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5.xml" ContentType="application/vnd.openxmlformats-officedocument.drawingml.diagramLayout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3.xml" ContentType="application/vnd.openxmlformats-officedocument.drawingml.chart+xml"/>
  <Default Extension="xlsx" ContentType="application/vnd.openxmlformats-officedocument.spreadsheetml.sheet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theme/themeOverride6.xml" ContentType="application/vnd.openxmlformats-officedocument.themeOverrid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Default Extension="emf" ContentType="image/x-emf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theme/themeOverride9.xml" ContentType="application/vnd.openxmlformats-officedocument.themeOverr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drawings/drawing4.xml" ContentType="application/vnd.openxmlformats-officedocument.drawingml.chartshapes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Override10.xml" ContentType="application/vnd.openxmlformats-officedocument.themeOverrid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Override3.xml" ContentType="application/vnd.openxmlformats-officedocument.themeOverride+xml"/>
  <Default Extension="rels" ContentType="application/vnd.openxmlformats-package.relationships+xml"/>
  <Override PartName="/ppt/charts/chart15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82" r:id="rId3"/>
    <p:sldId id="376" r:id="rId4"/>
    <p:sldId id="377" r:id="rId5"/>
    <p:sldId id="378" r:id="rId6"/>
    <p:sldId id="284" r:id="rId7"/>
    <p:sldId id="362" r:id="rId8"/>
    <p:sldId id="346" r:id="rId9"/>
    <p:sldId id="342" r:id="rId10"/>
    <p:sldId id="372" r:id="rId11"/>
    <p:sldId id="379" r:id="rId12"/>
    <p:sldId id="380" r:id="rId13"/>
    <p:sldId id="369" r:id="rId14"/>
    <p:sldId id="370" r:id="rId15"/>
    <p:sldId id="375" r:id="rId16"/>
    <p:sldId id="373" r:id="rId17"/>
    <p:sldId id="357" r:id="rId18"/>
    <p:sldId id="358" r:id="rId19"/>
    <p:sldId id="359" r:id="rId20"/>
    <p:sldId id="360" r:id="rId21"/>
    <p:sldId id="264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680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pos="1732">
          <p15:clr>
            <a:srgbClr val="A4A3A4"/>
          </p15:clr>
        </p15:guide>
        <p15:guide id="4" pos="4027">
          <p15:clr>
            <a:srgbClr val="A4A3A4"/>
          </p15:clr>
        </p15:guide>
        <p15:guide id="5" orient="horz" pos="2251" userDrawn="1">
          <p15:clr>
            <a:srgbClr val="A4A3A4"/>
          </p15:clr>
        </p15:guide>
        <p15:guide id="6" orient="horz" pos="2478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D7EE"/>
    <a:srgbClr val="FFC000"/>
    <a:srgbClr val="70AD47"/>
    <a:srgbClr val="ED7D31"/>
    <a:srgbClr val="5B9BD5"/>
    <a:srgbClr val="44546A"/>
    <a:srgbClr val="9BBB59"/>
    <a:srgbClr val="ED9131"/>
    <a:srgbClr val="4E26F8"/>
    <a:srgbClr val="8064A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09" autoAdjust="0"/>
    <p:restoredTop sz="91280" autoAdjust="0"/>
  </p:normalViewPr>
  <p:slideViewPr>
    <p:cSldViewPr snapToGrid="0" showGuides="1">
      <p:cViewPr varScale="1">
        <p:scale>
          <a:sx n="67" d="100"/>
          <a:sy n="67" d="100"/>
        </p:scale>
        <p:origin x="-1416" y="-96"/>
      </p:cViewPr>
      <p:guideLst>
        <p:guide orient="horz" pos="3680"/>
        <p:guide orient="horz" pos="2251"/>
        <p:guide orient="horz" pos="2478"/>
        <p:guide orient="horz" pos="4110"/>
        <p:guide pos="2880"/>
        <p:guide pos="1732"/>
        <p:guide pos="40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\Tencent%20Files\76172031\FileRecv\&#26376;&#25253;&#25968;&#25454;&#27169;&#26495;(&#27599;&#26376;&#26356;&#26032;&#65289;9&#26376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\Tencent%20Files\76172031\FileRecv\&#26376;&#25253;&#25968;&#25454;&#27169;&#26495;(&#27599;&#26376;&#26356;&#26032;&#65289;9&#26376;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oleObject" Target="file:///D:\Documents\Tencent%20Files\76172031\FileRecv\&#26376;&#25253;&#25968;&#25454;&#27169;&#26495;(&#27599;&#26376;&#26356;&#26032;&#65289;9&#26376;.xlsx" TargetMode="External"/><Relationship Id="rId1" Type="http://schemas.openxmlformats.org/officeDocument/2006/relationships/themeOverride" Target="../theme/themeOverride8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5.xlsx"/><Relationship Id="rId1" Type="http://schemas.openxmlformats.org/officeDocument/2006/relationships/themeOverride" Target="../theme/themeOverride9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39033;&#30446;\&#20108;&#25163;&#36710;&#24180;&#25253;&#65288;&#24066;&#22330;&#20998;&#26512;&#65289;\2017&#24180;10&#26376;\&#26376;&#25253;&#25968;&#25454;&#27169;&#26495;(&#27599;&#26376;&#26356;&#26032;&#65289;10&#26376;.xlsx" TargetMode="External"/><Relationship Id="rId1" Type="http://schemas.openxmlformats.org/officeDocument/2006/relationships/themeOverride" Target="../theme/themeOverride10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6.xlsx"/><Relationship Id="rId1" Type="http://schemas.openxmlformats.org/officeDocument/2006/relationships/themeOverride" Target="../theme/themeOverride11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7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8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9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0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\Tencent%20Files\76172031\FileRecv\&#26376;&#25253;&#25968;&#25454;&#27169;&#26495;(&#27599;&#26376;&#26356;&#26032;&#65289;9&#26376;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D:\Documents\Tencent%20Files\76172031\FileRecv\&#26376;&#25253;&#25968;&#25454;&#27169;&#26495;(&#27599;&#26376;&#26356;&#26032;&#65289;9&#26376;.xlsx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39033;&#30446;\&#20108;&#25163;&#36710;&#24180;&#25253;&#65288;&#24066;&#22330;&#20998;&#26512;&#65289;\2017&#24180;10&#26376;\&#26376;&#25253;&#25968;&#25454;&#27169;&#26495;(&#27599;&#26376;&#26356;&#26032;&#65289;10&#26376;.xlsx" TargetMode="External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2.xlsx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39033;&#30446;\&#20108;&#25163;&#36710;&#24180;&#25253;&#65288;&#24066;&#22330;&#20998;&#26512;&#65289;\2017&#24180;10&#26376;\&#26376;&#25253;&#25968;&#25454;&#27169;&#26495;(&#27599;&#26376;&#26356;&#26032;&#65289;10&#26376;.xlsx" TargetMode="External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Office_Excel____3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Office_Excel____4.xlsx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altLang="zh-CN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lang="zh-CN" altLang="en-US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环</a:t>
            </a:r>
            <a:r>
              <a:rPr lang="zh-CN" altLang="zh-CN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8886966451396031"/>
          <c:y val="2.740012285364421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6.4478349625213038E-2"/>
          <c:y val="0.19620958491299703"/>
          <c:w val="0.8888904993447142"/>
          <c:h val="0.64699031139626062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"/>
                  <c:y val="-2.497783871687776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Sheet1!$B$2:$C$2</c:f>
              <c:numCache>
                <c:formatCode>yyyy"年"m"月"</c:formatCode>
                <c:ptCount val="2"/>
                <c:pt idx="0">
                  <c:v>43009</c:v>
                </c:pt>
                <c:pt idx="1">
                  <c:v>42979</c:v>
                </c:pt>
              </c:numCache>
            </c:numRef>
          </c:cat>
          <c:val>
            <c:numRef>
              <c:f>Sheet1!$B$3:$C$3</c:f>
              <c:numCache>
                <c:formatCode>0.00</c:formatCode>
                <c:ptCount val="2"/>
                <c:pt idx="0">
                  <c:v>103.71950000000002</c:v>
                </c:pt>
                <c:pt idx="1">
                  <c:v>109.53230000000001</c:v>
                </c:pt>
              </c:numCache>
            </c:numRef>
          </c:val>
        </c:ser>
        <c:dLbls>
          <c:showVal val="1"/>
        </c:dLbls>
        <c:overlap val="-25"/>
        <c:axId val="149248640"/>
        <c:axId val="179677056"/>
      </c:barChart>
      <c:catAx>
        <c:axId val="149248640"/>
        <c:scaling>
          <c:orientation val="minMax"/>
        </c:scaling>
        <c:axPos val="b"/>
        <c:numFmt formatCode="yyyy&quot;年&quot;m&quot;月&quot;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9677056"/>
        <c:crosses val="autoZero"/>
        <c:lblAlgn val="ctr"/>
        <c:lblOffset val="100"/>
      </c:catAx>
      <c:valAx>
        <c:axId val="179677056"/>
        <c:scaling>
          <c:orientation val="minMax"/>
          <c:max val="110"/>
          <c:min val="70"/>
        </c:scaling>
        <c:delete val="1"/>
        <c:axPos val="l"/>
        <c:numFmt formatCode="0.00" sourceLinked="1"/>
        <c:tickLblPos val="none"/>
        <c:crossAx val="14924864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1-10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全国二手车交易量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累计同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4030261348005497"/>
          <c:y val="3.0338618124877755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0139675267127073"/>
          <c:y val="0.20892901703424258"/>
          <c:w val="0.79844940889253069"/>
          <c:h val="0.62942978169154651"/>
        </c:manualLayout>
      </c:layout>
      <c:barChart>
        <c:barDir val="col"/>
        <c:grouping val="clustered"/>
        <c:ser>
          <c:idx val="0"/>
          <c:order val="0"/>
          <c:dLbls>
            <c:dLbl>
              <c:idx val="0"/>
              <c:layout>
                <c:manualLayout>
                  <c:x val="0"/>
                  <c:y val="-2.497783871687776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Sheet1!$B$27:$C$27</c:f>
              <c:strCache>
                <c:ptCount val="2"/>
                <c:pt idx="0">
                  <c:v>2016年</c:v>
                </c:pt>
                <c:pt idx="1">
                  <c:v>2017年</c:v>
                </c:pt>
              </c:strCache>
            </c:strRef>
          </c:cat>
          <c:val>
            <c:numRef>
              <c:f>Sheet1!$B$40:$C$40</c:f>
              <c:numCache>
                <c:formatCode>0.00</c:formatCode>
                <c:ptCount val="2"/>
                <c:pt idx="0">
                  <c:v>831.75000000000011</c:v>
                </c:pt>
                <c:pt idx="1">
                  <c:v>1002.4000000000001</c:v>
                </c:pt>
              </c:numCache>
            </c:numRef>
          </c:val>
        </c:ser>
        <c:dLbls>
          <c:showVal val="1"/>
        </c:dLbls>
        <c:overlap val="-25"/>
        <c:axId val="268094080"/>
        <c:axId val="268106752"/>
      </c:barChart>
      <c:catAx>
        <c:axId val="26809408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68106752"/>
        <c:crosses val="autoZero"/>
        <c:auto val="1"/>
        <c:lblAlgn val="ctr"/>
        <c:lblOffset val="100"/>
      </c:catAx>
      <c:valAx>
        <c:axId val="268106752"/>
        <c:scaling>
          <c:orientation val="minMax"/>
        </c:scaling>
        <c:delete val="1"/>
        <c:axPos val="l"/>
        <c:numFmt formatCode="0.00" sourceLinked="1"/>
        <c:tickLblPos val="none"/>
        <c:crossAx val="26809408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二手车交易车型分析图</a:t>
            </a:r>
          </a:p>
        </c:rich>
      </c:tx>
      <c:layout>
        <c:manualLayout>
          <c:xMode val="edge"/>
          <c:yMode val="edge"/>
          <c:x val="0.45386332810755708"/>
          <c:y val="2.3503073641554136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23175833944853422"/>
          <c:y val="0.21487707843118001"/>
          <c:w val="0.67127674537219562"/>
          <c:h val="0.73493121084116364"/>
        </c:manualLayout>
      </c:layout>
      <c:barChart>
        <c:barDir val="bar"/>
        <c:grouping val="clustered"/>
        <c:ser>
          <c:idx val="1"/>
          <c:order val="1"/>
          <c:tx>
            <c:strRef>
              <c:f>Sheet1!$D$48</c:f>
              <c:strCache>
                <c:ptCount val="1"/>
                <c:pt idx="0">
                  <c:v>2016年累计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Sheet1!$B$49:$B$58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Sheet1!$D$49:$D$58</c:f>
              <c:numCache>
                <c:formatCode>0.00%</c:formatCode>
                <c:ptCount val="10"/>
                <c:pt idx="0">
                  <c:v>2.0999999999999999E-3</c:v>
                </c:pt>
                <c:pt idx="1">
                  <c:v>1.1400000000000004E-2</c:v>
                </c:pt>
                <c:pt idx="2">
                  <c:v>1.2400000000000001E-2</c:v>
                </c:pt>
                <c:pt idx="3">
                  <c:v>3.2600000000000011E-2</c:v>
                </c:pt>
                <c:pt idx="4">
                  <c:v>1.5400000000000004E-2</c:v>
                </c:pt>
                <c:pt idx="5">
                  <c:v>5.4600000000000003E-2</c:v>
                </c:pt>
                <c:pt idx="6">
                  <c:v>6.5100000000000019E-2</c:v>
                </c:pt>
                <c:pt idx="7">
                  <c:v>9.9500000000000061E-2</c:v>
                </c:pt>
                <c:pt idx="8">
                  <c:v>0.10360000000000003</c:v>
                </c:pt>
                <c:pt idx="9">
                  <c:v>0.60329999999999995</c:v>
                </c:pt>
              </c:numCache>
            </c:numRef>
          </c:val>
        </c:ser>
        <c:gapWidth val="100"/>
        <c:axId val="268798208"/>
        <c:axId val="268931456"/>
      </c:barChart>
      <c:barChart>
        <c:barDir val="bar"/>
        <c:grouping val="clustered"/>
        <c:ser>
          <c:idx val="0"/>
          <c:order val="0"/>
          <c:tx>
            <c:strRef>
              <c:f>Sheet1!$C$48</c:f>
              <c:strCache>
                <c:ptCount val="1"/>
                <c:pt idx="0">
                  <c:v>2017年累计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Sheet1!$B$49:$B$58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Sheet1!$C$49:$C$58</c:f>
              <c:numCache>
                <c:formatCode>0.00%</c:formatCode>
                <c:ptCount val="10"/>
                <c:pt idx="0">
                  <c:v>1.8359165317278965E-3</c:v>
                </c:pt>
                <c:pt idx="1">
                  <c:v>9.3000000000000044E-3</c:v>
                </c:pt>
                <c:pt idx="2">
                  <c:v>1.0800000000000004E-2</c:v>
                </c:pt>
                <c:pt idx="3">
                  <c:v>2.8500000000000001E-2</c:v>
                </c:pt>
                <c:pt idx="4">
                  <c:v>2.9800000000000007E-2</c:v>
                </c:pt>
                <c:pt idx="5">
                  <c:v>5.7700000000000022E-2</c:v>
                </c:pt>
                <c:pt idx="6">
                  <c:v>6.8500000000000019E-2</c:v>
                </c:pt>
                <c:pt idx="7">
                  <c:v>9.0200000000000002E-2</c:v>
                </c:pt>
                <c:pt idx="8">
                  <c:v>0.10670000000000003</c:v>
                </c:pt>
                <c:pt idx="9">
                  <c:v>0.59670000000000001</c:v>
                </c:pt>
              </c:numCache>
            </c:numRef>
          </c:val>
        </c:ser>
        <c:gapWidth val="100"/>
        <c:axId val="269045760"/>
        <c:axId val="268933376"/>
      </c:barChart>
      <c:catAx>
        <c:axId val="268798208"/>
        <c:scaling>
          <c:orientation val="minMax"/>
        </c:scaling>
        <c:axPos val="l"/>
        <c:numFmt formatCode="General" sourceLinked="1"/>
        <c:maj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68931456"/>
        <c:crosses val="autoZero"/>
        <c:auto val="1"/>
        <c:lblAlgn val="ctr"/>
        <c:lblOffset val="1000"/>
      </c:catAx>
      <c:valAx>
        <c:axId val="268931456"/>
        <c:scaling>
          <c:orientation val="minMax"/>
          <c:max val="0.30000000000000032"/>
          <c:min val="-0.30000000000000032"/>
        </c:scaling>
        <c:delete val="1"/>
        <c:axPos val="b"/>
        <c:numFmt formatCode="0.00%" sourceLinked="1"/>
        <c:majorTickMark val="none"/>
        <c:tickLblPos val="none"/>
        <c:crossAx val="268798208"/>
        <c:crosses val="autoZero"/>
        <c:crossBetween val="between"/>
        <c:majorUnit val="1.0000000000000005E-2"/>
      </c:valAx>
      <c:valAx>
        <c:axId val="268933376"/>
        <c:scaling>
          <c:orientation val="maxMin"/>
          <c:max val="0.34"/>
          <c:min val="-0.33000000000000251"/>
        </c:scaling>
        <c:delete val="1"/>
        <c:axPos val="t"/>
        <c:numFmt formatCode="0.00%" sourceLinked="1"/>
        <c:majorTickMark val="none"/>
        <c:tickLblPos val="none"/>
        <c:crossAx val="269045760"/>
        <c:crosses val="max"/>
        <c:crossBetween val="between"/>
        <c:majorUnit val="1.0000000000000005E-2"/>
      </c:valAx>
      <c:catAx>
        <c:axId val="269045760"/>
        <c:scaling>
          <c:orientation val="minMax"/>
        </c:scaling>
        <c:delete val="1"/>
        <c:axPos val="r"/>
        <c:numFmt formatCode="General" sourceLinked="1"/>
        <c:majorTickMark val="none"/>
        <c:tickLblPos val="none"/>
        <c:crossAx val="268933376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 b="0"/>
      </a:pPr>
      <a:endParaRPr lang="zh-CN"/>
    </a:p>
  </c:txPr>
  <c:externalData r:id="rId2"/>
  <c:userShapes r:id="rId3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2017年1-10月累计六大区域交易量占比图</a:t>
            </a:r>
          </a:p>
        </c:rich>
      </c:tx>
      <c:layout>
        <c:manualLayout>
          <c:xMode val="edge"/>
          <c:yMode val="edge"/>
          <c:x val="0.10811477807360088"/>
          <c:y val="7.8898365354860781E-3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1"/>
          <c:y val="0.21201032074380505"/>
          <c:w val="0.51828149606299201"/>
          <c:h val="0.75785775912959441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2.8795061331618006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222882853928999E-2"/>
                  <c:y val="-5.355872888770261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807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9E-2"/>
                  <c:y val="2.70800895650757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719E-4"/>
                  <c:y val="2.321425923454479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Sheet1!$U$97:$Z$97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Sheet1!$U$99:$Z$99</c:f>
              <c:numCache>
                <c:formatCode>0.00%</c:formatCode>
                <c:ptCount val="6"/>
                <c:pt idx="0">
                  <c:v>0.33137602832086688</c:v>
                </c:pt>
                <c:pt idx="1">
                  <c:v>0.19857757197809611</c:v>
                </c:pt>
                <c:pt idx="2">
                  <c:v>0.19884243664721438</c:v>
                </c:pt>
                <c:pt idx="3">
                  <c:v>0.13577352005743823</c:v>
                </c:pt>
                <c:pt idx="4">
                  <c:v>8.5423195381239048E-2</c:v>
                </c:pt>
                <c:pt idx="5">
                  <c:v>5.0007247615145557E-2</c:v>
                </c:pt>
              </c:numCache>
            </c:numRef>
          </c:val>
        </c:ser>
        <c:dLbls/>
        <c:firstSliceAng val="0"/>
      </c:pie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90372308665461298"/>
          <c:y val="0.37583048767908633"/>
          <c:w val="9.6276913345387183E-2"/>
          <c:h val="0.37402971785948902"/>
        </c:manualLayout>
      </c:layout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2017</a:t>
            </a:r>
            <a:r>
              <a:rPr lang="zh-CN" altLang="zh-CN" sz="1600" b="0" i="0" baseline="0">
                <a:effectLst/>
              </a:rPr>
              <a:t>年交易使用年限分析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21285800956932918"/>
          <c:y val="4.2458209356272494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1"/>
          <c:y val="0.21201032074380505"/>
          <c:w val="0.51828149606299201"/>
          <c:h val="0.75785775912959441"/>
        </c:manualLayout>
      </c:layout>
      <c:doughnutChart>
        <c:varyColors val="1"/>
        <c:ser>
          <c:idx val="0"/>
          <c:order val="0"/>
          <c:tx>
            <c:strRef>
              <c:f>Sheet1!$C$140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8428425315240732"/>
                  <c:y val="-5.58310920910236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2.87312297215109E-2"/>
                  <c:y val="0.1141024884368910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6976896719402007"/>
                  <c:y val="-9.347713315668985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01"/>
                      <c:h val="0.17424929099273401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4.5428240883007599E-3"/>
                  <c:y val="-0.1195861509836020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Sheet1!$B$141:$B$144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Sheet1!$C$141:$C$144</c:f>
              <c:numCache>
                <c:formatCode>0.00%</c:formatCode>
                <c:ptCount val="4"/>
                <c:pt idx="0">
                  <c:v>0.24688050772611736</c:v>
                </c:pt>
                <c:pt idx="1">
                  <c:v>0.43754755468058765</c:v>
                </c:pt>
                <c:pt idx="2">
                  <c:v>0.22110772889070981</c:v>
                </c:pt>
                <c:pt idx="3">
                  <c:v>9.4464208702585137E-2</c:v>
                </c:pt>
              </c:numCache>
            </c:numRef>
          </c:val>
        </c:ser>
        <c:dLbls/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2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8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0418734315067932E-2"/>
                  <c:y val="9.551456154700475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297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7941390861107403E-2"/>
                  <c:y val="-5.918584746986195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068128426544501E-2"/>
                  <c:y val="-9.902034152922209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0.36220507094263699</c:v>
                </c:pt>
                <c:pt idx="1">
                  <c:v>0.19880109348789274</c:v>
                </c:pt>
                <c:pt idx="2">
                  <c:v>0.17360604345498779</c:v>
                </c:pt>
                <c:pt idx="3">
                  <c:v>0.11869931846350827</c:v>
                </c:pt>
                <c:pt idx="4">
                  <c:v>4.4158119741222877E-2</c:v>
                </c:pt>
                <c:pt idx="5">
                  <c:v>7.5651676411918667E-2</c:v>
                </c:pt>
                <c:pt idx="6">
                  <c:v>2.6878677497832786E-2</c:v>
                </c:pt>
              </c:numCache>
            </c:numRef>
          </c:val>
        </c:ser>
        <c:dLbls/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13415855342703"/>
          <c:y val="0.18859198513933531"/>
          <c:w val="0.22012510312529199"/>
          <c:h val="0.6228156873727116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32274287457025974"/>
          <c:y val="3.1377724690450998E-2"/>
          <c:w val="0.6103443495619385"/>
          <c:h val="0.9372445506191086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雅阁</c:v>
                </c:pt>
                <c:pt idx="1">
                  <c:v>奥迪A6L</c:v>
                </c:pt>
                <c:pt idx="2">
                  <c:v>宝马5系</c:v>
                </c:pt>
                <c:pt idx="3">
                  <c:v>科鲁兹三厢</c:v>
                </c:pt>
                <c:pt idx="4">
                  <c:v>捷达</c:v>
                </c:pt>
                <c:pt idx="5">
                  <c:v>宏光</c:v>
                </c:pt>
                <c:pt idx="6">
                  <c:v>凯越</c:v>
                </c:pt>
                <c:pt idx="7">
                  <c:v>凯美瑞</c:v>
                </c:pt>
                <c:pt idx="8">
                  <c:v>福克斯两厢</c:v>
                </c:pt>
                <c:pt idx="9">
                  <c:v>宝来三厢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1.4439102317936745E-2</c:v>
                </c:pt>
                <c:pt idx="1">
                  <c:v>1.3486735994838791E-2</c:v>
                </c:pt>
                <c:pt idx="2">
                  <c:v>1.1919939785871185E-2</c:v>
                </c:pt>
                <c:pt idx="3">
                  <c:v>1.1858496797284221E-2</c:v>
                </c:pt>
                <c:pt idx="4">
                  <c:v>1.1858496797284221E-2</c:v>
                </c:pt>
                <c:pt idx="5">
                  <c:v>1.1474478118615695E-2</c:v>
                </c:pt>
                <c:pt idx="6">
                  <c:v>1.0921491221333009E-2</c:v>
                </c:pt>
                <c:pt idx="7">
                  <c:v>1.0767883749865601E-2</c:v>
                </c:pt>
                <c:pt idx="8">
                  <c:v>1.0429947312637288E-2</c:v>
                </c:pt>
                <c:pt idx="9">
                  <c:v>1.0337782829756838E-2</c:v>
                </c:pt>
              </c:numCache>
            </c:numRef>
          </c:val>
        </c:ser>
        <c:dLbls/>
        <c:gapWidth val="102"/>
        <c:axId val="255982208"/>
        <c:axId val="256389504"/>
      </c:barChart>
      <c:catAx>
        <c:axId val="255982208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56389504"/>
        <c:crosses val="autoZero"/>
        <c:auto val="1"/>
        <c:lblAlgn val="ctr"/>
        <c:lblOffset val="100"/>
      </c:catAx>
      <c:valAx>
        <c:axId val="256389504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255982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32730619940113098"/>
          <c:y val="3.1377724690450998E-2"/>
          <c:w val="0.55679106132860501"/>
          <c:h val="0.9372445506191086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五菱之光</c:v>
                </c:pt>
                <c:pt idx="2">
                  <c:v>凯越</c:v>
                </c:pt>
                <c:pt idx="3">
                  <c:v>雅阁</c:v>
                </c:pt>
                <c:pt idx="4">
                  <c:v>奥迪A6L</c:v>
                </c:pt>
                <c:pt idx="5">
                  <c:v>宝来三厢</c:v>
                </c:pt>
                <c:pt idx="6">
                  <c:v>荣光</c:v>
                </c:pt>
                <c:pt idx="7">
                  <c:v>科鲁兹三厢</c:v>
                </c:pt>
                <c:pt idx="8">
                  <c:v>宏光</c:v>
                </c:pt>
                <c:pt idx="9">
                  <c:v>凯美瑞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2.248227359197557E-2</c:v>
                </c:pt>
                <c:pt idx="1">
                  <c:v>2.0964239734055836E-2</c:v>
                </c:pt>
                <c:pt idx="2">
                  <c:v>1.6390922541842011E-2</c:v>
                </c:pt>
                <c:pt idx="3">
                  <c:v>1.5065044868469093E-2</c:v>
                </c:pt>
                <c:pt idx="4">
                  <c:v>1.4478968505601351E-2</c:v>
                </c:pt>
                <c:pt idx="5">
                  <c:v>1.2807209700044196E-2</c:v>
                </c:pt>
                <c:pt idx="6">
                  <c:v>1.274956284468016E-2</c:v>
                </c:pt>
                <c:pt idx="7">
                  <c:v>1.2595837897042718E-2</c:v>
                </c:pt>
                <c:pt idx="8">
                  <c:v>1.2557406660133358E-2</c:v>
                </c:pt>
                <c:pt idx="9">
                  <c:v>1.2057800580311679E-2</c:v>
                </c:pt>
              </c:numCache>
            </c:numRef>
          </c:val>
        </c:ser>
        <c:dLbls/>
        <c:gapWidth val="102"/>
        <c:axId val="256404864"/>
        <c:axId val="256439424"/>
      </c:barChart>
      <c:catAx>
        <c:axId val="256404864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56439424"/>
        <c:crosses val="autoZero"/>
        <c:auto val="1"/>
        <c:lblAlgn val="ctr"/>
        <c:lblOffset val="100"/>
      </c:catAx>
      <c:valAx>
        <c:axId val="256439424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256404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8.5822374297454568E-2"/>
          <c:y val="8.8099595658651747E-2"/>
          <c:w val="0.54446139258770698"/>
          <c:h val="0.8431793998723125"/>
        </c:manualLayout>
      </c:layout>
      <c:pieChart>
        <c:varyColors val="1"/>
        <c:dLbls/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462"/>
          <c:y val="0.27475420302192"/>
          <c:w val="0.29392670157068801"/>
          <c:h val="0.44824813790168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区域交易情况（电商）</a:t>
            </a:r>
            <a:endParaRPr lang="zh-CN" sz="1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7685459940652832"/>
          <c:y val="6.4455662624512813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2.5024533283487877E-2"/>
          <c:y val="0.22257716070268488"/>
          <c:w val="0.9481779948129534"/>
          <c:h val="0.4635811661759015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Sheet1!$A$2:$A$30</c:f>
              <c:strCache>
                <c:ptCount val="29"/>
                <c:pt idx="0">
                  <c:v>辽宁</c:v>
                </c:pt>
                <c:pt idx="1">
                  <c:v>广东</c:v>
                </c:pt>
                <c:pt idx="2">
                  <c:v>上海</c:v>
                </c:pt>
                <c:pt idx="3">
                  <c:v>河南</c:v>
                </c:pt>
                <c:pt idx="4">
                  <c:v>山东</c:v>
                </c:pt>
                <c:pt idx="5">
                  <c:v>江苏</c:v>
                </c:pt>
                <c:pt idx="6">
                  <c:v>浙江</c:v>
                </c:pt>
                <c:pt idx="7">
                  <c:v>河北</c:v>
                </c:pt>
                <c:pt idx="8">
                  <c:v>四川</c:v>
                </c:pt>
                <c:pt idx="9">
                  <c:v>山西</c:v>
                </c:pt>
                <c:pt idx="10">
                  <c:v>陕西</c:v>
                </c:pt>
                <c:pt idx="11">
                  <c:v>广西</c:v>
                </c:pt>
                <c:pt idx="12">
                  <c:v>重庆</c:v>
                </c:pt>
                <c:pt idx="13">
                  <c:v>福建</c:v>
                </c:pt>
                <c:pt idx="14">
                  <c:v>安徽</c:v>
                </c:pt>
                <c:pt idx="15">
                  <c:v>湖南</c:v>
                </c:pt>
                <c:pt idx="16">
                  <c:v>北京</c:v>
                </c:pt>
                <c:pt idx="17">
                  <c:v>江西</c:v>
                </c:pt>
                <c:pt idx="18">
                  <c:v>天津</c:v>
                </c:pt>
                <c:pt idx="19">
                  <c:v>湖北</c:v>
                </c:pt>
                <c:pt idx="20">
                  <c:v>吉林</c:v>
                </c:pt>
                <c:pt idx="21">
                  <c:v>黑龙江</c:v>
                </c:pt>
                <c:pt idx="22">
                  <c:v>云南</c:v>
                </c:pt>
                <c:pt idx="23">
                  <c:v>贵州</c:v>
                </c:pt>
                <c:pt idx="24">
                  <c:v>甘肃</c:v>
                </c:pt>
                <c:pt idx="25">
                  <c:v>新疆</c:v>
                </c:pt>
                <c:pt idx="26">
                  <c:v>海南</c:v>
                </c:pt>
                <c:pt idx="27">
                  <c:v>宁夏</c:v>
                </c:pt>
                <c:pt idx="28">
                  <c:v>内蒙古</c:v>
                </c:pt>
              </c:strCache>
            </c:strRef>
          </c:cat>
          <c:val>
            <c:numRef>
              <c:f>Sheet1!$B$2:$B$30</c:f>
              <c:numCache>
                <c:formatCode>0.00%</c:formatCode>
                <c:ptCount val="29"/>
                <c:pt idx="0">
                  <c:v>0.13499761488312931</c:v>
                </c:pt>
                <c:pt idx="1">
                  <c:v>0.12704722531404039</c:v>
                </c:pt>
                <c:pt idx="2">
                  <c:v>0.10907934488789953</c:v>
                </c:pt>
                <c:pt idx="3">
                  <c:v>8.9521386547940882E-2</c:v>
                </c:pt>
                <c:pt idx="4">
                  <c:v>7.0440451582127528E-2</c:v>
                </c:pt>
                <c:pt idx="5">
                  <c:v>6.4875178883765303E-2</c:v>
                </c:pt>
                <c:pt idx="6">
                  <c:v>6.0263952933693764E-2</c:v>
                </c:pt>
                <c:pt idx="7">
                  <c:v>4.3886150421370659E-2</c:v>
                </c:pt>
                <c:pt idx="8">
                  <c:v>3.959294005406265E-2</c:v>
                </c:pt>
                <c:pt idx="9">
                  <c:v>3.6094768643663545E-2</c:v>
                </c:pt>
                <c:pt idx="10">
                  <c:v>2.9098425822865325E-2</c:v>
                </c:pt>
                <c:pt idx="11">
                  <c:v>2.7031324534902212E-2</c:v>
                </c:pt>
                <c:pt idx="12">
                  <c:v>2.3056129750357767E-2</c:v>
                </c:pt>
                <c:pt idx="13">
                  <c:v>2.2102083002067101E-2</c:v>
                </c:pt>
                <c:pt idx="14">
                  <c:v>1.8603911591667997E-2</c:v>
                </c:pt>
                <c:pt idx="15">
                  <c:v>1.7649864843377328E-2</c:v>
                </c:pt>
                <c:pt idx="16">
                  <c:v>1.7013833677850219E-2</c:v>
                </c:pt>
                <c:pt idx="17">
                  <c:v>1.3674670058832885E-2</c:v>
                </c:pt>
                <c:pt idx="18">
                  <c:v>1.2720623310542219E-2</c:v>
                </c:pt>
                <c:pt idx="19">
                  <c:v>1.1289553188106219E-2</c:v>
                </c:pt>
                <c:pt idx="20">
                  <c:v>7.314358403561776E-3</c:v>
                </c:pt>
                <c:pt idx="21">
                  <c:v>7.314358403561776E-3</c:v>
                </c:pt>
                <c:pt idx="22">
                  <c:v>5.8832882811257767E-3</c:v>
                </c:pt>
                <c:pt idx="23">
                  <c:v>4.1342025759262217E-3</c:v>
                </c:pt>
                <c:pt idx="24">
                  <c:v>3.0211480362537769E-3</c:v>
                </c:pt>
                <c:pt idx="25">
                  <c:v>1.7490857051995551E-3</c:v>
                </c:pt>
                <c:pt idx="26">
                  <c:v>1.272062331054222E-3</c:v>
                </c:pt>
                <c:pt idx="27">
                  <c:v>1.1130545396724441E-3</c:v>
                </c:pt>
                <c:pt idx="28">
                  <c:v>1.5900779138177778E-4</c:v>
                </c:pt>
              </c:numCache>
            </c:numRef>
          </c:val>
        </c:ser>
        <c:dLbls>
          <c:showVal val="1"/>
        </c:dLbls>
        <c:marker val="1"/>
        <c:axId val="256505344"/>
        <c:axId val="256506880"/>
      </c:lineChart>
      <c:catAx>
        <c:axId val="25650534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lang="zh-CN" sz="1195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56506880"/>
        <c:crosses val="autoZero"/>
        <c:auto val="1"/>
        <c:lblAlgn val="ctr"/>
        <c:lblOffset val="100"/>
      </c:catAx>
      <c:valAx>
        <c:axId val="256506880"/>
        <c:scaling>
          <c:orientation val="minMax"/>
          <c:max val="0.2"/>
          <c:min val="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tickLblPos val="none"/>
        <c:crossAx val="256505344"/>
        <c:crosses val="autoZero"/>
        <c:crossBetween val="between"/>
        <c:majorUnit val="1.5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8.5822374297454568E-2"/>
          <c:y val="8.8099595658651747E-2"/>
          <c:w val="0.54446139258770698"/>
          <c:h val="0.843179399872312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销量占比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5.2356020942408765E-2"/>
                  <c:y val="0.12972972972972968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0.15675675675675679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showLeaderLines val="1"/>
            <c:leaderLines>
              <c:spPr>
                <a:ln w="9525" cap="flat" cmpd="sng" algn="ctr">
                  <a:solidFill>
                    <a:srgbClr val="ED7D3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15日及以下</c:v>
                </c:pt>
                <c:pt idx="1">
                  <c:v>16日至30日</c:v>
                </c:pt>
                <c:pt idx="2">
                  <c:v>30日以上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0.23254686489980611</c:v>
                </c:pt>
                <c:pt idx="1">
                  <c:v>0.16079508726567551</c:v>
                </c:pt>
                <c:pt idx="2">
                  <c:v>0.6066580478345186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373"/>
          <c:y val="0.22610555437327087"/>
          <c:w val="0.29392670157068801"/>
          <c:h val="0.44824813790168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Sheet1!$D$196</c:f>
              <c:strCache>
                <c:ptCount val="1"/>
                <c:pt idx="0">
                  <c:v>2016年交易量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Sheet1!$C$197:$C$208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Sheet1!$D$197:$D$208</c:f>
              <c:numCache>
                <c:formatCode>General</c:formatCode>
                <c:ptCount val="12"/>
                <c:pt idx="0">
                  <c:v>81.23</c:v>
                </c:pt>
                <c:pt idx="1">
                  <c:v>58.43</c:v>
                </c:pt>
                <c:pt idx="2">
                  <c:v>88.81</c:v>
                </c:pt>
                <c:pt idx="3">
                  <c:v>86.13</c:v>
                </c:pt>
                <c:pt idx="4">
                  <c:v>83.38</c:v>
                </c:pt>
                <c:pt idx="5">
                  <c:v>82.34</c:v>
                </c:pt>
                <c:pt idx="6">
                  <c:v>85.7</c:v>
                </c:pt>
                <c:pt idx="7">
                  <c:v>86.97</c:v>
                </c:pt>
                <c:pt idx="8">
                  <c:v>89.3</c:v>
                </c:pt>
                <c:pt idx="9">
                  <c:v>89.460000000000022</c:v>
                </c:pt>
                <c:pt idx="10">
                  <c:v>99.354399999999998</c:v>
                </c:pt>
                <c:pt idx="11">
                  <c:v>108.11999999999999</c:v>
                </c:pt>
              </c:numCache>
            </c:numRef>
          </c:val>
        </c:ser>
        <c:ser>
          <c:idx val="1"/>
          <c:order val="1"/>
          <c:tx>
            <c:strRef>
              <c:f>Sheet1!$E$196</c:f>
              <c:strCache>
                <c:ptCount val="1"/>
                <c:pt idx="0">
                  <c:v>2017年交易量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Sheet1!$C$197:$C$208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Sheet1!$E$197:$E$208</c:f>
              <c:numCache>
                <c:formatCode>0.00</c:formatCode>
                <c:ptCount val="12"/>
                <c:pt idx="0">
                  <c:v>88.64</c:v>
                </c:pt>
                <c:pt idx="1">
                  <c:v>82.5</c:v>
                </c:pt>
                <c:pt idx="2">
                  <c:v>107.98</c:v>
                </c:pt>
                <c:pt idx="3">
                  <c:v>101.86999999999999</c:v>
                </c:pt>
                <c:pt idx="4">
                  <c:v>99.410000000000025</c:v>
                </c:pt>
                <c:pt idx="5">
                  <c:v>103.31</c:v>
                </c:pt>
                <c:pt idx="6">
                  <c:v>100.19</c:v>
                </c:pt>
                <c:pt idx="7">
                  <c:v>105.25</c:v>
                </c:pt>
                <c:pt idx="8">
                  <c:v>109.53</c:v>
                </c:pt>
                <c:pt idx="9">
                  <c:v>103.72</c:v>
                </c:pt>
              </c:numCache>
            </c:numRef>
          </c:val>
        </c:ser>
        <c:gapWidth val="219"/>
        <c:overlap val="-27"/>
        <c:axId val="259928832"/>
        <c:axId val="259930752"/>
      </c:barChart>
      <c:lineChart>
        <c:grouping val="standard"/>
        <c:ser>
          <c:idx val="2"/>
          <c:order val="2"/>
          <c:tx>
            <c:strRef>
              <c:f>Sheet1!$F$196</c:f>
              <c:strCache>
                <c:ptCount val="1"/>
                <c:pt idx="0">
                  <c:v>环比增长率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rgbClr val="FFC00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Sheet1!$C$197:$C$208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Sheet1!$F$197:$F$208</c:f>
              <c:numCache>
                <c:formatCode>0.00%</c:formatCode>
                <c:ptCount val="12"/>
                <c:pt idx="0">
                  <c:v>-0.18017018128005918</c:v>
                </c:pt>
                <c:pt idx="1">
                  <c:v>-6.9268953068592071E-2</c:v>
                </c:pt>
                <c:pt idx="2">
                  <c:v>0.30884848484848504</c:v>
                </c:pt>
                <c:pt idx="3">
                  <c:v>-5.6584552694943495E-2</c:v>
                </c:pt>
                <c:pt idx="4">
                  <c:v>-2.4148424462550378E-2</c:v>
                </c:pt>
                <c:pt idx="5">
                  <c:v>3.9231465647319254E-2</c:v>
                </c:pt>
                <c:pt idx="6">
                  <c:v>-3.0200367824992795E-2</c:v>
                </c:pt>
                <c:pt idx="7">
                  <c:v>5.0504042319592796E-2</c:v>
                </c:pt>
                <c:pt idx="8">
                  <c:v>4.0665083135391931E-2</c:v>
                </c:pt>
                <c:pt idx="9">
                  <c:v>-5.3000000000000012E-2</c:v>
                </c:pt>
              </c:numCache>
            </c:numRef>
          </c:val>
        </c:ser>
        <c:marker val="1"/>
        <c:axId val="260698496"/>
        <c:axId val="260956928"/>
      </c:lineChart>
      <c:catAx>
        <c:axId val="25992883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59930752"/>
        <c:crosses val="autoZero"/>
        <c:auto val="1"/>
        <c:lblAlgn val="ctr"/>
        <c:lblOffset val="100"/>
      </c:catAx>
      <c:valAx>
        <c:axId val="259930752"/>
        <c:scaling>
          <c:orientation val="minMax"/>
          <c:min val="50"/>
        </c:scaling>
        <c:axPos val="l"/>
        <c:numFmt formatCode="General" sourceLinked="0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59928832"/>
        <c:crosses val="autoZero"/>
        <c:crossBetween val="between"/>
      </c:valAx>
      <c:catAx>
        <c:axId val="260698496"/>
        <c:scaling>
          <c:orientation val="minMax"/>
        </c:scaling>
        <c:delete val="1"/>
        <c:axPos val="b"/>
        <c:numFmt formatCode="General" sourceLinked="1"/>
        <c:tickLblPos val="none"/>
        <c:crossAx val="260956928"/>
        <c:crosses val="autoZero"/>
        <c:auto val="1"/>
        <c:lblAlgn val="ctr"/>
        <c:lblOffset val="100"/>
      </c:catAx>
      <c:valAx>
        <c:axId val="260956928"/>
        <c:scaling>
          <c:orientation val="minMax"/>
        </c:scaling>
        <c:axPos val="r"/>
        <c:numFmt formatCode="0%" sourceLinked="0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6069849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二手车交易车型分析图</a:t>
            </a:r>
          </a:p>
        </c:rich>
      </c:tx>
      <c:layout>
        <c:manualLayout>
          <c:xMode val="edge"/>
          <c:yMode val="edge"/>
          <c:x val="0.45386332810755708"/>
          <c:y val="2.3503073641554136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23175833944853422"/>
          <c:y val="0.21487707843118001"/>
          <c:w val="0.67127674537219562"/>
          <c:h val="0.73493121084116364"/>
        </c:manualLayout>
      </c:layout>
      <c:barChart>
        <c:barDir val="bar"/>
        <c:grouping val="clustered"/>
        <c:ser>
          <c:idx val="1"/>
          <c:order val="1"/>
          <c:tx>
            <c:strRef>
              <c:f>Sheet1!$D$69</c:f>
              <c:strCache>
                <c:ptCount val="1"/>
                <c:pt idx="0">
                  <c:v>2017年9月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Sheet1!$B$70:$B$79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其它车</c:v>
                </c:pt>
                <c:pt idx="4">
                  <c:v>交叉型车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Sheet1!$D$70:$D$79</c:f>
              <c:numCache>
                <c:formatCode>0.00%</c:formatCode>
                <c:ptCount val="10"/>
                <c:pt idx="0">
                  <c:v>1.645176810858533E-3</c:v>
                </c:pt>
                <c:pt idx="1">
                  <c:v>7.782179320620493E-3</c:v>
                </c:pt>
                <c:pt idx="2">
                  <c:v>1.1354641507573562E-2</c:v>
                </c:pt>
                <c:pt idx="3">
                  <c:v>2.7802757725346787E-2</c:v>
                </c:pt>
                <c:pt idx="4">
                  <c:v>2.9130220035551158E-2</c:v>
                </c:pt>
                <c:pt idx="5">
                  <c:v>5.7823126146351371E-2</c:v>
                </c:pt>
                <c:pt idx="6">
                  <c:v>7.074534178502595E-2</c:v>
                </c:pt>
                <c:pt idx="7">
                  <c:v>9.4419636947274926E-2</c:v>
                </c:pt>
                <c:pt idx="8">
                  <c:v>0.11784286461619084</c:v>
                </c:pt>
                <c:pt idx="9">
                  <c:v>0.5814540551052062</c:v>
                </c:pt>
              </c:numCache>
            </c:numRef>
          </c:val>
        </c:ser>
        <c:gapWidth val="100"/>
        <c:axId val="267897088"/>
        <c:axId val="267902976"/>
      </c:barChart>
      <c:barChart>
        <c:barDir val="bar"/>
        <c:grouping val="clustered"/>
        <c:ser>
          <c:idx val="0"/>
          <c:order val="0"/>
          <c:tx>
            <c:strRef>
              <c:f>Sheet1!$C$69</c:f>
              <c:strCache>
                <c:ptCount val="1"/>
                <c:pt idx="0">
                  <c:v>2017年10月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Sheet1!$B$70:$B$79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其它车</c:v>
                </c:pt>
                <c:pt idx="4">
                  <c:v>交叉型车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Sheet1!$C$70:$C$79</c:f>
              <c:numCache>
                <c:formatCode>0.00%</c:formatCode>
                <c:ptCount val="10"/>
                <c:pt idx="0">
                  <c:v>1.7000000000000003E-3</c:v>
                </c:pt>
                <c:pt idx="1">
                  <c:v>7.2000000000000024E-3</c:v>
                </c:pt>
                <c:pt idx="2">
                  <c:v>1.2100000000000001E-2</c:v>
                </c:pt>
                <c:pt idx="3">
                  <c:v>3.8199999999999998E-2</c:v>
                </c:pt>
                <c:pt idx="4">
                  <c:v>3.1100000000000006E-2</c:v>
                </c:pt>
                <c:pt idx="5">
                  <c:v>5.8299999999999998E-2</c:v>
                </c:pt>
                <c:pt idx="6">
                  <c:v>6.6699999999999995E-2</c:v>
                </c:pt>
                <c:pt idx="7">
                  <c:v>9.0900000000000022E-2</c:v>
                </c:pt>
                <c:pt idx="8">
                  <c:v>0.10220000000000003</c:v>
                </c:pt>
                <c:pt idx="9">
                  <c:v>0.59139999999999981</c:v>
                </c:pt>
              </c:numCache>
            </c:numRef>
          </c:val>
        </c:ser>
        <c:gapWidth val="100"/>
        <c:axId val="267906048"/>
        <c:axId val="267904512"/>
      </c:barChart>
      <c:catAx>
        <c:axId val="267897088"/>
        <c:scaling>
          <c:orientation val="minMax"/>
        </c:scaling>
        <c:axPos val="l"/>
        <c:numFmt formatCode="yyyy&quot;年&quot;m&quot;月&quot;" sourceLinked="1"/>
        <c:maj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67902976"/>
        <c:crosses val="autoZero"/>
        <c:auto val="1"/>
        <c:lblAlgn val="ctr"/>
        <c:lblOffset val="1000"/>
      </c:catAx>
      <c:valAx>
        <c:axId val="267902976"/>
        <c:scaling>
          <c:orientation val="minMax"/>
          <c:max val="0.30000000000000032"/>
          <c:min val="-0.30000000000000032"/>
        </c:scaling>
        <c:delete val="1"/>
        <c:axPos val="b"/>
        <c:numFmt formatCode="0.00%" sourceLinked="1"/>
        <c:majorTickMark val="none"/>
        <c:tickLblPos val="none"/>
        <c:crossAx val="267897088"/>
        <c:crosses val="autoZero"/>
        <c:crossBetween val="between"/>
        <c:majorUnit val="1.0000000000000005E-2"/>
      </c:valAx>
      <c:valAx>
        <c:axId val="267904512"/>
        <c:scaling>
          <c:orientation val="maxMin"/>
          <c:max val="0.34"/>
          <c:min val="-0.33000000000000251"/>
        </c:scaling>
        <c:delete val="1"/>
        <c:axPos val="t"/>
        <c:numFmt formatCode="0.00%" sourceLinked="1"/>
        <c:majorTickMark val="none"/>
        <c:tickLblPos val="none"/>
        <c:crossAx val="267906048"/>
        <c:crosses val="max"/>
        <c:crossBetween val="between"/>
        <c:majorUnit val="1.0000000000000005E-2"/>
      </c:valAx>
      <c:catAx>
        <c:axId val="267906048"/>
        <c:scaling>
          <c:orientation val="minMax"/>
        </c:scaling>
        <c:delete val="1"/>
        <c:axPos val="r"/>
        <c:numFmt formatCode="yyyy&quot;年&quot;m&quot;月&quot;" sourceLinked="1"/>
        <c:majorTickMark val="none"/>
        <c:tickLblPos val="none"/>
        <c:crossAx val="267904512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 b="0"/>
      </a:pPr>
      <a:endParaRPr lang="zh-CN"/>
    </a:p>
  </c:txPr>
  <c:externalData r:id="rId2"/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lang="zh-CN" alt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5844870593349453"/>
          <c:y val="2.4717428219712637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1"/>
          <c:y val="0.21201032074380505"/>
          <c:w val="0.51828149606299201"/>
          <c:h val="0.75785775912959441"/>
        </c:manualLayout>
      </c:layout>
      <c:pieChart>
        <c:varyColors val="1"/>
        <c:ser>
          <c:idx val="0"/>
          <c:order val="0"/>
          <c:tx>
            <c:strRef>
              <c:f>Sheet1!$G$99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2.8795061331618006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3928836284335705E-2"/>
                  <c:y val="-3.708035921364843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807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9E-2"/>
                  <c:y val="2.70800895650757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719E-4"/>
                  <c:y val="2.321425923454479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Sheet1!$H$99:$M$99</c:f>
              <c:numCache>
                <c:formatCode>0.00%</c:formatCode>
                <c:ptCount val="6"/>
                <c:pt idx="0">
                  <c:v>0.3441304528435904</c:v>
                </c:pt>
                <c:pt idx="1">
                  <c:v>0.20083938710316504</c:v>
                </c:pt>
                <c:pt idx="2">
                  <c:v>0.1956591799861776</c:v>
                </c:pt>
                <c:pt idx="3">
                  <c:v>0.12596375680963517</c:v>
                </c:pt>
                <c:pt idx="4">
                  <c:v>8.5003236488232228E-2</c:v>
                </c:pt>
                <c:pt idx="5">
                  <c:v>4.8403986769199582E-2</c:v>
                </c:pt>
              </c:numCache>
            </c:numRef>
          </c:val>
        </c:ser>
        <c:dLbls/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lang="zh-CN" alt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2972695036984927"/>
          <c:y val="2.876710777310551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1"/>
          <c:y val="0.21201032074380505"/>
          <c:w val="0.51828149606299201"/>
          <c:h val="0.75785775912959441"/>
        </c:manualLayout>
      </c:layout>
      <c:pieChart>
        <c:varyColors val="1"/>
        <c:ser>
          <c:idx val="0"/>
          <c:order val="0"/>
          <c:tx>
            <c:strRef>
              <c:f>Sheet1!$G$99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2.8795061331618006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4064908725186131E-2"/>
                  <c:y val="-2.47914870070722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807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9E-2"/>
                  <c:y val="2.70800895650757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719E-4"/>
                  <c:y val="2.321425923454479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Sheet1!$H$99:$M$99</c:f>
              <c:numCache>
                <c:formatCode>0.00%</c:formatCode>
                <c:ptCount val="6"/>
                <c:pt idx="0">
                  <c:v>0.34274943477359604</c:v>
                </c:pt>
                <c:pt idx="1">
                  <c:v>0.22414685763043593</c:v>
                </c:pt>
                <c:pt idx="2">
                  <c:v>0.17833194336648367</c:v>
                </c:pt>
                <c:pt idx="3">
                  <c:v>0.12456095526877783</c:v>
                </c:pt>
                <c:pt idx="4">
                  <c:v>7.9842266883276544E-2</c:v>
                </c:pt>
                <c:pt idx="5">
                  <c:v>5.0368542077429981E-2</c:v>
                </c:pt>
              </c:numCache>
            </c:numRef>
          </c:val>
        </c:ser>
        <c:dLbls/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2017</a:t>
            </a:r>
            <a:r>
              <a:rPr lang="zh-CN" altLang="zh-CN" sz="1600" b="0" i="0" baseline="0">
                <a:effectLst/>
              </a:rPr>
              <a:t>年</a:t>
            </a:r>
            <a:r>
              <a:rPr lang="en-US" altLang="zh-CN" sz="1600" b="0" i="0" baseline="0">
                <a:effectLst/>
              </a:rPr>
              <a:t>9</a:t>
            </a:r>
            <a:r>
              <a:rPr lang="zh-CN" altLang="en-US" sz="1600" b="0" i="0" baseline="0">
                <a:effectLst/>
              </a:rPr>
              <a:t>月</a:t>
            </a:r>
            <a:r>
              <a:rPr lang="zh-CN" altLang="zh-CN" sz="1600" b="0" i="0" baseline="0">
                <a:effectLst/>
              </a:rPr>
              <a:t>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18882045387923826"/>
          <c:y val="6.1177151646181871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1"/>
          <c:y val="0.21201032074380505"/>
          <c:w val="0.51828149606299201"/>
          <c:h val="0.75785775912959441"/>
        </c:manualLayout>
      </c:layout>
      <c:doughnutChart>
        <c:varyColors val="1"/>
        <c:ser>
          <c:idx val="0"/>
          <c:order val="0"/>
          <c:tx>
            <c:strRef>
              <c:f>Sheet1!$C$164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792709664399266"/>
                  <c:y val="-9.340007181952321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2.87312297215109E-2"/>
                  <c:y val="0.1141024884368910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400762624626809"/>
                  <c:y val="-0.1237760437790498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01"/>
                      <c:h val="0.17424929099273401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3.6020540123357786E-2"/>
                  <c:y val="-0.1195861192070114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40030222023276207"/>
                      <c:h val="0.11901978529306821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Sheet1!$B$165:$B$168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Sheet1!$C$165:$C$168</c:f>
              <c:numCache>
                <c:formatCode>0.00%</c:formatCode>
                <c:ptCount val="4"/>
                <c:pt idx="0">
                  <c:v>0.24345238801705074</c:v>
                </c:pt>
                <c:pt idx="1">
                  <c:v>0.45260347860859301</c:v>
                </c:pt>
                <c:pt idx="2">
                  <c:v>0.20269180871761114</c:v>
                </c:pt>
                <c:pt idx="3">
                  <c:v>0.10125232465674508</c:v>
                </c:pt>
              </c:numCache>
            </c:numRef>
          </c:val>
        </c:ser>
        <c:dLbls/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2017</a:t>
            </a:r>
            <a:r>
              <a:rPr lang="zh-CN" altLang="zh-CN" sz="1600" b="0" i="0" baseline="0">
                <a:effectLst/>
              </a:rPr>
              <a:t>年</a:t>
            </a:r>
            <a:r>
              <a:rPr lang="en-US" altLang="zh-CN" sz="1600" b="0" i="0" baseline="0">
                <a:effectLst/>
              </a:rPr>
              <a:t>10</a:t>
            </a:r>
            <a:r>
              <a:rPr lang="zh-CN" altLang="en-US" sz="1600" b="0" i="0" baseline="0">
                <a:effectLst/>
              </a:rPr>
              <a:t>月</a:t>
            </a:r>
            <a:r>
              <a:rPr lang="zh-CN" altLang="zh-CN" sz="1600" b="0" i="0" baseline="0">
                <a:effectLst/>
              </a:rPr>
              <a:t>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17977767811348438"/>
          <c:y val="2.5811141619699507E-3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1"/>
          <c:y val="0.21201032074380505"/>
          <c:w val="0.51828149606299201"/>
          <c:h val="0.75785775912959441"/>
        </c:manualLayout>
      </c:layout>
      <c:doughnutChart>
        <c:varyColors val="1"/>
        <c:ser>
          <c:idx val="0"/>
          <c:order val="0"/>
          <c:tx>
            <c:strRef>
              <c:f>Sheet1!$C$164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5507560147059035"/>
                  <c:y val="-9.340007269510536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2.87312297215109E-2"/>
                  <c:y val="0.1141024884368910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3916642553064526"/>
                  <c:y val="-0.1342621665768926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01"/>
                      <c:h val="0.17424929099273401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4.5429079251898983E-3"/>
                  <c:y val="-0.1232938181425379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Sheet1!$B$165:$B$168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Sheet1!$C$165:$C$168</c:f>
              <c:numCache>
                <c:formatCode>0.00%</c:formatCode>
                <c:ptCount val="4"/>
                <c:pt idx="0">
                  <c:v>0.25019114052805874</c:v>
                </c:pt>
                <c:pt idx="1">
                  <c:v>0.43172113247749944</c:v>
                </c:pt>
                <c:pt idx="2">
                  <c:v>0.22609634639580795</c:v>
                </c:pt>
                <c:pt idx="3">
                  <c:v>9.1991380598633848E-2</c:v>
                </c:pt>
              </c:numCache>
            </c:numRef>
          </c:val>
        </c:ser>
        <c:dLbls/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53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8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0418734315067932E-2"/>
                  <c:y val="9.551456154700491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2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7941390861107403E-2"/>
                  <c:y val="-5.918584746986195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068128426544501E-2"/>
                  <c:y val="-9.902034152922235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0.35940000000000005</c:v>
                </c:pt>
                <c:pt idx="1">
                  <c:v>0.18850000000000003</c:v>
                </c:pt>
                <c:pt idx="2">
                  <c:v>0.17540000000000003</c:v>
                </c:pt>
                <c:pt idx="3">
                  <c:v>0.12020000000000002</c:v>
                </c:pt>
                <c:pt idx="4">
                  <c:v>4.7000000000000007E-2</c:v>
                </c:pt>
                <c:pt idx="5">
                  <c:v>7.9900000000000013E-2</c:v>
                </c:pt>
                <c:pt idx="6">
                  <c:v>2.9700000000000001E-2</c:v>
                </c:pt>
              </c:numCache>
            </c:numRef>
          </c:val>
        </c:ser>
        <c:dLbls/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13415855342792"/>
          <c:y val="0.1885919851393357"/>
          <c:w val="0.22012510312529199"/>
          <c:h val="0.6228156873727116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  <c:userShapes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53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8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0418734315067932E-2"/>
                  <c:y val="9.551456154700491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2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7941390861107403E-2"/>
                  <c:y val="-5.918584746986195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068128426544501E-2"/>
                  <c:y val="-9.902034152922235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0.3626496500935012</c:v>
                </c:pt>
                <c:pt idx="1">
                  <c:v>0.19198588806847761</c:v>
                </c:pt>
                <c:pt idx="2">
                  <c:v>0.1702203543405757</c:v>
                </c:pt>
                <c:pt idx="3">
                  <c:v>0.1205104971949644</c:v>
                </c:pt>
                <c:pt idx="4">
                  <c:v>4.6509610379595528E-2</c:v>
                </c:pt>
                <c:pt idx="5">
                  <c:v>8.0478494727304256E-2</c:v>
                </c:pt>
                <c:pt idx="6">
                  <c:v>2.7645505195581354E-2</c:v>
                </c:pt>
              </c:numCache>
            </c:numRef>
          </c:val>
        </c:ser>
        <c:dLbls/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31.62%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28.53%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6.87%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12.14%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D7C5376-C092-4F98-AFF4-205FE9B31398}" type="presOf" srcId="{3A5DF808-D4AE-4737-90FD-7FF82484E3DE}" destId="{1B615263-8047-4425-A0CD-741EA4330FD7}" srcOrd="0" destOrd="0" presId="urn:microsoft.com/office/officeart/2005/8/layout/radial2#4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E7320938-745B-4FEE-A4D1-17B551DB3B9A}" type="presOf" srcId="{FA7A06C3-9B9C-4943-9C10-D72171014D24}" destId="{F94370AD-19E2-4F6B-AB85-F32D3A5B7B9E}" srcOrd="0" destOrd="0" presId="urn:microsoft.com/office/officeart/2005/8/layout/radial2#4"/>
    <dgm:cxn modelId="{C679815A-890F-42B3-9F04-24C52BF878E1}" type="presOf" srcId="{8DED6D8A-C292-490C-8B34-2C205393EE13}" destId="{35526D56-E768-4819-9216-C4E927743A2B}" srcOrd="0" destOrd="0" presId="urn:microsoft.com/office/officeart/2005/8/layout/radial2#4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F3F3415F-F848-4B58-8489-C81F65312A95}" type="presOf" srcId="{2D6DDA0A-4726-48BD-BFCC-6388F6BF2BA1}" destId="{DFBBBBC3-2F5D-4A60-A5D9-97C06A6DD83D}" srcOrd="0" destOrd="0" presId="urn:microsoft.com/office/officeart/2005/8/layout/radial2#4"/>
    <dgm:cxn modelId="{AB257B8A-A662-49C5-AA1C-4471EE9A551F}" type="presOf" srcId="{DEC268B6-18D7-4F04-A4B5-65EC04A85F7E}" destId="{347D5E9F-899F-43C6-8450-965A38D33E10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C2271268-0B9B-4F15-BBC1-F87B204C5784}" type="presOf" srcId="{CECA4B9B-7F5E-4A1C-BD1A-B7D7CD76A37A}" destId="{9F3E85D6-EFCB-4E2C-8A6C-B78AE30C68C3}" srcOrd="0" destOrd="0" presId="urn:microsoft.com/office/officeart/2005/8/layout/radial2#4"/>
    <dgm:cxn modelId="{47F9B619-D73D-40D2-B5A1-EA82647EC07B}" type="presOf" srcId="{60076AB2-60A6-4628-B292-7E84397FDED1}" destId="{7F101914-A9BF-4F11-AF53-59884DCB2029}" srcOrd="0" destOrd="0" presId="urn:microsoft.com/office/officeart/2005/8/layout/radial2#4"/>
    <dgm:cxn modelId="{DA0F2830-4F7E-450D-B732-D95013129F8A}" type="presOf" srcId="{720E01A6-D50D-45FE-A3FA-3DCC4AFE2A92}" destId="{EA72C591-9724-4095-A831-C421826EF975}" srcOrd="0" destOrd="0" presId="urn:microsoft.com/office/officeart/2005/8/layout/radial2#4"/>
    <dgm:cxn modelId="{0A31FEFA-7BF4-409E-A015-2D61DC163897}" type="presOf" srcId="{E8F5A92F-C113-40C3-8F95-DF0C142652C4}" destId="{974AEE05-33D4-402B-91DC-C916ECC79DE6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F71D2531-0CC5-4050-9A46-7704EAF10781}" type="presOf" srcId="{399FD7A3-8AEE-43C9-8685-6BCCA332708C}" destId="{9668CE02-015F-4977-AFE0-6ADCE0C919A6}" srcOrd="0" destOrd="0" presId="urn:microsoft.com/office/officeart/2005/8/layout/radial2#4"/>
    <dgm:cxn modelId="{BC03BA65-69DE-4867-AD8F-D63ED06F169D}" type="presOf" srcId="{1E9A3BF0-30BA-40A8-ADAD-472A1F7D4A2B}" destId="{09B833AE-C094-4B21-A806-67163D234277}" srcOrd="0" destOrd="0" presId="urn:microsoft.com/office/officeart/2005/8/layout/radial2#4"/>
    <dgm:cxn modelId="{E7D4BD0F-CB4E-4CE8-A5C0-7440392F2EF1}" type="presOf" srcId="{B4FCC33B-9B0E-42E5-9030-219AE7AECC3D}" destId="{C8F01A94-E7AE-452D-BB84-DE60C745A4C3}" srcOrd="0" destOrd="0" presId="urn:microsoft.com/office/officeart/2005/8/layout/radial2#4"/>
    <dgm:cxn modelId="{85F4F081-70D0-4CF1-A836-5A9EC0198812}" type="presOf" srcId="{4C16F304-B896-4F90-9C5F-AB4170A2464C}" destId="{865E54A3-B4BE-4468-AC89-EB577B209FA0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5FFFC6D4-932B-4AA9-B52F-A25C1967E6AE}" type="presOf" srcId="{B0A14D98-A3A8-4B16-8BE6-73948ACA260E}" destId="{8C9211B4-E3C9-41A5-BAF6-85AA8DC56757}" srcOrd="0" destOrd="0" presId="urn:microsoft.com/office/officeart/2005/8/layout/radial2#4"/>
    <dgm:cxn modelId="{951D18DF-F635-466D-B0EC-A311594DB269}" type="presOf" srcId="{777522B5-7191-4146-B6CE-E04273D13619}" destId="{EFD51B71-7277-4837-90FA-1CDDF8C0C07D}" srcOrd="0" destOrd="0" presId="urn:microsoft.com/office/officeart/2005/8/layout/radial2#4"/>
    <dgm:cxn modelId="{264A26A8-00A8-4628-A03B-DFC7AA3B4DFB}" type="presOf" srcId="{B17D9A84-EB33-4C6E-851D-F77693D395E2}" destId="{014A86A1-B467-4CA1-9D8A-6362EC1901EF}" srcOrd="0" destOrd="0" presId="urn:microsoft.com/office/officeart/2005/8/layout/radial2#4"/>
    <dgm:cxn modelId="{CB43F5B9-9EEB-4980-915F-F5417C4E7C85}" type="presParOf" srcId="{F94370AD-19E2-4F6B-AB85-F32D3A5B7B9E}" destId="{A8FB2808-AAFC-4D97-887F-3779979975C0}" srcOrd="0" destOrd="0" presId="urn:microsoft.com/office/officeart/2005/8/layout/radial2#4"/>
    <dgm:cxn modelId="{88A17103-BF11-4460-9EC2-D113C431635D}" type="presParOf" srcId="{A8FB2808-AAFC-4D97-887F-3779979975C0}" destId="{7D0277BF-C964-4D22-B5BB-6D99C40C7E15}" srcOrd="0" destOrd="0" presId="urn:microsoft.com/office/officeart/2005/8/layout/radial2#4"/>
    <dgm:cxn modelId="{EAAFD2BB-A22E-437F-AF94-04929DB09352}" type="presParOf" srcId="{7D0277BF-C964-4D22-B5BB-6D99C40C7E15}" destId="{520D7201-8E13-49D1-919D-64B90E0B16FD}" srcOrd="0" destOrd="0" presId="urn:microsoft.com/office/officeart/2005/8/layout/radial2#4"/>
    <dgm:cxn modelId="{E54D62C4-E035-4A2F-8F6A-514AB456F2BB}" type="presParOf" srcId="{7D0277BF-C964-4D22-B5BB-6D99C40C7E15}" destId="{98AE5B4B-2C6D-4C36-83DF-7C3182B7D292}" srcOrd="1" destOrd="0" presId="urn:microsoft.com/office/officeart/2005/8/layout/radial2#4"/>
    <dgm:cxn modelId="{050161F9-CA5A-46E0-9AF7-1A660509B4E2}" type="presParOf" srcId="{A8FB2808-AAFC-4D97-887F-3779979975C0}" destId="{EA72C591-9724-4095-A831-C421826EF975}" srcOrd="1" destOrd="0" presId="urn:microsoft.com/office/officeart/2005/8/layout/radial2#4"/>
    <dgm:cxn modelId="{41AA9FF3-52E0-4499-8CEB-4DB0D03E6514}" type="presParOf" srcId="{A8FB2808-AAFC-4D97-887F-3779979975C0}" destId="{9651C876-0FDB-4BF8-B58C-457C507BEB0B}" srcOrd="2" destOrd="0" presId="urn:microsoft.com/office/officeart/2005/8/layout/radial2#4"/>
    <dgm:cxn modelId="{E33C7A62-9C1D-44CB-A92C-3CA74FD3EF5A}" type="presParOf" srcId="{9651C876-0FDB-4BF8-B58C-457C507BEB0B}" destId="{EFD51B71-7277-4837-90FA-1CDDF8C0C07D}" srcOrd="0" destOrd="0" presId="urn:microsoft.com/office/officeart/2005/8/layout/radial2#4"/>
    <dgm:cxn modelId="{B29C2C0F-055A-4B8A-91CB-319AF0A778FC}" type="presParOf" srcId="{9651C876-0FDB-4BF8-B58C-457C507BEB0B}" destId="{974AEE05-33D4-402B-91DC-C916ECC79DE6}" srcOrd="1" destOrd="0" presId="urn:microsoft.com/office/officeart/2005/8/layout/radial2#4"/>
    <dgm:cxn modelId="{348A15BE-5870-4A73-9613-02CAB6FE4278}" type="presParOf" srcId="{A8FB2808-AAFC-4D97-887F-3779979975C0}" destId="{DFBBBBC3-2F5D-4A60-A5D9-97C06A6DD83D}" srcOrd="3" destOrd="0" presId="urn:microsoft.com/office/officeart/2005/8/layout/radial2#4"/>
    <dgm:cxn modelId="{22DEBCEE-2BF2-4BDF-BF5E-78BFF5F9D07D}" type="presParOf" srcId="{A8FB2808-AAFC-4D97-887F-3779979975C0}" destId="{0365C081-EBAD-4733-AD59-EEC65E712488}" srcOrd="4" destOrd="0" presId="urn:microsoft.com/office/officeart/2005/8/layout/radial2#4"/>
    <dgm:cxn modelId="{0B0D544E-C97B-44CC-BA64-CE46B2E19607}" type="presParOf" srcId="{0365C081-EBAD-4733-AD59-EEC65E712488}" destId="{865E54A3-B4BE-4468-AC89-EB577B209FA0}" srcOrd="0" destOrd="0" presId="urn:microsoft.com/office/officeart/2005/8/layout/radial2#4"/>
    <dgm:cxn modelId="{B0E65072-661B-4170-A353-AE327199448C}" type="presParOf" srcId="{0365C081-EBAD-4733-AD59-EEC65E712488}" destId="{347D5E9F-899F-43C6-8450-965A38D33E10}" srcOrd="1" destOrd="0" presId="urn:microsoft.com/office/officeart/2005/8/layout/radial2#4"/>
    <dgm:cxn modelId="{5A6FDC18-1C0D-48CA-8B6D-9BEEE5A2A53A}" type="presParOf" srcId="{A8FB2808-AAFC-4D97-887F-3779979975C0}" destId="{09B833AE-C094-4B21-A806-67163D234277}" srcOrd="5" destOrd="0" presId="urn:microsoft.com/office/officeart/2005/8/layout/radial2#4"/>
    <dgm:cxn modelId="{4E0130E3-66C6-43FB-9248-E27BC580304A}" type="presParOf" srcId="{A8FB2808-AAFC-4D97-887F-3779979975C0}" destId="{493AF445-B26D-441D-8601-1C7EB166BA27}" srcOrd="6" destOrd="0" presId="urn:microsoft.com/office/officeart/2005/8/layout/radial2#4"/>
    <dgm:cxn modelId="{3077C392-B59F-413F-8A46-BCE3AB164517}" type="presParOf" srcId="{493AF445-B26D-441D-8601-1C7EB166BA27}" destId="{1B615263-8047-4425-A0CD-741EA4330FD7}" srcOrd="0" destOrd="0" presId="urn:microsoft.com/office/officeart/2005/8/layout/radial2#4"/>
    <dgm:cxn modelId="{BCE3D835-8ED2-40CA-84B0-24E3903FD4FD}" type="presParOf" srcId="{493AF445-B26D-441D-8601-1C7EB166BA27}" destId="{7F101914-A9BF-4F11-AF53-59884DCB2029}" srcOrd="1" destOrd="0" presId="urn:microsoft.com/office/officeart/2005/8/layout/radial2#4"/>
    <dgm:cxn modelId="{ACDDDC14-5E83-4CE8-AAC1-432286B68398}" type="presParOf" srcId="{A8FB2808-AAFC-4D97-887F-3779979975C0}" destId="{9F3E85D6-EFCB-4E2C-8A6C-B78AE30C68C3}" srcOrd="7" destOrd="0" presId="urn:microsoft.com/office/officeart/2005/8/layout/radial2#4"/>
    <dgm:cxn modelId="{1A9BBEE3-498A-4D3A-8E30-DD42D4D4A21C}" type="presParOf" srcId="{A8FB2808-AAFC-4D97-887F-3779979975C0}" destId="{6EB30C24-E0BC-46CC-A8CC-BD35E8D8F516}" srcOrd="8" destOrd="0" presId="urn:microsoft.com/office/officeart/2005/8/layout/radial2#4"/>
    <dgm:cxn modelId="{830DA1A0-B6D2-4AF2-B781-DED5FB28F7AC}" type="presParOf" srcId="{6EB30C24-E0BC-46CC-A8CC-BD35E8D8F516}" destId="{8C9211B4-E3C9-41A5-BAF6-85AA8DC56757}" srcOrd="0" destOrd="0" presId="urn:microsoft.com/office/officeart/2005/8/layout/radial2#4"/>
    <dgm:cxn modelId="{66622E0C-CEB7-42FC-A9CF-D0BAD761AE2C}" type="presParOf" srcId="{6EB30C24-E0BC-46CC-A8CC-BD35E8D8F516}" destId="{C8F01A94-E7AE-452D-BB84-DE60C745A4C3}" srcOrd="1" destOrd="0" presId="urn:microsoft.com/office/officeart/2005/8/layout/radial2#4"/>
    <dgm:cxn modelId="{4723CD30-1CB7-4450-BB4C-145904F5FB10}" type="presParOf" srcId="{A8FB2808-AAFC-4D97-887F-3779979975C0}" destId="{35526D56-E768-4819-9216-C4E927743A2B}" srcOrd="9" destOrd="0" presId="urn:microsoft.com/office/officeart/2005/8/layout/radial2#4"/>
    <dgm:cxn modelId="{6B5D9EA0-AD0D-4247-BDA2-8F1C09541EC0}" type="presParOf" srcId="{A8FB2808-AAFC-4D97-887F-3779979975C0}" destId="{449B1AEF-604E-4656-ACAF-2FA22576DCF6}" srcOrd="10" destOrd="0" presId="urn:microsoft.com/office/officeart/2005/8/layout/radial2#4"/>
    <dgm:cxn modelId="{6B5F34DD-0276-4A10-A68F-EACF1DE2FCEB}" type="presParOf" srcId="{449B1AEF-604E-4656-ACAF-2FA22576DCF6}" destId="{9668CE02-015F-4977-AFE0-6ADCE0C919A6}" srcOrd="0" destOrd="0" presId="urn:microsoft.com/office/officeart/2005/8/layout/radial2#4"/>
    <dgm:cxn modelId="{384A7795-187C-4FE9-9EB3-9CA75B07C7C7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34.64%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12.75%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6.12%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6.83%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4FB32119-2344-4041-AB69-535B28E5F2E4}" type="presOf" srcId="{B17D9A84-EB33-4C6E-851D-F77693D395E2}" destId="{014A86A1-B467-4CA1-9D8A-6362EC1901EF}" srcOrd="0" destOrd="0" presId="urn:microsoft.com/office/officeart/2005/8/layout/radial2#5"/>
    <dgm:cxn modelId="{3F72284A-EE99-44BE-A244-E3733ABD8C42}" type="presOf" srcId="{DEC268B6-18D7-4F04-A4B5-65EC04A85F7E}" destId="{347D5E9F-899F-43C6-8450-965A38D33E10}" srcOrd="0" destOrd="0" presId="urn:microsoft.com/office/officeart/2005/8/layout/radial2#5"/>
    <dgm:cxn modelId="{CA44E94A-A513-4119-8A11-5D92D5C5B340}" type="presOf" srcId="{CF56CEFD-AC68-4391-B387-EE89D3A868CB}" destId="{1D012BB2-BF79-4510-99E7-066A01BAA56A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C0FED96A-88EB-44C7-91BA-53360A9E477B}" type="presOf" srcId="{D0DEFF41-EC54-418F-9958-114B46853507}" destId="{C8F01A94-E7AE-452D-BB84-DE60C745A4C3}" srcOrd="0" destOrd="0" presId="urn:microsoft.com/office/officeart/2005/8/layout/radial2#5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EFEAEA31-D7C6-41B0-8C4F-20F895E66A94}" type="presOf" srcId="{399FD7A3-8AEE-43C9-8685-6BCCA332708C}" destId="{9668CE02-015F-4977-AFE0-6ADCE0C919A6}" srcOrd="0" destOrd="0" presId="urn:microsoft.com/office/officeart/2005/8/layout/radial2#5"/>
    <dgm:cxn modelId="{D4B25FA1-02F0-4737-B7E9-1C135D27607E}" type="presOf" srcId="{777522B5-7191-4146-B6CE-E04273D13619}" destId="{EFD51B71-7277-4837-90FA-1CDDF8C0C07D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3000B0CC-3901-4136-83DC-731305B6B2C1}" type="presOf" srcId="{E8F5A92F-C113-40C3-8F95-DF0C142652C4}" destId="{974AEE05-33D4-402B-91DC-C916ECC79DE6}" srcOrd="0" destOrd="0" presId="urn:microsoft.com/office/officeart/2005/8/layout/radial2#5"/>
    <dgm:cxn modelId="{36AC9A85-8C0E-4FEB-84A0-9F213549DD1A}" type="presOf" srcId="{8006FCE2-3217-4390-B457-73E9912CA826}" destId="{44AEB474-3337-4AF1-8599-92D9CCED5CCD}" srcOrd="0" destOrd="0" presId="urn:microsoft.com/office/officeart/2005/8/layout/radial2#5"/>
    <dgm:cxn modelId="{727BEECC-678E-4DFF-AAE5-6D362C75EA33}" type="presOf" srcId="{FE09E9A6-00DF-4088-9A07-18E3CFC6CF2C}" destId="{CC3A8EB3-DFAF-417F-9F88-2376FB398B20}" srcOrd="0" destOrd="0" presId="urn:microsoft.com/office/officeart/2005/8/layout/radial2#5"/>
    <dgm:cxn modelId="{719A18CD-ECA7-4D15-822C-BD328F4C7B20}" type="presOf" srcId="{CECA4B9B-7F5E-4A1C-BD1A-B7D7CD76A37A}" destId="{9F3E85D6-EFCB-4E2C-8A6C-B78AE30C68C3}" srcOrd="0" destOrd="0" presId="urn:microsoft.com/office/officeart/2005/8/layout/radial2#5"/>
    <dgm:cxn modelId="{63880722-935B-41B8-A542-AD71599391D7}" type="presOf" srcId="{2D6DDA0A-4726-48BD-BFCC-6388F6BF2BA1}" destId="{DFBBBBC3-2F5D-4A60-A5D9-97C06A6DD83D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643D0EBD-0D43-4C6C-8191-E0432C2070C4}" type="presOf" srcId="{B0A14D98-A3A8-4B16-8BE6-73948ACA260E}" destId="{8C9211B4-E3C9-41A5-BAF6-85AA8DC56757}" srcOrd="0" destOrd="0" presId="urn:microsoft.com/office/officeart/2005/8/layout/radial2#5"/>
    <dgm:cxn modelId="{0C76E193-00C1-43EE-A312-E587BE50731E}" type="presOf" srcId="{FA7A06C3-9B9C-4943-9C10-D72171014D24}" destId="{F94370AD-19E2-4F6B-AB85-F32D3A5B7B9E}" srcOrd="0" destOrd="0" presId="urn:microsoft.com/office/officeart/2005/8/layout/radial2#5"/>
    <dgm:cxn modelId="{B4F57AA1-3436-4809-BB2D-9A4DBA043DEE}" type="presOf" srcId="{4C16F304-B896-4F90-9C5F-AB4170A2464C}" destId="{865E54A3-B4BE-4468-AC89-EB577B209FA0}" srcOrd="0" destOrd="0" presId="urn:microsoft.com/office/officeart/2005/8/layout/radial2#5"/>
    <dgm:cxn modelId="{6F77F75E-9FD9-4214-9207-5E53CEB9D46B}" type="presOf" srcId="{8DED6D8A-C292-490C-8B34-2C205393EE13}" destId="{35526D56-E768-4819-9216-C4E927743A2B}" srcOrd="0" destOrd="0" presId="urn:microsoft.com/office/officeart/2005/8/layout/radial2#5"/>
    <dgm:cxn modelId="{67402A2B-929C-4564-8C9F-F2DD84E7FBEC}" type="presOf" srcId="{720E01A6-D50D-45FE-A3FA-3DCC4AFE2A92}" destId="{EA72C591-9724-4095-A831-C421826EF975}" srcOrd="0" destOrd="0" presId="urn:microsoft.com/office/officeart/2005/8/layout/radial2#5"/>
    <dgm:cxn modelId="{A7ABA31A-EC84-41D8-8135-306A0D2F5770}" type="presParOf" srcId="{F94370AD-19E2-4F6B-AB85-F32D3A5B7B9E}" destId="{A8FB2808-AAFC-4D97-887F-3779979975C0}" srcOrd="0" destOrd="0" presId="urn:microsoft.com/office/officeart/2005/8/layout/radial2#5"/>
    <dgm:cxn modelId="{FF381883-912B-414E-853B-2CD43D7DBE3C}" type="presParOf" srcId="{A8FB2808-AAFC-4D97-887F-3779979975C0}" destId="{7D0277BF-C964-4D22-B5BB-6D99C40C7E15}" srcOrd="0" destOrd="0" presId="urn:microsoft.com/office/officeart/2005/8/layout/radial2#5"/>
    <dgm:cxn modelId="{E280D300-782E-4E52-B67D-5613FF2D02A6}" type="presParOf" srcId="{7D0277BF-C964-4D22-B5BB-6D99C40C7E15}" destId="{520D7201-8E13-49D1-919D-64B90E0B16FD}" srcOrd="0" destOrd="0" presId="urn:microsoft.com/office/officeart/2005/8/layout/radial2#5"/>
    <dgm:cxn modelId="{D363EA5C-3E6B-4541-9B60-6A8C96D611EA}" type="presParOf" srcId="{7D0277BF-C964-4D22-B5BB-6D99C40C7E15}" destId="{98AE5B4B-2C6D-4C36-83DF-7C3182B7D292}" srcOrd="1" destOrd="0" presId="urn:microsoft.com/office/officeart/2005/8/layout/radial2#5"/>
    <dgm:cxn modelId="{45849EEB-B439-4B20-B581-8CDD766AA72F}" type="presParOf" srcId="{A8FB2808-AAFC-4D97-887F-3779979975C0}" destId="{EA72C591-9724-4095-A831-C421826EF975}" srcOrd="1" destOrd="0" presId="urn:microsoft.com/office/officeart/2005/8/layout/radial2#5"/>
    <dgm:cxn modelId="{18CE92DA-9053-4B27-9B2B-78F5B4472F98}" type="presParOf" srcId="{A8FB2808-AAFC-4D97-887F-3779979975C0}" destId="{9651C876-0FDB-4BF8-B58C-457C507BEB0B}" srcOrd="2" destOrd="0" presId="urn:microsoft.com/office/officeart/2005/8/layout/radial2#5"/>
    <dgm:cxn modelId="{6528CEBB-B54A-41EE-AC2E-BEBD9E153258}" type="presParOf" srcId="{9651C876-0FDB-4BF8-B58C-457C507BEB0B}" destId="{EFD51B71-7277-4837-90FA-1CDDF8C0C07D}" srcOrd="0" destOrd="0" presId="urn:microsoft.com/office/officeart/2005/8/layout/radial2#5"/>
    <dgm:cxn modelId="{21A5D2BD-10C4-4A91-AC41-2B20D0825482}" type="presParOf" srcId="{9651C876-0FDB-4BF8-B58C-457C507BEB0B}" destId="{974AEE05-33D4-402B-91DC-C916ECC79DE6}" srcOrd="1" destOrd="0" presId="urn:microsoft.com/office/officeart/2005/8/layout/radial2#5"/>
    <dgm:cxn modelId="{B165C551-F564-47E0-B675-AC05F0F68740}" type="presParOf" srcId="{A8FB2808-AAFC-4D97-887F-3779979975C0}" destId="{DFBBBBC3-2F5D-4A60-A5D9-97C06A6DD83D}" srcOrd="3" destOrd="0" presId="urn:microsoft.com/office/officeart/2005/8/layout/radial2#5"/>
    <dgm:cxn modelId="{686598BE-98F4-43B6-B004-4DA4A65D8371}" type="presParOf" srcId="{A8FB2808-AAFC-4D97-887F-3779979975C0}" destId="{0365C081-EBAD-4733-AD59-EEC65E712488}" srcOrd="4" destOrd="0" presId="urn:microsoft.com/office/officeart/2005/8/layout/radial2#5"/>
    <dgm:cxn modelId="{B3DDA57C-D60A-404C-AD9F-C6A61DC79E60}" type="presParOf" srcId="{0365C081-EBAD-4733-AD59-EEC65E712488}" destId="{865E54A3-B4BE-4468-AC89-EB577B209FA0}" srcOrd="0" destOrd="0" presId="urn:microsoft.com/office/officeart/2005/8/layout/radial2#5"/>
    <dgm:cxn modelId="{9635FB0C-2EF0-4534-BFC1-5E8E429B76D4}" type="presParOf" srcId="{0365C081-EBAD-4733-AD59-EEC65E712488}" destId="{347D5E9F-899F-43C6-8450-965A38D33E10}" srcOrd="1" destOrd="0" presId="urn:microsoft.com/office/officeart/2005/8/layout/radial2#5"/>
    <dgm:cxn modelId="{371AB9FC-E3BA-4C58-B75A-240ABCDA2619}" type="presParOf" srcId="{A8FB2808-AAFC-4D97-887F-3779979975C0}" destId="{1D012BB2-BF79-4510-99E7-066A01BAA56A}" srcOrd="5" destOrd="0" presId="urn:microsoft.com/office/officeart/2005/8/layout/radial2#5"/>
    <dgm:cxn modelId="{57171816-8601-4C51-9626-EC8FAD4B2F41}" type="presParOf" srcId="{A8FB2808-AAFC-4D97-887F-3779979975C0}" destId="{AC8E1714-64B1-4EB0-AED0-2D4C844CC877}" srcOrd="6" destOrd="0" presId="urn:microsoft.com/office/officeart/2005/8/layout/radial2#5"/>
    <dgm:cxn modelId="{F5672D0F-1AEB-40D7-A60A-B6418C254279}" type="presParOf" srcId="{AC8E1714-64B1-4EB0-AED0-2D4C844CC877}" destId="{CC3A8EB3-DFAF-417F-9F88-2376FB398B20}" srcOrd="0" destOrd="0" presId="urn:microsoft.com/office/officeart/2005/8/layout/radial2#5"/>
    <dgm:cxn modelId="{99523182-018F-4EA1-A69D-36AFAE741EE8}" type="presParOf" srcId="{AC8E1714-64B1-4EB0-AED0-2D4C844CC877}" destId="{44AEB474-3337-4AF1-8599-92D9CCED5CCD}" srcOrd="1" destOrd="0" presId="urn:microsoft.com/office/officeart/2005/8/layout/radial2#5"/>
    <dgm:cxn modelId="{90BA8E81-7F54-47FB-9D04-7F3709FB046B}" type="presParOf" srcId="{A8FB2808-AAFC-4D97-887F-3779979975C0}" destId="{9F3E85D6-EFCB-4E2C-8A6C-B78AE30C68C3}" srcOrd="7" destOrd="0" presId="urn:microsoft.com/office/officeart/2005/8/layout/radial2#5"/>
    <dgm:cxn modelId="{31E564F2-DD47-4027-A7D2-716F8B929EFE}" type="presParOf" srcId="{A8FB2808-AAFC-4D97-887F-3779979975C0}" destId="{6EB30C24-E0BC-46CC-A8CC-BD35E8D8F516}" srcOrd="8" destOrd="0" presId="urn:microsoft.com/office/officeart/2005/8/layout/radial2#5"/>
    <dgm:cxn modelId="{D1D1D941-61D2-449B-8DE0-95F3F629DD47}" type="presParOf" srcId="{6EB30C24-E0BC-46CC-A8CC-BD35E8D8F516}" destId="{8C9211B4-E3C9-41A5-BAF6-85AA8DC56757}" srcOrd="0" destOrd="0" presId="urn:microsoft.com/office/officeart/2005/8/layout/radial2#5"/>
    <dgm:cxn modelId="{544EC03B-4B27-4467-911C-3DCB367BC93E}" type="presParOf" srcId="{6EB30C24-E0BC-46CC-A8CC-BD35E8D8F516}" destId="{C8F01A94-E7AE-452D-BB84-DE60C745A4C3}" srcOrd="1" destOrd="0" presId="urn:microsoft.com/office/officeart/2005/8/layout/radial2#5"/>
    <dgm:cxn modelId="{620E8E74-E36C-4DCA-BBEE-DF54392CB536}" type="presParOf" srcId="{A8FB2808-AAFC-4D97-887F-3779979975C0}" destId="{35526D56-E768-4819-9216-C4E927743A2B}" srcOrd="9" destOrd="0" presId="urn:microsoft.com/office/officeart/2005/8/layout/radial2#5"/>
    <dgm:cxn modelId="{1D7933B7-F508-403F-BF04-0FA15D3095F6}" type="presParOf" srcId="{A8FB2808-AAFC-4D97-887F-3779979975C0}" destId="{449B1AEF-604E-4656-ACAF-2FA22576DCF6}" srcOrd="10" destOrd="0" presId="urn:microsoft.com/office/officeart/2005/8/layout/radial2#5"/>
    <dgm:cxn modelId="{2E1B7BA9-BC75-4052-B7F1-E1B88020D728}" type="presParOf" srcId="{449B1AEF-604E-4656-ACAF-2FA22576DCF6}" destId="{9668CE02-015F-4977-AFE0-6ADCE0C919A6}" srcOrd="0" destOrd="0" presId="urn:microsoft.com/office/officeart/2005/8/layout/radial2#5"/>
    <dgm:cxn modelId="{96ACE949-90DF-4142-87AB-F07173D3E595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42.32%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13.30%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7.02%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7.42%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5B132EDA-778C-4403-A29D-28F97938FCCA}" type="presOf" srcId="{B0A14D98-A3A8-4B16-8BE6-73948ACA260E}" destId="{8C9211B4-E3C9-41A5-BAF6-85AA8DC56757}" srcOrd="0" destOrd="0" presId="urn:microsoft.com/office/officeart/2005/8/layout/radial2"/>
    <dgm:cxn modelId="{68067968-1D45-4900-9573-45F28BC2D2CE}" type="presOf" srcId="{E8F5A92F-C113-40C3-8F95-DF0C142652C4}" destId="{974AEE05-33D4-402B-91DC-C916ECC79DE6}" srcOrd="0" destOrd="0" presId="urn:microsoft.com/office/officeart/2005/8/layout/radial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6DFA08AC-25D4-4157-8B5E-D21ABCD7EC8D}" type="presOf" srcId="{E6B0BFC0-ABA5-485D-9A40-6C582F797830}" destId="{44AEB474-3337-4AF1-8599-92D9CCED5CCD}" srcOrd="0" destOrd="0" presId="urn:microsoft.com/office/officeart/2005/8/layout/radial2"/>
    <dgm:cxn modelId="{5E14BECB-A50A-4F8A-A530-61ADCAE3F203}" type="presOf" srcId="{399FD7A3-8AEE-43C9-8685-6BCCA332708C}" destId="{9668CE02-015F-4977-AFE0-6ADCE0C919A6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E2A73C6-1FF2-46E5-BF90-E7CAEBEAF351}" type="presOf" srcId="{2D6DDA0A-4726-48BD-BFCC-6388F6BF2BA1}" destId="{DFBBBBC3-2F5D-4A60-A5D9-97C06A6DD83D}" srcOrd="0" destOrd="0" presId="urn:microsoft.com/office/officeart/2005/8/layout/radial2"/>
    <dgm:cxn modelId="{36BDD741-355E-4D4E-8568-0EF9B7B08C15}" type="presOf" srcId="{FE09E9A6-00DF-4088-9A07-18E3CFC6CF2C}" destId="{CC3A8EB3-DFAF-417F-9F88-2376FB398B20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09A50022-D35C-458B-A53B-DF2E861B9F81}" type="presOf" srcId="{FA7A06C3-9B9C-4943-9C10-D72171014D24}" destId="{F94370AD-19E2-4F6B-AB85-F32D3A5B7B9E}" srcOrd="0" destOrd="0" presId="urn:microsoft.com/office/officeart/2005/8/layout/radial2"/>
    <dgm:cxn modelId="{59841268-56C7-408C-A6EB-AAC5B1EDBBF0}" type="presOf" srcId="{4C16F304-B896-4F90-9C5F-AB4170A2464C}" destId="{865E54A3-B4BE-4468-AC89-EB577B209FA0}" srcOrd="0" destOrd="0" presId="urn:microsoft.com/office/officeart/2005/8/layout/radial2"/>
    <dgm:cxn modelId="{1C23B3ED-040A-4C5B-AEBC-9D6270530882}" type="presOf" srcId="{40B4B4EE-A958-4F10-94EA-6CFD1E6A3083}" destId="{C8F01A94-E7AE-452D-BB84-DE60C745A4C3}" srcOrd="0" destOrd="0" presId="urn:microsoft.com/office/officeart/2005/8/layout/radial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85FE5834-D8F7-46C5-B7E1-F00D724FB076}" type="presOf" srcId="{CF56CEFD-AC68-4391-B387-EE89D3A868CB}" destId="{1D012BB2-BF79-4510-99E7-066A01BAA56A}" srcOrd="0" destOrd="0" presId="urn:microsoft.com/office/officeart/2005/8/layout/radial2"/>
    <dgm:cxn modelId="{F8677D37-DD4D-4C03-A582-8986900A68F7}" type="presOf" srcId="{8DED6D8A-C292-490C-8B34-2C205393EE13}" destId="{35526D56-E768-4819-9216-C4E927743A2B}" srcOrd="0" destOrd="0" presId="urn:microsoft.com/office/officeart/2005/8/layout/radial2"/>
    <dgm:cxn modelId="{DF862B1B-0994-40A7-830F-37E8D3095668}" type="presOf" srcId="{777522B5-7191-4146-B6CE-E04273D13619}" destId="{EFD51B71-7277-4837-90FA-1CDDF8C0C07D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5061D347-A3FB-43F3-8295-6687302C4AA5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FA2723C2-C07C-483A-98F2-B043A7EE797F}" type="presOf" srcId="{720E01A6-D50D-45FE-A3FA-3DCC4AFE2A92}" destId="{EA72C591-9724-4095-A831-C421826EF975}" srcOrd="0" destOrd="0" presId="urn:microsoft.com/office/officeart/2005/8/layout/radial2"/>
    <dgm:cxn modelId="{7D815E11-F295-4D0C-A818-CBE782555514}" type="presOf" srcId="{CECA4B9B-7F5E-4A1C-BD1A-B7D7CD76A37A}" destId="{9F3E85D6-EFCB-4E2C-8A6C-B78AE30C68C3}" srcOrd="0" destOrd="0" presId="urn:microsoft.com/office/officeart/2005/8/layout/radial2"/>
    <dgm:cxn modelId="{FD5147D5-BE72-4F34-A51E-3F7A5034F9BB}" type="presOf" srcId="{B17D9A84-EB33-4C6E-851D-F77693D395E2}" destId="{014A86A1-B467-4CA1-9D8A-6362EC1901EF}" srcOrd="0" destOrd="0" presId="urn:microsoft.com/office/officeart/2005/8/layout/radial2"/>
    <dgm:cxn modelId="{70426854-663F-416D-820A-B01E4AD411B8}" type="presParOf" srcId="{F94370AD-19E2-4F6B-AB85-F32D3A5B7B9E}" destId="{A8FB2808-AAFC-4D97-887F-3779979975C0}" srcOrd="0" destOrd="0" presId="urn:microsoft.com/office/officeart/2005/8/layout/radial2"/>
    <dgm:cxn modelId="{33172C33-9FAD-4EC3-B9C9-21748DCA1534}" type="presParOf" srcId="{A8FB2808-AAFC-4D97-887F-3779979975C0}" destId="{7D0277BF-C964-4D22-B5BB-6D99C40C7E15}" srcOrd="0" destOrd="0" presId="urn:microsoft.com/office/officeart/2005/8/layout/radial2"/>
    <dgm:cxn modelId="{8DA2FD28-67A9-449B-970C-DB19DFE24777}" type="presParOf" srcId="{7D0277BF-C964-4D22-B5BB-6D99C40C7E15}" destId="{520D7201-8E13-49D1-919D-64B90E0B16FD}" srcOrd="0" destOrd="0" presId="urn:microsoft.com/office/officeart/2005/8/layout/radial2"/>
    <dgm:cxn modelId="{83CB3B83-3DF6-47F0-9186-F7DD3EA0B974}" type="presParOf" srcId="{7D0277BF-C964-4D22-B5BB-6D99C40C7E15}" destId="{98AE5B4B-2C6D-4C36-83DF-7C3182B7D292}" srcOrd="1" destOrd="0" presId="urn:microsoft.com/office/officeart/2005/8/layout/radial2"/>
    <dgm:cxn modelId="{C7A00D66-FCAD-4BDD-8C01-F1362A154A0C}" type="presParOf" srcId="{A8FB2808-AAFC-4D97-887F-3779979975C0}" destId="{EA72C591-9724-4095-A831-C421826EF975}" srcOrd="1" destOrd="0" presId="urn:microsoft.com/office/officeart/2005/8/layout/radial2"/>
    <dgm:cxn modelId="{2FB7F63D-6A7D-4CD7-ADE3-A49901999E52}" type="presParOf" srcId="{A8FB2808-AAFC-4D97-887F-3779979975C0}" destId="{9651C876-0FDB-4BF8-B58C-457C507BEB0B}" srcOrd="2" destOrd="0" presId="urn:microsoft.com/office/officeart/2005/8/layout/radial2"/>
    <dgm:cxn modelId="{8028C781-1BDA-46B3-AF34-48049F9420F8}" type="presParOf" srcId="{9651C876-0FDB-4BF8-B58C-457C507BEB0B}" destId="{EFD51B71-7277-4837-90FA-1CDDF8C0C07D}" srcOrd="0" destOrd="0" presId="urn:microsoft.com/office/officeart/2005/8/layout/radial2"/>
    <dgm:cxn modelId="{13B49D6E-8134-483E-A10F-18F3BD21F35A}" type="presParOf" srcId="{9651C876-0FDB-4BF8-B58C-457C507BEB0B}" destId="{974AEE05-33D4-402B-91DC-C916ECC79DE6}" srcOrd="1" destOrd="0" presId="urn:microsoft.com/office/officeart/2005/8/layout/radial2"/>
    <dgm:cxn modelId="{5D7D9497-0A95-4C39-AD52-DCFF89712693}" type="presParOf" srcId="{A8FB2808-AAFC-4D97-887F-3779979975C0}" destId="{DFBBBBC3-2F5D-4A60-A5D9-97C06A6DD83D}" srcOrd="3" destOrd="0" presId="urn:microsoft.com/office/officeart/2005/8/layout/radial2"/>
    <dgm:cxn modelId="{FE974CEC-924E-4493-AF62-8E9B3318B704}" type="presParOf" srcId="{A8FB2808-AAFC-4D97-887F-3779979975C0}" destId="{0365C081-EBAD-4733-AD59-EEC65E712488}" srcOrd="4" destOrd="0" presId="urn:microsoft.com/office/officeart/2005/8/layout/radial2"/>
    <dgm:cxn modelId="{95E54C21-A92A-48BD-BFFC-19A6306BFFC9}" type="presParOf" srcId="{0365C081-EBAD-4733-AD59-EEC65E712488}" destId="{865E54A3-B4BE-4468-AC89-EB577B209FA0}" srcOrd="0" destOrd="0" presId="urn:microsoft.com/office/officeart/2005/8/layout/radial2"/>
    <dgm:cxn modelId="{07F7450E-99EE-479D-A20F-74371405FEA5}" type="presParOf" srcId="{0365C081-EBAD-4733-AD59-EEC65E712488}" destId="{347D5E9F-899F-43C6-8450-965A38D33E10}" srcOrd="1" destOrd="0" presId="urn:microsoft.com/office/officeart/2005/8/layout/radial2"/>
    <dgm:cxn modelId="{0D464D0A-DE86-4442-B29E-457333743189}" type="presParOf" srcId="{A8FB2808-AAFC-4D97-887F-3779979975C0}" destId="{1D012BB2-BF79-4510-99E7-066A01BAA56A}" srcOrd="5" destOrd="0" presId="urn:microsoft.com/office/officeart/2005/8/layout/radial2"/>
    <dgm:cxn modelId="{4C6829B5-B7D5-4907-AEF4-2A692F091E5D}" type="presParOf" srcId="{A8FB2808-AAFC-4D97-887F-3779979975C0}" destId="{AC8E1714-64B1-4EB0-AED0-2D4C844CC877}" srcOrd="6" destOrd="0" presId="urn:microsoft.com/office/officeart/2005/8/layout/radial2"/>
    <dgm:cxn modelId="{FF40181E-04B2-4248-A6DE-B596E92330E7}" type="presParOf" srcId="{AC8E1714-64B1-4EB0-AED0-2D4C844CC877}" destId="{CC3A8EB3-DFAF-417F-9F88-2376FB398B20}" srcOrd="0" destOrd="0" presId="urn:microsoft.com/office/officeart/2005/8/layout/radial2"/>
    <dgm:cxn modelId="{52628F94-2A6F-4FBE-91FF-A068E637BE46}" type="presParOf" srcId="{AC8E1714-64B1-4EB0-AED0-2D4C844CC877}" destId="{44AEB474-3337-4AF1-8599-92D9CCED5CCD}" srcOrd="1" destOrd="0" presId="urn:microsoft.com/office/officeart/2005/8/layout/radial2"/>
    <dgm:cxn modelId="{85C695D3-F533-4B5F-AC54-FF0222A976E4}" type="presParOf" srcId="{A8FB2808-AAFC-4D97-887F-3779979975C0}" destId="{9F3E85D6-EFCB-4E2C-8A6C-B78AE30C68C3}" srcOrd="7" destOrd="0" presId="urn:microsoft.com/office/officeart/2005/8/layout/radial2"/>
    <dgm:cxn modelId="{053D122E-F4BA-4406-A221-E76BD6FF012D}" type="presParOf" srcId="{A8FB2808-AAFC-4D97-887F-3779979975C0}" destId="{6EB30C24-E0BC-46CC-A8CC-BD35E8D8F516}" srcOrd="8" destOrd="0" presId="urn:microsoft.com/office/officeart/2005/8/layout/radial2"/>
    <dgm:cxn modelId="{0E3F2CD0-0FDD-43BE-8F55-3E366FD6A982}" type="presParOf" srcId="{6EB30C24-E0BC-46CC-A8CC-BD35E8D8F516}" destId="{8C9211B4-E3C9-41A5-BAF6-85AA8DC56757}" srcOrd="0" destOrd="0" presId="urn:microsoft.com/office/officeart/2005/8/layout/radial2"/>
    <dgm:cxn modelId="{3E5F2C29-93F4-45F5-8B1B-DF180148EFE8}" type="presParOf" srcId="{6EB30C24-E0BC-46CC-A8CC-BD35E8D8F516}" destId="{C8F01A94-E7AE-452D-BB84-DE60C745A4C3}" srcOrd="1" destOrd="0" presId="urn:microsoft.com/office/officeart/2005/8/layout/radial2"/>
    <dgm:cxn modelId="{3F08D6CF-894B-4BB8-AE0E-D88098B2B7F3}" type="presParOf" srcId="{A8FB2808-AAFC-4D97-887F-3779979975C0}" destId="{35526D56-E768-4819-9216-C4E927743A2B}" srcOrd="9" destOrd="0" presId="urn:microsoft.com/office/officeart/2005/8/layout/radial2"/>
    <dgm:cxn modelId="{04638012-CE3A-495E-A227-B6625CD16DDE}" type="presParOf" srcId="{A8FB2808-AAFC-4D97-887F-3779979975C0}" destId="{449B1AEF-604E-4656-ACAF-2FA22576DCF6}" srcOrd="10" destOrd="0" presId="urn:microsoft.com/office/officeart/2005/8/layout/radial2"/>
    <dgm:cxn modelId="{C59C6AAD-D461-41C4-8429-1E75E20B8D30}" type="presParOf" srcId="{449B1AEF-604E-4656-ACAF-2FA22576DCF6}" destId="{9668CE02-015F-4977-AFE0-6ADCE0C919A6}" srcOrd="0" destOrd="0" presId="urn:microsoft.com/office/officeart/2005/8/layout/radial2"/>
    <dgm:cxn modelId="{AE4B1044-5C70-4A02-8C43-C06C71B699A9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64.42%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6.53%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3.61%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4.46%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3.73%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D0C89A9A-A84F-4D3D-8A00-FEC63F0529BD}" type="presOf" srcId="{8DED6D8A-C292-490C-8B34-2C205393EE13}" destId="{35526D56-E768-4819-9216-C4E927743A2B}" srcOrd="0" destOrd="0" presId="urn:microsoft.com/office/officeart/2005/8/layout/radial2#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F423BD3F-D1AA-42B9-A747-FE867AC79655}" type="presOf" srcId="{E8F5A92F-C113-40C3-8F95-DF0C142652C4}" destId="{974AEE05-33D4-402B-91DC-C916ECC79DE6}" srcOrd="0" destOrd="0" presId="urn:microsoft.com/office/officeart/2005/8/layout/radial2#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BC737347-A5B6-4676-A62C-68DC40398D7F}" type="presOf" srcId="{4C16F304-B896-4F90-9C5F-AB4170A2464C}" destId="{865E54A3-B4BE-4468-AC89-EB577B209FA0}" srcOrd="0" destOrd="0" presId="urn:microsoft.com/office/officeart/2005/8/layout/radial2#2"/>
    <dgm:cxn modelId="{B4B8ABFC-22D5-4082-A2ED-1A2F42C17759}" type="presOf" srcId="{2D6DDA0A-4726-48BD-BFCC-6388F6BF2BA1}" destId="{DFBBBBC3-2F5D-4A60-A5D9-97C06A6DD83D}" srcOrd="0" destOrd="0" presId="urn:microsoft.com/office/officeart/2005/8/layout/radial2#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CE10E4D1-D687-462F-B721-235E056794E7}" type="presOf" srcId="{40B4B4EE-A958-4F10-94EA-6CFD1E6A3083}" destId="{C8F01A94-E7AE-452D-BB84-DE60C745A4C3}" srcOrd="0" destOrd="0" presId="urn:microsoft.com/office/officeart/2005/8/layout/radial2#2"/>
    <dgm:cxn modelId="{A735D624-0055-4DAD-8DB4-CD55442BCB52}" type="presOf" srcId="{777522B5-7191-4146-B6CE-E04273D13619}" destId="{EFD51B71-7277-4837-90FA-1CDDF8C0C07D}" srcOrd="0" destOrd="0" presId="urn:microsoft.com/office/officeart/2005/8/layout/radial2#2"/>
    <dgm:cxn modelId="{C81CEB1A-1F59-4479-87E7-FFDAF1AB736E}" type="presOf" srcId="{CECA4B9B-7F5E-4A1C-BD1A-B7D7CD76A37A}" destId="{9F3E85D6-EFCB-4E2C-8A6C-B78AE30C68C3}" srcOrd="0" destOrd="0" presId="urn:microsoft.com/office/officeart/2005/8/layout/radial2#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3BAA6325-77DB-4605-9341-F1142AFBB55F}" type="presOf" srcId="{720E01A6-D50D-45FE-A3FA-3DCC4AFE2A92}" destId="{EA72C591-9724-4095-A831-C421826EF975}" srcOrd="0" destOrd="0" presId="urn:microsoft.com/office/officeart/2005/8/layout/radial2#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9C6347B1-EA3F-4C81-9EFF-6AE20C52B192}" type="presOf" srcId="{E6B0BFC0-ABA5-485D-9A40-6C582F797830}" destId="{44AEB474-3337-4AF1-8599-92D9CCED5CCD}" srcOrd="0" destOrd="0" presId="urn:microsoft.com/office/officeart/2005/8/layout/radial2#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FC38F89C-13D5-4611-AF9C-414F3D1C623A}" type="presOf" srcId="{B0A14D98-A3A8-4B16-8BE6-73948ACA260E}" destId="{8C9211B4-E3C9-41A5-BAF6-85AA8DC56757}" srcOrd="0" destOrd="0" presId="urn:microsoft.com/office/officeart/2005/8/layout/radial2#2"/>
    <dgm:cxn modelId="{93BCFE3A-104E-45CF-B061-9AC26A26FB8F}" type="presOf" srcId="{B17D9A84-EB33-4C6E-851D-F77693D395E2}" destId="{014A86A1-B467-4CA1-9D8A-6362EC1901EF}" srcOrd="0" destOrd="0" presId="urn:microsoft.com/office/officeart/2005/8/layout/radial2#2"/>
    <dgm:cxn modelId="{C7D34187-0C78-4DED-9990-78225033395F}" type="presOf" srcId="{CF56CEFD-AC68-4391-B387-EE89D3A868CB}" destId="{1D012BB2-BF79-4510-99E7-066A01BAA56A}" srcOrd="0" destOrd="0" presId="urn:microsoft.com/office/officeart/2005/8/layout/radial2#2"/>
    <dgm:cxn modelId="{B0E30E2D-FFBA-4328-AC18-DB8CB1902E99}" type="presOf" srcId="{399FD7A3-8AEE-43C9-8685-6BCCA332708C}" destId="{9668CE02-015F-4977-AFE0-6ADCE0C919A6}" srcOrd="0" destOrd="0" presId="urn:microsoft.com/office/officeart/2005/8/layout/radial2#2"/>
    <dgm:cxn modelId="{C3E363DA-D601-4083-A41C-E4B7F95DE511}" type="presOf" srcId="{DEC268B6-18D7-4F04-A4B5-65EC04A85F7E}" destId="{347D5E9F-899F-43C6-8450-965A38D33E10}" srcOrd="0" destOrd="0" presId="urn:microsoft.com/office/officeart/2005/8/layout/radial2#2"/>
    <dgm:cxn modelId="{D88A618A-6A7F-4E2E-BC80-CC5F3F4484CD}" type="presOf" srcId="{FE09E9A6-00DF-4088-9A07-18E3CFC6CF2C}" destId="{CC3A8EB3-DFAF-417F-9F88-2376FB398B20}" srcOrd="0" destOrd="0" presId="urn:microsoft.com/office/officeart/2005/8/layout/radial2#2"/>
    <dgm:cxn modelId="{7C3468D6-C7BF-4E23-80E3-634A02504ABD}" type="presOf" srcId="{FA7A06C3-9B9C-4943-9C10-D72171014D24}" destId="{F94370AD-19E2-4F6B-AB85-F32D3A5B7B9E}" srcOrd="0" destOrd="0" presId="urn:microsoft.com/office/officeart/2005/8/layout/radial2#2"/>
    <dgm:cxn modelId="{6A656F54-BB08-4696-AC3F-6D5872B7E32B}" type="presParOf" srcId="{F94370AD-19E2-4F6B-AB85-F32D3A5B7B9E}" destId="{A8FB2808-AAFC-4D97-887F-3779979975C0}" srcOrd="0" destOrd="0" presId="urn:microsoft.com/office/officeart/2005/8/layout/radial2#2"/>
    <dgm:cxn modelId="{6301B54E-0CA4-4832-86FD-D48C78FFC5BE}" type="presParOf" srcId="{A8FB2808-AAFC-4D97-887F-3779979975C0}" destId="{7D0277BF-C964-4D22-B5BB-6D99C40C7E15}" srcOrd="0" destOrd="0" presId="urn:microsoft.com/office/officeart/2005/8/layout/radial2#2"/>
    <dgm:cxn modelId="{582489B6-3529-416B-B1E5-EEAAE00B7770}" type="presParOf" srcId="{7D0277BF-C964-4D22-B5BB-6D99C40C7E15}" destId="{520D7201-8E13-49D1-919D-64B90E0B16FD}" srcOrd="0" destOrd="0" presId="urn:microsoft.com/office/officeart/2005/8/layout/radial2#2"/>
    <dgm:cxn modelId="{3E027EA9-D370-4B0F-A7BA-C0D59DC6C95C}" type="presParOf" srcId="{7D0277BF-C964-4D22-B5BB-6D99C40C7E15}" destId="{98AE5B4B-2C6D-4C36-83DF-7C3182B7D292}" srcOrd="1" destOrd="0" presId="urn:microsoft.com/office/officeart/2005/8/layout/radial2#2"/>
    <dgm:cxn modelId="{46A06624-6083-4BA4-AFA0-C1BA9E36BFA9}" type="presParOf" srcId="{A8FB2808-AAFC-4D97-887F-3779979975C0}" destId="{EA72C591-9724-4095-A831-C421826EF975}" srcOrd="1" destOrd="0" presId="urn:microsoft.com/office/officeart/2005/8/layout/radial2#2"/>
    <dgm:cxn modelId="{2C9241D2-3774-46A0-9FF6-57797E20D23F}" type="presParOf" srcId="{A8FB2808-AAFC-4D97-887F-3779979975C0}" destId="{9651C876-0FDB-4BF8-B58C-457C507BEB0B}" srcOrd="2" destOrd="0" presId="urn:microsoft.com/office/officeart/2005/8/layout/radial2#2"/>
    <dgm:cxn modelId="{222DB601-2999-4C3D-9E0A-B968AA6283B1}" type="presParOf" srcId="{9651C876-0FDB-4BF8-B58C-457C507BEB0B}" destId="{EFD51B71-7277-4837-90FA-1CDDF8C0C07D}" srcOrd="0" destOrd="0" presId="urn:microsoft.com/office/officeart/2005/8/layout/radial2#2"/>
    <dgm:cxn modelId="{93579000-512C-4834-8AFC-A478E6749C80}" type="presParOf" srcId="{9651C876-0FDB-4BF8-B58C-457C507BEB0B}" destId="{974AEE05-33D4-402B-91DC-C916ECC79DE6}" srcOrd="1" destOrd="0" presId="urn:microsoft.com/office/officeart/2005/8/layout/radial2#2"/>
    <dgm:cxn modelId="{2C2F97DB-226B-4EDB-9B47-C07D3C710C7F}" type="presParOf" srcId="{A8FB2808-AAFC-4D97-887F-3779979975C0}" destId="{DFBBBBC3-2F5D-4A60-A5D9-97C06A6DD83D}" srcOrd="3" destOrd="0" presId="urn:microsoft.com/office/officeart/2005/8/layout/radial2#2"/>
    <dgm:cxn modelId="{FE7740CA-2AC2-441F-A0F2-8C73DF47E67C}" type="presParOf" srcId="{A8FB2808-AAFC-4D97-887F-3779979975C0}" destId="{0365C081-EBAD-4733-AD59-EEC65E712488}" srcOrd="4" destOrd="0" presId="urn:microsoft.com/office/officeart/2005/8/layout/radial2#2"/>
    <dgm:cxn modelId="{CCFFE256-0247-4CC0-8A0E-17DE6BD8CED0}" type="presParOf" srcId="{0365C081-EBAD-4733-AD59-EEC65E712488}" destId="{865E54A3-B4BE-4468-AC89-EB577B209FA0}" srcOrd="0" destOrd="0" presId="urn:microsoft.com/office/officeart/2005/8/layout/radial2#2"/>
    <dgm:cxn modelId="{CADB4B66-33B7-487F-A59A-69128EA04DBF}" type="presParOf" srcId="{0365C081-EBAD-4733-AD59-EEC65E712488}" destId="{347D5E9F-899F-43C6-8450-965A38D33E10}" srcOrd="1" destOrd="0" presId="urn:microsoft.com/office/officeart/2005/8/layout/radial2#2"/>
    <dgm:cxn modelId="{F3A46A44-3B27-47B9-BEA6-C865D1ED392F}" type="presParOf" srcId="{A8FB2808-AAFC-4D97-887F-3779979975C0}" destId="{1D012BB2-BF79-4510-99E7-066A01BAA56A}" srcOrd="5" destOrd="0" presId="urn:microsoft.com/office/officeart/2005/8/layout/radial2#2"/>
    <dgm:cxn modelId="{D814F906-270E-48B5-B382-8635073EE692}" type="presParOf" srcId="{A8FB2808-AAFC-4D97-887F-3779979975C0}" destId="{AC8E1714-64B1-4EB0-AED0-2D4C844CC877}" srcOrd="6" destOrd="0" presId="urn:microsoft.com/office/officeart/2005/8/layout/radial2#2"/>
    <dgm:cxn modelId="{5AC43289-9547-4E43-BB25-1D601E005046}" type="presParOf" srcId="{AC8E1714-64B1-4EB0-AED0-2D4C844CC877}" destId="{CC3A8EB3-DFAF-417F-9F88-2376FB398B20}" srcOrd="0" destOrd="0" presId="urn:microsoft.com/office/officeart/2005/8/layout/radial2#2"/>
    <dgm:cxn modelId="{4C33EBA8-B54F-4AB5-BD2F-0B115291B29C}" type="presParOf" srcId="{AC8E1714-64B1-4EB0-AED0-2D4C844CC877}" destId="{44AEB474-3337-4AF1-8599-92D9CCED5CCD}" srcOrd="1" destOrd="0" presId="urn:microsoft.com/office/officeart/2005/8/layout/radial2#2"/>
    <dgm:cxn modelId="{FF1E6BCB-4908-4083-B17F-382BDD460E53}" type="presParOf" srcId="{A8FB2808-AAFC-4D97-887F-3779979975C0}" destId="{9F3E85D6-EFCB-4E2C-8A6C-B78AE30C68C3}" srcOrd="7" destOrd="0" presId="urn:microsoft.com/office/officeart/2005/8/layout/radial2#2"/>
    <dgm:cxn modelId="{C096AFFD-2493-457F-9B68-BF6770A0E3ED}" type="presParOf" srcId="{A8FB2808-AAFC-4D97-887F-3779979975C0}" destId="{6EB30C24-E0BC-46CC-A8CC-BD35E8D8F516}" srcOrd="8" destOrd="0" presId="urn:microsoft.com/office/officeart/2005/8/layout/radial2#2"/>
    <dgm:cxn modelId="{087F1816-1EEF-4DE2-A866-7B2CFBD613E3}" type="presParOf" srcId="{6EB30C24-E0BC-46CC-A8CC-BD35E8D8F516}" destId="{8C9211B4-E3C9-41A5-BAF6-85AA8DC56757}" srcOrd="0" destOrd="0" presId="urn:microsoft.com/office/officeart/2005/8/layout/radial2#2"/>
    <dgm:cxn modelId="{5800F434-ACD6-4912-B3B4-3F01FC5E1D75}" type="presParOf" srcId="{6EB30C24-E0BC-46CC-A8CC-BD35E8D8F516}" destId="{C8F01A94-E7AE-452D-BB84-DE60C745A4C3}" srcOrd="1" destOrd="0" presId="urn:microsoft.com/office/officeart/2005/8/layout/radial2#2"/>
    <dgm:cxn modelId="{224CCBE3-56C7-4F1C-A1CD-15F512B45BC5}" type="presParOf" srcId="{A8FB2808-AAFC-4D97-887F-3779979975C0}" destId="{35526D56-E768-4819-9216-C4E927743A2B}" srcOrd="9" destOrd="0" presId="urn:microsoft.com/office/officeart/2005/8/layout/radial2#2"/>
    <dgm:cxn modelId="{D1F764CD-C565-4685-8349-657B2F58DE9C}" type="presParOf" srcId="{A8FB2808-AAFC-4D97-887F-3779979975C0}" destId="{449B1AEF-604E-4656-ACAF-2FA22576DCF6}" srcOrd="10" destOrd="0" presId="urn:microsoft.com/office/officeart/2005/8/layout/radial2#2"/>
    <dgm:cxn modelId="{76982E3C-C3DB-4F24-9235-50BF4D6A4DA7}" type="presParOf" srcId="{449B1AEF-604E-4656-ACAF-2FA22576DCF6}" destId="{9668CE02-015F-4977-AFE0-6ADCE0C919A6}" srcOrd="0" destOrd="0" presId="urn:microsoft.com/office/officeart/2005/8/layout/radial2#2"/>
    <dgm:cxn modelId="{9DBE2A90-492D-493E-95A2-9110C47F7059}" type="presParOf" srcId="{449B1AEF-604E-4656-ACAF-2FA22576DCF6}" destId="{014A86A1-B467-4CA1-9D8A-6362EC1901EF}" srcOrd="1" destOrd="0" presId="urn:microsoft.com/office/officeart/2005/8/layout/radial2#2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64.29%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9.06%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2.26%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云南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7.84%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3.48%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A1E7C29F-E0F0-49C1-8148-081189EC8F52}" type="presOf" srcId="{4C16F304-B896-4F90-9C5F-AB4170A2464C}" destId="{865E54A3-B4BE-4468-AC89-EB577B209FA0}" srcOrd="0" destOrd="0" presId="urn:microsoft.com/office/officeart/2005/8/layout/radial2#5"/>
    <dgm:cxn modelId="{EC7D1C08-F6BF-42D4-A9F2-E30162E9012C}" type="presOf" srcId="{FA7A06C3-9B9C-4943-9C10-D72171014D24}" destId="{F94370AD-19E2-4F6B-AB85-F32D3A5B7B9E}" srcOrd="0" destOrd="0" presId="urn:microsoft.com/office/officeart/2005/8/layout/radial2#5"/>
    <dgm:cxn modelId="{6F92747B-43E7-4440-85FE-23F0A4CE0E5A}" type="presOf" srcId="{8006FCE2-3217-4390-B457-73E9912CA826}" destId="{44AEB474-3337-4AF1-8599-92D9CCED5CCD}" srcOrd="0" destOrd="0" presId="urn:microsoft.com/office/officeart/2005/8/layout/radial2#5"/>
    <dgm:cxn modelId="{6AE37597-2418-4CCF-BC13-9CF84941FF9C}" type="presOf" srcId="{CF56CEFD-AC68-4391-B387-EE89D3A868CB}" destId="{1D012BB2-BF79-4510-99E7-066A01BAA56A}" srcOrd="0" destOrd="0" presId="urn:microsoft.com/office/officeart/2005/8/layout/radial2#5"/>
    <dgm:cxn modelId="{C7C45380-3ACA-42F8-96F2-7EA62ABE60D6}" type="presOf" srcId="{FE09E9A6-00DF-4088-9A07-18E3CFC6CF2C}" destId="{CC3A8EB3-DFAF-417F-9F88-2376FB398B20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C16F5A63-4284-4D03-A399-D9204DF75D9E}" type="presOf" srcId="{399FD7A3-8AEE-43C9-8685-6BCCA332708C}" destId="{9668CE02-015F-4977-AFE0-6ADCE0C919A6}" srcOrd="0" destOrd="0" presId="urn:microsoft.com/office/officeart/2005/8/layout/radial2#5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8AB2C7BB-5837-47B6-9C70-B784D475E2EF}" type="presOf" srcId="{DEC268B6-18D7-4F04-A4B5-65EC04A85F7E}" destId="{347D5E9F-899F-43C6-8450-965A38D33E10}" srcOrd="0" destOrd="0" presId="urn:microsoft.com/office/officeart/2005/8/layout/radial2#5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AFB9E614-BA41-425E-B16A-2F2BDFD35A89}" type="presOf" srcId="{E8F5A92F-C113-40C3-8F95-DF0C142652C4}" destId="{974AEE05-33D4-402B-91DC-C916ECC79DE6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291F550B-1D0A-4060-8BC1-5247ACE6E062}" type="presOf" srcId="{D0DEFF41-EC54-418F-9958-114B46853507}" destId="{C8F01A94-E7AE-452D-BB84-DE60C745A4C3}" srcOrd="0" destOrd="0" presId="urn:microsoft.com/office/officeart/2005/8/layout/radial2#5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04AAFA76-42CF-4DA9-BF16-A3C8E08846EE}" type="presOf" srcId="{777522B5-7191-4146-B6CE-E04273D13619}" destId="{EFD51B71-7277-4837-90FA-1CDDF8C0C07D}" srcOrd="0" destOrd="0" presId="urn:microsoft.com/office/officeart/2005/8/layout/radial2#5"/>
    <dgm:cxn modelId="{5C7B45A6-B7D5-47E9-BCD3-422F51A9A9CB}" type="presOf" srcId="{CECA4B9B-7F5E-4A1C-BD1A-B7D7CD76A37A}" destId="{9F3E85D6-EFCB-4E2C-8A6C-B78AE30C68C3}" srcOrd="0" destOrd="0" presId="urn:microsoft.com/office/officeart/2005/8/layout/radial2#5"/>
    <dgm:cxn modelId="{DCD6DD8F-107C-4D48-8705-BCA8F2CFE894}" type="presOf" srcId="{8DED6D8A-C292-490C-8B34-2C205393EE13}" destId="{35526D56-E768-4819-9216-C4E927743A2B}" srcOrd="0" destOrd="0" presId="urn:microsoft.com/office/officeart/2005/8/layout/radial2#5"/>
    <dgm:cxn modelId="{1E971CA1-A62E-4769-BC7E-D9294BA0F9DF}" type="presOf" srcId="{2D6DDA0A-4726-48BD-BFCC-6388F6BF2BA1}" destId="{DFBBBBC3-2F5D-4A60-A5D9-97C06A6DD83D}" srcOrd="0" destOrd="0" presId="urn:microsoft.com/office/officeart/2005/8/layout/radial2#5"/>
    <dgm:cxn modelId="{08251EEC-3D7C-414F-AE99-D16A4852A8E0}" type="presOf" srcId="{720E01A6-D50D-45FE-A3FA-3DCC4AFE2A92}" destId="{EA72C591-9724-4095-A831-C421826EF975}" srcOrd="0" destOrd="0" presId="urn:microsoft.com/office/officeart/2005/8/layout/radial2#5"/>
    <dgm:cxn modelId="{8E1E5974-468A-4A31-B3A0-770F81471BCA}" type="presOf" srcId="{B17D9A84-EB33-4C6E-851D-F77693D395E2}" destId="{014A86A1-B467-4CA1-9D8A-6362EC1901EF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25A83412-FB8C-4F60-8551-48380ED0FFF1}" type="presOf" srcId="{B0A14D98-A3A8-4B16-8BE6-73948ACA260E}" destId="{8C9211B4-E3C9-41A5-BAF6-85AA8DC56757}" srcOrd="0" destOrd="0" presId="urn:microsoft.com/office/officeart/2005/8/layout/radial2#5"/>
    <dgm:cxn modelId="{4E1F2798-F2B3-4749-92DF-3CF28F1825F3}" type="presParOf" srcId="{F94370AD-19E2-4F6B-AB85-F32D3A5B7B9E}" destId="{A8FB2808-AAFC-4D97-887F-3779979975C0}" srcOrd="0" destOrd="0" presId="urn:microsoft.com/office/officeart/2005/8/layout/radial2#5"/>
    <dgm:cxn modelId="{4A79B783-5D9C-448A-8B35-4445C7E23A59}" type="presParOf" srcId="{A8FB2808-AAFC-4D97-887F-3779979975C0}" destId="{7D0277BF-C964-4D22-B5BB-6D99C40C7E15}" srcOrd="0" destOrd="0" presId="urn:microsoft.com/office/officeart/2005/8/layout/radial2#5"/>
    <dgm:cxn modelId="{DAA4EC6C-84CD-4E94-A69E-E31CDF763673}" type="presParOf" srcId="{7D0277BF-C964-4D22-B5BB-6D99C40C7E15}" destId="{520D7201-8E13-49D1-919D-64B90E0B16FD}" srcOrd="0" destOrd="0" presId="urn:microsoft.com/office/officeart/2005/8/layout/radial2#5"/>
    <dgm:cxn modelId="{844D27C7-3457-4830-B431-7F13113DD2C7}" type="presParOf" srcId="{7D0277BF-C964-4D22-B5BB-6D99C40C7E15}" destId="{98AE5B4B-2C6D-4C36-83DF-7C3182B7D292}" srcOrd="1" destOrd="0" presId="urn:microsoft.com/office/officeart/2005/8/layout/radial2#5"/>
    <dgm:cxn modelId="{F8C73166-0DCB-4E0A-94CB-B944371E3EA8}" type="presParOf" srcId="{A8FB2808-AAFC-4D97-887F-3779979975C0}" destId="{EA72C591-9724-4095-A831-C421826EF975}" srcOrd="1" destOrd="0" presId="urn:microsoft.com/office/officeart/2005/8/layout/radial2#5"/>
    <dgm:cxn modelId="{AB00AC95-34EF-4671-A96A-E0A16190C2FD}" type="presParOf" srcId="{A8FB2808-AAFC-4D97-887F-3779979975C0}" destId="{9651C876-0FDB-4BF8-B58C-457C507BEB0B}" srcOrd="2" destOrd="0" presId="urn:microsoft.com/office/officeart/2005/8/layout/radial2#5"/>
    <dgm:cxn modelId="{FAAB4BB7-73AD-4000-B730-324F99A9124A}" type="presParOf" srcId="{9651C876-0FDB-4BF8-B58C-457C507BEB0B}" destId="{EFD51B71-7277-4837-90FA-1CDDF8C0C07D}" srcOrd="0" destOrd="0" presId="urn:microsoft.com/office/officeart/2005/8/layout/radial2#5"/>
    <dgm:cxn modelId="{EE2D6D55-A0A5-4679-98BC-294585169B94}" type="presParOf" srcId="{9651C876-0FDB-4BF8-B58C-457C507BEB0B}" destId="{974AEE05-33D4-402B-91DC-C916ECC79DE6}" srcOrd="1" destOrd="0" presId="urn:microsoft.com/office/officeart/2005/8/layout/radial2#5"/>
    <dgm:cxn modelId="{B8C799F7-1010-4CC8-BA15-41A5A553AFB4}" type="presParOf" srcId="{A8FB2808-AAFC-4D97-887F-3779979975C0}" destId="{DFBBBBC3-2F5D-4A60-A5D9-97C06A6DD83D}" srcOrd="3" destOrd="0" presId="urn:microsoft.com/office/officeart/2005/8/layout/radial2#5"/>
    <dgm:cxn modelId="{8FA980E7-74D7-41BC-8347-A532BE11BD86}" type="presParOf" srcId="{A8FB2808-AAFC-4D97-887F-3779979975C0}" destId="{0365C081-EBAD-4733-AD59-EEC65E712488}" srcOrd="4" destOrd="0" presId="urn:microsoft.com/office/officeart/2005/8/layout/radial2#5"/>
    <dgm:cxn modelId="{4CDA7D2B-6A29-4209-BDBD-F7649A720FBD}" type="presParOf" srcId="{0365C081-EBAD-4733-AD59-EEC65E712488}" destId="{865E54A3-B4BE-4468-AC89-EB577B209FA0}" srcOrd="0" destOrd="0" presId="urn:microsoft.com/office/officeart/2005/8/layout/radial2#5"/>
    <dgm:cxn modelId="{B836B5B5-B6B3-46C3-BA73-6DA5BE7A4B74}" type="presParOf" srcId="{0365C081-EBAD-4733-AD59-EEC65E712488}" destId="{347D5E9F-899F-43C6-8450-965A38D33E10}" srcOrd="1" destOrd="0" presId="urn:microsoft.com/office/officeart/2005/8/layout/radial2#5"/>
    <dgm:cxn modelId="{BC577CF4-F5F6-44C4-AF45-9D754AEF2472}" type="presParOf" srcId="{A8FB2808-AAFC-4D97-887F-3779979975C0}" destId="{1D012BB2-BF79-4510-99E7-066A01BAA56A}" srcOrd="5" destOrd="0" presId="urn:microsoft.com/office/officeart/2005/8/layout/radial2#5"/>
    <dgm:cxn modelId="{AF64B48E-D4D7-4380-94D2-BFAC0778575D}" type="presParOf" srcId="{A8FB2808-AAFC-4D97-887F-3779979975C0}" destId="{AC8E1714-64B1-4EB0-AED0-2D4C844CC877}" srcOrd="6" destOrd="0" presId="urn:microsoft.com/office/officeart/2005/8/layout/radial2#5"/>
    <dgm:cxn modelId="{DD4B1501-8172-44BA-BE17-F12EA310D568}" type="presParOf" srcId="{AC8E1714-64B1-4EB0-AED0-2D4C844CC877}" destId="{CC3A8EB3-DFAF-417F-9F88-2376FB398B20}" srcOrd="0" destOrd="0" presId="urn:microsoft.com/office/officeart/2005/8/layout/radial2#5"/>
    <dgm:cxn modelId="{F2995085-330D-4045-A025-24F0C073067B}" type="presParOf" srcId="{AC8E1714-64B1-4EB0-AED0-2D4C844CC877}" destId="{44AEB474-3337-4AF1-8599-92D9CCED5CCD}" srcOrd="1" destOrd="0" presId="urn:microsoft.com/office/officeart/2005/8/layout/radial2#5"/>
    <dgm:cxn modelId="{BC4783A2-36D6-4659-B679-EACC087C15BF}" type="presParOf" srcId="{A8FB2808-AAFC-4D97-887F-3779979975C0}" destId="{9F3E85D6-EFCB-4E2C-8A6C-B78AE30C68C3}" srcOrd="7" destOrd="0" presId="urn:microsoft.com/office/officeart/2005/8/layout/radial2#5"/>
    <dgm:cxn modelId="{2E98822C-79B2-46AE-BE8C-6A2B6DA05B8C}" type="presParOf" srcId="{A8FB2808-AAFC-4D97-887F-3779979975C0}" destId="{6EB30C24-E0BC-46CC-A8CC-BD35E8D8F516}" srcOrd="8" destOrd="0" presId="urn:microsoft.com/office/officeart/2005/8/layout/radial2#5"/>
    <dgm:cxn modelId="{CF7AD2B7-E024-486B-B2DD-E18313C12BEF}" type="presParOf" srcId="{6EB30C24-E0BC-46CC-A8CC-BD35E8D8F516}" destId="{8C9211B4-E3C9-41A5-BAF6-85AA8DC56757}" srcOrd="0" destOrd="0" presId="urn:microsoft.com/office/officeart/2005/8/layout/radial2#5"/>
    <dgm:cxn modelId="{5585E8E9-A47F-41FE-8827-BBDE186A44B6}" type="presParOf" srcId="{6EB30C24-E0BC-46CC-A8CC-BD35E8D8F516}" destId="{C8F01A94-E7AE-452D-BB84-DE60C745A4C3}" srcOrd="1" destOrd="0" presId="urn:microsoft.com/office/officeart/2005/8/layout/radial2#5"/>
    <dgm:cxn modelId="{5AE05206-15E2-4550-8FD4-796E963A281D}" type="presParOf" srcId="{A8FB2808-AAFC-4D97-887F-3779979975C0}" destId="{35526D56-E768-4819-9216-C4E927743A2B}" srcOrd="9" destOrd="0" presId="urn:microsoft.com/office/officeart/2005/8/layout/radial2#5"/>
    <dgm:cxn modelId="{8D3AD4EE-BCE0-4F17-B77F-B95ACAA1E617}" type="presParOf" srcId="{A8FB2808-AAFC-4D97-887F-3779979975C0}" destId="{449B1AEF-604E-4656-ACAF-2FA22576DCF6}" srcOrd="10" destOrd="0" presId="urn:microsoft.com/office/officeart/2005/8/layout/radial2#5"/>
    <dgm:cxn modelId="{52905137-9A4F-4AB1-8548-6A1555A3BCED}" type="presParOf" srcId="{449B1AEF-604E-4656-ACAF-2FA22576DCF6}" destId="{9668CE02-015F-4977-AFE0-6ADCE0C919A6}" srcOrd="0" destOrd="0" presId="urn:microsoft.com/office/officeart/2005/8/layout/radial2#5"/>
    <dgm:cxn modelId="{9B90CF10-3BAB-4B52-B4FF-9AE85FD59E87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31.62%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28.53%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1B615263-8047-4425-A0CD-741EA4330FD7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7F101914-A9BF-4F11-AF53-59884DCB2029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12.14%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6.87%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34.64%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12.75%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CC3A8EB3-DFAF-417F-9F88-2376FB398B20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44AEB474-3337-4AF1-8599-92D9CCED5CCD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6.83%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6.12%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42.32%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13.30%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CC3A8EB3-DFAF-417F-9F88-2376FB398B20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44AEB474-3337-4AF1-8599-92D9CCED5CCD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7.42%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7.02%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603">
          <a:off x="1044527" y="1590973"/>
          <a:ext cx="65306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5306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628">
          <a:off x="1225823" y="1362768"/>
          <a:ext cx="58603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603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62547" y="1097725"/>
          <a:ext cx="588063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8063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372">
          <a:off x="1225823" y="832683"/>
          <a:ext cx="58603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603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397">
          <a:off x="1044527" y="604478"/>
          <a:ext cx="65306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5306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3461" y="796635"/>
          <a:ext cx="634217" cy="634217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68463" y="895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68463" y="895"/>
        <a:ext cx="380530" cy="380530"/>
      </dsp:txXfrm>
    </dsp:sp>
    <dsp:sp modelId="{974AEE05-33D4-402B-91DC-C916ECC79DE6}">
      <dsp:nvSpPr>
        <dsp:cNvPr id="0" name=""/>
        <dsp:cNvSpPr/>
      </dsp:nvSpPr>
      <dsp:spPr>
        <a:xfrm>
          <a:off x="1887047" y="895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64.42%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87047" y="895"/>
        <a:ext cx="570796" cy="380530"/>
      </dsp:txXfrm>
    </dsp:sp>
    <dsp:sp modelId="{865E54A3-B4BE-4468-AC89-EB577B209FA0}">
      <dsp:nvSpPr>
        <dsp:cNvPr id="0" name=""/>
        <dsp:cNvSpPr/>
      </dsp:nvSpPr>
      <dsp:spPr>
        <a:xfrm>
          <a:off x="1751293" y="424180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1293" y="424180"/>
        <a:ext cx="380530" cy="380530"/>
      </dsp:txXfrm>
    </dsp:sp>
    <dsp:sp modelId="{347D5E9F-899F-43C6-8450-965A38D33E10}">
      <dsp:nvSpPr>
        <dsp:cNvPr id="0" name=""/>
        <dsp:cNvSpPr/>
      </dsp:nvSpPr>
      <dsp:spPr>
        <a:xfrm>
          <a:off x="2169877" y="424180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6.53%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69877" y="424180"/>
        <a:ext cx="570796" cy="380530"/>
      </dsp:txXfrm>
    </dsp:sp>
    <dsp:sp modelId="{CC3A8EB3-DFAF-417F-9F88-2376FB398B20}">
      <dsp:nvSpPr>
        <dsp:cNvPr id="0" name=""/>
        <dsp:cNvSpPr/>
      </dsp:nvSpPr>
      <dsp:spPr>
        <a:xfrm>
          <a:off x="1850610" y="923478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50610" y="923478"/>
        <a:ext cx="380530" cy="380530"/>
      </dsp:txXfrm>
    </dsp:sp>
    <dsp:sp modelId="{44AEB474-3337-4AF1-8599-92D9CCED5CCD}">
      <dsp:nvSpPr>
        <dsp:cNvPr id="0" name=""/>
        <dsp:cNvSpPr/>
      </dsp:nvSpPr>
      <dsp:spPr>
        <a:xfrm>
          <a:off x="2269193" y="923478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4.46%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69193" y="923478"/>
        <a:ext cx="570796" cy="380530"/>
      </dsp:txXfrm>
    </dsp:sp>
    <dsp:sp modelId="{8C9211B4-E3C9-41A5-BAF6-85AA8DC56757}">
      <dsp:nvSpPr>
        <dsp:cNvPr id="0" name=""/>
        <dsp:cNvSpPr/>
      </dsp:nvSpPr>
      <dsp:spPr>
        <a:xfrm>
          <a:off x="1751293" y="1422776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1293" y="1422776"/>
        <a:ext cx="380530" cy="380530"/>
      </dsp:txXfrm>
    </dsp:sp>
    <dsp:sp modelId="{C8F01A94-E7AE-452D-BB84-DE60C745A4C3}">
      <dsp:nvSpPr>
        <dsp:cNvPr id="0" name=""/>
        <dsp:cNvSpPr/>
      </dsp:nvSpPr>
      <dsp:spPr>
        <a:xfrm>
          <a:off x="2169877" y="1422776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3.73%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69877" y="1422776"/>
        <a:ext cx="570796" cy="380530"/>
      </dsp:txXfrm>
    </dsp:sp>
    <dsp:sp modelId="{9668CE02-015F-4977-AFE0-6ADCE0C919A6}">
      <dsp:nvSpPr>
        <dsp:cNvPr id="0" name=""/>
        <dsp:cNvSpPr/>
      </dsp:nvSpPr>
      <dsp:spPr>
        <a:xfrm>
          <a:off x="1468463" y="1846061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68463" y="1846061"/>
        <a:ext cx="380530" cy="380530"/>
      </dsp:txXfrm>
    </dsp:sp>
    <dsp:sp modelId="{014A86A1-B467-4CA1-9D8A-6362EC1901EF}">
      <dsp:nvSpPr>
        <dsp:cNvPr id="0" name=""/>
        <dsp:cNvSpPr/>
      </dsp:nvSpPr>
      <dsp:spPr>
        <a:xfrm>
          <a:off x="1887047" y="1846061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3.61%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87047" y="1846061"/>
        <a:ext cx="570796" cy="38053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64.29%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9.06%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CC3A8EB3-DFAF-417F-9F88-2376FB398B20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44AEB474-3337-4AF1-8599-92D9CCED5CCD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7.84%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云南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3.48%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2.26%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#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0.16063</cdr:x>
      <cdr:y>0.20574</cdr:y>
    </cdr:from>
    <cdr:to>
      <cdr:x>0.24944</cdr:x>
      <cdr:y>0.34272</cdr:y>
    </cdr:to>
    <cdr:sp macro="" textlink="">
      <cdr:nvSpPr>
        <cdr:cNvPr id="2" name="矩形 1"/>
        <cdr:cNvSpPr/>
      </cdr:nvSpPr>
      <cdr:spPr>
        <a:xfrm xmlns:a="http://schemas.openxmlformats.org/drawingml/2006/main">
          <a:off x="1638001" y="856493"/>
          <a:ext cx="905627" cy="57024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>
          <a:defPPr>
            <a:defRPr lang="zh-CN">
              <a:solidFill>
                <a:schemeClr val="lt1"/>
              </a:solidFill>
            </a:defRPr>
          </a:defPPr>
          <a:lvl1pPr marL="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200" b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59.14%</a:t>
          </a:r>
          <a:endParaRPr lang="zh-CN" altLang="en-US" sz="1200" b="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0.90344</cdr:x>
      <cdr:y>0.21498</cdr:y>
    </cdr:from>
    <cdr:to>
      <cdr:x>0.99705</cdr:x>
      <cdr:y>0.35197</cdr:y>
    </cdr:to>
    <cdr:sp macro="" textlink="">
      <cdr:nvSpPr>
        <cdr:cNvPr id="3" name="矩形 2"/>
        <cdr:cNvSpPr/>
      </cdr:nvSpPr>
      <cdr:spPr>
        <a:xfrm xmlns:a="http://schemas.openxmlformats.org/drawingml/2006/main">
          <a:off x="5834387" y="679846"/>
          <a:ext cx="604514" cy="43320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200" b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58.15%</a:t>
          </a:r>
          <a:endParaRPr lang="zh-CN" altLang="en-US" sz="1200" b="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0.32281</cdr:x>
      <cdr:y>0.41377</cdr:y>
    </cdr:from>
    <cdr:to>
      <cdr:x>0.52817</cdr:x>
      <cdr:y>0.55528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64075" y="1150189"/>
          <a:ext cx="931421" cy="3933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9  </a:t>
          </a:r>
          <a:r>
            <a:rPr lang="zh-CN" altLang="en-US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24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0.29667</cdr:x>
      <cdr:y>0.41682</cdr:y>
    </cdr:from>
    <cdr:to>
      <cdr:x>0.53827</cdr:x>
      <cdr:y>0.55833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45546" y="1158655"/>
          <a:ext cx="1095732" cy="3933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10  </a:t>
          </a:r>
          <a:r>
            <a:rPr lang="zh-CN" altLang="en-US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24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0.16063</cdr:x>
      <cdr:y>0.20574</cdr:y>
    </cdr:from>
    <cdr:to>
      <cdr:x>0.24944</cdr:x>
      <cdr:y>0.34272</cdr:y>
    </cdr:to>
    <cdr:sp macro="" textlink="">
      <cdr:nvSpPr>
        <cdr:cNvPr id="2" name="矩形 1"/>
        <cdr:cNvSpPr/>
      </cdr:nvSpPr>
      <cdr:spPr>
        <a:xfrm xmlns:a="http://schemas.openxmlformats.org/drawingml/2006/main">
          <a:off x="1517290" y="752735"/>
          <a:ext cx="838899" cy="501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>
          <a:defPPr>
            <a:defRPr lang="zh-CN">
              <a:solidFill>
                <a:schemeClr val="lt1"/>
              </a:solidFill>
            </a:defRPr>
          </a:defPPr>
          <a:lvl1pPr marL="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200" b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59.67%</a:t>
          </a:r>
          <a:endParaRPr lang="zh-CN" altLang="en-US" sz="1200" b="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0.90344</cdr:x>
      <cdr:y>0.21498</cdr:y>
    </cdr:from>
    <cdr:to>
      <cdr:x>0.99705</cdr:x>
      <cdr:y>0.35197</cdr:y>
    </cdr:to>
    <cdr:sp macro="" textlink="">
      <cdr:nvSpPr>
        <cdr:cNvPr id="3" name="矩形 2"/>
        <cdr:cNvSpPr/>
      </cdr:nvSpPr>
      <cdr:spPr>
        <a:xfrm xmlns:a="http://schemas.openxmlformats.org/drawingml/2006/main">
          <a:off x="5834387" y="679846"/>
          <a:ext cx="604514" cy="43320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200" b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60.33%</a:t>
          </a:r>
          <a:endParaRPr lang="zh-CN" altLang="en-US" sz="1200" b="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3229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4733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4606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32299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12861A-ED6D-41EE-A8FB-81007DA82617}" type="slidenum">
              <a:rPr lang="en-US" altLang="zh-CN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372049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4606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xmlns="" val="1445716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1" r:id="rId10"/>
    <p:sldLayoutId id="2147483663" r:id="rId11"/>
    <p:sldLayoutId id="2147483665" r:id="rId12"/>
    <p:sldLayoutId id="2147483666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443067" y="2545759"/>
            <a:ext cx="6675225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2017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3" name="组合 27"/>
          <p:cNvGrpSpPr/>
          <p:nvPr/>
        </p:nvGrpSpPr>
        <p:grpSpPr>
          <a:xfrm>
            <a:off x="2101405" y="3752858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819261"/>
            <a:ext cx="317500" cy="317500"/>
          </a:xfrm>
          <a:prstGeom prst="rect">
            <a:avLst/>
          </a:prstGeom>
        </p:spPr>
      </p:pic>
      <p:grpSp>
        <p:nvGrpSpPr>
          <p:cNvPr id="5" name="组合 22"/>
          <p:cNvGrpSpPr/>
          <p:nvPr/>
        </p:nvGrpSpPr>
        <p:grpSpPr>
          <a:xfrm>
            <a:off x="2046541" y="2894044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1-10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2960447"/>
            <a:ext cx="317500" cy="317500"/>
          </a:xfrm>
          <a:prstGeom prst="rect">
            <a:avLst/>
          </a:prstGeom>
          <a:solidFill>
            <a:srgbClr val="5B9BD5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/>
        </p:nvGraphicFramePr>
        <p:xfrm>
          <a:off x="1906400" y="2563982"/>
          <a:ext cx="5980300" cy="3522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200327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全国二手车累积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交易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1002.40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辆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，累计同比增长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20.52%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。预计全年交易量将突破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1200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交易额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6660.60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元，同比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40.45%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1294767" y="2894444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2" name="上箭头 2"/>
          <p:cNvSpPr>
            <a:spLocks noChangeArrowheads="1"/>
          </p:cNvSpPr>
          <p:nvPr/>
        </p:nvSpPr>
        <p:spPr bwMode="auto">
          <a:xfrm>
            <a:off x="4613823" y="3819555"/>
            <a:ext cx="544525" cy="56781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04003" y="3509993"/>
            <a:ext cx="1060450" cy="28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20.52%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/>
        </p:nvGraphicFramePr>
        <p:xfrm>
          <a:off x="-200024" y="2857501"/>
          <a:ext cx="9144000" cy="36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33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2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截止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全国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二手车车型分析：基本型乘用车仍为主要流通车型，占比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59.67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其次为客车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10.67%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货车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9.02%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SUV6.85% 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MPV5.77%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相比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和其他车型占比都有所增加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i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73591" y="3297436"/>
            <a:ext cx="98854" cy="1011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272445" y="3223789"/>
            <a:ext cx="1260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年累计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3202" y="3297434"/>
            <a:ext cx="98854" cy="101131"/>
          </a:xfrm>
          <a:prstGeom prst="rect">
            <a:avLst/>
          </a:prstGeom>
          <a:solidFill>
            <a:srgbClr val="5B9BD5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012056" y="3223789"/>
            <a:ext cx="1260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年累计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076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30640" y="1203552"/>
            <a:ext cx="8447693" cy="830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全国二手车交易情况区域分布：华东区占比最大，占比为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33.14%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其次为华北区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19.88%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，中南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19.86%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，西南地区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13.58%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，东北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8.54%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，西北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5.00%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37462391"/>
              </p:ext>
            </p:extLst>
          </p:nvPr>
        </p:nvGraphicFramePr>
        <p:xfrm>
          <a:off x="2106332" y="2361221"/>
          <a:ext cx="4878667" cy="3683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830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交易市场车辆使用年限分析：使用年限在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43.75%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24.69%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22.11%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9.45%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820477" y="3761372"/>
            <a:ext cx="1503045" cy="1010920"/>
          </a:xfrm>
          <a:prstGeom prst="rect">
            <a:avLst/>
          </a:prstGeom>
        </p:spPr>
      </p:pic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49745208"/>
              </p:ext>
            </p:extLst>
          </p:nvPr>
        </p:nvGraphicFramePr>
        <p:xfrm>
          <a:off x="2280841" y="1891801"/>
          <a:ext cx="4700852" cy="4056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285459" y="3453765"/>
            <a:ext cx="1503178" cy="1010758"/>
          </a:xfrm>
          <a:prstGeom prst="rect">
            <a:avLst/>
          </a:prstGeom>
        </p:spPr>
      </p:pic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xmlns="" val="711099072"/>
              </p:ext>
            </p:extLst>
          </p:nvPr>
        </p:nvGraphicFramePr>
        <p:xfrm>
          <a:off x="1424002" y="2176038"/>
          <a:ext cx="6449997" cy="3615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92100" y="1130302"/>
            <a:ext cx="8470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截止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36.22%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73.46%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600" y="381000"/>
            <a:ext cx="5891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239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3" name="组合 27"/>
          <p:cNvGrpSpPr/>
          <p:nvPr/>
        </p:nvGrpSpPr>
        <p:grpSpPr>
          <a:xfrm>
            <a:off x="2101405" y="3824298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890701"/>
            <a:ext cx="317500" cy="317500"/>
          </a:xfrm>
          <a:prstGeom prst="rect">
            <a:avLst/>
          </a:prstGeom>
          <a:solidFill>
            <a:srgbClr val="5B9BD5"/>
          </a:solidFill>
        </p:spPr>
      </p:pic>
      <p:grpSp>
        <p:nvGrpSpPr>
          <p:cNvPr id="5" name="组合 22"/>
          <p:cNvGrpSpPr/>
          <p:nvPr/>
        </p:nvGrpSpPr>
        <p:grpSpPr>
          <a:xfrm>
            <a:off x="2046541" y="2936908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1-10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3003311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25.87%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，较上月上升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0.42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本月，天津转籍比例最高，西藏转籍比例最低。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054950"/>
              </p:ext>
            </p:extLst>
          </p:nvPr>
        </p:nvGraphicFramePr>
        <p:xfrm>
          <a:off x="1101717" y="2928939"/>
          <a:ext cx="3340116" cy="2730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0497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42.50%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42.12%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41.34%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35.35%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广东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30.84%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42129270"/>
              </p:ext>
            </p:extLst>
          </p:nvPr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湖北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9.14%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新疆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7.46%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河北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6.28%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海南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3.08%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西藏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0.86%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天津"/>
          <p:cNvSpPr/>
          <p:nvPr/>
        </p:nvSpPr>
        <p:spPr bwMode="auto">
          <a:xfrm>
            <a:off x="658728" y="2133004"/>
            <a:ext cx="493561" cy="844129"/>
          </a:xfrm>
          <a:custGeom>
            <a:avLst/>
            <a:gdLst>
              <a:gd name="T0" fmla="*/ 2147483646 w 430"/>
              <a:gd name="T1" fmla="*/ 2147483646 h 726"/>
              <a:gd name="T2" fmla="*/ 2147483646 w 430"/>
              <a:gd name="T3" fmla="*/ 2147483646 h 726"/>
              <a:gd name="T4" fmla="*/ 2147483646 w 430"/>
              <a:gd name="T5" fmla="*/ 2147483646 h 726"/>
              <a:gd name="T6" fmla="*/ 2147483646 w 430"/>
              <a:gd name="T7" fmla="*/ 2147483646 h 726"/>
              <a:gd name="T8" fmla="*/ 2147483646 w 430"/>
              <a:gd name="T9" fmla="*/ 2147483646 h 726"/>
              <a:gd name="T10" fmla="*/ 2147483646 w 430"/>
              <a:gd name="T11" fmla="*/ 2147483646 h 726"/>
              <a:gd name="T12" fmla="*/ 2147483646 w 430"/>
              <a:gd name="T13" fmla="*/ 2147483646 h 726"/>
              <a:gd name="T14" fmla="*/ 2147483646 w 430"/>
              <a:gd name="T15" fmla="*/ 2147483646 h 726"/>
              <a:gd name="T16" fmla="*/ 2147483646 w 430"/>
              <a:gd name="T17" fmla="*/ 2147483646 h 726"/>
              <a:gd name="T18" fmla="*/ 2147483646 w 430"/>
              <a:gd name="T19" fmla="*/ 2147483646 h 726"/>
              <a:gd name="T20" fmla="*/ 2147483646 w 430"/>
              <a:gd name="T21" fmla="*/ 2147483646 h 726"/>
              <a:gd name="T22" fmla="*/ 2147483646 w 430"/>
              <a:gd name="T23" fmla="*/ 2147483646 h 726"/>
              <a:gd name="T24" fmla="*/ 2147483646 w 430"/>
              <a:gd name="T25" fmla="*/ 2147483646 h 726"/>
              <a:gd name="T26" fmla="*/ 2147483646 w 430"/>
              <a:gd name="T27" fmla="*/ 2147483646 h 726"/>
              <a:gd name="T28" fmla="*/ 2147483646 w 430"/>
              <a:gd name="T29" fmla="*/ 2147483646 h 726"/>
              <a:gd name="T30" fmla="*/ 2147483646 w 430"/>
              <a:gd name="T31" fmla="*/ 2147483646 h 726"/>
              <a:gd name="T32" fmla="*/ 2147483646 w 430"/>
              <a:gd name="T33" fmla="*/ 2147483646 h 726"/>
              <a:gd name="T34" fmla="*/ 2147483646 w 430"/>
              <a:gd name="T35" fmla="*/ 2147483646 h 726"/>
              <a:gd name="T36" fmla="*/ 2147483646 w 430"/>
              <a:gd name="T37" fmla="*/ 2147483646 h 726"/>
              <a:gd name="T38" fmla="*/ 2147483646 w 430"/>
              <a:gd name="T39" fmla="*/ 2147483646 h 726"/>
              <a:gd name="T40" fmla="*/ 2147483646 w 430"/>
              <a:gd name="T41" fmla="*/ 2147483646 h 726"/>
              <a:gd name="T42" fmla="*/ 2147483646 w 430"/>
              <a:gd name="T43" fmla="*/ 2147483646 h 726"/>
              <a:gd name="T44" fmla="*/ 2147483646 w 430"/>
              <a:gd name="T45" fmla="*/ 2147483646 h 726"/>
              <a:gd name="T46" fmla="*/ 2147483646 w 430"/>
              <a:gd name="T47" fmla="*/ 2147483646 h 726"/>
              <a:gd name="T48" fmla="*/ 2147483646 w 430"/>
              <a:gd name="T49" fmla="*/ 2147483646 h 726"/>
              <a:gd name="T50" fmla="*/ 2147483646 w 430"/>
              <a:gd name="T51" fmla="*/ 2147483646 h 726"/>
              <a:gd name="T52" fmla="*/ 2147483646 w 430"/>
              <a:gd name="T53" fmla="*/ 2147483646 h 726"/>
              <a:gd name="T54" fmla="*/ 2147483646 w 430"/>
              <a:gd name="T55" fmla="*/ 2147483646 h 726"/>
              <a:gd name="T56" fmla="*/ 2147483646 w 430"/>
              <a:gd name="T57" fmla="*/ 2147483646 h 726"/>
              <a:gd name="T58" fmla="*/ 2147483646 w 430"/>
              <a:gd name="T59" fmla="*/ 2147483646 h 726"/>
              <a:gd name="T60" fmla="*/ 2147483646 w 430"/>
              <a:gd name="T61" fmla="*/ 2147483646 h 726"/>
              <a:gd name="T62" fmla="*/ 2147483646 w 430"/>
              <a:gd name="T63" fmla="*/ 2147483646 h 726"/>
              <a:gd name="T64" fmla="*/ 2147483646 w 430"/>
              <a:gd name="T65" fmla="*/ 2147483646 h 726"/>
              <a:gd name="T66" fmla="*/ 2147483646 w 430"/>
              <a:gd name="T67" fmla="*/ 2147483646 h 726"/>
              <a:gd name="T68" fmla="*/ 2147483646 w 430"/>
              <a:gd name="T69" fmla="*/ 2147483646 h 726"/>
              <a:gd name="T70" fmla="*/ 2147483646 w 430"/>
              <a:gd name="T71" fmla="*/ 2147483646 h 726"/>
              <a:gd name="T72" fmla="*/ 2147483646 w 430"/>
              <a:gd name="T73" fmla="*/ 2147483646 h 726"/>
              <a:gd name="T74" fmla="*/ 2147483646 w 430"/>
              <a:gd name="T75" fmla="*/ 2147483646 h 726"/>
              <a:gd name="T76" fmla="*/ 2147483646 w 430"/>
              <a:gd name="T77" fmla="*/ 2147483646 h 726"/>
              <a:gd name="T78" fmla="*/ 2147483646 w 430"/>
              <a:gd name="T79" fmla="*/ 2147483646 h 726"/>
              <a:gd name="T80" fmla="*/ 2147483646 w 430"/>
              <a:gd name="T81" fmla="*/ 2147483646 h 726"/>
              <a:gd name="T82" fmla="*/ 2147483646 w 430"/>
              <a:gd name="T83" fmla="*/ 2147483646 h 726"/>
              <a:gd name="T84" fmla="*/ 2147483646 w 430"/>
              <a:gd name="T85" fmla="*/ 2147483646 h 726"/>
              <a:gd name="T86" fmla="*/ 2147483646 w 430"/>
              <a:gd name="T87" fmla="*/ 2147483646 h 726"/>
              <a:gd name="T88" fmla="*/ 2147483646 w 430"/>
              <a:gd name="T89" fmla="*/ 2147483646 h 726"/>
              <a:gd name="T90" fmla="*/ 2147483646 w 430"/>
              <a:gd name="T91" fmla="*/ 2147483646 h 726"/>
              <a:gd name="T92" fmla="*/ 2147483646 w 430"/>
              <a:gd name="T93" fmla="*/ 2147483646 h 726"/>
              <a:gd name="T94" fmla="*/ 2147483646 w 430"/>
              <a:gd name="T95" fmla="*/ 2147483646 h 726"/>
              <a:gd name="T96" fmla="*/ 2147483646 w 430"/>
              <a:gd name="T97" fmla="*/ 2147483646 h 726"/>
              <a:gd name="T98" fmla="*/ 2147483646 w 430"/>
              <a:gd name="T99" fmla="*/ 2147483646 h 726"/>
              <a:gd name="T100" fmla="*/ 2147483646 w 430"/>
              <a:gd name="T101" fmla="*/ 2147483646 h 726"/>
              <a:gd name="T102" fmla="*/ 2147483646 w 430"/>
              <a:gd name="T103" fmla="*/ 2147483646 h 726"/>
              <a:gd name="T104" fmla="*/ 2147483646 w 430"/>
              <a:gd name="T105" fmla="*/ 2147483646 h 726"/>
              <a:gd name="T106" fmla="*/ 2147483646 w 430"/>
              <a:gd name="T107" fmla="*/ 2147483646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0"/>
              <a:gd name="T163" fmla="*/ 0 h 726"/>
              <a:gd name="T164" fmla="*/ 430 w 430"/>
              <a:gd name="T165" fmla="*/ 726 h 72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xmlns="" val="1642837865"/>
              </p:ext>
            </p:extLst>
          </p:nvPr>
        </p:nvGraphicFramePr>
        <p:xfrm>
          <a:off x="0" y="1441395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8" name="图示 17"/>
          <p:cNvGraphicFramePr/>
          <p:nvPr>
            <p:extLst>
              <p:ext uri="{D42A27DB-BD31-4B8C-83A1-F6EECF244321}">
                <p14:modId xmlns:p14="http://schemas.microsoft.com/office/powerpoint/2010/main" xmlns="" val="3083460844"/>
              </p:ext>
            </p:extLst>
          </p:nvPr>
        </p:nvGraphicFramePr>
        <p:xfrm>
          <a:off x="1331061" y="3941683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2" name="组合 18"/>
          <p:cNvGrpSpPr/>
          <p:nvPr/>
        </p:nvGrpSpPr>
        <p:grpSpPr>
          <a:xfrm>
            <a:off x="1800521" y="4663025"/>
            <a:ext cx="688548" cy="845642"/>
            <a:chOff x="484095" y="2073012"/>
            <a:chExt cx="774566" cy="894306"/>
          </a:xfrm>
        </p:grpSpPr>
        <p:sp>
          <p:nvSpPr>
            <p:cNvPr id="20" name="浙江"/>
            <p:cNvSpPr/>
            <p:nvPr/>
          </p:nvSpPr>
          <p:spPr bwMode="auto">
            <a:xfrm>
              <a:off x="484095" y="2073012"/>
              <a:ext cx="774566" cy="894306"/>
            </a:xfrm>
            <a:custGeom>
              <a:avLst/>
              <a:gdLst>
                <a:gd name="T0" fmla="*/ 2147483646 w 1493"/>
                <a:gd name="T1" fmla="*/ 2147483646 h 1731"/>
                <a:gd name="T2" fmla="*/ 2147483646 w 1493"/>
                <a:gd name="T3" fmla="*/ 2147483646 h 1731"/>
                <a:gd name="T4" fmla="*/ 2147483646 w 1493"/>
                <a:gd name="T5" fmla="*/ 2147483646 h 1731"/>
                <a:gd name="T6" fmla="*/ 2147483646 w 1493"/>
                <a:gd name="T7" fmla="*/ 2147483646 h 1731"/>
                <a:gd name="T8" fmla="*/ 2147483646 w 1493"/>
                <a:gd name="T9" fmla="*/ 2147483646 h 1731"/>
                <a:gd name="T10" fmla="*/ 2147483646 w 1493"/>
                <a:gd name="T11" fmla="*/ 2147483646 h 1731"/>
                <a:gd name="T12" fmla="*/ 2147483646 w 1493"/>
                <a:gd name="T13" fmla="*/ 2147483646 h 1731"/>
                <a:gd name="T14" fmla="*/ 2147483646 w 1493"/>
                <a:gd name="T15" fmla="*/ 2147483646 h 1731"/>
                <a:gd name="T16" fmla="*/ 2147483646 w 1493"/>
                <a:gd name="T17" fmla="*/ 2147483646 h 1731"/>
                <a:gd name="T18" fmla="*/ 1717345308 w 1493"/>
                <a:gd name="T19" fmla="*/ 2147483646 h 1731"/>
                <a:gd name="T20" fmla="*/ 1462047339 w 1493"/>
                <a:gd name="T21" fmla="*/ 2147483646 h 1731"/>
                <a:gd name="T22" fmla="*/ 1098481343 w 1493"/>
                <a:gd name="T23" fmla="*/ 2147483646 h 1731"/>
                <a:gd name="T24" fmla="*/ 611119177 w 1493"/>
                <a:gd name="T25" fmla="*/ 2147483646 h 1731"/>
                <a:gd name="T26" fmla="*/ 77367785 w 1493"/>
                <a:gd name="T27" fmla="*/ 2147483646 h 1731"/>
                <a:gd name="T28" fmla="*/ 549240770 w 1493"/>
                <a:gd name="T29" fmla="*/ 2147483646 h 1731"/>
                <a:gd name="T30" fmla="*/ 1291861746 w 1493"/>
                <a:gd name="T31" fmla="*/ 2147483646 h 1731"/>
                <a:gd name="T32" fmla="*/ 1895236333 w 1493"/>
                <a:gd name="T33" fmla="*/ 2147483646 h 1731"/>
                <a:gd name="T34" fmla="*/ 2147483646 w 1493"/>
                <a:gd name="T35" fmla="*/ 2147483646 h 1731"/>
                <a:gd name="T36" fmla="*/ 2147483646 w 1493"/>
                <a:gd name="T37" fmla="*/ 2147483646 h 1731"/>
                <a:gd name="T38" fmla="*/ 2147483646 w 1493"/>
                <a:gd name="T39" fmla="*/ 2147483646 h 1731"/>
                <a:gd name="T40" fmla="*/ 2147483646 w 1493"/>
                <a:gd name="T41" fmla="*/ 2147483646 h 1731"/>
                <a:gd name="T42" fmla="*/ 2147483646 w 1493"/>
                <a:gd name="T43" fmla="*/ 1811210874 h 1731"/>
                <a:gd name="T44" fmla="*/ 2147483646 w 1493"/>
                <a:gd name="T45" fmla="*/ 1422528079 h 1731"/>
                <a:gd name="T46" fmla="*/ 2147483646 w 1493"/>
                <a:gd name="T47" fmla="*/ 77736480 h 1731"/>
                <a:gd name="T48" fmla="*/ 2147483646 w 1493"/>
                <a:gd name="T49" fmla="*/ 466419276 h 1731"/>
                <a:gd name="T50" fmla="*/ 2147483646 w 1493"/>
                <a:gd name="T51" fmla="*/ 994996555 h 1731"/>
                <a:gd name="T52" fmla="*/ 2147483646 w 1493"/>
                <a:gd name="T53" fmla="*/ 567465032 h 1731"/>
                <a:gd name="T54" fmla="*/ 2147483646 w 1493"/>
                <a:gd name="T55" fmla="*/ 489728552 h 1731"/>
                <a:gd name="T56" fmla="*/ 2147483646 w 1493"/>
                <a:gd name="T57" fmla="*/ 1212666741 h 1731"/>
                <a:gd name="T58" fmla="*/ 2147483646 w 1493"/>
                <a:gd name="T59" fmla="*/ 1912256630 h 1731"/>
                <a:gd name="T60" fmla="*/ 2147483646 w 1493"/>
                <a:gd name="T61" fmla="*/ 2147483646 h 1731"/>
                <a:gd name="T62" fmla="*/ 2147483646 w 1493"/>
                <a:gd name="T63" fmla="*/ 2147483646 h 1731"/>
                <a:gd name="T64" fmla="*/ 2147483646 w 1493"/>
                <a:gd name="T65" fmla="*/ 2147483646 h 1731"/>
                <a:gd name="T66" fmla="*/ 2147483646 w 1493"/>
                <a:gd name="T67" fmla="*/ 2147483646 h 1731"/>
                <a:gd name="T68" fmla="*/ 2147483646 w 1493"/>
                <a:gd name="T69" fmla="*/ 2147483646 h 1731"/>
                <a:gd name="T70" fmla="*/ 2147483646 w 1493"/>
                <a:gd name="T71" fmla="*/ 2147483646 h 1731"/>
                <a:gd name="T72" fmla="*/ 2147483646 w 1493"/>
                <a:gd name="T73" fmla="*/ 2147483646 h 1731"/>
                <a:gd name="T74" fmla="*/ 2147483646 w 1493"/>
                <a:gd name="T75" fmla="*/ 2147483646 h 1731"/>
                <a:gd name="T76" fmla="*/ 2147483646 w 1493"/>
                <a:gd name="T77" fmla="*/ 2147483646 h 1731"/>
                <a:gd name="T78" fmla="*/ 2147483646 w 1493"/>
                <a:gd name="T79" fmla="*/ 2147483646 h 1731"/>
                <a:gd name="T80" fmla="*/ 2147483646 w 1493"/>
                <a:gd name="T81" fmla="*/ 2147483646 h 1731"/>
                <a:gd name="T82" fmla="*/ 2147483646 w 1493"/>
                <a:gd name="T83" fmla="*/ 2147483646 h 1731"/>
                <a:gd name="T84" fmla="*/ 2147483646 w 1493"/>
                <a:gd name="T85" fmla="*/ 2147483646 h 1731"/>
                <a:gd name="T86" fmla="*/ 2147483646 w 1493"/>
                <a:gd name="T87" fmla="*/ 2147483646 h 1731"/>
                <a:gd name="T88" fmla="*/ 2147483646 w 1493"/>
                <a:gd name="T89" fmla="*/ 2147483646 h 1731"/>
                <a:gd name="T90" fmla="*/ 2147483646 w 1493"/>
                <a:gd name="T91" fmla="*/ 2147483646 h 1731"/>
                <a:gd name="T92" fmla="*/ 2147483646 w 1493"/>
                <a:gd name="T93" fmla="*/ 2147483646 h 1731"/>
                <a:gd name="T94" fmla="*/ 2147483646 w 1493"/>
                <a:gd name="T95" fmla="*/ 2147483646 h 1731"/>
                <a:gd name="T96" fmla="*/ 2147483646 w 1493"/>
                <a:gd name="T97" fmla="*/ 2147483646 h 1731"/>
                <a:gd name="T98" fmla="*/ 2147483646 w 1493"/>
                <a:gd name="T99" fmla="*/ 2147483646 h 1731"/>
                <a:gd name="T100" fmla="*/ 2147483646 w 1493"/>
                <a:gd name="T101" fmla="*/ 2147483646 h 1731"/>
                <a:gd name="T102" fmla="*/ 2147483646 w 1493"/>
                <a:gd name="T103" fmla="*/ 2147483646 h 1731"/>
                <a:gd name="T104" fmla="*/ 2147483646 w 1493"/>
                <a:gd name="T105" fmla="*/ 2147483646 h 1731"/>
                <a:gd name="T106" fmla="*/ 2147483646 w 1493"/>
                <a:gd name="T107" fmla="*/ 2147483646 h 1731"/>
                <a:gd name="T108" fmla="*/ 2147483646 w 1493"/>
                <a:gd name="T109" fmla="*/ 2147483646 h 1731"/>
                <a:gd name="T110" fmla="*/ 2147483646 w 1493"/>
                <a:gd name="T111" fmla="*/ 2147483646 h 1731"/>
                <a:gd name="T112" fmla="*/ 2147483646 w 1493"/>
                <a:gd name="T113" fmla="*/ 2147483646 h 1731"/>
                <a:gd name="T114" fmla="*/ 2147483646 w 1493"/>
                <a:gd name="T115" fmla="*/ 2147483646 h 1731"/>
                <a:gd name="T116" fmla="*/ 2147483646 w 1493"/>
                <a:gd name="T117" fmla="*/ 2147483646 h 1731"/>
                <a:gd name="T118" fmla="*/ 2147483646 w 1493"/>
                <a:gd name="T119" fmla="*/ 2147483646 h 1731"/>
                <a:gd name="T120" fmla="*/ 2147483646 w 1493"/>
                <a:gd name="T121" fmla="*/ 2147483646 h 1731"/>
                <a:gd name="T122" fmla="*/ 2147483646 w 1493"/>
                <a:gd name="T123" fmla="*/ 2147483646 h 17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3"/>
                <a:gd name="T187" fmla="*/ 0 h 1731"/>
                <a:gd name="T188" fmla="*/ 1493 w 1493"/>
                <a:gd name="T189" fmla="*/ 1731 h 17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BDD7EE"/>
            </a:solidFill>
            <a:ln w="3175">
              <a:solidFill>
                <a:srgbClr val="808080"/>
              </a:solidFill>
              <a:round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21" name="TextBox 24"/>
            <p:cNvSpPr txBox="1"/>
            <p:nvPr/>
          </p:nvSpPr>
          <p:spPr>
            <a:xfrm>
              <a:off x="544334" y="2320816"/>
              <a:ext cx="606750" cy="326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</a:p>
          </p:txBody>
        </p:sp>
      </p:grpSp>
      <p:sp>
        <p:nvSpPr>
          <p:cNvPr id="22" name="北京"/>
          <p:cNvSpPr/>
          <p:nvPr/>
        </p:nvSpPr>
        <p:spPr bwMode="auto">
          <a:xfrm>
            <a:off x="6272502" y="2065945"/>
            <a:ext cx="656449" cy="805701"/>
          </a:xfrm>
          <a:custGeom>
            <a:avLst/>
            <a:gdLst>
              <a:gd name="T0" fmla="*/ 1955697307 w 636"/>
              <a:gd name="T1" fmla="*/ 2147483646 h 711"/>
              <a:gd name="T2" fmla="*/ 2081164546 w 636"/>
              <a:gd name="T3" fmla="*/ 2147483646 h 711"/>
              <a:gd name="T4" fmla="*/ 2147483646 w 636"/>
              <a:gd name="T5" fmla="*/ 2147483646 h 711"/>
              <a:gd name="T6" fmla="*/ 2147483646 w 636"/>
              <a:gd name="T7" fmla="*/ 2147483646 h 711"/>
              <a:gd name="T8" fmla="*/ 2147483646 w 636"/>
              <a:gd name="T9" fmla="*/ 2147483646 h 711"/>
              <a:gd name="T10" fmla="*/ 2147483646 w 636"/>
              <a:gd name="T11" fmla="*/ 2147483646 h 711"/>
              <a:gd name="T12" fmla="*/ 2147483646 w 636"/>
              <a:gd name="T13" fmla="*/ 2147483646 h 711"/>
              <a:gd name="T14" fmla="*/ 2147483646 w 636"/>
              <a:gd name="T15" fmla="*/ 2147483646 h 711"/>
              <a:gd name="T16" fmla="*/ 2147483646 w 636"/>
              <a:gd name="T17" fmla="*/ 2147483646 h 711"/>
              <a:gd name="T18" fmla="*/ 2147483646 w 636"/>
              <a:gd name="T19" fmla="*/ 2147483646 h 711"/>
              <a:gd name="T20" fmla="*/ 2147483646 w 636"/>
              <a:gd name="T21" fmla="*/ 2147483646 h 711"/>
              <a:gd name="T22" fmla="*/ 2147483646 w 636"/>
              <a:gd name="T23" fmla="*/ 2147483646 h 711"/>
              <a:gd name="T24" fmla="*/ 2147483646 w 636"/>
              <a:gd name="T25" fmla="*/ 2147483646 h 711"/>
              <a:gd name="T26" fmla="*/ 2147483646 w 636"/>
              <a:gd name="T27" fmla="*/ 2147483646 h 711"/>
              <a:gd name="T28" fmla="*/ 2147483646 w 636"/>
              <a:gd name="T29" fmla="*/ 2147483646 h 711"/>
              <a:gd name="T30" fmla="*/ 2147483646 w 636"/>
              <a:gd name="T31" fmla="*/ 2147483646 h 711"/>
              <a:gd name="T32" fmla="*/ 2147483646 w 636"/>
              <a:gd name="T33" fmla="*/ 2147483646 h 711"/>
              <a:gd name="T34" fmla="*/ 2147483646 w 636"/>
              <a:gd name="T35" fmla="*/ 2147483646 h 711"/>
              <a:gd name="T36" fmla="*/ 2147483646 w 636"/>
              <a:gd name="T37" fmla="*/ 2147483646 h 711"/>
              <a:gd name="T38" fmla="*/ 2147483646 w 636"/>
              <a:gd name="T39" fmla="*/ 2147483646 h 711"/>
              <a:gd name="T40" fmla="*/ 2147483646 w 636"/>
              <a:gd name="T41" fmla="*/ 2012369658 h 711"/>
              <a:gd name="T42" fmla="*/ 2147483646 w 636"/>
              <a:gd name="T43" fmla="*/ 2044835641 h 711"/>
              <a:gd name="T44" fmla="*/ 2147483646 w 636"/>
              <a:gd name="T45" fmla="*/ 1785188160 h 711"/>
              <a:gd name="T46" fmla="*/ 2147483646 w 636"/>
              <a:gd name="T47" fmla="*/ 1614781690 h 711"/>
              <a:gd name="T48" fmla="*/ 2147483646 w 636"/>
              <a:gd name="T49" fmla="*/ 1574199161 h 711"/>
              <a:gd name="T50" fmla="*/ 2147483646 w 636"/>
              <a:gd name="T51" fmla="*/ 1306435134 h 711"/>
              <a:gd name="T52" fmla="*/ 2147483646 w 636"/>
              <a:gd name="T53" fmla="*/ 1192844285 h 711"/>
              <a:gd name="T54" fmla="*/ 2147483646 w 636"/>
              <a:gd name="T55" fmla="*/ 1152261756 h 711"/>
              <a:gd name="T56" fmla="*/ 2147483646 w 636"/>
              <a:gd name="T57" fmla="*/ 754633598 h 711"/>
              <a:gd name="T58" fmla="*/ 2147483646 w 636"/>
              <a:gd name="T59" fmla="*/ 397628158 h 711"/>
              <a:gd name="T60" fmla="*/ 2147483646 w 636"/>
              <a:gd name="T61" fmla="*/ 24349437 h 711"/>
              <a:gd name="T62" fmla="*/ 2147483646 w 636"/>
              <a:gd name="T63" fmla="*/ 24349437 h 711"/>
              <a:gd name="T64" fmla="*/ 2147483646 w 636"/>
              <a:gd name="T65" fmla="*/ 227221889 h 711"/>
              <a:gd name="T66" fmla="*/ 2147483646 w 636"/>
              <a:gd name="T67" fmla="*/ 275880573 h 711"/>
              <a:gd name="T68" fmla="*/ 2147483646 w 636"/>
              <a:gd name="T69" fmla="*/ 413820859 h 711"/>
              <a:gd name="T70" fmla="*/ 2125438213 w 636"/>
              <a:gd name="T71" fmla="*/ 511219008 h 711"/>
              <a:gd name="T72" fmla="*/ 1963051071 w 636"/>
              <a:gd name="T73" fmla="*/ 584227128 h 711"/>
              <a:gd name="T74" fmla="*/ 2147483646 w 636"/>
              <a:gd name="T75" fmla="*/ 876381184 h 711"/>
              <a:gd name="T76" fmla="*/ 2147483646 w 636"/>
              <a:gd name="T77" fmla="*/ 1046747062 h 711"/>
              <a:gd name="T78" fmla="*/ 1859758437 w 636"/>
              <a:gd name="T79" fmla="*/ 1127912320 h 711"/>
              <a:gd name="T80" fmla="*/ 1719545899 w 636"/>
              <a:gd name="T81" fmla="*/ 1062980153 h 711"/>
              <a:gd name="T82" fmla="*/ 1594078660 w 636"/>
              <a:gd name="T83" fmla="*/ 1403792892 h 711"/>
              <a:gd name="T84" fmla="*/ 1298870515 w 636"/>
              <a:gd name="T85" fmla="*/ 1760838522 h 711"/>
              <a:gd name="T86" fmla="*/ 1062719107 w 636"/>
              <a:gd name="T87" fmla="*/ 1695906557 h 711"/>
              <a:gd name="T88" fmla="*/ 782294031 w 636"/>
              <a:gd name="T89" fmla="*/ 1842003579 h 711"/>
              <a:gd name="T90" fmla="*/ 664180556 w 636"/>
              <a:gd name="T91" fmla="*/ 2147483646 h 711"/>
              <a:gd name="T92" fmla="*/ 1011053904 w 636"/>
              <a:gd name="T93" fmla="*/ 2147483646 h 711"/>
              <a:gd name="T94" fmla="*/ 1070110641 w 636"/>
              <a:gd name="T95" fmla="*/ 2147483646 h 711"/>
              <a:gd name="T96" fmla="*/ 848704532 w 636"/>
              <a:gd name="T97" fmla="*/ 2147483646 h 711"/>
              <a:gd name="T98" fmla="*/ 464949052 w 636"/>
              <a:gd name="T99" fmla="*/ 2147483646 h 711"/>
              <a:gd name="T100" fmla="*/ 0 w 636"/>
              <a:gd name="T101" fmla="*/ 2147483646 h 711"/>
              <a:gd name="T102" fmla="*/ 73802036 w 636"/>
              <a:gd name="T103" fmla="*/ 2147483646 h 711"/>
              <a:gd name="T104" fmla="*/ 287816610 w 636"/>
              <a:gd name="T105" fmla="*/ 2147483646 h 711"/>
              <a:gd name="T106" fmla="*/ 125467239 w 636"/>
              <a:gd name="T107" fmla="*/ 2147483646 h 711"/>
              <a:gd name="T108" fmla="*/ 184486206 w 636"/>
              <a:gd name="T109" fmla="*/ 2147483646 h 711"/>
              <a:gd name="T110" fmla="*/ 273071311 w 636"/>
              <a:gd name="T111" fmla="*/ 2147483646 h 711"/>
              <a:gd name="T112" fmla="*/ 472302816 w 636"/>
              <a:gd name="T113" fmla="*/ 2147483646 h 711"/>
              <a:gd name="T114" fmla="*/ 686317390 w 636"/>
              <a:gd name="T115" fmla="*/ 2147483646 h 711"/>
              <a:gd name="T116" fmla="*/ 870841366 w 636"/>
              <a:gd name="T117" fmla="*/ 2147483646 h 711"/>
              <a:gd name="T118" fmla="*/ 1158657977 w 636"/>
              <a:gd name="T119" fmla="*/ 2147483646 h 711"/>
              <a:gd name="T120" fmla="*/ 1483356720 w 636"/>
              <a:gd name="T121" fmla="*/ 2147483646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36"/>
              <a:gd name="T184" fmla="*/ 0 h 711"/>
              <a:gd name="T185" fmla="*/ 636 w 636"/>
              <a:gd name="T186" fmla="*/ 711 h 7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pPr algn="ctr"/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3" name="图示 22"/>
          <p:cNvGraphicFramePr/>
          <p:nvPr>
            <p:extLst>
              <p:ext uri="{D42A27DB-BD31-4B8C-83A1-F6EECF244321}">
                <p14:modId xmlns:p14="http://schemas.microsoft.com/office/powerpoint/2010/main" xmlns="" val="792266362"/>
              </p:ext>
            </p:extLst>
          </p:nvPr>
        </p:nvGraphicFramePr>
        <p:xfrm>
          <a:off x="5791200" y="1406747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2896612" y="1441324"/>
            <a:ext cx="3563452" cy="2227488"/>
            <a:chOff x="1228678" y="3919311"/>
            <a:chExt cx="3563452" cy="2227488"/>
          </a:xfrm>
        </p:grpSpPr>
        <p:graphicFrame>
          <p:nvGraphicFramePr>
            <p:cNvPr id="15" name="图示 14"/>
            <p:cNvGraphicFramePr/>
            <p:nvPr>
              <p:extLst>
                <p:ext uri="{D42A27DB-BD31-4B8C-83A1-F6EECF244321}">
                  <p14:modId xmlns:p14="http://schemas.microsoft.com/office/powerpoint/2010/main" xmlns="" val="3360505615"/>
                </p:ext>
              </p:extLst>
            </p:nvPr>
          </p:nvGraphicFramePr>
          <p:xfrm>
            <a:off x="1228678" y="3919311"/>
            <a:ext cx="3563452" cy="222748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sp>
          <p:nvSpPr>
            <p:cNvPr id="24" name="安徽"/>
            <p:cNvSpPr>
              <a:spLocks/>
            </p:cNvSpPr>
            <p:nvPr/>
          </p:nvSpPr>
          <p:spPr bwMode="auto">
            <a:xfrm>
              <a:off x="1719257" y="4558882"/>
              <a:ext cx="633041" cy="778143"/>
            </a:xfrm>
            <a:custGeom>
              <a:avLst/>
              <a:gdLst>
                <a:gd name="T0" fmla="*/ 2147483646 w 1769"/>
                <a:gd name="T1" fmla="*/ 2147483646 h 2242"/>
                <a:gd name="T2" fmla="*/ 2147483646 w 1769"/>
                <a:gd name="T3" fmla="*/ 2147483646 h 2242"/>
                <a:gd name="T4" fmla="*/ 2147483646 w 1769"/>
                <a:gd name="T5" fmla="*/ 2147483646 h 2242"/>
                <a:gd name="T6" fmla="*/ 2147483646 w 1769"/>
                <a:gd name="T7" fmla="*/ 2147483646 h 2242"/>
                <a:gd name="T8" fmla="*/ 2147483646 w 1769"/>
                <a:gd name="T9" fmla="*/ 2147483646 h 2242"/>
                <a:gd name="T10" fmla="*/ 2147483646 w 1769"/>
                <a:gd name="T11" fmla="*/ 2147483646 h 2242"/>
                <a:gd name="T12" fmla="*/ 2147483646 w 1769"/>
                <a:gd name="T13" fmla="*/ 2147483646 h 2242"/>
                <a:gd name="T14" fmla="*/ 2147483646 w 1769"/>
                <a:gd name="T15" fmla="*/ 2147483646 h 2242"/>
                <a:gd name="T16" fmla="*/ 2147483646 w 1769"/>
                <a:gd name="T17" fmla="*/ 2147483646 h 2242"/>
                <a:gd name="T18" fmla="*/ 2147483646 w 1769"/>
                <a:gd name="T19" fmla="*/ 2147483646 h 2242"/>
                <a:gd name="T20" fmla="*/ 2147483646 w 1769"/>
                <a:gd name="T21" fmla="*/ 2147483646 h 2242"/>
                <a:gd name="T22" fmla="*/ 2147483646 w 1769"/>
                <a:gd name="T23" fmla="*/ 2147483646 h 2242"/>
                <a:gd name="T24" fmla="*/ 2147483646 w 1769"/>
                <a:gd name="T25" fmla="*/ 2147483646 h 2242"/>
                <a:gd name="T26" fmla="*/ 2147483646 w 1769"/>
                <a:gd name="T27" fmla="*/ 2147483646 h 2242"/>
                <a:gd name="T28" fmla="*/ 2147483646 w 1769"/>
                <a:gd name="T29" fmla="*/ 2147483646 h 2242"/>
                <a:gd name="T30" fmla="*/ 2147483646 w 1769"/>
                <a:gd name="T31" fmla="*/ 2147483646 h 2242"/>
                <a:gd name="T32" fmla="*/ 2147483646 w 1769"/>
                <a:gd name="T33" fmla="*/ 2147483646 h 2242"/>
                <a:gd name="T34" fmla="*/ 2147483646 w 1769"/>
                <a:gd name="T35" fmla="*/ 2147483646 h 2242"/>
                <a:gd name="T36" fmla="*/ 2147483646 w 1769"/>
                <a:gd name="T37" fmla="*/ 1966425616 h 2242"/>
                <a:gd name="T38" fmla="*/ 2147483646 w 1769"/>
                <a:gd name="T39" fmla="*/ 1655952021 h 2242"/>
                <a:gd name="T40" fmla="*/ 2147483646 w 1769"/>
                <a:gd name="T41" fmla="*/ 788165183 h 2242"/>
                <a:gd name="T42" fmla="*/ 2147483646 w 1769"/>
                <a:gd name="T43" fmla="*/ 0 h 2242"/>
                <a:gd name="T44" fmla="*/ 2147483646 w 1769"/>
                <a:gd name="T45" fmla="*/ 1090704428 h 2242"/>
                <a:gd name="T46" fmla="*/ 2147483646 w 1769"/>
                <a:gd name="T47" fmla="*/ 1847012803 h 2242"/>
                <a:gd name="T48" fmla="*/ 2147483646 w 1769"/>
                <a:gd name="T49" fmla="*/ 2147483646 h 2242"/>
                <a:gd name="T50" fmla="*/ 2147483646 w 1769"/>
                <a:gd name="T51" fmla="*/ 2147483646 h 2242"/>
                <a:gd name="T52" fmla="*/ 2147483646 w 1769"/>
                <a:gd name="T53" fmla="*/ 2147483646 h 2242"/>
                <a:gd name="T54" fmla="*/ 1818621377 w 1769"/>
                <a:gd name="T55" fmla="*/ 2147483646 h 2242"/>
                <a:gd name="T56" fmla="*/ 1858152346 w 1769"/>
                <a:gd name="T57" fmla="*/ 2147483646 h 2242"/>
                <a:gd name="T58" fmla="*/ 1162352436 w 1769"/>
                <a:gd name="T59" fmla="*/ 2147483646 h 2242"/>
                <a:gd name="T60" fmla="*/ 94898151 w 1769"/>
                <a:gd name="T61" fmla="*/ 2147483646 h 2242"/>
                <a:gd name="T62" fmla="*/ 292552794 w 1769"/>
                <a:gd name="T63" fmla="*/ 2147483646 h 2242"/>
                <a:gd name="T64" fmla="*/ 838167058 w 1769"/>
                <a:gd name="T65" fmla="*/ 2147483646 h 2242"/>
                <a:gd name="T66" fmla="*/ 1526068783 w 1769"/>
                <a:gd name="T67" fmla="*/ 2147483646 h 2242"/>
                <a:gd name="T68" fmla="*/ 2147483646 w 1769"/>
                <a:gd name="T69" fmla="*/ 2147483646 h 2242"/>
                <a:gd name="T70" fmla="*/ 2147483646 w 1769"/>
                <a:gd name="T71" fmla="*/ 2147483646 h 2242"/>
                <a:gd name="T72" fmla="*/ 2147483646 w 1769"/>
                <a:gd name="T73" fmla="*/ 2147483646 h 2242"/>
                <a:gd name="T74" fmla="*/ 1834457592 w 1769"/>
                <a:gd name="T75" fmla="*/ 2147483646 h 2242"/>
                <a:gd name="T76" fmla="*/ 2063745018 w 1769"/>
                <a:gd name="T77" fmla="*/ 2147483646 h 2242"/>
                <a:gd name="T78" fmla="*/ 2147483646 w 1769"/>
                <a:gd name="T79" fmla="*/ 2147483646 h 2242"/>
                <a:gd name="T80" fmla="*/ 2147483646 w 1769"/>
                <a:gd name="T81" fmla="*/ 2147483646 h 2242"/>
                <a:gd name="T82" fmla="*/ 2147483646 w 1769"/>
                <a:gd name="T83" fmla="*/ 2147483646 h 2242"/>
                <a:gd name="T84" fmla="*/ 2147483646 w 1769"/>
                <a:gd name="T85" fmla="*/ 2147483646 h 2242"/>
                <a:gd name="T86" fmla="*/ 2147483646 w 1769"/>
                <a:gd name="T87" fmla="*/ 2147483646 h 2242"/>
                <a:gd name="T88" fmla="*/ 2147483646 w 1769"/>
                <a:gd name="T89" fmla="*/ 2147483646 h 2242"/>
                <a:gd name="T90" fmla="*/ 2147483646 w 1769"/>
                <a:gd name="T91" fmla="*/ 2147483646 h 2242"/>
                <a:gd name="T92" fmla="*/ 2147483646 w 1769"/>
                <a:gd name="T93" fmla="*/ 2147483646 h 2242"/>
                <a:gd name="T94" fmla="*/ 2147483646 w 1769"/>
                <a:gd name="T95" fmla="*/ 2147483646 h 2242"/>
                <a:gd name="T96" fmla="*/ 2147483646 w 1769"/>
                <a:gd name="T97" fmla="*/ 2147483646 h 2242"/>
                <a:gd name="T98" fmla="*/ 2147483646 w 1769"/>
                <a:gd name="T99" fmla="*/ 2147483646 h 2242"/>
                <a:gd name="T100" fmla="*/ 2147483646 w 1769"/>
                <a:gd name="T101" fmla="*/ 2147483646 h 2242"/>
                <a:gd name="T102" fmla="*/ 2147483646 w 1769"/>
                <a:gd name="T103" fmla="*/ 2147483646 h 2242"/>
                <a:gd name="T104" fmla="*/ 2147483646 w 1769"/>
                <a:gd name="T105" fmla="*/ 2147483646 h 2242"/>
                <a:gd name="T106" fmla="*/ 2147483646 w 1769"/>
                <a:gd name="T107" fmla="*/ 2147483646 h 2242"/>
                <a:gd name="T108" fmla="*/ 2147483646 w 1769"/>
                <a:gd name="T109" fmla="*/ 2147483646 h 2242"/>
                <a:gd name="T110" fmla="*/ 2147483646 w 1769"/>
                <a:gd name="T111" fmla="*/ 2147483646 h 2242"/>
                <a:gd name="T112" fmla="*/ 2147483646 w 1769"/>
                <a:gd name="T113" fmla="*/ 2147483646 h 2242"/>
                <a:gd name="T114" fmla="*/ 2147483646 w 1769"/>
                <a:gd name="T115" fmla="*/ 2147483646 h 2242"/>
                <a:gd name="T116" fmla="*/ 2147483646 w 1769"/>
                <a:gd name="T117" fmla="*/ 2147483646 h 2242"/>
                <a:gd name="T118" fmla="*/ 2147483646 w 1769"/>
                <a:gd name="T119" fmla="*/ 2147483646 h 2242"/>
                <a:gd name="T120" fmla="*/ 2147483646 w 1769"/>
                <a:gd name="T121" fmla="*/ 2147483646 h 224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769"/>
                <a:gd name="T184" fmla="*/ 0 h 2242"/>
                <a:gd name="T185" fmla="*/ 1769 w 1769"/>
                <a:gd name="T186" fmla="*/ 2242 h 224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安徽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广东"/>
          <p:cNvSpPr>
            <a:spLocks noEditPoints="1"/>
          </p:cNvSpPr>
          <p:nvPr/>
        </p:nvSpPr>
        <p:spPr bwMode="auto">
          <a:xfrm>
            <a:off x="4827375" y="4558882"/>
            <a:ext cx="1065425" cy="775515"/>
          </a:xfrm>
          <a:custGeom>
            <a:avLst/>
            <a:gdLst>
              <a:gd name="T0" fmla="*/ 2147483646 w 2993"/>
              <a:gd name="T1" fmla="*/ 2147483646 h 2287"/>
              <a:gd name="T2" fmla="*/ 2147483646 w 2993"/>
              <a:gd name="T3" fmla="*/ 2147483646 h 2287"/>
              <a:gd name="T4" fmla="*/ 2147483646 w 2993"/>
              <a:gd name="T5" fmla="*/ 2147483646 h 2287"/>
              <a:gd name="T6" fmla="*/ 2147483646 w 2993"/>
              <a:gd name="T7" fmla="*/ 2147483646 h 2287"/>
              <a:gd name="T8" fmla="*/ 2147483646 w 2993"/>
              <a:gd name="T9" fmla="*/ 2147483646 h 2287"/>
              <a:gd name="T10" fmla="*/ 2147483646 w 2993"/>
              <a:gd name="T11" fmla="*/ 2147483646 h 2287"/>
              <a:gd name="T12" fmla="*/ 2147483646 w 2993"/>
              <a:gd name="T13" fmla="*/ 2147483646 h 2287"/>
              <a:gd name="T14" fmla="*/ 2147483646 w 2993"/>
              <a:gd name="T15" fmla="*/ 2147483646 h 2287"/>
              <a:gd name="T16" fmla="*/ 2147483646 w 2993"/>
              <a:gd name="T17" fmla="*/ 2147483646 h 2287"/>
              <a:gd name="T18" fmla="*/ 2147483646 w 2993"/>
              <a:gd name="T19" fmla="*/ 2147483646 h 2287"/>
              <a:gd name="T20" fmla="*/ 2147483646 w 2993"/>
              <a:gd name="T21" fmla="*/ 2147483646 h 2287"/>
              <a:gd name="T22" fmla="*/ 2147483646 w 2993"/>
              <a:gd name="T23" fmla="*/ 2147483646 h 2287"/>
              <a:gd name="T24" fmla="*/ 2147483646 w 2993"/>
              <a:gd name="T25" fmla="*/ 2147483646 h 2287"/>
              <a:gd name="T26" fmla="*/ 2147483646 w 2993"/>
              <a:gd name="T27" fmla="*/ 2147483646 h 2287"/>
              <a:gd name="T28" fmla="*/ 2147483646 w 2993"/>
              <a:gd name="T29" fmla="*/ 2147483646 h 2287"/>
              <a:gd name="T30" fmla="*/ 2147483646 w 2993"/>
              <a:gd name="T31" fmla="*/ 2147483646 h 2287"/>
              <a:gd name="T32" fmla="*/ 2147483646 w 2993"/>
              <a:gd name="T33" fmla="*/ 2147483646 h 2287"/>
              <a:gd name="T34" fmla="*/ 2147483646 w 2993"/>
              <a:gd name="T35" fmla="*/ 2147483646 h 2287"/>
              <a:gd name="T36" fmla="*/ 2147483646 w 2993"/>
              <a:gd name="T37" fmla="*/ 2147483646 h 2287"/>
              <a:gd name="T38" fmla="*/ 2147483646 w 2993"/>
              <a:gd name="T39" fmla="*/ 2147483646 h 2287"/>
              <a:gd name="T40" fmla="*/ 2147483646 w 2993"/>
              <a:gd name="T41" fmla="*/ 0 h 2287"/>
              <a:gd name="T42" fmla="*/ 2147483646 w 2993"/>
              <a:gd name="T43" fmla="*/ 2147483646 h 2287"/>
              <a:gd name="T44" fmla="*/ 2147483646 w 2993"/>
              <a:gd name="T45" fmla="*/ 2147483646 h 2287"/>
              <a:gd name="T46" fmla="*/ 2147483646 w 2993"/>
              <a:gd name="T47" fmla="*/ 2147483646 h 2287"/>
              <a:gd name="T48" fmla="*/ 2147483646 w 2993"/>
              <a:gd name="T49" fmla="*/ 2147483646 h 2287"/>
              <a:gd name="T50" fmla="*/ 2147483646 w 2993"/>
              <a:gd name="T51" fmla="*/ 2147483646 h 2287"/>
              <a:gd name="T52" fmla="*/ 2147483646 w 2993"/>
              <a:gd name="T53" fmla="*/ 2147483646 h 2287"/>
              <a:gd name="T54" fmla="*/ 2147483646 w 2993"/>
              <a:gd name="T55" fmla="*/ 2147483646 h 2287"/>
              <a:gd name="T56" fmla="*/ 2147483646 w 2993"/>
              <a:gd name="T57" fmla="*/ 2147483646 h 2287"/>
              <a:gd name="T58" fmla="*/ 2147483646 w 2993"/>
              <a:gd name="T59" fmla="*/ 2147483646 h 2287"/>
              <a:gd name="T60" fmla="*/ 2147483646 w 2993"/>
              <a:gd name="T61" fmla="*/ 2147483646 h 2287"/>
              <a:gd name="T62" fmla="*/ 2147483646 w 2993"/>
              <a:gd name="T63" fmla="*/ 2147483646 h 2287"/>
              <a:gd name="T64" fmla="*/ 2147483646 w 2993"/>
              <a:gd name="T65" fmla="*/ 2147483646 h 2287"/>
              <a:gd name="T66" fmla="*/ 2147483646 w 2993"/>
              <a:gd name="T67" fmla="*/ 2147483646 h 2287"/>
              <a:gd name="T68" fmla="*/ 2147483646 w 2993"/>
              <a:gd name="T69" fmla="*/ 2147483646 h 2287"/>
              <a:gd name="T70" fmla="*/ 2147483646 w 2993"/>
              <a:gd name="T71" fmla="*/ 2147483646 h 2287"/>
              <a:gd name="T72" fmla="*/ 2147483646 w 2993"/>
              <a:gd name="T73" fmla="*/ 2147483646 h 2287"/>
              <a:gd name="T74" fmla="*/ 2147483646 w 2993"/>
              <a:gd name="T75" fmla="*/ 2147483646 h 2287"/>
              <a:gd name="T76" fmla="*/ 2147483646 w 2993"/>
              <a:gd name="T77" fmla="*/ 2147483646 h 2287"/>
              <a:gd name="T78" fmla="*/ 2147483646 w 2993"/>
              <a:gd name="T79" fmla="*/ 2147483646 h 2287"/>
              <a:gd name="T80" fmla="*/ 2147483646 w 2993"/>
              <a:gd name="T81" fmla="*/ 2147483646 h 2287"/>
              <a:gd name="T82" fmla="*/ 2147483646 w 2993"/>
              <a:gd name="T83" fmla="*/ 2147483646 h 2287"/>
              <a:gd name="T84" fmla="*/ 2147483646 w 2993"/>
              <a:gd name="T85" fmla="*/ 2147483646 h 2287"/>
              <a:gd name="T86" fmla="*/ 2147483646 w 2993"/>
              <a:gd name="T87" fmla="*/ 2147483646 h 2287"/>
              <a:gd name="T88" fmla="*/ 2147483646 w 2993"/>
              <a:gd name="T89" fmla="*/ 2147483646 h 2287"/>
              <a:gd name="T90" fmla="*/ 2147483646 w 2993"/>
              <a:gd name="T91" fmla="*/ 2147483646 h 2287"/>
              <a:gd name="T92" fmla="*/ 2147483646 w 2993"/>
              <a:gd name="T93" fmla="*/ 2147483646 h 2287"/>
              <a:gd name="T94" fmla="*/ 2147483646 w 2993"/>
              <a:gd name="T95" fmla="*/ 2147483646 h 2287"/>
              <a:gd name="T96" fmla="*/ 2147483646 w 2993"/>
              <a:gd name="T97" fmla="*/ 2147483646 h 2287"/>
              <a:gd name="T98" fmla="*/ 2147483646 w 2993"/>
              <a:gd name="T99" fmla="*/ 2147483646 h 2287"/>
              <a:gd name="T100" fmla="*/ 2147483646 w 2993"/>
              <a:gd name="T101" fmla="*/ 2147483646 h 2287"/>
              <a:gd name="T102" fmla="*/ 2147483646 w 2993"/>
              <a:gd name="T103" fmla="*/ 2147483646 h 2287"/>
              <a:gd name="T104" fmla="*/ 2147483646 w 2993"/>
              <a:gd name="T105" fmla="*/ 2147483646 h 2287"/>
              <a:gd name="T106" fmla="*/ 2147483646 w 2993"/>
              <a:gd name="T107" fmla="*/ 2147483646 h 2287"/>
              <a:gd name="T108" fmla="*/ 2147483646 w 2993"/>
              <a:gd name="T109" fmla="*/ 2147483646 h 2287"/>
              <a:gd name="T110" fmla="*/ 2147483646 w 2993"/>
              <a:gd name="T111" fmla="*/ 2147483646 h 2287"/>
              <a:gd name="T112" fmla="*/ 2147483646 w 2993"/>
              <a:gd name="T113" fmla="*/ 2147483646 h 2287"/>
              <a:gd name="T114" fmla="*/ 2147483646 w 2993"/>
              <a:gd name="T115" fmla="*/ 2147483646 h 2287"/>
              <a:gd name="T116" fmla="*/ 2147483646 w 2993"/>
              <a:gd name="T117" fmla="*/ 2147483646 h 2287"/>
              <a:gd name="T118" fmla="*/ 2147483646 w 2993"/>
              <a:gd name="T119" fmla="*/ 2147483646 h 2287"/>
              <a:gd name="T120" fmla="*/ 2147483646 w 2993"/>
              <a:gd name="T121" fmla="*/ 2147483646 h 2287"/>
              <a:gd name="T122" fmla="*/ 2147483646 w 2993"/>
              <a:gd name="T123" fmla="*/ 2147483646 h 2287"/>
              <a:gd name="T124" fmla="*/ 2147483646 w 2993"/>
              <a:gd name="T125" fmla="*/ 2147483646 h 22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993"/>
              <a:gd name="T190" fmla="*/ 0 h 2287"/>
              <a:gd name="T191" fmla="*/ 2993 w 2993"/>
              <a:gd name="T192" fmla="*/ 2287 h 22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993" h="2287">
                <a:moveTo>
                  <a:pt x="1852" y="1263"/>
                </a:moveTo>
                <a:lnTo>
                  <a:pt x="1853" y="1261"/>
                </a:lnTo>
                <a:lnTo>
                  <a:pt x="1854" y="1259"/>
                </a:lnTo>
                <a:lnTo>
                  <a:pt x="1858" y="1256"/>
                </a:lnTo>
                <a:lnTo>
                  <a:pt x="1863" y="1253"/>
                </a:lnTo>
                <a:lnTo>
                  <a:pt x="1875" y="1244"/>
                </a:lnTo>
                <a:lnTo>
                  <a:pt x="1890" y="1236"/>
                </a:lnTo>
                <a:lnTo>
                  <a:pt x="1895" y="1235"/>
                </a:lnTo>
                <a:lnTo>
                  <a:pt x="1901" y="1234"/>
                </a:lnTo>
                <a:lnTo>
                  <a:pt x="1906" y="1234"/>
                </a:lnTo>
                <a:lnTo>
                  <a:pt x="1910" y="1234"/>
                </a:lnTo>
                <a:lnTo>
                  <a:pt x="1922" y="1236"/>
                </a:lnTo>
                <a:lnTo>
                  <a:pt x="1937" y="1242"/>
                </a:lnTo>
                <a:lnTo>
                  <a:pt x="1944" y="1245"/>
                </a:lnTo>
                <a:lnTo>
                  <a:pt x="1948" y="1249"/>
                </a:lnTo>
                <a:lnTo>
                  <a:pt x="1951" y="1254"/>
                </a:lnTo>
                <a:lnTo>
                  <a:pt x="1953" y="1259"/>
                </a:lnTo>
                <a:lnTo>
                  <a:pt x="1956" y="1269"/>
                </a:lnTo>
                <a:lnTo>
                  <a:pt x="1956" y="1280"/>
                </a:lnTo>
                <a:lnTo>
                  <a:pt x="1957" y="1285"/>
                </a:lnTo>
                <a:lnTo>
                  <a:pt x="1958" y="1288"/>
                </a:lnTo>
                <a:lnTo>
                  <a:pt x="1959" y="1291"/>
                </a:lnTo>
                <a:lnTo>
                  <a:pt x="1961" y="1293"/>
                </a:lnTo>
                <a:lnTo>
                  <a:pt x="1964" y="1293"/>
                </a:lnTo>
                <a:lnTo>
                  <a:pt x="1966" y="1292"/>
                </a:lnTo>
                <a:lnTo>
                  <a:pt x="1970" y="1291"/>
                </a:lnTo>
                <a:lnTo>
                  <a:pt x="1973" y="1287"/>
                </a:lnTo>
                <a:lnTo>
                  <a:pt x="1990" y="1280"/>
                </a:lnTo>
                <a:lnTo>
                  <a:pt x="2003" y="1273"/>
                </a:lnTo>
                <a:lnTo>
                  <a:pt x="2003" y="1270"/>
                </a:lnTo>
                <a:lnTo>
                  <a:pt x="2003" y="1267"/>
                </a:lnTo>
                <a:lnTo>
                  <a:pt x="2002" y="1265"/>
                </a:lnTo>
                <a:lnTo>
                  <a:pt x="2001" y="1262"/>
                </a:lnTo>
                <a:lnTo>
                  <a:pt x="1996" y="1257"/>
                </a:lnTo>
                <a:lnTo>
                  <a:pt x="1989" y="1255"/>
                </a:lnTo>
                <a:lnTo>
                  <a:pt x="1983" y="1253"/>
                </a:lnTo>
                <a:lnTo>
                  <a:pt x="1978" y="1249"/>
                </a:lnTo>
                <a:lnTo>
                  <a:pt x="1977" y="1245"/>
                </a:lnTo>
                <a:lnTo>
                  <a:pt x="1977" y="1242"/>
                </a:lnTo>
                <a:lnTo>
                  <a:pt x="1978" y="1237"/>
                </a:lnTo>
                <a:lnTo>
                  <a:pt x="1980" y="1232"/>
                </a:lnTo>
                <a:lnTo>
                  <a:pt x="1985" y="1226"/>
                </a:lnTo>
                <a:lnTo>
                  <a:pt x="1990" y="1221"/>
                </a:lnTo>
                <a:lnTo>
                  <a:pt x="1990" y="1218"/>
                </a:lnTo>
                <a:lnTo>
                  <a:pt x="1989" y="1217"/>
                </a:lnTo>
                <a:lnTo>
                  <a:pt x="1986" y="1216"/>
                </a:lnTo>
                <a:lnTo>
                  <a:pt x="1983" y="1216"/>
                </a:lnTo>
                <a:lnTo>
                  <a:pt x="1975" y="1215"/>
                </a:lnTo>
                <a:lnTo>
                  <a:pt x="1967" y="1216"/>
                </a:lnTo>
                <a:lnTo>
                  <a:pt x="1964" y="1216"/>
                </a:lnTo>
                <a:lnTo>
                  <a:pt x="1961" y="1216"/>
                </a:lnTo>
                <a:lnTo>
                  <a:pt x="1960" y="1215"/>
                </a:lnTo>
                <a:lnTo>
                  <a:pt x="1958" y="1213"/>
                </a:lnTo>
                <a:lnTo>
                  <a:pt x="1957" y="1212"/>
                </a:lnTo>
                <a:lnTo>
                  <a:pt x="1957" y="1210"/>
                </a:lnTo>
                <a:lnTo>
                  <a:pt x="1957" y="1207"/>
                </a:lnTo>
                <a:lnTo>
                  <a:pt x="1957" y="1204"/>
                </a:lnTo>
                <a:lnTo>
                  <a:pt x="1959" y="1196"/>
                </a:lnTo>
                <a:lnTo>
                  <a:pt x="1964" y="1185"/>
                </a:lnTo>
                <a:lnTo>
                  <a:pt x="1967" y="1179"/>
                </a:lnTo>
                <a:lnTo>
                  <a:pt x="1971" y="1174"/>
                </a:lnTo>
                <a:lnTo>
                  <a:pt x="1976" y="1169"/>
                </a:lnTo>
                <a:lnTo>
                  <a:pt x="1982" y="1166"/>
                </a:lnTo>
                <a:lnTo>
                  <a:pt x="2002" y="1156"/>
                </a:lnTo>
                <a:lnTo>
                  <a:pt x="2028" y="1146"/>
                </a:lnTo>
                <a:lnTo>
                  <a:pt x="2052" y="1135"/>
                </a:lnTo>
                <a:lnTo>
                  <a:pt x="2066" y="1127"/>
                </a:lnTo>
                <a:lnTo>
                  <a:pt x="2070" y="1124"/>
                </a:lnTo>
                <a:lnTo>
                  <a:pt x="2073" y="1124"/>
                </a:lnTo>
                <a:lnTo>
                  <a:pt x="2077" y="1125"/>
                </a:lnTo>
                <a:lnTo>
                  <a:pt x="2079" y="1129"/>
                </a:lnTo>
                <a:lnTo>
                  <a:pt x="2080" y="1133"/>
                </a:lnTo>
                <a:lnTo>
                  <a:pt x="2082" y="1137"/>
                </a:lnTo>
                <a:lnTo>
                  <a:pt x="2082" y="1142"/>
                </a:lnTo>
                <a:lnTo>
                  <a:pt x="2079" y="1146"/>
                </a:lnTo>
                <a:lnTo>
                  <a:pt x="2064" y="1159"/>
                </a:lnTo>
                <a:lnTo>
                  <a:pt x="2052" y="1167"/>
                </a:lnTo>
                <a:lnTo>
                  <a:pt x="2051" y="1173"/>
                </a:lnTo>
                <a:lnTo>
                  <a:pt x="2052" y="1182"/>
                </a:lnTo>
                <a:lnTo>
                  <a:pt x="2053" y="1193"/>
                </a:lnTo>
                <a:lnTo>
                  <a:pt x="2053" y="1203"/>
                </a:lnTo>
                <a:lnTo>
                  <a:pt x="2053" y="1213"/>
                </a:lnTo>
                <a:lnTo>
                  <a:pt x="2054" y="1225"/>
                </a:lnTo>
                <a:lnTo>
                  <a:pt x="2055" y="1230"/>
                </a:lnTo>
                <a:lnTo>
                  <a:pt x="2058" y="1235"/>
                </a:lnTo>
                <a:lnTo>
                  <a:pt x="2059" y="1236"/>
                </a:lnTo>
                <a:lnTo>
                  <a:pt x="2061" y="1236"/>
                </a:lnTo>
                <a:lnTo>
                  <a:pt x="2063" y="1237"/>
                </a:lnTo>
                <a:lnTo>
                  <a:pt x="2065" y="1236"/>
                </a:lnTo>
                <a:lnTo>
                  <a:pt x="2076" y="1231"/>
                </a:lnTo>
                <a:lnTo>
                  <a:pt x="2089" y="1225"/>
                </a:lnTo>
                <a:lnTo>
                  <a:pt x="2095" y="1224"/>
                </a:lnTo>
                <a:lnTo>
                  <a:pt x="2101" y="1223"/>
                </a:lnTo>
                <a:lnTo>
                  <a:pt x="2102" y="1224"/>
                </a:lnTo>
                <a:lnTo>
                  <a:pt x="2104" y="1224"/>
                </a:lnTo>
                <a:lnTo>
                  <a:pt x="2105" y="1226"/>
                </a:lnTo>
                <a:lnTo>
                  <a:pt x="2108" y="1229"/>
                </a:lnTo>
                <a:lnTo>
                  <a:pt x="2111" y="1237"/>
                </a:lnTo>
                <a:lnTo>
                  <a:pt x="2115" y="1244"/>
                </a:lnTo>
                <a:lnTo>
                  <a:pt x="2117" y="1245"/>
                </a:lnTo>
                <a:lnTo>
                  <a:pt x="2118" y="1245"/>
                </a:lnTo>
                <a:lnTo>
                  <a:pt x="2120" y="1245"/>
                </a:lnTo>
                <a:lnTo>
                  <a:pt x="2122" y="1243"/>
                </a:lnTo>
                <a:lnTo>
                  <a:pt x="2123" y="1235"/>
                </a:lnTo>
                <a:lnTo>
                  <a:pt x="2123" y="1224"/>
                </a:lnTo>
                <a:lnTo>
                  <a:pt x="2123" y="1219"/>
                </a:lnTo>
                <a:lnTo>
                  <a:pt x="2124" y="1213"/>
                </a:lnTo>
                <a:lnTo>
                  <a:pt x="2127" y="1209"/>
                </a:lnTo>
                <a:lnTo>
                  <a:pt x="2130" y="1205"/>
                </a:lnTo>
                <a:lnTo>
                  <a:pt x="2134" y="1200"/>
                </a:lnTo>
                <a:lnTo>
                  <a:pt x="2141" y="1191"/>
                </a:lnTo>
                <a:lnTo>
                  <a:pt x="2149" y="1181"/>
                </a:lnTo>
                <a:lnTo>
                  <a:pt x="2158" y="1171"/>
                </a:lnTo>
                <a:lnTo>
                  <a:pt x="2161" y="1166"/>
                </a:lnTo>
                <a:lnTo>
                  <a:pt x="2164" y="1162"/>
                </a:lnTo>
                <a:lnTo>
                  <a:pt x="2165" y="1159"/>
                </a:lnTo>
                <a:lnTo>
                  <a:pt x="2165" y="1155"/>
                </a:lnTo>
                <a:lnTo>
                  <a:pt x="2165" y="1150"/>
                </a:lnTo>
                <a:lnTo>
                  <a:pt x="2165" y="1146"/>
                </a:lnTo>
                <a:lnTo>
                  <a:pt x="2166" y="1142"/>
                </a:lnTo>
                <a:lnTo>
                  <a:pt x="2168" y="1139"/>
                </a:lnTo>
                <a:lnTo>
                  <a:pt x="2171" y="1136"/>
                </a:lnTo>
                <a:lnTo>
                  <a:pt x="2174" y="1134"/>
                </a:lnTo>
                <a:lnTo>
                  <a:pt x="2179" y="1131"/>
                </a:lnTo>
                <a:lnTo>
                  <a:pt x="2184" y="1130"/>
                </a:lnTo>
                <a:lnTo>
                  <a:pt x="2194" y="1128"/>
                </a:lnTo>
                <a:lnTo>
                  <a:pt x="2206" y="1127"/>
                </a:lnTo>
                <a:lnTo>
                  <a:pt x="2219" y="1128"/>
                </a:lnTo>
                <a:lnTo>
                  <a:pt x="2233" y="1129"/>
                </a:lnTo>
                <a:lnTo>
                  <a:pt x="2255" y="1131"/>
                </a:lnTo>
                <a:lnTo>
                  <a:pt x="2271" y="1135"/>
                </a:lnTo>
                <a:lnTo>
                  <a:pt x="2275" y="1137"/>
                </a:lnTo>
                <a:lnTo>
                  <a:pt x="2280" y="1139"/>
                </a:lnTo>
                <a:lnTo>
                  <a:pt x="2282" y="1141"/>
                </a:lnTo>
                <a:lnTo>
                  <a:pt x="2284" y="1143"/>
                </a:lnTo>
                <a:lnTo>
                  <a:pt x="2286" y="1154"/>
                </a:lnTo>
                <a:lnTo>
                  <a:pt x="2293" y="1167"/>
                </a:lnTo>
                <a:lnTo>
                  <a:pt x="2300" y="1169"/>
                </a:lnTo>
                <a:lnTo>
                  <a:pt x="2317" y="1172"/>
                </a:lnTo>
                <a:lnTo>
                  <a:pt x="2326" y="1173"/>
                </a:lnTo>
                <a:lnTo>
                  <a:pt x="2336" y="1174"/>
                </a:lnTo>
                <a:lnTo>
                  <a:pt x="2344" y="1177"/>
                </a:lnTo>
                <a:lnTo>
                  <a:pt x="2353" y="1179"/>
                </a:lnTo>
                <a:lnTo>
                  <a:pt x="2356" y="1181"/>
                </a:lnTo>
                <a:lnTo>
                  <a:pt x="2360" y="1182"/>
                </a:lnTo>
                <a:lnTo>
                  <a:pt x="2363" y="1184"/>
                </a:lnTo>
                <a:lnTo>
                  <a:pt x="2367" y="1184"/>
                </a:lnTo>
                <a:lnTo>
                  <a:pt x="2372" y="1182"/>
                </a:lnTo>
                <a:lnTo>
                  <a:pt x="2375" y="1180"/>
                </a:lnTo>
                <a:lnTo>
                  <a:pt x="2380" y="1177"/>
                </a:lnTo>
                <a:lnTo>
                  <a:pt x="2385" y="1172"/>
                </a:lnTo>
                <a:lnTo>
                  <a:pt x="2386" y="1169"/>
                </a:lnTo>
                <a:lnTo>
                  <a:pt x="2387" y="1166"/>
                </a:lnTo>
                <a:lnTo>
                  <a:pt x="2387" y="1163"/>
                </a:lnTo>
                <a:lnTo>
                  <a:pt x="2386" y="1160"/>
                </a:lnTo>
                <a:lnTo>
                  <a:pt x="2383" y="1155"/>
                </a:lnTo>
                <a:lnTo>
                  <a:pt x="2378" y="1149"/>
                </a:lnTo>
                <a:lnTo>
                  <a:pt x="2364" y="1139"/>
                </a:lnTo>
                <a:lnTo>
                  <a:pt x="2353" y="1129"/>
                </a:lnTo>
                <a:lnTo>
                  <a:pt x="2349" y="1123"/>
                </a:lnTo>
                <a:lnTo>
                  <a:pt x="2347" y="1118"/>
                </a:lnTo>
                <a:lnTo>
                  <a:pt x="2345" y="1114"/>
                </a:lnTo>
                <a:lnTo>
                  <a:pt x="2345" y="1109"/>
                </a:lnTo>
                <a:lnTo>
                  <a:pt x="2347" y="1102"/>
                </a:lnTo>
                <a:lnTo>
                  <a:pt x="2349" y="1095"/>
                </a:lnTo>
                <a:lnTo>
                  <a:pt x="2353" y="1090"/>
                </a:lnTo>
                <a:lnTo>
                  <a:pt x="2357" y="1085"/>
                </a:lnTo>
                <a:lnTo>
                  <a:pt x="2360" y="1084"/>
                </a:lnTo>
                <a:lnTo>
                  <a:pt x="2363" y="1083"/>
                </a:lnTo>
                <a:lnTo>
                  <a:pt x="2367" y="1083"/>
                </a:lnTo>
                <a:lnTo>
                  <a:pt x="2370" y="1084"/>
                </a:lnTo>
                <a:lnTo>
                  <a:pt x="2388" y="1097"/>
                </a:lnTo>
                <a:lnTo>
                  <a:pt x="2416" y="1118"/>
                </a:lnTo>
                <a:lnTo>
                  <a:pt x="2430" y="1129"/>
                </a:lnTo>
                <a:lnTo>
                  <a:pt x="2444" y="1140"/>
                </a:lnTo>
                <a:lnTo>
                  <a:pt x="2458" y="1148"/>
                </a:lnTo>
                <a:lnTo>
                  <a:pt x="2471" y="1153"/>
                </a:lnTo>
                <a:lnTo>
                  <a:pt x="2475" y="1153"/>
                </a:lnTo>
                <a:lnTo>
                  <a:pt x="2477" y="1153"/>
                </a:lnTo>
                <a:lnTo>
                  <a:pt x="2480" y="1152"/>
                </a:lnTo>
                <a:lnTo>
                  <a:pt x="2482" y="1150"/>
                </a:lnTo>
                <a:lnTo>
                  <a:pt x="2487" y="1146"/>
                </a:lnTo>
                <a:lnTo>
                  <a:pt x="2490" y="1140"/>
                </a:lnTo>
                <a:lnTo>
                  <a:pt x="2498" y="1128"/>
                </a:lnTo>
                <a:lnTo>
                  <a:pt x="2500" y="1123"/>
                </a:lnTo>
                <a:lnTo>
                  <a:pt x="2515" y="1106"/>
                </a:lnTo>
                <a:lnTo>
                  <a:pt x="2529" y="1096"/>
                </a:lnTo>
                <a:lnTo>
                  <a:pt x="2539" y="1087"/>
                </a:lnTo>
                <a:lnTo>
                  <a:pt x="2546" y="1084"/>
                </a:lnTo>
                <a:lnTo>
                  <a:pt x="2552" y="1083"/>
                </a:lnTo>
                <a:lnTo>
                  <a:pt x="2558" y="1083"/>
                </a:lnTo>
                <a:lnTo>
                  <a:pt x="2576" y="1086"/>
                </a:lnTo>
                <a:lnTo>
                  <a:pt x="2590" y="1091"/>
                </a:lnTo>
                <a:lnTo>
                  <a:pt x="2594" y="1091"/>
                </a:lnTo>
                <a:lnTo>
                  <a:pt x="2597" y="1090"/>
                </a:lnTo>
                <a:lnTo>
                  <a:pt x="2600" y="1089"/>
                </a:lnTo>
                <a:lnTo>
                  <a:pt x="2602" y="1086"/>
                </a:lnTo>
                <a:lnTo>
                  <a:pt x="2607" y="1081"/>
                </a:lnTo>
                <a:lnTo>
                  <a:pt x="2611" y="1077"/>
                </a:lnTo>
                <a:lnTo>
                  <a:pt x="2619" y="1065"/>
                </a:lnTo>
                <a:lnTo>
                  <a:pt x="2633" y="1046"/>
                </a:lnTo>
                <a:lnTo>
                  <a:pt x="2641" y="1037"/>
                </a:lnTo>
                <a:lnTo>
                  <a:pt x="2650" y="1029"/>
                </a:lnTo>
                <a:lnTo>
                  <a:pt x="2657" y="1023"/>
                </a:lnTo>
                <a:lnTo>
                  <a:pt x="2663" y="1021"/>
                </a:lnTo>
                <a:lnTo>
                  <a:pt x="2666" y="1021"/>
                </a:lnTo>
                <a:lnTo>
                  <a:pt x="2671" y="1023"/>
                </a:lnTo>
                <a:lnTo>
                  <a:pt x="2676" y="1026"/>
                </a:lnTo>
                <a:lnTo>
                  <a:pt x="2681" y="1029"/>
                </a:lnTo>
                <a:lnTo>
                  <a:pt x="2688" y="1032"/>
                </a:lnTo>
                <a:lnTo>
                  <a:pt x="2695" y="1034"/>
                </a:lnTo>
                <a:lnTo>
                  <a:pt x="2703" y="1035"/>
                </a:lnTo>
                <a:lnTo>
                  <a:pt x="2714" y="1034"/>
                </a:lnTo>
                <a:lnTo>
                  <a:pt x="2721" y="1032"/>
                </a:lnTo>
                <a:lnTo>
                  <a:pt x="2729" y="1028"/>
                </a:lnTo>
                <a:lnTo>
                  <a:pt x="2738" y="1021"/>
                </a:lnTo>
                <a:lnTo>
                  <a:pt x="2746" y="1014"/>
                </a:lnTo>
                <a:lnTo>
                  <a:pt x="2762" y="999"/>
                </a:lnTo>
                <a:lnTo>
                  <a:pt x="2773" y="985"/>
                </a:lnTo>
                <a:lnTo>
                  <a:pt x="2775" y="983"/>
                </a:lnTo>
                <a:lnTo>
                  <a:pt x="2776" y="978"/>
                </a:lnTo>
                <a:lnTo>
                  <a:pt x="2776" y="973"/>
                </a:lnTo>
                <a:lnTo>
                  <a:pt x="2776" y="967"/>
                </a:lnTo>
                <a:lnTo>
                  <a:pt x="2775" y="954"/>
                </a:lnTo>
                <a:lnTo>
                  <a:pt x="2773" y="941"/>
                </a:lnTo>
                <a:lnTo>
                  <a:pt x="2772" y="928"/>
                </a:lnTo>
                <a:lnTo>
                  <a:pt x="2771" y="916"/>
                </a:lnTo>
                <a:lnTo>
                  <a:pt x="2771" y="911"/>
                </a:lnTo>
                <a:lnTo>
                  <a:pt x="2772" y="908"/>
                </a:lnTo>
                <a:lnTo>
                  <a:pt x="2773" y="906"/>
                </a:lnTo>
                <a:lnTo>
                  <a:pt x="2776" y="903"/>
                </a:lnTo>
                <a:lnTo>
                  <a:pt x="2779" y="903"/>
                </a:lnTo>
                <a:lnTo>
                  <a:pt x="2783" y="904"/>
                </a:lnTo>
                <a:lnTo>
                  <a:pt x="2785" y="908"/>
                </a:lnTo>
                <a:lnTo>
                  <a:pt x="2786" y="911"/>
                </a:lnTo>
                <a:lnTo>
                  <a:pt x="2790" y="921"/>
                </a:lnTo>
                <a:lnTo>
                  <a:pt x="2794" y="929"/>
                </a:lnTo>
                <a:lnTo>
                  <a:pt x="2795" y="931"/>
                </a:lnTo>
                <a:lnTo>
                  <a:pt x="2797" y="931"/>
                </a:lnTo>
                <a:lnTo>
                  <a:pt x="2801" y="931"/>
                </a:lnTo>
                <a:lnTo>
                  <a:pt x="2805" y="929"/>
                </a:lnTo>
                <a:lnTo>
                  <a:pt x="2815" y="927"/>
                </a:lnTo>
                <a:lnTo>
                  <a:pt x="2827" y="922"/>
                </a:lnTo>
                <a:lnTo>
                  <a:pt x="2847" y="913"/>
                </a:lnTo>
                <a:lnTo>
                  <a:pt x="2858" y="907"/>
                </a:lnTo>
                <a:lnTo>
                  <a:pt x="2861" y="903"/>
                </a:lnTo>
                <a:lnTo>
                  <a:pt x="2864" y="900"/>
                </a:lnTo>
                <a:lnTo>
                  <a:pt x="2864" y="897"/>
                </a:lnTo>
                <a:lnTo>
                  <a:pt x="2864" y="896"/>
                </a:lnTo>
                <a:lnTo>
                  <a:pt x="2861" y="895"/>
                </a:lnTo>
                <a:lnTo>
                  <a:pt x="2859" y="894"/>
                </a:lnTo>
                <a:lnTo>
                  <a:pt x="2854" y="891"/>
                </a:lnTo>
                <a:lnTo>
                  <a:pt x="2851" y="888"/>
                </a:lnTo>
                <a:lnTo>
                  <a:pt x="2848" y="883"/>
                </a:lnTo>
                <a:lnTo>
                  <a:pt x="2847" y="878"/>
                </a:lnTo>
                <a:lnTo>
                  <a:pt x="2846" y="876"/>
                </a:lnTo>
                <a:lnTo>
                  <a:pt x="2845" y="873"/>
                </a:lnTo>
                <a:lnTo>
                  <a:pt x="2842" y="872"/>
                </a:lnTo>
                <a:lnTo>
                  <a:pt x="2840" y="870"/>
                </a:lnTo>
                <a:lnTo>
                  <a:pt x="2834" y="869"/>
                </a:lnTo>
                <a:lnTo>
                  <a:pt x="2828" y="868"/>
                </a:lnTo>
                <a:lnTo>
                  <a:pt x="2819" y="869"/>
                </a:lnTo>
                <a:lnTo>
                  <a:pt x="2807" y="870"/>
                </a:lnTo>
                <a:lnTo>
                  <a:pt x="2794" y="871"/>
                </a:lnTo>
                <a:lnTo>
                  <a:pt x="2782" y="871"/>
                </a:lnTo>
                <a:lnTo>
                  <a:pt x="2777" y="871"/>
                </a:lnTo>
                <a:lnTo>
                  <a:pt x="2772" y="869"/>
                </a:lnTo>
                <a:lnTo>
                  <a:pt x="2767" y="865"/>
                </a:lnTo>
                <a:lnTo>
                  <a:pt x="2764" y="862"/>
                </a:lnTo>
                <a:lnTo>
                  <a:pt x="2760" y="857"/>
                </a:lnTo>
                <a:lnTo>
                  <a:pt x="2757" y="852"/>
                </a:lnTo>
                <a:lnTo>
                  <a:pt x="2754" y="847"/>
                </a:lnTo>
                <a:lnTo>
                  <a:pt x="2753" y="841"/>
                </a:lnTo>
                <a:lnTo>
                  <a:pt x="2753" y="837"/>
                </a:lnTo>
                <a:lnTo>
                  <a:pt x="2753" y="834"/>
                </a:lnTo>
                <a:lnTo>
                  <a:pt x="2754" y="832"/>
                </a:lnTo>
                <a:lnTo>
                  <a:pt x="2756" y="831"/>
                </a:lnTo>
                <a:lnTo>
                  <a:pt x="2759" y="832"/>
                </a:lnTo>
                <a:lnTo>
                  <a:pt x="2765" y="834"/>
                </a:lnTo>
                <a:lnTo>
                  <a:pt x="2773" y="839"/>
                </a:lnTo>
                <a:lnTo>
                  <a:pt x="2785" y="841"/>
                </a:lnTo>
                <a:lnTo>
                  <a:pt x="2797" y="844"/>
                </a:lnTo>
                <a:lnTo>
                  <a:pt x="2810" y="844"/>
                </a:lnTo>
                <a:lnTo>
                  <a:pt x="2821" y="845"/>
                </a:lnTo>
                <a:lnTo>
                  <a:pt x="2830" y="847"/>
                </a:lnTo>
                <a:lnTo>
                  <a:pt x="2835" y="848"/>
                </a:lnTo>
                <a:lnTo>
                  <a:pt x="2840" y="850"/>
                </a:lnTo>
                <a:lnTo>
                  <a:pt x="2844" y="848"/>
                </a:lnTo>
                <a:lnTo>
                  <a:pt x="2848" y="846"/>
                </a:lnTo>
                <a:lnTo>
                  <a:pt x="2857" y="838"/>
                </a:lnTo>
                <a:lnTo>
                  <a:pt x="2863" y="828"/>
                </a:lnTo>
                <a:lnTo>
                  <a:pt x="2868" y="819"/>
                </a:lnTo>
                <a:lnTo>
                  <a:pt x="2873" y="810"/>
                </a:lnTo>
                <a:lnTo>
                  <a:pt x="2878" y="802"/>
                </a:lnTo>
                <a:lnTo>
                  <a:pt x="2883" y="791"/>
                </a:lnTo>
                <a:lnTo>
                  <a:pt x="2885" y="780"/>
                </a:lnTo>
                <a:lnTo>
                  <a:pt x="2886" y="770"/>
                </a:lnTo>
                <a:lnTo>
                  <a:pt x="2885" y="758"/>
                </a:lnTo>
                <a:lnTo>
                  <a:pt x="2884" y="743"/>
                </a:lnTo>
                <a:lnTo>
                  <a:pt x="2884" y="737"/>
                </a:lnTo>
                <a:lnTo>
                  <a:pt x="2884" y="730"/>
                </a:lnTo>
                <a:lnTo>
                  <a:pt x="2886" y="725"/>
                </a:lnTo>
                <a:lnTo>
                  <a:pt x="2889" y="721"/>
                </a:lnTo>
                <a:lnTo>
                  <a:pt x="2892" y="720"/>
                </a:lnTo>
                <a:lnTo>
                  <a:pt x="2896" y="720"/>
                </a:lnTo>
                <a:lnTo>
                  <a:pt x="2899" y="720"/>
                </a:lnTo>
                <a:lnTo>
                  <a:pt x="2903" y="723"/>
                </a:lnTo>
                <a:lnTo>
                  <a:pt x="2910" y="726"/>
                </a:lnTo>
                <a:lnTo>
                  <a:pt x="2918" y="731"/>
                </a:lnTo>
                <a:lnTo>
                  <a:pt x="2929" y="728"/>
                </a:lnTo>
                <a:lnTo>
                  <a:pt x="2952" y="726"/>
                </a:lnTo>
                <a:lnTo>
                  <a:pt x="2965" y="728"/>
                </a:lnTo>
                <a:lnTo>
                  <a:pt x="2974" y="731"/>
                </a:lnTo>
                <a:lnTo>
                  <a:pt x="2978" y="731"/>
                </a:lnTo>
                <a:lnTo>
                  <a:pt x="2981" y="731"/>
                </a:lnTo>
                <a:lnTo>
                  <a:pt x="2983" y="728"/>
                </a:lnTo>
                <a:lnTo>
                  <a:pt x="2985" y="725"/>
                </a:lnTo>
                <a:lnTo>
                  <a:pt x="2984" y="721"/>
                </a:lnTo>
                <a:lnTo>
                  <a:pt x="2981" y="719"/>
                </a:lnTo>
                <a:lnTo>
                  <a:pt x="2977" y="717"/>
                </a:lnTo>
                <a:lnTo>
                  <a:pt x="2971" y="714"/>
                </a:lnTo>
                <a:lnTo>
                  <a:pt x="2960" y="709"/>
                </a:lnTo>
                <a:lnTo>
                  <a:pt x="2951" y="705"/>
                </a:lnTo>
                <a:lnTo>
                  <a:pt x="2946" y="699"/>
                </a:lnTo>
                <a:lnTo>
                  <a:pt x="2942" y="692"/>
                </a:lnTo>
                <a:lnTo>
                  <a:pt x="2940" y="684"/>
                </a:lnTo>
                <a:lnTo>
                  <a:pt x="2939" y="676"/>
                </a:lnTo>
                <a:lnTo>
                  <a:pt x="2936" y="668"/>
                </a:lnTo>
                <a:lnTo>
                  <a:pt x="2934" y="661"/>
                </a:lnTo>
                <a:lnTo>
                  <a:pt x="2930" y="652"/>
                </a:lnTo>
                <a:lnTo>
                  <a:pt x="2924" y="645"/>
                </a:lnTo>
                <a:lnTo>
                  <a:pt x="2914" y="631"/>
                </a:lnTo>
                <a:lnTo>
                  <a:pt x="2907" y="618"/>
                </a:lnTo>
                <a:lnTo>
                  <a:pt x="2904" y="611"/>
                </a:lnTo>
                <a:lnTo>
                  <a:pt x="2902" y="605"/>
                </a:lnTo>
                <a:lnTo>
                  <a:pt x="2901" y="599"/>
                </a:lnTo>
                <a:lnTo>
                  <a:pt x="2901" y="593"/>
                </a:lnTo>
                <a:lnTo>
                  <a:pt x="2899" y="582"/>
                </a:lnTo>
                <a:lnTo>
                  <a:pt x="2897" y="572"/>
                </a:lnTo>
                <a:lnTo>
                  <a:pt x="2893" y="563"/>
                </a:lnTo>
                <a:lnTo>
                  <a:pt x="2888" y="555"/>
                </a:lnTo>
                <a:lnTo>
                  <a:pt x="2885" y="550"/>
                </a:lnTo>
                <a:lnTo>
                  <a:pt x="2884" y="544"/>
                </a:lnTo>
                <a:lnTo>
                  <a:pt x="2883" y="539"/>
                </a:lnTo>
                <a:lnTo>
                  <a:pt x="2883" y="534"/>
                </a:lnTo>
                <a:lnTo>
                  <a:pt x="2884" y="528"/>
                </a:lnTo>
                <a:lnTo>
                  <a:pt x="2885" y="522"/>
                </a:lnTo>
                <a:lnTo>
                  <a:pt x="2889" y="516"/>
                </a:lnTo>
                <a:lnTo>
                  <a:pt x="2893" y="511"/>
                </a:lnTo>
                <a:lnTo>
                  <a:pt x="2898" y="506"/>
                </a:lnTo>
                <a:lnTo>
                  <a:pt x="2901" y="503"/>
                </a:lnTo>
                <a:lnTo>
                  <a:pt x="2902" y="498"/>
                </a:lnTo>
                <a:lnTo>
                  <a:pt x="2902" y="493"/>
                </a:lnTo>
                <a:lnTo>
                  <a:pt x="2901" y="490"/>
                </a:lnTo>
                <a:lnTo>
                  <a:pt x="2898" y="485"/>
                </a:lnTo>
                <a:lnTo>
                  <a:pt x="2895" y="481"/>
                </a:lnTo>
                <a:lnTo>
                  <a:pt x="2890" y="476"/>
                </a:lnTo>
                <a:lnTo>
                  <a:pt x="2882" y="468"/>
                </a:lnTo>
                <a:lnTo>
                  <a:pt x="2876" y="460"/>
                </a:lnTo>
                <a:lnTo>
                  <a:pt x="2872" y="454"/>
                </a:lnTo>
                <a:lnTo>
                  <a:pt x="2870" y="448"/>
                </a:lnTo>
                <a:lnTo>
                  <a:pt x="2868" y="442"/>
                </a:lnTo>
                <a:lnTo>
                  <a:pt x="2866" y="434"/>
                </a:lnTo>
                <a:lnTo>
                  <a:pt x="2864" y="421"/>
                </a:lnTo>
                <a:lnTo>
                  <a:pt x="2860" y="413"/>
                </a:lnTo>
                <a:lnTo>
                  <a:pt x="2855" y="410"/>
                </a:lnTo>
                <a:lnTo>
                  <a:pt x="2851" y="406"/>
                </a:lnTo>
                <a:lnTo>
                  <a:pt x="2847" y="404"/>
                </a:lnTo>
                <a:lnTo>
                  <a:pt x="2846" y="402"/>
                </a:lnTo>
                <a:lnTo>
                  <a:pt x="2844" y="398"/>
                </a:lnTo>
                <a:lnTo>
                  <a:pt x="2842" y="393"/>
                </a:lnTo>
                <a:lnTo>
                  <a:pt x="2841" y="385"/>
                </a:lnTo>
                <a:lnTo>
                  <a:pt x="2839" y="375"/>
                </a:lnTo>
                <a:lnTo>
                  <a:pt x="2836" y="368"/>
                </a:lnTo>
                <a:lnTo>
                  <a:pt x="2833" y="364"/>
                </a:lnTo>
                <a:lnTo>
                  <a:pt x="2828" y="361"/>
                </a:lnTo>
                <a:lnTo>
                  <a:pt x="2821" y="359"/>
                </a:lnTo>
                <a:lnTo>
                  <a:pt x="2817" y="358"/>
                </a:lnTo>
                <a:lnTo>
                  <a:pt x="2814" y="355"/>
                </a:lnTo>
                <a:lnTo>
                  <a:pt x="2813" y="352"/>
                </a:lnTo>
                <a:lnTo>
                  <a:pt x="2810" y="347"/>
                </a:lnTo>
                <a:lnTo>
                  <a:pt x="2809" y="342"/>
                </a:lnTo>
                <a:lnTo>
                  <a:pt x="2809" y="336"/>
                </a:lnTo>
                <a:lnTo>
                  <a:pt x="2810" y="330"/>
                </a:lnTo>
                <a:lnTo>
                  <a:pt x="2811" y="324"/>
                </a:lnTo>
                <a:lnTo>
                  <a:pt x="2815" y="312"/>
                </a:lnTo>
                <a:lnTo>
                  <a:pt x="2819" y="303"/>
                </a:lnTo>
                <a:lnTo>
                  <a:pt x="2820" y="296"/>
                </a:lnTo>
                <a:lnTo>
                  <a:pt x="2819" y="290"/>
                </a:lnTo>
                <a:lnTo>
                  <a:pt x="2817" y="289"/>
                </a:lnTo>
                <a:lnTo>
                  <a:pt x="2815" y="287"/>
                </a:lnTo>
                <a:lnTo>
                  <a:pt x="2811" y="287"/>
                </a:lnTo>
                <a:lnTo>
                  <a:pt x="2807" y="289"/>
                </a:lnTo>
                <a:lnTo>
                  <a:pt x="2797" y="291"/>
                </a:lnTo>
                <a:lnTo>
                  <a:pt x="2785" y="293"/>
                </a:lnTo>
                <a:lnTo>
                  <a:pt x="2773" y="297"/>
                </a:lnTo>
                <a:lnTo>
                  <a:pt x="2762" y="301"/>
                </a:lnTo>
                <a:lnTo>
                  <a:pt x="2750" y="305"/>
                </a:lnTo>
                <a:lnTo>
                  <a:pt x="2739" y="311"/>
                </a:lnTo>
                <a:lnTo>
                  <a:pt x="2732" y="316"/>
                </a:lnTo>
                <a:lnTo>
                  <a:pt x="2726" y="320"/>
                </a:lnTo>
                <a:lnTo>
                  <a:pt x="2721" y="321"/>
                </a:lnTo>
                <a:lnTo>
                  <a:pt x="2715" y="322"/>
                </a:lnTo>
                <a:lnTo>
                  <a:pt x="2710" y="322"/>
                </a:lnTo>
                <a:lnTo>
                  <a:pt x="2708" y="321"/>
                </a:lnTo>
                <a:lnTo>
                  <a:pt x="2706" y="318"/>
                </a:lnTo>
                <a:lnTo>
                  <a:pt x="2703" y="315"/>
                </a:lnTo>
                <a:lnTo>
                  <a:pt x="2701" y="308"/>
                </a:lnTo>
                <a:lnTo>
                  <a:pt x="2697" y="298"/>
                </a:lnTo>
                <a:lnTo>
                  <a:pt x="2695" y="289"/>
                </a:lnTo>
                <a:lnTo>
                  <a:pt x="2690" y="280"/>
                </a:lnTo>
                <a:lnTo>
                  <a:pt x="2683" y="272"/>
                </a:lnTo>
                <a:lnTo>
                  <a:pt x="2674" y="265"/>
                </a:lnTo>
                <a:lnTo>
                  <a:pt x="2663" y="258"/>
                </a:lnTo>
                <a:lnTo>
                  <a:pt x="2652" y="252"/>
                </a:lnTo>
                <a:lnTo>
                  <a:pt x="2649" y="248"/>
                </a:lnTo>
                <a:lnTo>
                  <a:pt x="2646" y="246"/>
                </a:lnTo>
                <a:lnTo>
                  <a:pt x="2645" y="244"/>
                </a:lnTo>
                <a:lnTo>
                  <a:pt x="2646" y="241"/>
                </a:lnTo>
                <a:lnTo>
                  <a:pt x="2656" y="232"/>
                </a:lnTo>
                <a:lnTo>
                  <a:pt x="2663" y="222"/>
                </a:lnTo>
                <a:lnTo>
                  <a:pt x="2664" y="220"/>
                </a:lnTo>
                <a:lnTo>
                  <a:pt x="2663" y="217"/>
                </a:lnTo>
                <a:lnTo>
                  <a:pt x="2662" y="216"/>
                </a:lnTo>
                <a:lnTo>
                  <a:pt x="2660" y="215"/>
                </a:lnTo>
                <a:lnTo>
                  <a:pt x="2655" y="217"/>
                </a:lnTo>
                <a:lnTo>
                  <a:pt x="2645" y="222"/>
                </a:lnTo>
                <a:lnTo>
                  <a:pt x="2631" y="238"/>
                </a:lnTo>
                <a:lnTo>
                  <a:pt x="2620" y="248"/>
                </a:lnTo>
                <a:lnTo>
                  <a:pt x="2614" y="249"/>
                </a:lnTo>
                <a:lnTo>
                  <a:pt x="2608" y="248"/>
                </a:lnTo>
                <a:lnTo>
                  <a:pt x="2603" y="246"/>
                </a:lnTo>
                <a:lnTo>
                  <a:pt x="2597" y="241"/>
                </a:lnTo>
                <a:lnTo>
                  <a:pt x="2593" y="235"/>
                </a:lnTo>
                <a:lnTo>
                  <a:pt x="2586" y="232"/>
                </a:lnTo>
                <a:lnTo>
                  <a:pt x="2577" y="229"/>
                </a:lnTo>
                <a:lnTo>
                  <a:pt x="2565" y="228"/>
                </a:lnTo>
                <a:lnTo>
                  <a:pt x="2551" y="229"/>
                </a:lnTo>
                <a:lnTo>
                  <a:pt x="2536" y="228"/>
                </a:lnTo>
                <a:lnTo>
                  <a:pt x="2530" y="228"/>
                </a:lnTo>
                <a:lnTo>
                  <a:pt x="2523" y="226"/>
                </a:lnTo>
                <a:lnTo>
                  <a:pt x="2517" y="224"/>
                </a:lnTo>
                <a:lnTo>
                  <a:pt x="2512" y="221"/>
                </a:lnTo>
                <a:lnTo>
                  <a:pt x="2504" y="214"/>
                </a:lnTo>
                <a:lnTo>
                  <a:pt x="2494" y="209"/>
                </a:lnTo>
                <a:lnTo>
                  <a:pt x="2483" y="205"/>
                </a:lnTo>
                <a:lnTo>
                  <a:pt x="2470" y="202"/>
                </a:lnTo>
                <a:lnTo>
                  <a:pt x="2463" y="198"/>
                </a:lnTo>
                <a:lnTo>
                  <a:pt x="2456" y="195"/>
                </a:lnTo>
                <a:lnTo>
                  <a:pt x="2452" y="195"/>
                </a:lnTo>
                <a:lnTo>
                  <a:pt x="2451" y="197"/>
                </a:lnTo>
                <a:lnTo>
                  <a:pt x="2450" y="202"/>
                </a:lnTo>
                <a:lnTo>
                  <a:pt x="2450" y="210"/>
                </a:lnTo>
                <a:lnTo>
                  <a:pt x="2450" y="215"/>
                </a:lnTo>
                <a:lnTo>
                  <a:pt x="2449" y="217"/>
                </a:lnTo>
                <a:lnTo>
                  <a:pt x="2449" y="220"/>
                </a:lnTo>
                <a:lnTo>
                  <a:pt x="2446" y="221"/>
                </a:lnTo>
                <a:lnTo>
                  <a:pt x="2445" y="221"/>
                </a:lnTo>
                <a:lnTo>
                  <a:pt x="2443" y="221"/>
                </a:lnTo>
                <a:lnTo>
                  <a:pt x="2442" y="220"/>
                </a:lnTo>
                <a:lnTo>
                  <a:pt x="2439" y="217"/>
                </a:lnTo>
                <a:lnTo>
                  <a:pt x="2437" y="215"/>
                </a:lnTo>
                <a:lnTo>
                  <a:pt x="2435" y="215"/>
                </a:lnTo>
                <a:lnTo>
                  <a:pt x="2431" y="215"/>
                </a:lnTo>
                <a:lnTo>
                  <a:pt x="2427" y="216"/>
                </a:lnTo>
                <a:lnTo>
                  <a:pt x="2424" y="219"/>
                </a:lnTo>
                <a:lnTo>
                  <a:pt x="2420" y="222"/>
                </a:lnTo>
                <a:lnTo>
                  <a:pt x="2417" y="227"/>
                </a:lnTo>
                <a:lnTo>
                  <a:pt x="2413" y="233"/>
                </a:lnTo>
                <a:lnTo>
                  <a:pt x="2407" y="248"/>
                </a:lnTo>
                <a:lnTo>
                  <a:pt x="2402" y="265"/>
                </a:lnTo>
                <a:lnTo>
                  <a:pt x="2399" y="279"/>
                </a:lnTo>
                <a:lnTo>
                  <a:pt x="2397" y="287"/>
                </a:lnTo>
                <a:lnTo>
                  <a:pt x="2404" y="298"/>
                </a:lnTo>
                <a:lnTo>
                  <a:pt x="2407" y="308"/>
                </a:lnTo>
                <a:lnTo>
                  <a:pt x="2404" y="314"/>
                </a:lnTo>
                <a:lnTo>
                  <a:pt x="2402" y="320"/>
                </a:lnTo>
                <a:lnTo>
                  <a:pt x="2402" y="322"/>
                </a:lnTo>
                <a:lnTo>
                  <a:pt x="2404" y="324"/>
                </a:lnTo>
                <a:lnTo>
                  <a:pt x="2406" y="327"/>
                </a:lnTo>
                <a:lnTo>
                  <a:pt x="2411" y="329"/>
                </a:lnTo>
                <a:lnTo>
                  <a:pt x="2416" y="331"/>
                </a:lnTo>
                <a:lnTo>
                  <a:pt x="2420" y="335"/>
                </a:lnTo>
                <a:lnTo>
                  <a:pt x="2424" y="337"/>
                </a:lnTo>
                <a:lnTo>
                  <a:pt x="2426" y="341"/>
                </a:lnTo>
                <a:lnTo>
                  <a:pt x="2429" y="345"/>
                </a:lnTo>
                <a:lnTo>
                  <a:pt x="2430" y="348"/>
                </a:lnTo>
                <a:lnTo>
                  <a:pt x="2431" y="352"/>
                </a:lnTo>
                <a:lnTo>
                  <a:pt x="2431" y="355"/>
                </a:lnTo>
                <a:lnTo>
                  <a:pt x="2430" y="358"/>
                </a:lnTo>
                <a:lnTo>
                  <a:pt x="2429" y="360"/>
                </a:lnTo>
                <a:lnTo>
                  <a:pt x="2426" y="362"/>
                </a:lnTo>
                <a:lnTo>
                  <a:pt x="2424" y="364"/>
                </a:lnTo>
                <a:lnTo>
                  <a:pt x="2417" y="366"/>
                </a:lnTo>
                <a:lnTo>
                  <a:pt x="2408" y="366"/>
                </a:lnTo>
                <a:lnTo>
                  <a:pt x="2400" y="366"/>
                </a:lnTo>
                <a:lnTo>
                  <a:pt x="2393" y="365"/>
                </a:lnTo>
                <a:lnTo>
                  <a:pt x="2386" y="361"/>
                </a:lnTo>
                <a:lnTo>
                  <a:pt x="2380" y="356"/>
                </a:lnTo>
                <a:lnTo>
                  <a:pt x="2373" y="350"/>
                </a:lnTo>
                <a:lnTo>
                  <a:pt x="2363" y="345"/>
                </a:lnTo>
                <a:lnTo>
                  <a:pt x="2355" y="340"/>
                </a:lnTo>
                <a:lnTo>
                  <a:pt x="2348" y="337"/>
                </a:lnTo>
                <a:lnTo>
                  <a:pt x="2342" y="335"/>
                </a:lnTo>
                <a:lnTo>
                  <a:pt x="2335" y="328"/>
                </a:lnTo>
                <a:lnTo>
                  <a:pt x="2328" y="320"/>
                </a:lnTo>
                <a:lnTo>
                  <a:pt x="2320" y="310"/>
                </a:lnTo>
                <a:lnTo>
                  <a:pt x="2313" y="301"/>
                </a:lnTo>
                <a:lnTo>
                  <a:pt x="2305" y="291"/>
                </a:lnTo>
                <a:lnTo>
                  <a:pt x="2297" y="283"/>
                </a:lnTo>
                <a:lnTo>
                  <a:pt x="2288" y="278"/>
                </a:lnTo>
                <a:lnTo>
                  <a:pt x="2280" y="276"/>
                </a:lnTo>
                <a:lnTo>
                  <a:pt x="2269" y="274"/>
                </a:lnTo>
                <a:lnTo>
                  <a:pt x="2265" y="276"/>
                </a:lnTo>
                <a:lnTo>
                  <a:pt x="2260" y="277"/>
                </a:lnTo>
                <a:lnTo>
                  <a:pt x="2255" y="278"/>
                </a:lnTo>
                <a:lnTo>
                  <a:pt x="2252" y="282"/>
                </a:lnTo>
                <a:lnTo>
                  <a:pt x="2246" y="287"/>
                </a:lnTo>
                <a:lnTo>
                  <a:pt x="2241" y="291"/>
                </a:lnTo>
                <a:lnTo>
                  <a:pt x="2236" y="293"/>
                </a:lnTo>
                <a:lnTo>
                  <a:pt x="2229" y="293"/>
                </a:lnTo>
                <a:lnTo>
                  <a:pt x="2222" y="293"/>
                </a:lnTo>
                <a:lnTo>
                  <a:pt x="2215" y="293"/>
                </a:lnTo>
                <a:lnTo>
                  <a:pt x="2209" y="296"/>
                </a:lnTo>
                <a:lnTo>
                  <a:pt x="2203" y="302"/>
                </a:lnTo>
                <a:lnTo>
                  <a:pt x="2194" y="310"/>
                </a:lnTo>
                <a:lnTo>
                  <a:pt x="2186" y="318"/>
                </a:lnTo>
                <a:lnTo>
                  <a:pt x="2181" y="322"/>
                </a:lnTo>
                <a:lnTo>
                  <a:pt x="2177" y="324"/>
                </a:lnTo>
                <a:lnTo>
                  <a:pt x="2171" y="326"/>
                </a:lnTo>
                <a:lnTo>
                  <a:pt x="2164" y="327"/>
                </a:lnTo>
                <a:lnTo>
                  <a:pt x="2150" y="327"/>
                </a:lnTo>
                <a:lnTo>
                  <a:pt x="2136" y="327"/>
                </a:lnTo>
                <a:lnTo>
                  <a:pt x="2123" y="327"/>
                </a:lnTo>
                <a:lnTo>
                  <a:pt x="2111" y="327"/>
                </a:lnTo>
                <a:lnTo>
                  <a:pt x="2105" y="328"/>
                </a:lnTo>
                <a:lnTo>
                  <a:pt x="2099" y="329"/>
                </a:lnTo>
                <a:lnTo>
                  <a:pt x="2095" y="331"/>
                </a:lnTo>
                <a:lnTo>
                  <a:pt x="2090" y="334"/>
                </a:lnTo>
                <a:lnTo>
                  <a:pt x="2086" y="337"/>
                </a:lnTo>
                <a:lnTo>
                  <a:pt x="2083" y="341"/>
                </a:lnTo>
                <a:lnTo>
                  <a:pt x="2079" y="346"/>
                </a:lnTo>
                <a:lnTo>
                  <a:pt x="2077" y="350"/>
                </a:lnTo>
                <a:lnTo>
                  <a:pt x="2073" y="359"/>
                </a:lnTo>
                <a:lnTo>
                  <a:pt x="2071" y="366"/>
                </a:lnTo>
                <a:lnTo>
                  <a:pt x="2070" y="371"/>
                </a:lnTo>
                <a:lnTo>
                  <a:pt x="2066" y="374"/>
                </a:lnTo>
                <a:lnTo>
                  <a:pt x="2064" y="375"/>
                </a:lnTo>
                <a:lnTo>
                  <a:pt x="2060" y="374"/>
                </a:lnTo>
                <a:lnTo>
                  <a:pt x="2057" y="373"/>
                </a:lnTo>
                <a:lnTo>
                  <a:pt x="2053" y="372"/>
                </a:lnTo>
                <a:lnTo>
                  <a:pt x="2045" y="367"/>
                </a:lnTo>
                <a:lnTo>
                  <a:pt x="2036" y="364"/>
                </a:lnTo>
                <a:lnTo>
                  <a:pt x="2028" y="361"/>
                </a:lnTo>
                <a:lnTo>
                  <a:pt x="2021" y="361"/>
                </a:lnTo>
                <a:lnTo>
                  <a:pt x="2019" y="362"/>
                </a:lnTo>
                <a:lnTo>
                  <a:pt x="2015" y="364"/>
                </a:lnTo>
                <a:lnTo>
                  <a:pt x="2014" y="366"/>
                </a:lnTo>
                <a:lnTo>
                  <a:pt x="2011" y="369"/>
                </a:lnTo>
                <a:lnTo>
                  <a:pt x="2008" y="381"/>
                </a:lnTo>
                <a:lnTo>
                  <a:pt x="2004" y="389"/>
                </a:lnTo>
                <a:lnTo>
                  <a:pt x="2001" y="391"/>
                </a:lnTo>
                <a:lnTo>
                  <a:pt x="1996" y="391"/>
                </a:lnTo>
                <a:lnTo>
                  <a:pt x="1992" y="390"/>
                </a:lnTo>
                <a:lnTo>
                  <a:pt x="1988" y="385"/>
                </a:lnTo>
                <a:lnTo>
                  <a:pt x="1985" y="383"/>
                </a:lnTo>
                <a:lnTo>
                  <a:pt x="1983" y="381"/>
                </a:lnTo>
                <a:lnTo>
                  <a:pt x="1979" y="381"/>
                </a:lnTo>
                <a:lnTo>
                  <a:pt x="1976" y="383"/>
                </a:lnTo>
                <a:lnTo>
                  <a:pt x="1967" y="385"/>
                </a:lnTo>
                <a:lnTo>
                  <a:pt x="1959" y="390"/>
                </a:lnTo>
                <a:lnTo>
                  <a:pt x="1948" y="394"/>
                </a:lnTo>
                <a:lnTo>
                  <a:pt x="1935" y="400"/>
                </a:lnTo>
                <a:lnTo>
                  <a:pt x="1922" y="406"/>
                </a:lnTo>
                <a:lnTo>
                  <a:pt x="1910" y="412"/>
                </a:lnTo>
                <a:lnTo>
                  <a:pt x="1904" y="415"/>
                </a:lnTo>
                <a:lnTo>
                  <a:pt x="1900" y="417"/>
                </a:lnTo>
                <a:lnTo>
                  <a:pt x="1895" y="417"/>
                </a:lnTo>
                <a:lnTo>
                  <a:pt x="1890" y="417"/>
                </a:lnTo>
                <a:lnTo>
                  <a:pt x="1887" y="416"/>
                </a:lnTo>
                <a:lnTo>
                  <a:pt x="1883" y="415"/>
                </a:lnTo>
                <a:lnTo>
                  <a:pt x="1881" y="412"/>
                </a:lnTo>
                <a:lnTo>
                  <a:pt x="1879" y="409"/>
                </a:lnTo>
                <a:lnTo>
                  <a:pt x="1877" y="402"/>
                </a:lnTo>
                <a:lnTo>
                  <a:pt x="1872" y="392"/>
                </a:lnTo>
                <a:lnTo>
                  <a:pt x="1870" y="387"/>
                </a:lnTo>
                <a:lnTo>
                  <a:pt x="1866" y="384"/>
                </a:lnTo>
                <a:lnTo>
                  <a:pt x="1863" y="381"/>
                </a:lnTo>
                <a:lnTo>
                  <a:pt x="1859" y="379"/>
                </a:lnTo>
                <a:lnTo>
                  <a:pt x="1850" y="378"/>
                </a:lnTo>
                <a:lnTo>
                  <a:pt x="1843" y="377"/>
                </a:lnTo>
                <a:lnTo>
                  <a:pt x="1839" y="377"/>
                </a:lnTo>
                <a:lnTo>
                  <a:pt x="1835" y="375"/>
                </a:lnTo>
                <a:lnTo>
                  <a:pt x="1833" y="373"/>
                </a:lnTo>
                <a:lnTo>
                  <a:pt x="1831" y="369"/>
                </a:lnTo>
                <a:lnTo>
                  <a:pt x="1827" y="364"/>
                </a:lnTo>
                <a:lnTo>
                  <a:pt x="1822" y="359"/>
                </a:lnTo>
                <a:lnTo>
                  <a:pt x="1818" y="356"/>
                </a:lnTo>
                <a:lnTo>
                  <a:pt x="1811" y="354"/>
                </a:lnTo>
                <a:lnTo>
                  <a:pt x="1805" y="353"/>
                </a:lnTo>
                <a:lnTo>
                  <a:pt x="1800" y="350"/>
                </a:lnTo>
                <a:lnTo>
                  <a:pt x="1797" y="348"/>
                </a:lnTo>
                <a:lnTo>
                  <a:pt x="1797" y="346"/>
                </a:lnTo>
                <a:lnTo>
                  <a:pt x="1797" y="343"/>
                </a:lnTo>
                <a:lnTo>
                  <a:pt x="1799" y="340"/>
                </a:lnTo>
                <a:lnTo>
                  <a:pt x="1801" y="336"/>
                </a:lnTo>
                <a:lnTo>
                  <a:pt x="1806" y="334"/>
                </a:lnTo>
                <a:lnTo>
                  <a:pt x="1811" y="331"/>
                </a:lnTo>
                <a:lnTo>
                  <a:pt x="1816" y="329"/>
                </a:lnTo>
                <a:lnTo>
                  <a:pt x="1830" y="324"/>
                </a:lnTo>
                <a:lnTo>
                  <a:pt x="1840" y="318"/>
                </a:lnTo>
                <a:lnTo>
                  <a:pt x="1849" y="309"/>
                </a:lnTo>
                <a:lnTo>
                  <a:pt x="1858" y="297"/>
                </a:lnTo>
                <a:lnTo>
                  <a:pt x="1865" y="285"/>
                </a:lnTo>
                <a:lnTo>
                  <a:pt x="1870" y="276"/>
                </a:lnTo>
                <a:lnTo>
                  <a:pt x="1871" y="266"/>
                </a:lnTo>
                <a:lnTo>
                  <a:pt x="1872" y="258"/>
                </a:lnTo>
                <a:lnTo>
                  <a:pt x="1871" y="248"/>
                </a:lnTo>
                <a:lnTo>
                  <a:pt x="1871" y="240"/>
                </a:lnTo>
                <a:lnTo>
                  <a:pt x="1870" y="233"/>
                </a:lnTo>
                <a:lnTo>
                  <a:pt x="1871" y="226"/>
                </a:lnTo>
                <a:lnTo>
                  <a:pt x="1874" y="221"/>
                </a:lnTo>
                <a:lnTo>
                  <a:pt x="1876" y="216"/>
                </a:lnTo>
                <a:lnTo>
                  <a:pt x="1881" y="211"/>
                </a:lnTo>
                <a:lnTo>
                  <a:pt x="1888" y="204"/>
                </a:lnTo>
                <a:lnTo>
                  <a:pt x="1901" y="191"/>
                </a:lnTo>
                <a:lnTo>
                  <a:pt x="1914" y="182"/>
                </a:lnTo>
                <a:lnTo>
                  <a:pt x="1926" y="173"/>
                </a:lnTo>
                <a:lnTo>
                  <a:pt x="1939" y="167"/>
                </a:lnTo>
                <a:lnTo>
                  <a:pt x="1953" y="161"/>
                </a:lnTo>
                <a:lnTo>
                  <a:pt x="1965" y="156"/>
                </a:lnTo>
                <a:lnTo>
                  <a:pt x="1977" y="148"/>
                </a:lnTo>
                <a:lnTo>
                  <a:pt x="1988" y="139"/>
                </a:lnTo>
                <a:lnTo>
                  <a:pt x="1991" y="134"/>
                </a:lnTo>
                <a:lnTo>
                  <a:pt x="1994" y="131"/>
                </a:lnTo>
                <a:lnTo>
                  <a:pt x="1995" y="127"/>
                </a:lnTo>
                <a:lnTo>
                  <a:pt x="1995" y="123"/>
                </a:lnTo>
                <a:lnTo>
                  <a:pt x="1994" y="121"/>
                </a:lnTo>
                <a:lnTo>
                  <a:pt x="1991" y="119"/>
                </a:lnTo>
                <a:lnTo>
                  <a:pt x="1989" y="118"/>
                </a:lnTo>
                <a:lnTo>
                  <a:pt x="1986" y="116"/>
                </a:lnTo>
                <a:lnTo>
                  <a:pt x="1984" y="115"/>
                </a:lnTo>
                <a:lnTo>
                  <a:pt x="1983" y="114"/>
                </a:lnTo>
                <a:lnTo>
                  <a:pt x="1982" y="112"/>
                </a:lnTo>
                <a:lnTo>
                  <a:pt x="1983" y="109"/>
                </a:lnTo>
                <a:lnTo>
                  <a:pt x="1985" y="103"/>
                </a:lnTo>
                <a:lnTo>
                  <a:pt x="1990" y="95"/>
                </a:lnTo>
                <a:lnTo>
                  <a:pt x="1992" y="90"/>
                </a:lnTo>
                <a:lnTo>
                  <a:pt x="1995" y="85"/>
                </a:lnTo>
                <a:lnTo>
                  <a:pt x="1996" y="81"/>
                </a:lnTo>
                <a:lnTo>
                  <a:pt x="1996" y="76"/>
                </a:lnTo>
                <a:lnTo>
                  <a:pt x="1996" y="71"/>
                </a:lnTo>
                <a:lnTo>
                  <a:pt x="1995" y="68"/>
                </a:lnTo>
                <a:lnTo>
                  <a:pt x="1992" y="64"/>
                </a:lnTo>
                <a:lnTo>
                  <a:pt x="1989" y="60"/>
                </a:lnTo>
                <a:lnTo>
                  <a:pt x="1978" y="55"/>
                </a:lnTo>
                <a:lnTo>
                  <a:pt x="1967" y="47"/>
                </a:lnTo>
                <a:lnTo>
                  <a:pt x="1956" y="40"/>
                </a:lnTo>
                <a:lnTo>
                  <a:pt x="1946" y="32"/>
                </a:lnTo>
                <a:lnTo>
                  <a:pt x="1937" y="25"/>
                </a:lnTo>
                <a:lnTo>
                  <a:pt x="1928" y="19"/>
                </a:lnTo>
                <a:lnTo>
                  <a:pt x="1923" y="16"/>
                </a:lnTo>
                <a:lnTo>
                  <a:pt x="1919" y="15"/>
                </a:lnTo>
                <a:lnTo>
                  <a:pt x="1915" y="14"/>
                </a:lnTo>
                <a:lnTo>
                  <a:pt x="1910" y="14"/>
                </a:lnTo>
                <a:lnTo>
                  <a:pt x="1906" y="14"/>
                </a:lnTo>
                <a:lnTo>
                  <a:pt x="1901" y="16"/>
                </a:lnTo>
                <a:lnTo>
                  <a:pt x="1897" y="19"/>
                </a:lnTo>
                <a:lnTo>
                  <a:pt x="1893" y="22"/>
                </a:lnTo>
                <a:lnTo>
                  <a:pt x="1884" y="31"/>
                </a:lnTo>
                <a:lnTo>
                  <a:pt x="1878" y="39"/>
                </a:lnTo>
                <a:lnTo>
                  <a:pt x="1871" y="47"/>
                </a:lnTo>
                <a:lnTo>
                  <a:pt x="1864" y="56"/>
                </a:lnTo>
                <a:lnTo>
                  <a:pt x="1854" y="62"/>
                </a:lnTo>
                <a:lnTo>
                  <a:pt x="1845" y="66"/>
                </a:lnTo>
                <a:lnTo>
                  <a:pt x="1835" y="69"/>
                </a:lnTo>
                <a:lnTo>
                  <a:pt x="1825" y="70"/>
                </a:lnTo>
                <a:lnTo>
                  <a:pt x="1813" y="70"/>
                </a:lnTo>
                <a:lnTo>
                  <a:pt x="1802" y="68"/>
                </a:lnTo>
                <a:lnTo>
                  <a:pt x="1791" y="66"/>
                </a:lnTo>
                <a:lnTo>
                  <a:pt x="1782" y="64"/>
                </a:lnTo>
                <a:lnTo>
                  <a:pt x="1777" y="64"/>
                </a:lnTo>
                <a:lnTo>
                  <a:pt x="1771" y="65"/>
                </a:lnTo>
                <a:lnTo>
                  <a:pt x="1765" y="66"/>
                </a:lnTo>
                <a:lnTo>
                  <a:pt x="1759" y="69"/>
                </a:lnTo>
                <a:lnTo>
                  <a:pt x="1749" y="76"/>
                </a:lnTo>
                <a:lnTo>
                  <a:pt x="1740" y="81"/>
                </a:lnTo>
                <a:lnTo>
                  <a:pt x="1734" y="84"/>
                </a:lnTo>
                <a:lnTo>
                  <a:pt x="1728" y="85"/>
                </a:lnTo>
                <a:lnTo>
                  <a:pt x="1726" y="84"/>
                </a:lnTo>
                <a:lnTo>
                  <a:pt x="1725" y="81"/>
                </a:lnTo>
                <a:lnTo>
                  <a:pt x="1725" y="76"/>
                </a:lnTo>
                <a:lnTo>
                  <a:pt x="1725" y="71"/>
                </a:lnTo>
                <a:lnTo>
                  <a:pt x="1726" y="58"/>
                </a:lnTo>
                <a:lnTo>
                  <a:pt x="1725" y="47"/>
                </a:lnTo>
                <a:lnTo>
                  <a:pt x="1720" y="38"/>
                </a:lnTo>
                <a:lnTo>
                  <a:pt x="1713" y="28"/>
                </a:lnTo>
                <a:lnTo>
                  <a:pt x="1706" y="20"/>
                </a:lnTo>
                <a:lnTo>
                  <a:pt x="1700" y="14"/>
                </a:lnTo>
                <a:lnTo>
                  <a:pt x="1696" y="12"/>
                </a:lnTo>
                <a:lnTo>
                  <a:pt x="1693" y="9"/>
                </a:lnTo>
                <a:lnTo>
                  <a:pt x="1688" y="7"/>
                </a:lnTo>
                <a:lnTo>
                  <a:pt x="1684" y="7"/>
                </a:lnTo>
                <a:lnTo>
                  <a:pt x="1681" y="8"/>
                </a:lnTo>
                <a:lnTo>
                  <a:pt x="1677" y="11"/>
                </a:lnTo>
                <a:lnTo>
                  <a:pt x="1674" y="13"/>
                </a:lnTo>
                <a:lnTo>
                  <a:pt x="1669" y="18"/>
                </a:lnTo>
                <a:lnTo>
                  <a:pt x="1665" y="25"/>
                </a:lnTo>
                <a:lnTo>
                  <a:pt x="1664" y="33"/>
                </a:lnTo>
                <a:lnTo>
                  <a:pt x="1662" y="44"/>
                </a:lnTo>
                <a:lnTo>
                  <a:pt x="1657" y="57"/>
                </a:lnTo>
                <a:lnTo>
                  <a:pt x="1654" y="63"/>
                </a:lnTo>
                <a:lnTo>
                  <a:pt x="1649" y="68"/>
                </a:lnTo>
                <a:lnTo>
                  <a:pt x="1643" y="70"/>
                </a:lnTo>
                <a:lnTo>
                  <a:pt x="1637" y="72"/>
                </a:lnTo>
                <a:lnTo>
                  <a:pt x="1630" y="72"/>
                </a:lnTo>
                <a:lnTo>
                  <a:pt x="1624" y="72"/>
                </a:lnTo>
                <a:lnTo>
                  <a:pt x="1619" y="70"/>
                </a:lnTo>
                <a:lnTo>
                  <a:pt x="1614" y="68"/>
                </a:lnTo>
                <a:lnTo>
                  <a:pt x="1610" y="65"/>
                </a:lnTo>
                <a:lnTo>
                  <a:pt x="1606" y="64"/>
                </a:lnTo>
                <a:lnTo>
                  <a:pt x="1600" y="64"/>
                </a:lnTo>
                <a:lnTo>
                  <a:pt x="1595" y="65"/>
                </a:lnTo>
                <a:lnTo>
                  <a:pt x="1586" y="69"/>
                </a:lnTo>
                <a:lnTo>
                  <a:pt x="1579" y="74"/>
                </a:lnTo>
                <a:lnTo>
                  <a:pt x="1574" y="75"/>
                </a:lnTo>
                <a:lnTo>
                  <a:pt x="1570" y="76"/>
                </a:lnTo>
                <a:lnTo>
                  <a:pt x="1566" y="77"/>
                </a:lnTo>
                <a:lnTo>
                  <a:pt x="1561" y="77"/>
                </a:lnTo>
                <a:lnTo>
                  <a:pt x="1556" y="76"/>
                </a:lnTo>
                <a:lnTo>
                  <a:pt x="1551" y="74"/>
                </a:lnTo>
                <a:lnTo>
                  <a:pt x="1548" y="71"/>
                </a:lnTo>
                <a:lnTo>
                  <a:pt x="1545" y="69"/>
                </a:lnTo>
                <a:lnTo>
                  <a:pt x="1542" y="66"/>
                </a:lnTo>
                <a:lnTo>
                  <a:pt x="1539" y="64"/>
                </a:lnTo>
                <a:lnTo>
                  <a:pt x="1537" y="63"/>
                </a:lnTo>
                <a:lnTo>
                  <a:pt x="1534" y="62"/>
                </a:lnTo>
                <a:lnTo>
                  <a:pt x="1524" y="62"/>
                </a:lnTo>
                <a:lnTo>
                  <a:pt x="1511" y="63"/>
                </a:lnTo>
                <a:lnTo>
                  <a:pt x="1504" y="63"/>
                </a:lnTo>
                <a:lnTo>
                  <a:pt x="1497" y="63"/>
                </a:lnTo>
                <a:lnTo>
                  <a:pt x="1492" y="62"/>
                </a:lnTo>
                <a:lnTo>
                  <a:pt x="1487" y="60"/>
                </a:lnTo>
                <a:lnTo>
                  <a:pt x="1478" y="56"/>
                </a:lnTo>
                <a:lnTo>
                  <a:pt x="1469" y="50"/>
                </a:lnTo>
                <a:lnTo>
                  <a:pt x="1460" y="43"/>
                </a:lnTo>
                <a:lnTo>
                  <a:pt x="1450" y="34"/>
                </a:lnTo>
                <a:lnTo>
                  <a:pt x="1447" y="30"/>
                </a:lnTo>
                <a:lnTo>
                  <a:pt x="1443" y="25"/>
                </a:lnTo>
                <a:lnTo>
                  <a:pt x="1441" y="19"/>
                </a:lnTo>
                <a:lnTo>
                  <a:pt x="1438" y="13"/>
                </a:lnTo>
                <a:lnTo>
                  <a:pt x="1436" y="8"/>
                </a:lnTo>
                <a:lnTo>
                  <a:pt x="1432" y="3"/>
                </a:lnTo>
                <a:lnTo>
                  <a:pt x="1429" y="1"/>
                </a:lnTo>
                <a:lnTo>
                  <a:pt x="1425" y="0"/>
                </a:lnTo>
                <a:lnTo>
                  <a:pt x="1415" y="0"/>
                </a:lnTo>
                <a:lnTo>
                  <a:pt x="1404" y="1"/>
                </a:lnTo>
                <a:lnTo>
                  <a:pt x="1393" y="2"/>
                </a:lnTo>
                <a:lnTo>
                  <a:pt x="1385" y="6"/>
                </a:lnTo>
                <a:lnTo>
                  <a:pt x="1377" y="9"/>
                </a:lnTo>
                <a:lnTo>
                  <a:pt x="1372" y="15"/>
                </a:lnTo>
                <a:lnTo>
                  <a:pt x="1366" y="24"/>
                </a:lnTo>
                <a:lnTo>
                  <a:pt x="1361" y="34"/>
                </a:lnTo>
                <a:lnTo>
                  <a:pt x="1355" y="47"/>
                </a:lnTo>
                <a:lnTo>
                  <a:pt x="1352" y="57"/>
                </a:lnTo>
                <a:lnTo>
                  <a:pt x="1349" y="60"/>
                </a:lnTo>
                <a:lnTo>
                  <a:pt x="1346" y="64"/>
                </a:lnTo>
                <a:lnTo>
                  <a:pt x="1342" y="65"/>
                </a:lnTo>
                <a:lnTo>
                  <a:pt x="1337" y="66"/>
                </a:lnTo>
                <a:lnTo>
                  <a:pt x="1328" y="68"/>
                </a:lnTo>
                <a:lnTo>
                  <a:pt x="1320" y="69"/>
                </a:lnTo>
                <a:lnTo>
                  <a:pt x="1302" y="81"/>
                </a:lnTo>
                <a:lnTo>
                  <a:pt x="1286" y="88"/>
                </a:lnTo>
                <a:lnTo>
                  <a:pt x="1279" y="87"/>
                </a:lnTo>
                <a:lnTo>
                  <a:pt x="1272" y="87"/>
                </a:lnTo>
                <a:lnTo>
                  <a:pt x="1268" y="87"/>
                </a:lnTo>
                <a:lnTo>
                  <a:pt x="1266" y="89"/>
                </a:lnTo>
                <a:lnTo>
                  <a:pt x="1264" y="91"/>
                </a:lnTo>
                <a:lnTo>
                  <a:pt x="1261" y="94"/>
                </a:lnTo>
                <a:lnTo>
                  <a:pt x="1261" y="97"/>
                </a:lnTo>
                <a:lnTo>
                  <a:pt x="1260" y="101"/>
                </a:lnTo>
                <a:lnTo>
                  <a:pt x="1261" y="106"/>
                </a:lnTo>
                <a:lnTo>
                  <a:pt x="1262" y="109"/>
                </a:lnTo>
                <a:lnTo>
                  <a:pt x="1265" y="113"/>
                </a:lnTo>
                <a:lnTo>
                  <a:pt x="1268" y="116"/>
                </a:lnTo>
                <a:lnTo>
                  <a:pt x="1273" y="120"/>
                </a:lnTo>
                <a:lnTo>
                  <a:pt x="1279" y="122"/>
                </a:lnTo>
                <a:lnTo>
                  <a:pt x="1286" y="123"/>
                </a:lnTo>
                <a:lnTo>
                  <a:pt x="1293" y="123"/>
                </a:lnTo>
                <a:lnTo>
                  <a:pt x="1301" y="123"/>
                </a:lnTo>
                <a:lnTo>
                  <a:pt x="1308" y="122"/>
                </a:lnTo>
                <a:lnTo>
                  <a:pt x="1315" y="121"/>
                </a:lnTo>
                <a:lnTo>
                  <a:pt x="1320" y="121"/>
                </a:lnTo>
                <a:lnTo>
                  <a:pt x="1324" y="121"/>
                </a:lnTo>
                <a:lnTo>
                  <a:pt x="1328" y="123"/>
                </a:lnTo>
                <a:lnTo>
                  <a:pt x="1330" y="127"/>
                </a:lnTo>
                <a:lnTo>
                  <a:pt x="1330" y="131"/>
                </a:lnTo>
                <a:lnTo>
                  <a:pt x="1330" y="133"/>
                </a:lnTo>
                <a:lnTo>
                  <a:pt x="1330" y="137"/>
                </a:lnTo>
                <a:lnTo>
                  <a:pt x="1327" y="141"/>
                </a:lnTo>
                <a:lnTo>
                  <a:pt x="1321" y="148"/>
                </a:lnTo>
                <a:lnTo>
                  <a:pt x="1318" y="153"/>
                </a:lnTo>
                <a:lnTo>
                  <a:pt x="1316" y="159"/>
                </a:lnTo>
                <a:lnTo>
                  <a:pt x="1316" y="166"/>
                </a:lnTo>
                <a:lnTo>
                  <a:pt x="1317" y="176"/>
                </a:lnTo>
                <a:lnTo>
                  <a:pt x="1320" y="194"/>
                </a:lnTo>
                <a:lnTo>
                  <a:pt x="1322" y="209"/>
                </a:lnTo>
                <a:lnTo>
                  <a:pt x="1325" y="222"/>
                </a:lnTo>
                <a:lnTo>
                  <a:pt x="1330" y="235"/>
                </a:lnTo>
                <a:lnTo>
                  <a:pt x="1335" y="247"/>
                </a:lnTo>
                <a:lnTo>
                  <a:pt x="1339" y="257"/>
                </a:lnTo>
                <a:lnTo>
                  <a:pt x="1339" y="261"/>
                </a:lnTo>
                <a:lnTo>
                  <a:pt x="1337" y="266"/>
                </a:lnTo>
                <a:lnTo>
                  <a:pt x="1335" y="268"/>
                </a:lnTo>
                <a:lnTo>
                  <a:pt x="1331" y="271"/>
                </a:lnTo>
                <a:lnTo>
                  <a:pt x="1328" y="272"/>
                </a:lnTo>
                <a:lnTo>
                  <a:pt x="1323" y="272"/>
                </a:lnTo>
                <a:lnTo>
                  <a:pt x="1318" y="271"/>
                </a:lnTo>
                <a:lnTo>
                  <a:pt x="1315" y="267"/>
                </a:lnTo>
                <a:lnTo>
                  <a:pt x="1311" y="264"/>
                </a:lnTo>
                <a:lnTo>
                  <a:pt x="1306" y="261"/>
                </a:lnTo>
                <a:lnTo>
                  <a:pt x="1301" y="261"/>
                </a:lnTo>
                <a:lnTo>
                  <a:pt x="1296" y="263"/>
                </a:lnTo>
                <a:lnTo>
                  <a:pt x="1282" y="266"/>
                </a:lnTo>
                <a:lnTo>
                  <a:pt x="1265" y="272"/>
                </a:lnTo>
                <a:lnTo>
                  <a:pt x="1260" y="273"/>
                </a:lnTo>
                <a:lnTo>
                  <a:pt x="1257" y="274"/>
                </a:lnTo>
                <a:lnTo>
                  <a:pt x="1253" y="274"/>
                </a:lnTo>
                <a:lnTo>
                  <a:pt x="1249" y="273"/>
                </a:lnTo>
                <a:lnTo>
                  <a:pt x="1245" y="270"/>
                </a:lnTo>
                <a:lnTo>
                  <a:pt x="1240" y="265"/>
                </a:lnTo>
                <a:lnTo>
                  <a:pt x="1233" y="252"/>
                </a:lnTo>
                <a:lnTo>
                  <a:pt x="1227" y="239"/>
                </a:lnTo>
                <a:lnTo>
                  <a:pt x="1221" y="228"/>
                </a:lnTo>
                <a:lnTo>
                  <a:pt x="1216" y="217"/>
                </a:lnTo>
                <a:lnTo>
                  <a:pt x="1213" y="205"/>
                </a:lnTo>
                <a:lnTo>
                  <a:pt x="1207" y="192"/>
                </a:lnTo>
                <a:lnTo>
                  <a:pt x="1203" y="186"/>
                </a:lnTo>
                <a:lnTo>
                  <a:pt x="1198" y="182"/>
                </a:lnTo>
                <a:lnTo>
                  <a:pt x="1192" y="178"/>
                </a:lnTo>
                <a:lnTo>
                  <a:pt x="1186" y="176"/>
                </a:lnTo>
                <a:lnTo>
                  <a:pt x="1171" y="173"/>
                </a:lnTo>
                <a:lnTo>
                  <a:pt x="1153" y="172"/>
                </a:lnTo>
                <a:lnTo>
                  <a:pt x="1145" y="164"/>
                </a:lnTo>
                <a:lnTo>
                  <a:pt x="1134" y="153"/>
                </a:lnTo>
                <a:lnTo>
                  <a:pt x="1117" y="163"/>
                </a:lnTo>
                <a:lnTo>
                  <a:pt x="1102" y="172"/>
                </a:lnTo>
                <a:lnTo>
                  <a:pt x="1096" y="161"/>
                </a:lnTo>
                <a:lnTo>
                  <a:pt x="1090" y="152"/>
                </a:lnTo>
                <a:lnTo>
                  <a:pt x="1087" y="152"/>
                </a:lnTo>
                <a:lnTo>
                  <a:pt x="1083" y="153"/>
                </a:lnTo>
                <a:lnTo>
                  <a:pt x="1077" y="156"/>
                </a:lnTo>
                <a:lnTo>
                  <a:pt x="1072" y="158"/>
                </a:lnTo>
                <a:lnTo>
                  <a:pt x="1068" y="161"/>
                </a:lnTo>
                <a:lnTo>
                  <a:pt x="1063" y="164"/>
                </a:lnTo>
                <a:lnTo>
                  <a:pt x="1058" y="165"/>
                </a:lnTo>
                <a:lnTo>
                  <a:pt x="1053" y="166"/>
                </a:lnTo>
                <a:lnTo>
                  <a:pt x="1043" y="163"/>
                </a:lnTo>
                <a:lnTo>
                  <a:pt x="1032" y="158"/>
                </a:lnTo>
                <a:lnTo>
                  <a:pt x="1016" y="156"/>
                </a:lnTo>
                <a:lnTo>
                  <a:pt x="1005" y="156"/>
                </a:lnTo>
                <a:lnTo>
                  <a:pt x="1002" y="156"/>
                </a:lnTo>
                <a:lnTo>
                  <a:pt x="1000" y="157"/>
                </a:lnTo>
                <a:lnTo>
                  <a:pt x="999" y="159"/>
                </a:lnTo>
                <a:lnTo>
                  <a:pt x="997" y="160"/>
                </a:lnTo>
                <a:lnTo>
                  <a:pt x="995" y="166"/>
                </a:lnTo>
                <a:lnTo>
                  <a:pt x="994" y="173"/>
                </a:lnTo>
                <a:lnTo>
                  <a:pt x="993" y="188"/>
                </a:lnTo>
                <a:lnTo>
                  <a:pt x="991" y="200"/>
                </a:lnTo>
                <a:lnTo>
                  <a:pt x="988" y="214"/>
                </a:lnTo>
                <a:lnTo>
                  <a:pt x="986" y="230"/>
                </a:lnTo>
                <a:lnTo>
                  <a:pt x="984" y="239"/>
                </a:lnTo>
                <a:lnTo>
                  <a:pt x="984" y="247"/>
                </a:lnTo>
                <a:lnTo>
                  <a:pt x="986" y="254"/>
                </a:lnTo>
                <a:lnTo>
                  <a:pt x="988" y="260"/>
                </a:lnTo>
                <a:lnTo>
                  <a:pt x="989" y="265"/>
                </a:lnTo>
                <a:lnTo>
                  <a:pt x="990" y="271"/>
                </a:lnTo>
                <a:lnTo>
                  <a:pt x="991" y="276"/>
                </a:lnTo>
                <a:lnTo>
                  <a:pt x="990" y="282"/>
                </a:lnTo>
                <a:lnTo>
                  <a:pt x="989" y="286"/>
                </a:lnTo>
                <a:lnTo>
                  <a:pt x="987" y="291"/>
                </a:lnTo>
                <a:lnTo>
                  <a:pt x="983" y="296"/>
                </a:lnTo>
                <a:lnTo>
                  <a:pt x="980" y="301"/>
                </a:lnTo>
                <a:lnTo>
                  <a:pt x="966" y="311"/>
                </a:lnTo>
                <a:lnTo>
                  <a:pt x="951" y="324"/>
                </a:lnTo>
                <a:lnTo>
                  <a:pt x="944" y="331"/>
                </a:lnTo>
                <a:lnTo>
                  <a:pt x="939" y="336"/>
                </a:lnTo>
                <a:lnTo>
                  <a:pt x="936" y="341"/>
                </a:lnTo>
                <a:lnTo>
                  <a:pt x="933" y="347"/>
                </a:lnTo>
                <a:lnTo>
                  <a:pt x="927" y="352"/>
                </a:lnTo>
                <a:lnTo>
                  <a:pt x="919" y="355"/>
                </a:lnTo>
                <a:lnTo>
                  <a:pt x="914" y="359"/>
                </a:lnTo>
                <a:lnTo>
                  <a:pt x="909" y="364"/>
                </a:lnTo>
                <a:lnTo>
                  <a:pt x="906" y="369"/>
                </a:lnTo>
                <a:lnTo>
                  <a:pt x="903" y="377"/>
                </a:lnTo>
                <a:lnTo>
                  <a:pt x="901" y="392"/>
                </a:lnTo>
                <a:lnTo>
                  <a:pt x="899" y="405"/>
                </a:lnTo>
                <a:lnTo>
                  <a:pt x="899" y="410"/>
                </a:lnTo>
                <a:lnTo>
                  <a:pt x="900" y="413"/>
                </a:lnTo>
                <a:lnTo>
                  <a:pt x="901" y="417"/>
                </a:lnTo>
                <a:lnTo>
                  <a:pt x="905" y="421"/>
                </a:lnTo>
                <a:lnTo>
                  <a:pt x="913" y="424"/>
                </a:lnTo>
                <a:lnTo>
                  <a:pt x="923" y="428"/>
                </a:lnTo>
                <a:lnTo>
                  <a:pt x="927" y="431"/>
                </a:lnTo>
                <a:lnTo>
                  <a:pt x="931" y="435"/>
                </a:lnTo>
                <a:lnTo>
                  <a:pt x="933" y="440"/>
                </a:lnTo>
                <a:lnTo>
                  <a:pt x="936" y="447"/>
                </a:lnTo>
                <a:lnTo>
                  <a:pt x="937" y="460"/>
                </a:lnTo>
                <a:lnTo>
                  <a:pt x="939" y="472"/>
                </a:lnTo>
                <a:lnTo>
                  <a:pt x="943" y="481"/>
                </a:lnTo>
                <a:lnTo>
                  <a:pt x="946" y="492"/>
                </a:lnTo>
                <a:lnTo>
                  <a:pt x="950" y="503"/>
                </a:lnTo>
                <a:lnTo>
                  <a:pt x="952" y="511"/>
                </a:lnTo>
                <a:lnTo>
                  <a:pt x="951" y="515"/>
                </a:lnTo>
                <a:lnTo>
                  <a:pt x="951" y="519"/>
                </a:lnTo>
                <a:lnTo>
                  <a:pt x="949" y="523"/>
                </a:lnTo>
                <a:lnTo>
                  <a:pt x="946" y="529"/>
                </a:lnTo>
                <a:lnTo>
                  <a:pt x="942" y="534"/>
                </a:lnTo>
                <a:lnTo>
                  <a:pt x="937" y="538"/>
                </a:lnTo>
                <a:lnTo>
                  <a:pt x="931" y="543"/>
                </a:lnTo>
                <a:lnTo>
                  <a:pt x="924" y="548"/>
                </a:lnTo>
                <a:lnTo>
                  <a:pt x="909" y="556"/>
                </a:lnTo>
                <a:lnTo>
                  <a:pt x="895" y="564"/>
                </a:lnTo>
                <a:lnTo>
                  <a:pt x="889" y="569"/>
                </a:lnTo>
                <a:lnTo>
                  <a:pt x="886" y="573"/>
                </a:lnTo>
                <a:lnTo>
                  <a:pt x="882" y="577"/>
                </a:lnTo>
                <a:lnTo>
                  <a:pt x="880" y="581"/>
                </a:lnTo>
                <a:lnTo>
                  <a:pt x="879" y="586"/>
                </a:lnTo>
                <a:lnTo>
                  <a:pt x="879" y="591"/>
                </a:lnTo>
                <a:lnTo>
                  <a:pt x="879" y="595"/>
                </a:lnTo>
                <a:lnTo>
                  <a:pt x="880" y="601"/>
                </a:lnTo>
                <a:lnTo>
                  <a:pt x="886" y="614"/>
                </a:lnTo>
                <a:lnTo>
                  <a:pt x="893" y="629"/>
                </a:lnTo>
                <a:lnTo>
                  <a:pt x="901" y="643"/>
                </a:lnTo>
                <a:lnTo>
                  <a:pt x="907" y="652"/>
                </a:lnTo>
                <a:lnTo>
                  <a:pt x="909" y="657"/>
                </a:lnTo>
                <a:lnTo>
                  <a:pt x="911" y="661"/>
                </a:lnTo>
                <a:lnTo>
                  <a:pt x="911" y="665"/>
                </a:lnTo>
                <a:lnTo>
                  <a:pt x="911" y="669"/>
                </a:lnTo>
                <a:lnTo>
                  <a:pt x="909" y="674"/>
                </a:lnTo>
                <a:lnTo>
                  <a:pt x="908" y="677"/>
                </a:lnTo>
                <a:lnTo>
                  <a:pt x="905" y="681"/>
                </a:lnTo>
                <a:lnTo>
                  <a:pt x="901" y="683"/>
                </a:lnTo>
                <a:lnTo>
                  <a:pt x="892" y="688"/>
                </a:lnTo>
                <a:lnTo>
                  <a:pt x="884" y="693"/>
                </a:lnTo>
                <a:lnTo>
                  <a:pt x="881" y="695"/>
                </a:lnTo>
                <a:lnTo>
                  <a:pt x="877" y="699"/>
                </a:lnTo>
                <a:lnTo>
                  <a:pt x="875" y="703"/>
                </a:lnTo>
                <a:lnTo>
                  <a:pt x="873" y="711"/>
                </a:lnTo>
                <a:lnTo>
                  <a:pt x="870" y="723"/>
                </a:lnTo>
                <a:lnTo>
                  <a:pt x="869" y="730"/>
                </a:lnTo>
                <a:lnTo>
                  <a:pt x="869" y="732"/>
                </a:lnTo>
                <a:lnTo>
                  <a:pt x="867" y="734"/>
                </a:lnTo>
                <a:lnTo>
                  <a:pt x="863" y="737"/>
                </a:lnTo>
                <a:lnTo>
                  <a:pt x="858" y="738"/>
                </a:lnTo>
                <a:lnTo>
                  <a:pt x="846" y="740"/>
                </a:lnTo>
                <a:lnTo>
                  <a:pt x="836" y="740"/>
                </a:lnTo>
                <a:lnTo>
                  <a:pt x="824" y="740"/>
                </a:lnTo>
                <a:lnTo>
                  <a:pt x="812" y="740"/>
                </a:lnTo>
                <a:lnTo>
                  <a:pt x="806" y="742"/>
                </a:lnTo>
                <a:lnTo>
                  <a:pt x="801" y="744"/>
                </a:lnTo>
                <a:lnTo>
                  <a:pt x="798" y="746"/>
                </a:lnTo>
                <a:lnTo>
                  <a:pt x="795" y="749"/>
                </a:lnTo>
                <a:lnTo>
                  <a:pt x="793" y="753"/>
                </a:lnTo>
                <a:lnTo>
                  <a:pt x="792" y="757"/>
                </a:lnTo>
                <a:lnTo>
                  <a:pt x="792" y="762"/>
                </a:lnTo>
                <a:lnTo>
                  <a:pt x="793" y="766"/>
                </a:lnTo>
                <a:lnTo>
                  <a:pt x="794" y="778"/>
                </a:lnTo>
                <a:lnTo>
                  <a:pt x="796" y="791"/>
                </a:lnTo>
                <a:lnTo>
                  <a:pt x="796" y="799"/>
                </a:lnTo>
                <a:lnTo>
                  <a:pt x="795" y="805"/>
                </a:lnTo>
                <a:lnTo>
                  <a:pt x="793" y="809"/>
                </a:lnTo>
                <a:lnTo>
                  <a:pt x="789" y="814"/>
                </a:lnTo>
                <a:lnTo>
                  <a:pt x="777" y="819"/>
                </a:lnTo>
                <a:lnTo>
                  <a:pt x="761" y="825"/>
                </a:lnTo>
                <a:lnTo>
                  <a:pt x="754" y="828"/>
                </a:lnTo>
                <a:lnTo>
                  <a:pt x="747" y="832"/>
                </a:lnTo>
                <a:lnTo>
                  <a:pt x="742" y="837"/>
                </a:lnTo>
                <a:lnTo>
                  <a:pt x="738" y="841"/>
                </a:lnTo>
                <a:lnTo>
                  <a:pt x="735" y="853"/>
                </a:lnTo>
                <a:lnTo>
                  <a:pt x="731" y="864"/>
                </a:lnTo>
                <a:lnTo>
                  <a:pt x="730" y="870"/>
                </a:lnTo>
                <a:lnTo>
                  <a:pt x="728" y="875"/>
                </a:lnTo>
                <a:lnTo>
                  <a:pt x="724" y="879"/>
                </a:lnTo>
                <a:lnTo>
                  <a:pt x="720" y="884"/>
                </a:lnTo>
                <a:lnTo>
                  <a:pt x="711" y="892"/>
                </a:lnTo>
                <a:lnTo>
                  <a:pt x="703" y="898"/>
                </a:lnTo>
                <a:lnTo>
                  <a:pt x="700" y="901"/>
                </a:lnTo>
                <a:lnTo>
                  <a:pt x="697" y="906"/>
                </a:lnTo>
                <a:lnTo>
                  <a:pt x="694" y="910"/>
                </a:lnTo>
                <a:lnTo>
                  <a:pt x="693" y="916"/>
                </a:lnTo>
                <a:lnTo>
                  <a:pt x="692" y="933"/>
                </a:lnTo>
                <a:lnTo>
                  <a:pt x="692" y="955"/>
                </a:lnTo>
                <a:lnTo>
                  <a:pt x="692" y="978"/>
                </a:lnTo>
                <a:lnTo>
                  <a:pt x="692" y="996"/>
                </a:lnTo>
                <a:lnTo>
                  <a:pt x="692" y="1010"/>
                </a:lnTo>
                <a:lnTo>
                  <a:pt x="692" y="1022"/>
                </a:lnTo>
                <a:lnTo>
                  <a:pt x="692" y="1033"/>
                </a:lnTo>
                <a:lnTo>
                  <a:pt x="692" y="1043"/>
                </a:lnTo>
                <a:lnTo>
                  <a:pt x="693" y="1053"/>
                </a:lnTo>
                <a:lnTo>
                  <a:pt x="695" y="1059"/>
                </a:lnTo>
                <a:lnTo>
                  <a:pt x="700" y="1062"/>
                </a:lnTo>
                <a:lnTo>
                  <a:pt x="706" y="1067"/>
                </a:lnTo>
                <a:lnTo>
                  <a:pt x="709" y="1070"/>
                </a:lnTo>
                <a:lnTo>
                  <a:pt x="711" y="1073"/>
                </a:lnTo>
                <a:lnTo>
                  <a:pt x="713" y="1077"/>
                </a:lnTo>
                <a:lnTo>
                  <a:pt x="714" y="1081"/>
                </a:lnTo>
                <a:lnTo>
                  <a:pt x="716" y="1086"/>
                </a:lnTo>
                <a:lnTo>
                  <a:pt x="716" y="1091"/>
                </a:lnTo>
                <a:lnTo>
                  <a:pt x="713" y="1096"/>
                </a:lnTo>
                <a:lnTo>
                  <a:pt x="711" y="1100"/>
                </a:lnTo>
                <a:lnTo>
                  <a:pt x="703" y="1114"/>
                </a:lnTo>
                <a:lnTo>
                  <a:pt x="691" y="1131"/>
                </a:lnTo>
                <a:lnTo>
                  <a:pt x="676" y="1152"/>
                </a:lnTo>
                <a:lnTo>
                  <a:pt x="661" y="1171"/>
                </a:lnTo>
                <a:lnTo>
                  <a:pt x="648" y="1186"/>
                </a:lnTo>
                <a:lnTo>
                  <a:pt x="638" y="1197"/>
                </a:lnTo>
                <a:lnTo>
                  <a:pt x="630" y="1205"/>
                </a:lnTo>
                <a:lnTo>
                  <a:pt x="622" y="1210"/>
                </a:lnTo>
                <a:lnTo>
                  <a:pt x="612" y="1212"/>
                </a:lnTo>
                <a:lnTo>
                  <a:pt x="602" y="1213"/>
                </a:lnTo>
                <a:lnTo>
                  <a:pt x="591" y="1215"/>
                </a:lnTo>
                <a:lnTo>
                  <a:pt x="583" y="1215"/>
                </a:lnTo>
                <a:lnTo>
                  <a:pt x="575" y="1216"/>
                </a:lnTo>
                <a:lnTo>
                  <a:pt x="572" y="1218"/>
                </a:lnTo>
                <a:lnTo>
                  <a:pt x="572" y="1219"/>
                </a:lnTo>
                <a:lnTo>
                  <a:pt x="572" y="1222"/>
                </a:lnTo>
                <a:lnTo>
                  <a:pt x="573" y="1225"/>
                </a:lnTo>
                <a:lnTo>
                  <a:pt x="575" y="1229"/>
                </a:lnTo>
                <a:lnTo>
                  <a:pt x="580" y="1236"/>
                </a:lnTo>
                <a:lnTo>
                  <a:pt x="584" y="1243"/>
                </a:lnTo>
                <a:lnTo>
                  <a:pt x="584" y="1245"/>
                </a:lnTo>
                <a:lnTo>
                  <a:pt x="583" y="1248"/>
                </a:lnTo>
                <a:lnTo>
                  <a:pt x="581" y="1250"/>
                </a:lnTo>
                <a:lnTo>
                  <a:pt x="579" y="1251"/>
                </a:lnTo>
                <a:lnTo>
                  <a:pt x="569" y="1253"/>
                </a:lnTo>
                <a:lnTo>
                  <a:pt x="556" y="1254"/>
                </a:lnTo>
                <a:lnTo>
                  <a:pt x="549" y="1254"/>
                </a:lnTo>
                <a:lnTo>
                  <a:pt x="542" y="1255"/>
                </a:lnTo>
                <a:lnTo>
                  <a:pt x="535" y="1257"/>
                </a:lnTo>
                <a:lnTo>
                  <a:pt x="529" y="1261"/>
                </a:lnTo>
                <a:lnTo>
                  <a:pt x="518" y="1268"/>
                </a:lnTo>
                <a:lnTo>
                  <a:pt x="510" y="1274"/>
                </a:lnTo>
                <a:lnTo>
                  <a:pt x="506" y="1278"/>
                </a:lnTo>
                <a:lnTo>
                  <a:pt x="502" y="1280"/>
                </a:lnTo>
                <a:lnTo>
                  <a:pt x="496" y="1281"/>
                </a:lnTo>
                <a:lnTo>
                  <a:pt x="487" y="1282"/>
                </a:lnTo>
                <a:lnTo>
                  <a:pt x="472" y="1284"/>
                </a:lnTo>
                <a:lnTo>
                  <a:pt x="460" y="1284"/>
                </a:lnTo>
                <a:lnTo>
                  <a:pt x="457" y="1284"/>
                </a:lnTo>
                <a:lnTo>
                  <a:pt x="453" y="1285"/>
                </a:lnTo>
                <a:lnTo>
                  <a:pt x="451" y="1287"/>
                </a:lnTo>
                <a:lnTo>
                  <a:pt x="451" y="1291"/>
                </a:lnTo>
                <a:lnTo>
                  <a:pt x="451" y="1300"/>
                </a:lnTo>
                <a:lnTo>
                  <a:pt x="452" y="1310"/>
                </a:lnTo>
                <a:lnTo>
                  <a:pt x="451" y="1318"/>
                </a:lnTo>
                <a:lnTo>
                  <a:pt x="449" y="1325"/>
                </a:lnTo>
                <a:lnTo>
                  <a:pt x="447" y="1326"/>
                </a:lnTo>
                <a:lnTo>
                  <a:pt x="446" y="1327"/>
                </a:lnTo>
                <a:lnTo>
                  <a:pt x="445" y="1327"/>
                </a:lnTo>
                <a:lnTo>
                  <a:pt x="442" y="1327"/>
                </a:lnTo>
                <a:lnTo>
                  <a:pt x="439" y="1326"/>
                </a:lnTo>
                <a:lnTo>
                  <a:pt x="433" y="1325"/>
                </a:lnTo>
                <a:lnTo>
                  <a:pt x="429" y="1325"/>
                </a:lnTo>
                <a:lnTo>
                  <a:pt x="427" y="1326"/>
                </a:lnTo>
                <a:lnTo>
                  <a:pt x="426" y="1329"/>
                </a:lnTo>
                <a:lnTo>
                  <a:pt x="424" y="1331"/>
                </a:lnTo>
                <a:lnTo>
                  <a:pt x="423" y="1337"/>
                </a:lnTo>
                <a:lnTo>
                  <a:pt x="426" y="1344"/>
                </a:lnTo>
                <a:lnTo>
                  <a:pt x="428" y="1354"/>
                </a:lnTo>
                <a:lnTo>
                  <a:pt x="433" y="1368"/>
                </a:lnTo>
                <a:lnTo>
                  <a:pt x="435" y="1375"/>
                </a:lnTo>
                <a:lnTo>
                  <a:pt x="437" y="1382"/>
                </a:lnTo>
                <a:lnTo>
                  <a:pt x="441" y="1388"/>
                </a:lnTo>
                <a:lnTo>
                  <a:pt x="443" y="1393"/>
                </a:lnTo>
                <a:lnTo>
                  <a:pt x="451" y="1399"/>
                </a:lnTo>
                <a:lnTo>
                  <a:pt x="454" y="1405"/>
                </a:lnTo>
                <a:lnTo>
                  <a:pt x="454" y="1407"/>
                </a:lnTo>
                <a:lnTo>
                  <a:pt x="454" y="1410"/>
                </a:lnTo>
                <a:lnTo>
                  <a:pt x="453" y="1412"/>
                </a:lnTo>
                <a:lnTo>
                  <a:pt x="449" y="1414"/>
                </a:lnTo>
                <a:lnTo>
                  <a:pt x="440" y="1417"/>
                </a:lnTo>
                <a:lnTo>
                  <a:pt x="430" y="1417"/>
                </a:lnTo>
                <a:lnTo>
                  <a:pt x="427" y="1418"/>
                </a:lnTo>
                <a:lnTo>
                  <a:pt x="422" y="1418"/>
                </a:lnTo>
                <a:lnTo>
                  <a:pt x="418" y="1420"/>
                </a:lnTo>
                <a:lnTo>
                  <a:pt x="415" y="1423"/>
                </a:lnTo>
                <a:lnTo>
                  <a:pt x="403" y="1439"/>
                </a:lnTo>
                <a:lnTo>
                  <a:pt x="395" y="1452"/>
                </a:lnTo>
                <a:lnTo>
                  <a:pt x="392" y="1455"/>
                </a:lnTo>
                <a:lnTo>
                  <a:pt x="390" y="1456"/>
                </a:lnTo>
                <a:lnTo>
                  <a:pt x="389" y="1457"/>
                </a:lnTo>
                <a:lnTo>
                  <a:pt x="386" y="1457"/>
                </a:lnTo>
                <a:lnTo>
                  <a:pt x="382" y="1456"/>
                </a:lnTo>
                <a:lnTo>
                  <a:pt x="377" y="1453"/>
                </a:lnTo>
                <a:lnTo>
                  <a:pt x="372" y="1450"/>
                </a:lnTo>
                <a:lnTo>
                  <a:pt x="367" y="1449"/>
                </a:lnTo>
                <a:lnTo>
                  <a:pt x="365" y="1449"/>
                </a:lnTo>
                <a:lnTo>
                  <a:pt x="364" y="1450"/>
                </a:lnTo>
                <a:lnTo>
                  <a:pt x="361" y="1451"/>
                </a:lnTo>
                <a:lnTo>
                  <a:pt x="359" y="1455"/>
                </a:lnTo>
                <a:lnTo>
                  <a:pt x="355" y="1462"/>
                </a:lnTo>
                <a:lnTo>
                  <a:pt x="352" y="1467"/>
                </a:lnTo>
                <a:lnTo>
                  <a:pt x="351" y="1468"/>
                </a:lnTo>
                <a:lnTo>
                  <a:pt x="348" y="1468"/>
                </a:lnTo>
                <a:lnTo>
                  <a:pt x="345" y="1467"/>
                </a:lnTo>
                <a:lnTo>
                  <a:pt x="341" y="1464"/>
                </a:lnTo>
                <a:lnTo>
                  <a:pt x="333" y="1458"/>
                </a:lnTo>
                <a:lnTo>
                  <a:pt x="323" y="1453"/>
                </a:lnTo>
                <a:lnTo>
                  <a:pt x="319" y="1451"/>
                </a:lnTo>
                <a:lnTo>
                  <a:pt x="313" y="1450"/>
                </a:lnTo>
                <a:lnTo>
                  <a:pt x="307" y="1449"/>
                </a:lnTo>
                <a:lnTo>
                  <a:pt x="301" y="1449"/>
                </a:lnTo>
                <a:lnTo>
                  <a:pt x="295" y="1450"/>
                </a:lnTo>
                <a:lnTo>
                  <a:pt x="289" y="1451"/>
                </a:lnTo>
                <a:lnTo>
                  <a:pt x="285" y="1453"/>
                </a:lnTo>
                <a:lnTo>
                  <a:pt x="282" y="1456"/>
                </a:lnTo>
                <a:lnTo>
                  <a:pt x="279" y="1458"/>
                </a:lnTo>
                <a:lnTo>
                  <a:pt x="278" y="1462"/>
                </a:lnTo>
                <a:lnTo>
                  <a:pt x="278" y="1467"/>
                </a:lnTo>
                <a:lnTo>
                  <a:pt x="278" y="1471"/>
                </a:lnTo>
                <a:lnTo>
                  <a:pt x="278" y="1482"/>
                </a:lnTo>
                <a:lnTo>
                  <a:pt x="279" y="1494"/>
                </a:lnTo>
                <a:lnTo>
                  <a:pt x="279" y="1505"/>
                </a:lnTo>
                <a:lnTo>
                  <a:pt x="279" y="1514"/>
                </a:lnTo>
                <a:lnTo>
                  <a:pt x="279" y="1524"/>
                </a:lnTo>
                <a:lnTo>
                  <a:pt x="281" y="1532"/>
                </a:lnTo>
                <a:lnTo>
                  <a:pt x="283" y="1539"/>
                </a:lnTo>
                <a:lnTo>
                  <a:pt x="288" y="1546"/>
                </a:lnTo>
                <a:lnTo>
                  <a:pt x="292" y="1552"/>
                </a:lnTo>
                <a:lnTo>
                  <a:pt x="295" y="1558"/>
                </a:lnTo>
                <a:lnTo>
                  <a:pt x="295" y="1565"/>
                </a:lnTo>
                <a:lnTo>
                  <a:pt x="295" y="1571"/>
                </a:lnTo>
                <a:lnTo>
                  <a:pt x="294" y="1575"/>
                </a:lnTo>
                <a:lnTo>
                  <a:pt x="291" y="1576"/>
                </a:lnTo>
                <a:lnTo>
                  <a:pt x="289" y="1576"/>
                </a:lnTo>
                <a:lnTo>
                  <a:pt x="285" y="1576"/>
                </a:lnTo>
                <a:lnTo>
                  <a:pt x="277" y="1572"/>
                </a:lnTo>
                <a:lnTo>
                  <a:pt x="271" y="1569"/>
                </a:lnTo>
                <a:lnTo>
                  <a:pt x="265" y="1565"/>
                </a:lnTo>
                <a:lnTo>
                  <a:pt x="259" y="1564"/>
                </a:lnTo>
                <a:lnTo>
                  <a:pt x="256" y="1565"/>
                </a:lnTo>
                <a:lnTo>
                  <a:pt x="252" y="1566"/>
                </a:lnTo>
                <a:lnTo>
                  <a:pt x="250" y="1568"/>
                </a:lnTo>
                <a:lnTo>
                  <a:pt x="247" y="1571"/>
                </a:lnTo>
                <a:lnTo>
                  <a:pt x="244" y="1574"/>
                </a:lnTo>
                <a:lnTo>
                  <a:pt x="241" y="1576"/>
                </a:lnTo>
                <a:lnTo>
                  <a:pt x="238" y="1577"/>
                </a:lnTo>
                <a:lnTo>
                  <a:pt x="233" y="1578"/>
                </a:lnTo>
                <a:lnTo>
                  <a:pt x="226" y="1578"/>
                </a:lnTo>
                <a:lnTo>
                  <a:pt x="219" y="1576"/>
                </a:lnTo>
                <a:lnTo>
                  <a:pt x="212" y="1574"/>
                </a:lnTo>
                <a:lnTo>
                  <a:pt x="205" y="1571"/>
                </a:lnTo>
                <a:lnTo>
                  <a:pt x="201" y="1570"/>
                </a:lnTo>
                <a:lnTo>
                  <a:pt x="197" y="1571"/>
                </a:lnTo>
                <a:lnTo>
                  <a:pt x="194" y="1572"/>
                </a:lnTo>
                <a:lnTo>
                  <a:pt x="190" y="1576"/>
                </a:lnTo>
                <a:lnTo>
                  <a:pt x="184" y="1583"/>
                </a:lnTo>
                <a:lnTo>
                  <a:pt x="180" y="1588"/>
                </a:lnTo>
                <a:lnTo>
                  <a:pt x="177" y="1590"/>
                </a:lnTo>
                <a:lnTo>
                  <a:pt x="174" y="1591"/>
                </a:lnTo>
                <a:lnTo>
                  <a:pt x="170" y="1591"/>
                </a:lnTo>
                <a:lnTo>
                  <a:pt x="165" y="1591"/>
                </a:lnTo>
                <a:lnTo>
                  <a:pt x="153" y="1589"/>
                </a:lnTo>
                <a:lnTo>
                  <a:pt x="144" y="1587"/>
                </a:lnTo>
                <a:lnTo>
                  <a:pt x="139" y="1587"/>
                </a:lnTo>
                <a:lnTo>
                  <a:pt x="134" y="1588"/>
                </a:lnTo>
                <a:lnTo>
                  <a:pt x="131" y="1589"/>
                </a:lnTo>
                <a:lnTo>
                  <a:pt x="127" y="1593"/>
                </a:lnTo>
                <a:lnTo>
                  <a:pt x="124" y="1598"/>
                </a:lnTo>
                <a:lnTo>
                  <a:pt x="121" y="1603"/>
                </a:lnTo>
                <a:lnTo>
                  <a:pt x="119" y="1609"/>
                </a:lnTo>
                <a:lnTo>
                  <a:pt x="118" y="1616"/>
                </a:lnTo>
                <a:lnTo>
                  <a:pt x="114" y="1628"/>
                </a:lnTo>
                <a:lnTo>
                  <a:pt x="112" y="1640"/>
                </a:lnTo>
                <a:lnTo>
                  <a:pt x="109" y="1650"/>
                </a:lnTo>
                <a:lnTo>
                  <a:pt x="105" y="1659"/>
                </a:lnTo>
                <a:lnTo>
                  <a:pt x="100" y="1667"/>
                </a:lnTo>
                <a:lnTo>
                  <a:pt x="94" y="1675"/>
                </a:lnTo>
                <a:lnTo>
                  <a:pt x="89" y="1677"/>
                </a:lnTo>
                <a:lnTo>
                  <a:pt x="86" y="1679"/>
                </a:lnTo>
                <a:lnTo>
                  <a:pt x="81" y="1681"/>
                </a:lnTo>
                <a:lnTo>
                  <a:pt x="76" y="1683"/>
                </a:lnTo>
                <a:lnTo>
                  <a:pt x="65" y="1684"/>
                </a:lnTo>
                <a:lnTo>
                  <a:pt x="56" y="1688"/>
                </a:lnTo>
                <a:lnTo>
                  <a:pt x="51" y="1690"/>
                </a:lnTo>
                <a:lnTo>
                  <a:pt x="45" y="1694"/>
                </a:lnTo>
                <a:lnTo>
                  <a:pt x="40" y="1698"/>
                </a:lnTo>
                <a:lnTo>
                  <a:pt x="36" y="1703"/>
                </a:lnTo>
                <a:lnTo>
                  <a:pt x="38" y="1701"/>
                </a:lnTo>
                <a:lnTo>
                  <a:pt x="39" y="1701"/>
                </a:lnTo>
                <a:lnTo>
                  <a:pt x="39" y="1702"/>
                </a:lnTo>
                <a:lnTo>
                  <a:pt x="40" y="1705"/>
                </a:lnTo>
                <a:lnTo>
                  <a:pt x="42" y="1713"/>
                </a:lnTo>
                <a:lnTo>
                  <a:pt x="45" y="1720"/>
                </a:lnTo>
                <a:lnTo>
                  <a:pt x="50" y="1726"/>
                </a:lnTo>
                <a:lnTo>
                  <a:pt x="55" y="1730"/>
                </a:lnTo>
                <a:lnTo>
                  <a:pt x="56" y="1733"/>
                </a:lnTo>
                <a:lnTo>
                  <a:pt x="57" y="1736"/>
                </a:lnTo>
                <a:lnTo>
                  <a:pt x="58" y="1740"/>
                </a:lnTo>
                <a:lnTo>
                  <a:pt x="59" y="1745"/>
                </a:lnTo>
                <a:lnTo>
                  <a:pt x="59" y="1754"/>
                </a:lnTo>
                <a:lnTo>
                  <a:pt x="62" y="1760"/>
                </a:lnTo>
                <a:lnTo>
                  <a:pt x="64" y="1763"/>
                </a:lnTo>
                <a:lnTo>
                  <a:pt x="67" y="1763"/>
                </a:lnTo>
                <a:lnTo>
                  <a:pt x="70" y="1763"/>
                </a:lnTo>
                <a:lnTo>
                  <a:pt x="74" y="1760"/>
                </a:lnTo>
                <a:lnTo>
                  <a:pt x="80" y="1757"/>
                </a:lnTo>
                <a:lnTo>
                  <a:pt x="84" y="1755"/>
                </a:lnTo>
                <a:lnTo>
                  <a:pt x="89" y="1755"/>
                </a:lnTo>
                <a:lnTo>
                  <a:pt x="94" y="1757"/>
                </a:lnTo>
                <a:lnTo>
                  <a:pt x="99" y="1759"/>
                </a:lnTo>
                <a:lnTo>
                  <a:pt x="102" y="1761"/>
                </a:lnTo>
                <a:lnTo>
                  <a:pt x="105" y="1765"/>
                </a:lnTo>
                <a:lnTo>
                  <a:pt x="106" y="1770"/>
                </a:lnTo>
                <a:lnTo>
                  <a:pt x="105" y="1783"/>
                </a:lnTo>
                <a:lnTo>
                  <a:pt x="105" y="1795"/>
                </a:lnTo>
                <a:lnTo>
                  <a:pt x="106" y="1801"/>
                </a:lnTo>
                <a:lnTo>
                  <a:pt x="105" y="1805"/>
                </a:lnTo>
                <a:lnTo>
                  <a:pt x="103" y="1807"/>
                </a:lnTo>
                <a:lnTo>
                  <a:pt x="102" y="1808"/>
                </a:lnTo>
                <a:lnTo>
                  <a:pt x="100" y="1808"/>
                </a:lnTo>
                <a:lnTo>
                  <a:pt x="96" y="1808"/>
                </a:lnTo>
                <a:lnTo>
                  <a:pt x="86" y="1807"/>
                </a:lnTo>
                <a:lnTo>
                  <a:pt x="73" y="1808"/>
                </a:lnTo>
                <a:lnTo>
                  <a:pt x="58" y="1808"/>
                </a:lnTo>
                <a:lnTo>
                  <a:pt x="49" y="1808"/>
                </a:lnTo>
                <a:lnTo>
                  <a:pt x="46" y="1809"/>
                </a:lnTo>
                <a:lnTo>
                  <a:pt x="44" y="1809"/>
                </a:lnTo>
                <a:lnTo>
                  <a:pt x="43" y="1810"/>
                </a:lnTo>
                <a:lnTo>
                  <a:pt x="42" y="1812"/>
                </a:lnTo>
                <a:lnTo>
                  <a:pt x="42" y="1817"/>
                </a:lnTo>
                <a:lnTo>
                  <a:pt x="43" y="1823"/>
                </a:lnTo>
                <a:lnTo>
                  <a:pt x="44" y="1831"/>
                </a:lnTo>
                <a:lnTo>
                  <a:pt x="44" y="1845"/>
                </a:lnTo>
                <a:lnTo>
                  <a:pt x="43" y="1858"/>
                </a:lnTo>
                <a:lnTo>
                  <a:pt x="42" y="1871"/>
                </a:lnTo>
                <a:lnTo>
                  <a:pt x="40" y="1881"/>
                </a:lnTo>
                <a:lnTo>
                  <a:pt x="38" y="1887"/>
                </a:lnTo>
                <a:lnTo>
                  <a:pt x="35" y="1892"/>
                </a:lnTo>
                <a:lnTo>
                  <a:pt x="30" y="1894"/>
                </a:lnTo>
                <a:lnTo>
                  <a:pt x="24" y="1896"/>
                </a:lnTo>
                <a:lnTo>
                  <a:pt x="18" y="1897"/>
                </a:lnTo>
                <a:lnTo>
                  <a:pt x="15" y="1898"/>
                </a:lnTo>
                <a:lnTo>
                  <a:pt x="13" y="1899"/>
                </a:lnTo>
                <a:lnTo>
                  <a:pt x="11" y="1902"/>
                </a:lnTo>
                <a:lnTo>
                  <a:pt x="8" y="1904"/>
                </a:lnTo>
                <a:lnTo>
                  <a:pt x="5" y="1913"/>
                </a:lnTo>
                <a:lnTo>
                  <a:pt x="2" y="1927"/>
                </a:lnTo>
                <a:lnTo>
                  <a:pt x="1" y="1943"/>
                </a:lnTo>
                <a:lnTo>
                  <a:pt x="0" y="1960"/>
                </a:lnTo>
                <a:lnTo>
                  <a:pt x="0" y="1991"/>
                </a:lnTo>
                <a:lnTo>
                  <a:pt x="0" y="2006"/>
                </a:lnTo>
                <a:lnTo>
                  <a:pt x="2" y="2016"/>
                </a:lnTo>
                <a:lnTo>
                  <a:pt x="5" y="2025"/>
                </a:lnTo>
                <a:lnTo>
                  <a:pt x="8" y="2034"/>
                </a:lnTo>
                <a:lnTo>
                  <a:pt x="13" y="2043"/>
                </a:lnTo>
                <a:lnTo>
                  <a:pt x="20" y="2058"/>
                </a:lnTo>
                <a:lnTo>
                  <a:pt x="26" y="2073"/>
                </a:lnTo>
                <a:lnTo>
                  <a:pt x="27" y="2081"/>
                </a:lnTo>
                <a:lnTo>
                  <a:pt x="29" y="2088"/>
                </a:lnTo>
                <a:lnTo>
                  <a:pt x="29" y="2095"/>
                </a:lnTo>
                <a:lnTo>
                  <a:pt x="27" y="2100"/>
                </a:lnTo>
                <a:lnTo>
                  <a:pt x="27" y="2106"/>
                </a:lnTo>
                <a:lnTo>
                  <a:pt x="27" y="2111"/>
                </a:lnTo>
                <a:lnTo>
                  <a:pt x="29" y="2116"/>
                </a:lnTo>
                <a:lnTo>
                  <a:pt x="30" y="2120"/>
                </a:lnTo>
                <a:lnTo>
                  <a:pt x="45" y="2150"/>
                </a:lnTo>
                <a:lnTo>
                  <a:pt x="57" y="2180"/>
                </a:lnTo>
                <a:lnTo>
                  <a:pt x="69" y="2206"/>
                </a:lnTo>
                <a:lnTo>
                  <a:pt x="78" y="2231"/>
                </a:lnTo>
                <a:lnTo>
                  <a:pt x="87" y="2252"/>
                </a:lnTo>
                <a:lnTo>
                  <a:pt x="93" y="2268"/>
                </a:lnTo>
                <a:lnTo>
                  <a:pt x="99" y="2280"/>
                </a:lnTo>
                <a:lnTo>
                  <a:pt x="102" y="2286"/>
                </a:lnTo>
                <a:lnTo>
                  <a:pt x="108" y="2287"/>
                </a:lnTo>
                <a:lnTo>
                  <a:pt x="114" y="2287"/>
                </a:lnTo>
                <a:lnTo>
                  <a:pt x="120" y="2286"/>
                </a:lnTo>
                <a:lnTo>
                  <a:pt x="125" y="2282"/>
                </a:lnTo>
                <a:lnTo>
                  <a:pt x="137" y="2275"/>
                </a:lnTo>
                <a:lnTo>
                  <a:pt x="149" y="2270"/>
                </a:lnTo>
                <a:lnTo>
                  <a:pt x="158" y="2269"/>
                </a:lnTo>
                <a:lnTo>
                  <a:pt x="168" y="2268"/>
                </a:lnTo>
                <a:lnTo>
                  <a:pt x="171" y="2268"/>
                </a:lnTo>
                <a:lnTo>
                  <a:pt x="175" y="2268"/>
                </a:lnTo>
                <a:lnTo>
                  <a:pt x="178" y="2270"/>
                </a:lnTo>
                <a:lnTo>
                  <a:pt x="181" y="2272"/>
                </a:lnTo>
                <a:lnTo>
                  <a:pt x="185" y="2275"/>
                </a:lnTo>
                <a:lnTo>
                  <a:pt x="190" y="2278"/>
                </a:lnTo>
                <a:lnTo>
                  <a:pt x="196" y="2281"/>
                </a:lnTo>
                <a:lnTo>
                  <a:pt x="202" y="2282"/>
                </a:lnTo>
                <a:lnTo>
                  <a:pt x="209" y="2283"/>
                </a:lnTo>
                <a:lnTo>
                  <a:pt x="215" y="2283"/>
                </a:lnTo>
                <a:lnTo>
                  <a:pt x="221" y="2282"/>
                </a:lnTo>
                <a:lnTo>
                  <a:pt x="226" y="2280"/>
                </a:lnTo>
                <a:lnTo>
                  <a:pt x="234" y="2275"/>
                </a:lnTo>
                <a:lnTo>
                  <a:pt x="244" y="2271"/>
                </a:lnTo>
                <a:lnTo>
                  <a:pt x="254" y="2268"/>
                </a:lnTo>
                <a:lnTo>
                  <a:pt x="265" y="2264"/>
                </a:lnTo>
                <a:lnTo>
                  <a:pt x="288" y="2259"/>
                </a:lnTo>
                <a:lnTo>
                  <a:pt x="309" y="2252"/>
                </a:lnTo>
                <a:lnTo>
                  <a:pt x="315" y="2249"/>
                </a:lnTo>
                <a:lnTo>
                  <a:pt x="322" y="2244"/>
                </a:lnTo>
                <a:lnTo>
                  <a:pt x="328" y="2238"/>
                </a:lnTo>
                <a:lnTo>
                  <a:pt x="333" y="2232"/>
                </a:lnTo>
                <a:lnTo>
                  <a:pt x="342" y="2218"/>
                </a:lnTo>
                <a:lnTo>
                  <a:pt x="348" y="2206"/>
                </a:lnTo>
                <a:lnTo>
                  <a:pt x="352" y="2195"/>
                </a:lnTo>
                <a:lnTo>
                  <a:pt x="353" y="2183"/>
                </a:lnTo>
                <a:lnTo>
                  <a:pt x="353" y="2174"/>
                </a:lnTo>
                <a:lnTo>
                  <a:pt x="352" y="2165"/>
                </a:lnTo>
                <a:lnTo>
                  <a:pt x="351" y="2161"/>
                </a:lnTo>
                <a:lnTo>
                  <a:pt x="350" y="2157"/>
                </a:lnTo>
                <a:lnTo>
                  <a:pt x="347" y="2152"/>
                </a:lnTo>
                <a:lnTo>
                  <a:pt x="344" y="2149"/>
                </a:lnTo>
                <a:lnTo>
                  <a:pt x="341" y="2146"/>
                </a:lnTo>
                <a:lnTo>
                  <a:pt x="336" y="2144"/>
                </a:lnTo>
                <a:lnTo>
                  <a:pt x="333" y="2142"/>
                </a:lnTo>
                <a:lnTo>
                  <a:pt x="328" y="2142"/>
                </a:lnTo>
                <a:lnTo>
                  <a:pt x="320" y="2140"/>
                </a:lnTo>
                <a:lnTo>
                  <a:pt x="313" y="2138"/>
                </a:lnTo>
                <a:lnTo>
                  <a:pt x="310" y="2136"/>
                </a:lnTo>
                <a:lnTo>
                  <a:pt x="308" y="2133"/>
                </a:lnTo>
                <a:lnTo>
                  <a:pt x="306" y="2130"/>
                </a:lnTo>
                <a:lnTo>
                  <a:pt x="304" y="2126"/>
                </a:lnTo>
                <a:lnTo>
                  <a:pt x="302" y="2120"/>
                </a:lnTo>
                <a:lnTo>
                  <a:pt x="300" y="2114"/>
                </a:lnTo>
                <a:lnTo>
                  <a:pt x="297" y="2111"/>
                </a:lnTo>
                <a:lnTo>
                  <a:pt x="295" y="2108"/>
                </a:lnTo>
                <a:lnTo>
                  <a:pt x="291" y="2108"/>
                </a:lnTo>
                <a:lnTo>
                  <a:pt x="288" y="2111"/>
                </a:lnTo>
                <a:lnTo>
                  <a:pt x="285" y="2113"/>
                </a:lnTo>
                <a:lnTo>
                  <a:pt x="282" y="2117"/>
                </a:lnTo>
                <a:lnTo>
                  <a:pt x="278" y="2119"/>
                </a:lnTo>
                <a:lnTo>
                  <a:pt x="276" y="2120"/>
                </a:lnTo>
                <a:lnTo>
                  <a:pt x="273" y="2120"/>
                </a:lnTo>
                <a:lnTo>
                  <a:pt x="269" y="2119"/>
                </a:lnTo>
                <a:lnTo>
                  <a:pt x="264" y="2117"/>
                </a:lnTo>
                <a:lnTo>
                  <a:pt x="259" y="2113"/>
                </a:lnTo>
                <a:lnTo>
                  <a:pt x="258" y="2112"/>
                </a:lnTo>
                <a:lnTo>
                  <a:pt x="258" y="2110"/>
                </a:lnTo>
                <a:lnTo>
                  <a:pt x="258" y="2106"/>
                </a:lnTo>
                <a:lnTo>
                  <a:pt x="260" y="2104"/>
                </a:lnTo>
                <a:lnTo>
                  <a:pt x="264" y="2098"/>
                </a:lnTo>
                <a:lnTo>
                  <a:pt x="268" y="2092"/>
                </a:lnTo>
                <a:lnTo>
                  <a:pt x="269" y="2089"/>
                </a:lnTo>
                <a:lnTo>
                  <a:pt x="270" y="2086"/>
                </a:lnTo>
                <a:lnTo>
                  <a:pt x="270" y="2082"/>
                </a:lnTo>
                <a:lnTo>
                  <a:pt x="270" y="2077"/>
                </a:lnTo>
                <a:lnTo>
                  <a:pt x="269" y="2070"/>
                </a:lnTo>
                <a:lnTo>
                  <a:pt x="268" y="2066"/>
                </a:lnTo>
                <a:lnTo>
                  <a:pt x="269" y="2062"/>
                </a:lnTo>
                <a:lnTo>
                  <a:pt x="271" y="2061"/>
                </a:lnTo>
                <a:lnTo>
                  <a:pt x="275" y="2060"/>
                </a:lnTo>
                <a:lnTo>
                  <a:pt x="278" y="2060"/>
                </a:lnTo>
                <a:lnTo>
                  <a:pt x="281" y="2060"/>
                </a:lnTo>
                <a:lnTo>
                  <a:pt x="282" y="2062"/>
                </a:lnTo>
                <a:lnTo>
                  <a:pt x="283" y="2066"/>
                </a:lnTo>
                <a:lnTo>
                  <a:pt x="283" y="2070"/>
                </a:lnTo>
                <a:lnTo>
                  <a:pt x="283" y="2075"/>
                </a:lnTo>
                <a:lnTo>
                  <a:pt x="284" y="2079"/>
                </a:lnTo>
                <a:lnTo>
                  <a:pt x="285" y="2082"/>
                </a:lnTo>
                <a:lnTo>
                  <a:pt x="287" y="2083"/>
                </a:lnTo>
                <a:lnTo>
                  <a:pt x="290" y="2086"/>
                </a:lnTo>
                <a:lnTo>
                  <a:pt x="294" y="2086"/>
                </a:lnTo>
                <a:lnTo>
                  <a:pt x="296" y="2085"/>
                </a:lnTo>
                <a:lnTo>
                  <a:pt x="297" y="2082"/>
                </a:lnTo>
                <a:lnTo>
                  <a:pt x="297" y="2077"/>
                </a:lnTo>
                <a:lnTo>
                  <a:pt x="298" y="2073"/>
                </a:lnTo>
                <a:lnTo>
                  <a:pt x="297" y="2061"/>
                </a:lnTo>
                <a:lnTo>
                  <a:pt x="296" y="2050"/>
                </a:lnTo>
                <a:lnTo>
                  <a:pt x="294" y="2045"/>
                </a:lnTo>
                <a:lnTo>
                  <a:pt x="292" y="2042"/>
                </a:lnTo>
                <a:lnTo>
                  <a:pt x="290" y="2039"/>
                </a:lnTo>
                <a:lnTo>
                  <a:pt x="288" y="2036"/>
                </a:lnTo>
                <a:lnTo>
                  <a:pt x="285" y="2035"/>
                </a:lnTo>
                <a:lnTo>
                  <a:pt x="281" y="2034"/>
                </a:lnTo>
                <a:lnTo>
                  <a:pt x="277" y="2032"/>
                </a:lnTo>
                <a:lnTo>
                  <a:pt x="271" y="2032"/>
                </a:lnTo>
                <a:lnTo>
                  <a:pt x="259" y="2032"/>
                </a:lnTo>
                <a:lnTo>
                  <a:pt x="246" y="2031"/>
                </a:lnTo>
                <a:lnTo>
                  <a:pt x="234" y="2031"/>
                </a:lnTo>
                <a:lnTo>
                  <a:pt x="225" y="2030"/>
                </a:lnTo>
                <a:lnTo>
                  <a:pt x="219" y="2029"/>
                </a:lnTo>
                <a:lnTo>
                  <a:pt x="215" y="2026"/>
                </a:lnTo>
                <a:lnTo>
                  <a:pt x="214" y="2022"/>
                </a:lnTo>
                <a:lnTo>
                  <a:pt x="214" y="2016"/>
                </a:lnTo>
                <a:lnTo>
                  <a:pt x="214" y="2005"/>
                </a:lnTo>
                <a:lnTo>
                  <a:pt x="214" y="1987"/>
                </a:lnTo>
                <a:lnTo>
                  <a:pt x="215" y="1967"/>
                </a:lnTo>
                <a:lnTo>
                  <a:pt x="216" y="1946"/>
                </a:lnTo>
                <a:lnTo>
                  <a:pt x="219" y="1936"/>
                </a:lnTo>
                <a:lnTo>
                  <a:pt x="221" y="1929"/>
                </a:lnTo>
                <a:lnTo>
                  <a:pt x="225" y="1923"/>
                </a:lnTo>
                <a:lnTo>
                  <a:pt x="229" y="1917"/>
                </a:lnTo>
                <a:lnTo>
                  <a:pt x="234" y="1913"/>
                </a:lnTo>
                <a:lnTo>
                  <a:pt x="240" y="1911"/>
                </a:lnTo>
                <a:lnTo>
                  <a:pt x="245" y="1910"/>
                </a:lnTo>
                <a:lnTo>
                  <a:pt x="251" y="1910"/>
                </a:lnTo>
                <a:lnTo>
                  <a:pt x="257" y="1912"/>
                </a:lnTo>
                <a:lnTo>
                  <a:pt x="263" y="1916"/>
                </a:lnTo>
                <a:lnTo>
                  <a:pt x="264" y="1919"/>
                </a:lnTo>
                <a:lnTo>
                  <a:pt x="265" y="1924"/>
                </a:lnTo>
                <a:lnTo>
                  <a:pt x="266" y="1930"/>
                </a:lnTo>
                <a:lnTo>
                  <a:pt x="265" y="1937"/>
                </a:lnTo>
                <a:lnTo>
                  <a:pt x="264" y="1944"/>
                </a:lnTo>
                <a:lnTo>
                  <a:pt x="262" y="1950"/>
                </a:lnTo>
                <a:lnTo>
                  <a:pt x="258" y="1956"/>
                </a:lnTo>
                <a:lnTo>
                  <a:pt x="256" y="1961"/>
                </a:lnTo>
                <a:lnTo>
                  <a:pt x="250" y="1967"/>
                </a:lnTo>
                <a:lnTo>
                  <a:pt x="247" y="1971"/>
                </a:lnTo>
                <a:lnTo>
                  <a:pt x="247" y="1974"/>
                </a:lnTo>
                <a:lnTo>
                  <a:pt x="250" y="1975"/>
                </a:lnTo>
                <a:lnTo>
                  <a:pt x="253" y="1976"/>
                </a:lnTo>
                <a:lnTo>
                  <a:pt x="258" y="1976"/>
                </a:lnTo>
                <a:lnTo>
                  <a:pt x="268" y="1976"/>
                </a:lnTo>
                <a:lnTo>
                  <a:pt x="275" y="1975"/>
                </a:lnTo>
                <a:lnTo>
                  <a:pt x="284" y="1972"/>
                </a:lnTo>
                <a:lnTo>
                  <a:pt x="295" y="1967"/>
                </a:lnTo>
                <a:lnTo>
                  <a:pt x="304" y="1963"/>
                </a:lnTo>
                <a:lnTo>
                  <a:pt x="314" y="1962"/>
                </a:lnTo>
                <a:lnTo>
                  <a:pt x="320" y="1962"/>
                </a:lnTo>
                <a:lnTo>
                  <a:pt x="323" y="1962"/>
                </a:lnTo>
                <a:lnTo>
                  <a:pt x="327" y="1963"/>
                </a:lnTo>
                <a:lnTo>
                  <a:pt x="329" y="1966"/>
                </a:lnTo>
                <a:lnTo>
                  <a:pt x="332" y="1973"/>
                </a:lnTo>
                <a:lnTo>
                  <a:pt x="335" y="1980"/>
                </a:lnTo>
                <a:lnTo>
                  <a:pt x="338" y="1985"/>
                </a:lnTo>
                <a:lnTo>
                  <a:pt x="340" y="1988"/>
                </a:lnTo>
                <a:lnTo>
                  <a:pt x="344" y="1991"/>
                </a:lnTo>
                <a:lnTo>
                  <a:pt x="347" y="1992"/>
                </a:lnTo>
                <a:lnTo>
                  <a:pt x="351" y="1992"/>
                </a:lnTo>
                <a:lnTo>
                  <a:pt x="353" y="1992"/>
                </a:lnTo>
                <a:lnTo>
                  <a:pt x="355" y="1991"/>
                </a:lnTo>
                <a:lnTo>
                  <a:pt x="358" y="1987"/>
                </a:lnTo>
                <a:lnTo>
                  <a:pt x="364" y="1973"/>
                </a:lnTo>
                <a:lnTo>
                  <a:pt x="366" y="1961"/>
                </a:lnTo>
                <a:lnTo>
                  <a:pt x="367" y="1956"/>
                </a:lnTo>
                <a:lnTo>
                  <a:pt x="367" y="1952"/>
                </a:lnTo>
                <a:lnTo>
                  <a:pt x="366" y="1948"/>
                </a:lnTo>
                <a:lnTo>
                  <a:pt x="365" y="1944"/>
                </a:lnTo>
                <a:lnTo>
                  <a:pt x="360" y="1940"/>
                </a:lnTo>
                <a:lnTo>
                  <a:pt x="355" y="1936"/>
                </a:lnTo>
                <a:lnTo>
                  <a:pt x="348" y="1934"/>
                </a:lnTo>
                <a:lnTo>
                  <a:pt x="340" y="1931"/>
                </a:lnTo>
                <a:lnTo>
                  <a:pt x="323" y="1929"/>
                </a:lnTo>
                <a:lnTo>
                  <a:pt x="308" y="1928"/>
                </a:lnTo>
                <a:lnTo>
                  <a:pt x="301" y="1925"/>
                </a:lnTo>
                <a:lnTo>
                  <a:pt x="296" y="1922"/>
                </a:lnTo>
                <a:lnTo>
                  <a:pt x="294" y="1921"/>
                </a:lnTo>
                <a:lnTo>
                  <a:pt x="291" y="1918"/>
                </a:lnTo>
                <a:lnTo>
                  <a:pt x="290" y="1915"/>
                </a:lnTo>
                <a:lnTo>
                  <a:pt x="290" y="1911"/>
                </a:lnTo>
                <a:lnTo>
                  <a:pt x="290" y="1903"/>
                </a:lnTo>
                <a:lnTo>
                  <a:pt x="294" y="1894"/>
                </a:lnTo>
                <a:lnTo>
                  <a:pt x="297" y="1887"/>
                </a:lnTo>
                <a:lnTo>
                  <a:pt x="300" y="1880"/>
                </a:lnTo>
                <a:lnTo>
                  <a:pt x="301" y="1872"/>
                </a:lnTo>
                <a:lnTo>
                  <a:pt x="301" y="1865"/>
                </a:lnTo>
                <a:lnTo>
                  <a:pt x="300" y="1859"/>
                </a:lnTo>
                <a:lnTo>
                  <a:pt x="297" y="1852"/>
                </a:lnTo>
                <a:lnTo>
                  <a:pt x="295" y="1845"/>
                </a:lnTo>
                <a:lnTo>
                  <a:pt x="292" y="1840"/>
                </a:lnTo>
                <a:lnTo>
                  <a:pt x="290" y="1833"/>
                </a:lnTo>
                <a:lnTo>
                  <a:pt x="290" y="1823"/>
                </a:lnTo>
                <a:lnTo>
                  <a:pt x="290" y="1812"/>
                </a:lnTo>
                <a:lnTo>
                  <a:pt x="292" y="1802"/>
                </a:lnTo>
                <a:lnTo>
                  <a:pt x="294" y="1798"/>
                </a:lnTo>
                <a:lnTo>
                  <a:pt x="297" y="1795"/>
                </a:lnTo>
                <a:lnTo>
                  <a:pt x="301" y="1791"/>
                </a:lnTo>
                <a:lnTo>
                  <a:pt x="307" y="1790"/>
                </a:lnTo>
                <a:lnTo>
                  <a:pt x="316" y="1787"/>
                </a:lnTo>
                <a:lnTo>
                  <a:pt x="322" y="1787"/>
                </a:lnTo>
                <a:lnTo>
                  <a:pt x="325" y="1789"/>
                </a:lnTo>
                <a:lnTo>
                  <a:pt x="325" y="1790"/>
                </a:lnTo>
                <a:lnTo>
                  <a:pt x="325" y="1792"/>
                </a:lnTo>
                <a:lnTo>
                  <a:pt x="322" y="1796"/>
                </a:lnTo>
                <a:lnTo>
                  <a:pt x="319" y="1803"/>
                </a:lnTo>
                <a:lnTo>
                  <a:pt x="316" y="1808"/>
                </a:lnTo>
                <a:lnTo>
                  <a:pt x="314" y="1814"/>
                </a:lnTo>
                <a:lnTo>
                  <a:pt x="314" y="1821"/>
                </a:lnTo>
                <a:lnTo>
                  <a:pt x="314" y="1824"/>
                </a:lnTo>
                <a:lnTo>
                  <a:pt x="315" y="1827"/>
                </a:lnTo>
                <a:lnTo>
                  <a:pt x="316" y="1828"/>
                </a:lnTo>
                <a:lnTo>
                  <a:pt x="319" y="1828"/>
                </a:lnTo>
                <a:lnTo>
                  <a:pt x="321" y="1828"/>
                </a:lnTo>
                <a:lnTo>
                  <a:pt x="323" y="1827"/>
                </a:lnTo>
                <a:lnTo>
                  <a:pt x="326" y="1824"/>
                </a:lnTo>
                <a:lnTo>
                  <a:pt x="327" y="1821"/>
                </a:lnTo>
                <a:lnTo>
                  <a:pt x="329" y="1817"/>
                </a:lnTo>
                <a:lnTo>
                  <a:pt x="332" y="1816"/>
                </a:lnTo>
                <a:lnTo>
                  <a:pt x="333" y="1816"/>
                </a:lnTo>
                <a:lnTo>
                  <a:pt x="334" y="1816"/>
                </a:lnTo>
                <a:lnTo>
                  <a:pt x="335" y="1821"/>
                </a:lnTo>
                <a:lnTo>
                  <a:pt x="336" y="1827"/>
                </a:lnTo>
                <a:lnTo>
                  <a:pt x="336" y="1830"/>
                </a:lnTo>
                <a:lnTo>
                  <a:pt x="336" y="1834"/>
                </a:lnTo>
                <a:lnTo>
                  <a:pt x="335" y="1837"/>
                </a:lnTo>
                <a:lnTo>
                  <a:pt x="333" y="1841"/>
                </a:lnTo>
                <a:lnTo>
                  <a:pt x="329" y="1845"/>
                </a:lnTo>
                <a:lnTo>
                  <a:pt x="325" y="1847"/>
                </a:lnTo>
                <a:lnTo>
                  <a:pt x="321" y="1849"/>
                </a:lnTo>
                <a:lnTo>
                  <a:pt x="320" y="1854"/>
                </a:lnTo>
                <a:lnTo>
                  <a:pt x="320" y="1859"/>
                </a:lnTo>
                <a:lnTo>
                  <a:pt x="322" y="1862"/>
                </a:lnTo>
                <a:lnTo>
                  <a:pt x="326" y="1865"/>
                </a:lnTo>
                <a:lnTo>
                  <a:pt x="331" y="1865"/>
                </a:lnTo>
                <a:lnTo>
                  <a:pt x="342" y="1858"/>
                </a:lnTo>
                <a:lnTo>
                  <a:pt x="355" y="1849"/>
                </a:lnTo>
                <a:lnTo>
                  <a:pt x="361" y="1848"/>
                </a:lnTo>
                <a:lnTo>
                  <a:pt x="366" y="1847"/>
                </a:lnTo>
                <a:lnTo>
                  <a:pt x="371" y="1847"/>
                </a:lnTo>
                <a:lnTo>
                  <a:pt x="374" y="1848"/>
                </a:lnTo>
                <a:lnTo>
                  <a:pt x="378" y="1849"/>
                </a:lnTo>
                <a:lnTo>
                  <a:pt x="380" y="1852"/>
                </a:lnTo>
                <a:lnTo>
                  <a:pt x="383" y="1854"/>
                </a:lnTo>
                <a:lnTo>
                  <a:pt x="384" y="1858"/>
                </a:lnTo>
                <a:lnTo>
                  <a:pt x="384" y="1861"/>
                </a:lnTo>
                <a:lnTo>
                  <a:pt x="384" y="1865"/>
                </a:lnTo>
                <a:lnTo>
                  <a:pt x="383" y="1867"/>
                </a:lnTo>
                <a:lnTo>
                  <a:pt x="382" y="1871"/>
                </a:lnTo>
                <a:lnTo>
                  <a:pt x="379" y="1874"/>
                </a:lnTo>
                <a:lnTo>
                  <a:pt x="376" y="1877"/>
                </a:lnTo>
                <a:lnTo>
                  <a:pt x="372" y="1878"/>
                </a:lnTo>
                <a:lnTo>
                  <a:pt x="367" y="1879"/>
                </a:lnTo>
                <a:lnTo>
                  <a:pt x="354" y="1880"/>
                </a:lnTo>
                <a:lnTo>
                  <a:pt x="341" y="1881"/>
                </a:lnTo>
                <a:lnTo>
                  <a:pt x="335" y="1883"/>
                </a:lnTo>
                <a:lnTo>
                  <a:pt x="331" y="1884"/>
                </a:lnTo>
                <a:lnTo>
                  <a:pt x="327" y="1886"/>
                </a:lnTo>
                <a:lnTo>
                  <a:pt x="325" y="1889"/>
                </a:lnTo>
                <a:lnTo>
                  <a:pt x="325" y="1891"/>
                </a:lnTo>
                <a:lnTo>
                  <a:pt x="326" y="1892"/>
                </a:lnTo>
                <a:lnTo>
                  <a:pt x="327" y="1894"/>
                </a:lnTo>
                <a:lnTo>
                  <a:pt x="329" y="1897"/>
                </a:lnTo>
                <a:lnTo>
                  <a:pt x="335" y="1903"/>
                </a:lnTo>
                <a:lnTo>
                  <a:pt x="342" y="1909"/>
                </a:lnTo>
                <a:lnTo>
                  <a:pt x="351" y="1913"/>
                </a:lnTo>
                <a:lnTo>
                  <a:pt x="360" y="1917"/>
                </a:lnTo>
                <a:lnTo>
                  <a:pt x="367" y="1919"/>
                </a:lnTo>
                <a:lnTo>
                  <a:pt x="373" y="1921"/>
                </a:lnTo>
                <a:lnTo>
                  <a:pt x="378" y="1918"/>
                </a:lnTo>
                <a:lnTo>
                  <a:pt x="382" y="1916"/>
                </a:lnTo>
                <a:lnTo>
                  <a:pt x="385" y="1911"/>
                </a:lnTo>
                <a:lnTo>
                  <a:pt x="388" y="1905"/>
                </a:lnTo>
                <a:lnTo>
                  <a:pt x="394" y="1892"/>
                </a:lnTo>
                <a:lnTo>
                  <a:pt x="397" y="1881"/>
                </a:lnTo>
                <a:lnTo>
                  <a:pt x="403" y="1860"/>
                </a:lnTo>
                <a:lnTo>
                  <a:pt x="410" y="1843"/>
                </a:lnTo>
                <a:lnTo>
                  <a:pt x="417" y="1829"/>
                </a:lnTo>
                <a:lnTo>
                  <a:pt x="424" y="1818"/>
                </a:lnTo>
                <a:lnTo>
                  <a:pt x="432" y="1811"/>
                </a:lnTo>
                <a:lnTo>
                  <a:pt x="439" y="1805"/>
                </a:lnTo>
                <a:lnTo>
                  <a:pt x="446" y="1802"/>
                </a:lnTo>
                <a:lnTo>
                  <a:pt x="453" y="1799"/>
                </a:lnTo>
                <a:lnTo>
                  <a:pt x="468" y="1798"/>
                </a:lnTo>
                <a:lnTo>
                  <a:pt x="483" y="1797"/>
                </a:lnTo>
                <a:lnTo>
                  <a:pt x="489" y="1797"/>
                </a:lnTo>
                <a:lnTo>
                  <a:pt x="496" y="1795"/>
                </a:lnTo>
                <a:lnTo>
                  <a:pt x="502" y="1792"/>
                </a:lnTo>
                <a:lnTo>
                  <a:pt x="508" y="1787"/>
                </a:lnTo>
                <a:lnTo>
                  <a:pt x="515" y="1780"/>
                </a:lnTo>
                <a:lnTo>
                  <a:pt x="523" y="1776"/>
                </a:lnTo>
                <a:lnTo>
                  <a:pt x="528" y="1773"/>
                </a:lnTo>
                <a:lnTo>
                  <a:pt x="533" y="1772"/>
                </a:lnTo>
                <a:lnTo>
                  <a:pt x="539" y="1772"/>
                </a:lnTo>
                <a:lnTo>
                  <a:pt x="544" y="1772"/>
                </a:lnTo>
                <a:lnTo>
                  <a:pt x="550" y="1772"/>
                </a:lnTo>
                <a:lnTo>
                  <a:pt x="558" y="1770"/>
                </a:lnTo>
                <a:lnTo>
                  <a:pt x="565" y="1768"/>
                </a:lnTo>
                <a:lnTo>
                  <a:pt x="573" y="1766"/>
                </a:lnTo>
                <a:lnTo>
                  <a:pt x="586" y="1761"/>
                </a:lnTo>
                <a:lnTo>
                  <a:pt x="598" y="1758"/>
                </a:lnTo>
                <a:lnTo>
                  <a:pt x="610" y="1746"/>
                </a:lnTo>
                <a:lnTo>
                  <a:pt x="621" y="1735"/>
                </a:lnTo>
                <a:lnTo>
                  <a:pt x="627" y="1735"/>
                </a:lnTo>
                <a:lnTo>
                  <a:pt x="634" y="1734"/>
                </a:lnTo>
                <a:lnTo>
                  <a:pt x="638" y="1734"/>
                </a:lnTo>
                <a:lnTo>
                  <a:pt x="642" y="1734"/>
                </a:lnTo>
                <a:lnTo>
                  <a:pt x="646" y="1735"/>
                </a:lnTo>
                <a:lnTo>
                  <a:pt x="649" y="1736"/>
                </a:lnTo>
                <a:lnTo>
                  <a:pt x="651" y="1739"/>
                </a:lnTo>
                <a:lnTo>
                  <a:pt x="654" y="1742"/>
                </a:lnTo>
                <a:lnTo>
                  <a:pt x="655" y="1746"/>
                </a:lnTo>
                <a:lnTo>
                  <a:pt x="656" y="1751"/>
                </a:lnTo>
                <a:lnTo>
                  <a:pt x="657" y="1758"/>
                </a:lnTo>
                <a:lnTo>
                  <a:pt x="660" y="1763"/>
                </a:lnTo>
                <a:lnTo>
                  <a:pt x="661" y="1766"/>
                </a:lnTo>
                <a:lnTo>
                  <a:pt x="663" y="1767"/>
                </a:lnTo>
                <a:lnTo>
                  <a:pt x="665" y="1768"/>
                </a:lnTo>
                <a:lnTo>
                  <a:pt x="667" y="1768"/>
                </a:lnTo>
                <a:lnTo>
                  <a:pt x="672" y="1767"/>
                </a:lnTo>
                <a:lnTo>
                  <a:pt x="679" y="1763"/>
                </a:lnTo>
                <a:lnTo>
                  <a:pt x="686" y="1759"/>
                </a:lnTo>
                <a:lnTo>
                  <a:pt x="691" y="1754"/>
                </a:lnTo>
                <a:lnTo>
                  <a:pt x="694" y="1751"/>
                </a:lnTo>
                <a:lnTo>
                  <a:pt x="695" y="1745"/>
                </a:lnTo>
                <a:lnTo>
                  <a:pt x="694" y="1736"/>
                </a:lnTo>
                <a:lnTo>
                  <a:pt x="693" y="1729"/>
                </a:lnTo>
                <a:lnTo>
                  <a:pt x="693" y="1727"/>
                </a:lnTo>
                <a:lnTo>
                  <a:pt x="693" y="1723"/>
                </a:lnTo>
                <a:lnTo>
                  <a:pt x="694" y="1721"/>
                </a:lnTo>
                <a:lnTo>
                  <a:pt x="697" y="1719"/>
                </a:lnTo>
                <a:lnTo>
                  <a:pt x="712" y="1711"/>
                </a:lnTo>
                <a:lnTo>
                  <a:pt x="709" y="1714"/>
                </a:lnTo>
                <a:lnTo>
                  <a:pt x="706" y="1714"/>
                </a:lnTo>
                <a:lnTo>
                  <a:pt x="706" y="1713"/>
                </a:lnTo>
                <a:lnTo>
                  <a:pt x="711" y="1709"/>
                </a:lnTo>
                <a:lnTo>
                  <a:pt x="722" y="1701"/>
                </a:lnTo>
                <a:lnTo>
                  <a:pt x="724" y="1700"/>
                </a:lnTo>
                <a:lnTo>
                  <a:pt x="726" y="1698"/>
                </a:lnTo>
                <a:lnTo>
                  <a:pt x="729" y="1700"/>
                </a:lnTo>
                <a:lnTo>
                  <a:pt x="730" y="1701"/>
                </a:lnTo>
                <a:lnTo>
                  <a:pt x="732" y="1705"/>
                </a:lnTo>
                <a:lnTo>
                  <a:pt x="732" y="1711"/>
                </a:lnTo>
                <a:lnTo>
                  <a:pt x="732" y="1719"/>
                </a:lnTo>
                <a:lnTo>
                  <a:pt x="733" y="1726"/>
                </a:lnTo>
                <a:lnTo>
                  <a:pt x="736" y="1728"/>
                </a:lnTo>
                <a:lnTo>
                  <a:pt x="738" y="1730"/>
                </a:lnTo>
                <a:lnTo>
                  <a:pt x="742" y="1733"/>
                </a:lnTo>
                <a:lnTo>
                  <a:pt x="747" y="1734"/>
                </a:lnTo>
                <a:lnTo>
                  <a:pt x="761" y="1735"/>
                </a:lnTo>
                <a:lnTo>
                  <a:pt x="776" y="1735"/>
                </a:lnTo>
                <a:lnTo>
                  <a:pt x="782" y="1734"/>
                </a:lnTo>
                <a:lnTo>
                  <a:pt x="787" y="1732"/>
                </a:lnTo>
                <a:lnTo>
                  <a:pt x="788" y="1730"/>
                </a:lnTo>
                <a:lnTo>
                  <a:pt x="789" y="1729"/>
                </a:lnTo>
                <a:lnTo>
                  <a:pt x="789" y="1727"/>
                </a:lnTo>
                <a:lnTo>
                  <a:pt x="789" y="1724"/>
                </a:lnTo>
                <a:lnTo>
                  <a:pt x="788" y="1720"/>
                </a:lnTo>
                <a:lnTo>
                  <a:pt x="787" y="1716"/>
                </a:lnTo>
                <a:lnTo>
                  <a:pt x="788" y="1713"/>
                </a:lnTo>
                <a:lnTo>
                  <a:pt x="788" y="1709"/>
                </a:lnTo>
                <a:lnTo>
                  <a:pt x="791" y="1708"/>
                </a:lnTo>
                <a:lnTo>
                  <a:pt x="792" y="1708"/>
                </a:lnTo>
                <a:lnTo>
                  <a:pt x="794" y="1709"/>
                </a:lnTo>
                <a:lnTo>
                  <a:pt x="798" y="1713"/>
                </a:lnTo>
                <a:lnTo>
                  <a:pt x="802" y="1721"/>
                </a:lnTo>
                <a:lnTo>
                  <a:pt x="807" y="1728"/>
                </a:lnTo>
                <a:lnTo>
                  <a:pt x="811" y="1730"/>
                </a:lnTo>
                <a:lnTo>
                  <a:pt x="812" y="1732"/>
                </a:lnTo>
                <a:lnTo>
                  <a:pt x="814" y="1730"/>
                </a:lnTo>
                <a:lnTo>
                  <a:pt x="817" y="1728"/>
                </a:lnTo>
                <a:lnTo>
                  <a:pt x="820" y="1719"/>
                </a:lnTo>
                <a:lnTo>
                  <a:pt x="823" y="1708"/>
                </a:lnTo>
                <a:lnTo>
                  <a:pt x="825" y="1702"/>
                </a:lnTo>
                <a:lnTo>
                  <a:pt x="827" y="1697"/>
                </a:lnTo>
                <a:lnTo>
                  <a:pt x="831" y="1694"/>
                </a:lnTo>
                <a:lnTo>
                  <a:pt x="836" y="1692"/>
                </a:lnTo>
                <a:lnTo>
                  <a:pt x="845" y="1688"/>
                </a:lnTo>
                <a:lnTo>
                  <a:pt x="856" y="1682"/>
                </a:lnTo>
                <a:lnTo>
                  <a:pt x="860" y="1678"/>
                </a:lnTo>
                <a:lnTo>
                  <a:pt x="863" y="1675"/>
                </a:lnTo>
                <a:lnTo>
                  <a:pt x="867" y="1670"/>
                </a:lnTo>
                <a:lnTo>
                  <a:pt x="868" y="1665"/>
                </a:lnTo>
                <a:lnTo>
                  <a:pt x="869" y="1660"/>
                </a:lnTo>
                <a:lnTo>
                  <a:pt x="868" y="1656"/>
                </a:lnTo>
                <a:lnTo>
                  <a:pt x="868" y="1651"/>
                </a:lnTo>
                <a:lnTo>
                  <a:pt x="865" y="1648"/>
                </a:lnTo>
                <a:lnTo>
                  <a:pt x="863" y="1645"/>
                </a:lnTo>
                <a:lnTo>
                  <a:pt x="860" y="1644"/>
                </a:lnTo>
                <a:lnTo>
                  <a:pt x="856" y="1642"/>
                </a:lnTo>
                <a:lnTo>
                  <a:pt x="852" y="1644"/>
                </a:lnTo>
                <a:lnTo>
                  <a:pt x="845" y="1645"/>
                </a:lnTo>
                <a:lnTo>
                  <a:pt x="839" y="1644"/>
                </a:lnTo>
                <a:lnTo>
                  <a:pt x="835" y="1641"/>
                </a:lnTo>
                <a:lnTo>
                  <a:pt x="831" y="1635"/>
                </a:lnTo>
                <a:lnTo>
                  <a:pt x="829" y="1632"/>
                </a:lnTo>
                <a:lnTo>
                  <a:pt x="829" y="1628"/>
                </a:lnTo>
                <a:lnTo>
                  <a:pt x="830" y="1625"/>
                </a:lnTo>
                <a:lnTo>
                  <a:pt x="831" y="1622"/>
                </a:lnTo>
                <a:lnTo>
                  <a:pt x="833" y="1621"/>
                </a:lnTo>
                <a:lnTo>
                  <a:pt x="836" y="1620"/>
                </a:lnTo>
                <a:lnTo>
                  <a:pt x="838" y="1619"/>
                </a:lnTo>
                <a:lnTo>
                  <a:pt x="842" y="1618"/>
                </a:lnTo>
                <a:lnTo>
                  <a:pt x="857" y="1618"/>
                </a:lnTo>
                <a:lnTo>
                  <a:pt x="877" y="1620"/>
                </a:lnTo>
                <a:lnTo>
                  <a:pt x="886" y="1621"/>
                </a:lnTo>
                <a:lnTo>
                  <a:pt x="892" y="1623"/>
                </a:lnTo>
                <a:lnTo>
                  <a:pt x="894" y="1625"/>
                </a:lnTo>
                <a:lnTo>
                  <a:pt x="895" y="1626"/>
                </a:lnTo>
                <a:lnTo>
                  <a:pt x="895" y="1627"/>
                </a:lnTo>
                <a:lnTo>
                  <a:pt x="894" y="1629"/>
                </a:lnTo>
                <a:lnTo>
                  <a:pt x="889" y="1634"/>
                </a:lnTo>
                <a:lnTo>
                  <a:pt x="888" y="1638"/>
                </a:lnTo>
                <a:lnTo>
                  <a:pt x="887" y="1644"/>
                </a:lnTo>
                <a:lnTo>
                  <a:pt x="887" y="1650"/>
                </a:lnTo>
                <a:lnTo>
                  <a:pt x="887" y="1652"/>
                </a:lnTo>
                <a:lnTo>
                  <a:pt x="888" y="1654"/>
                </a:lnTo>
                <a:lnTo>
                  <a:pt x="889" y="1656"/>
                </a:lnTo>
                <a:lnTo>
                  <a:pt x="892" y="1657"/>
                </a:lnTo>
                <a:lnTo>
                  <a:pt x="898" y="1658"/>
                </a:lnTo>
                <a:lnTo>
                  <a:pt x="903" y="1661"/>
                </a:lnTo>
                <a:lnTo>
                  <a:pt x="905" y="1664"/>
                </a:lnTo>
                <a:lnTo>
                  <a:pt x="906" y="1666"/>
                </a:lnTo>
                <a:lnTo>
                  <a:pt x="906" y="1670"/>
                </a:lnTo>
                <a:lnTo>
                  <a:pt x="905" y="1673"/>
                </a:lnTo>
                <a:lnTo>
                  <a:pt x="902" y="1682"/>
                </a:lnTo>
                <a:lnTo>
                  <a:pt x="900" y="1688"/>
                </a:lnTo>
                <a:lnTo>
                  <a:pt x="893" y="1696"/>
                </a:lnTo>
                <a:lnTo>
                  <a:pt x="881" y="1705"/>
                </a:lnTo>
                <a:lnTo>
                  <a:pt x="877" y="1711"/>
                </a:lnTo>
                <a:lnTo>
                  <a:pt x="876" y="1714"/>
                </a:lnTo>
                <a:lnTo>
                  <a:pt x="877" y="1715"/>
                </a:lnTo>
                <a:lnTo>
                  <a:pt x="880" y="1716"/>
                </a:lnTo>
                <a:lnTo>
                  <a:pt x="882" y="1716"/>
                </a:lnTo>
                <a:lnTo>
                  <a:pt x="887" y="1715"/>
                </a:lnTo>
                <a:lnTo>
                  <a:pt x="893" y="1714"/>
                </a:lnTo>
                <a:lnTo>
                  <a:pt x="899" y="1711"/>
                </a:lnTo>
                <a:lnTo>
                  <a:pt x="906" y="1708"/>
                </a:lnTo>
                <a:lnTo>
                  <a:pt x="912" y="1704"/>
                </a:lnTo>
                <a:lnTo>
                  <a:pt x="919" y="1700"/>
                </a:lnTo>
                <a:lnTo>
                  <a:pt x="926" y="1697"/>
                </a:lnTo>
                <a:lnTo>
                  <a:pt x="932" y="1694"/>
                </a:lnTo>
                <a:lnTo>
                  <a:pt x="939" y="1692"/>
                </a:lnTo>
                <a:lnTo>
                  <a:pt x="949" y="1692"/>
                </a:lnTo>
                <a:lnTo>
                  <a:pt x="955" y="1690"/>
                </a:lnTo>
                <a:lnTo>
                  <a:pt x="957" y="1689"/>
                </a:lnTo>
                <a:lnTo>
                  <a:pt x="959" y="1688"/>
                </a:lnTo>
                <a:lnTo>
                  <a:pt x="961" y="1685"/>
                </a:lnTo>
                <a:lnTo>
                  <a:pt x="961" y="1683"/>
                </a:lnTo>
                <a:lnTo>
                  <a:pt x="962" y="1677"/>
                </a:lnTo>
                <a:lnTo>
                  <a:pt x="959" y="1672"/>
                </a:lnTo>
                <a:lnTo>
                  <a:pt x="958" y="1670"/>
                </a:lnTo>
                <a:lnTo>
                  <a:pt x="956" y="1669"/>
                </a:lnTo>
                <a:lnTo>
                  <a:pt x="952" y="1667"/>
                </a:lnTo>
                <a:lnTo>
                  <a:pt x="949" y="1667"/>
                </a:lnTo>
                <a:lnTo>
                  <a:pt x="940" y="1669"/>
                </a:lnTo>
                <a:lnTo>
                  <a:pt x="934" y="1666"/>
                </a:lnTo>
                <a:lnTo>
                  <a:pt x="932" y="1665"/>
                </a:lnTo>
                <a:lnTo>
                  <a:pt x="930" y="1663"/>
                </a:lnTo>
                <a:lnTo>
                  <a:pt x="927" y="1660"/>
                </a:lnTo>
                <a:lnTo>
                  <a:pt x="926" y="1656"/>
                </a:lnTo>
                <a:lnTo>
                  <a:pt x="926" y="1652"/>
                </a:lnTo>
                <a:lnTo>
                  <a:pt x="926" y="1648"/>
                </a:lnTo>
                <a:lnTo>
                  <a:pt x="927" y="1645"/>
                </a:lnTo>
                <a:lnTo>
                  <a:pt x="928" y="1641"/>
                </a:lnTo>
                <a:lnTo>
                  <a:pt x="933" y="1635"/>
                </a:lnTo>
                <a:lnTo>
                  <a:pt x="940" y="1631"/>
                </a:lnTo>
                <a:lnTo>
                  <a:pt x="946" y="1625"/>
                </a:lnTo>
                <a:lnTo>
                  <a:pt x="950" y="1621"/>
                </a:lnTo>
                <a:lnTo>
                  <a:pt x="950" y="1619"/>
                </a:lnTo>
                <a:lnTo>
                  <a:pt x="950" y="1616"/>
                </a:lnTo>
                <a:lnTo>
                  <a:pt x="947" y="1615"/>
                </a:lnTo>
                <a:lnTo>
                  <a:pt x="944" y="1613"/>
                </a:lnTo>
                <a:lnTo>
                  <a:pt x="936" y="1607"/>
                </a:lnTo>
                <a:lnTo>
                  <a:pt x="928" y="1600"/>
                </a:lnTo>
                <a:lnTo>
                  <a:pt x="923" y="1593"/>
                </a:lnTo>
                <a:lnTo>
                  <a:pt x="919" y="1584"/>
                </a:lnTo>
                <a:lnTo>
                  <a:pt x="917" y="1582"/>
                </a:lnTo>
                <a:lnTo>
                  <a:pt x="917" y="1578"/>
                </a:lnTo>
                <a:lnTo>
                  <a:pt x="918" y="1576"/>
                </a:lnTo>
                <a:lnTo>
                  <a:pt x="919" y="1574"/>
                </a:lnTo>
                <a:lnTo>
                  <a:pt x="921" y="1572"/>
                </a:lnTo>
                <a:lnTo>
                  <a:pt x="925" y="1571"/>
                </a:lnTo>
                <a:lnTo>
                  <a:pt x="928" y="1571"/>
                </a:lnTo>
                <a:lnTo>
                  <a:pt x="934" y="1571"/>
                </a:lnTo>
                <a:lnTo>
                  <a:pt x="939" y="1572"/>
                </a:lnTo>
                <a:lnTo>
                  <a:pt x="943" y="1575"/>
                </a:lnTo>
                <a:lnTo>
                  <a:pt x="947" y="1578"/>
                </a:lnTo>
                <a:lnTo>
                  <a:pt x="951" y="1582"/>
                </a:lnTo>
                <a:lnTo>
                  <a:pt x="957" y="1590"/>
                </a:lnTo>
                <a:lnTo>
                  <a:pt x="963" y="1600"/>
                </a:lnTo>
                <a:lnTo>
                  <a:pt x="965" y="1603"/>
                </a:lnTo>
                <a:lnTo>
                  <a:pt x="968" y="1607"/>
                </a:lnTo>
                <a:lnTo>
                  <a:pt x="970" y="1609"/>
                </a:lnTo>
                <a:lnTo>
                  <a:pt x="974" y="1610"/>
                </a:lnTo>
                <a:lnTo>
                  <a:pt x="977" y="1612"/>
                </a:lnTo>
                <a:lnTo>
                  <a:pt x="980" y="1612"/>
                </a:lnTo>
                <a:lnTo>
                  <a:pt x="983" y="1612"/>
                </a:lnTo>
                <a:lnTo>
                  <a:pt x="987" y="1609"/>
                </a:lnTo>
                <a:lnTo>
                  <a:pt x="995" y="1607"/>
                </a:lnTo>
                <a:lnTo>
                  <a:pt x="1007" y="1606"/>
                </a:lnTo>
                <a:lnTo>
                  <a:pt x="1018" y="1606"/>
                </a:lnTo>
                <a:lnTo>
                  <a:pt x="1026" y="1606"/>
                </a:lnTo>
                <a:lnTo>
                  <a:pt x="1029" y="1606"/>
                </a:lnTo>
                <a:lnTo>
                  <a:pt x="1032" y="1607"/>
                </a:lnTo>
                <a:lnTo>
                  <a:pt x="1034" y="1608"/>
                </a:lnTo>
                <a:lnTo>
                  <a:pt x="1035" y="1610"/>
                </a:lnTo>
                <a:lnTo>
                  <a:pt x="1039" y="1616"/>
                </a:lnTo>
                <a:lnTo>
                  <a:pt x="1040" y="1626"/>
                </a:lnTo>
                <a:lnTo>
                  <a:pt x="1041" y="1629"/>
                </a:lnTo>
                <a:lnTo>
                  <a:pt x="1044" y="1634"/>
                </a:lnTo>
                <a:lnTo>
                  <a:pt x="1047" y="1639"/>
                </a:lnTo>
                <a:lnTo>
                  <a:pt x="1053" y="1644"/>
                </a:lnTo>
                <a:lnTo>
                  <a:pt x="1059" y="1647"/>
                </a:lnTo>
                <a:lnTo>
                  <a:pt x="1066" y="1650"/>
                </a:lnTo>
                <a:lnTo>
                  <a:pt x="1075" y="1651"/>
                </a:lnTo>
                <a:lnTo>
                  <a:pt x="1083" y="1651"/>
                </a:lnTo>
                <a:lnTo>
                  <a:pt x="1090" y="1648"/>
                </a:lnTo>
                <a:lnTo>
                  <a:pt x="1097" y="1645"/>
                </a:lnTo>
                <a:lnTo>
                  <a:pt x="1102" y="1640"/>
                </a:lnTo>
                <a:lnTo>
                  <a:pt x="1106" y="1634"/>
                </a:lnTo>
                <a:lnTo>
                  <a:pt x="1109" y="1628"/>
                </a:lnTo>
                <a:lnTo>
                  <a:pt x="1110" y="1621"/>
                </a:lnTo>
                <a:lnTo>
                  <a:pt x="1110" y="1613"/>
                </a:lnTo>
                <a:lnTo>
                  <a:pt x="1110" y="1606"/>
                </a:lnTo>
                <a:lnTo>
                  <a:pt x="1108" y="1588"/>
                </a:lnTo>
                <a:lnTo>
                  <a:pt x="1106" y="1570"/>
                </a:lnTo>
                <a:lnTo>
                  <a:pt x="1103" y="1553"/>
                </a:lnTo>
                <a:lnTo>
                  <a:pt x="1102" y="1540"/>
                </a:lnTo>
                <a:lnTo>
                  <a:pt x="1101" y="1533"/>
                </a:lnTo>
                <a:lnTo>
                  <a:pt x="1100" y="1525"/>
                </a:lnTo>
                <a:lnTo>
                  <a:pt x="1101" y="1521"/>
                </a:lnTo>
                <a:lnTo>
                  <a:pt x="1103" y="1518"/>
                </a:lnTo>
                <a:lnTo>
                  <a:pt x="1106" y="1515"/>
                </a:lnTo>
                <a:lnTo>
                  <a:pt x="1110" y="1514"/>
                </a:lnTo>
                <a:lnTo>
                  <a:pt x="1114" y="1514"/>
                </a:lnTo>
                <a:lnTo>
                  <a:pt x="1115" y="1514"/>
                </a:lnTo>
                <a:lnTo>
                  <a:pt x="1117" y="1515"/>
                </a:lnTo>
                <a:lnTo>
                  <a:pt x="1119" y="1516"/>
                </a:lnTo>
                <a:lnTo>
                  <a:pt x="1121" y="1521"/>
                </a:lnTo>
                <a:lnTo>
                  <a:pt x="1122" y="1526"/>
                </a:lnTo>
                <a:lnTo>
                  <a:pt x="1123" y="1536"/>
                </a:lnTo>
                <a:lnTo>
                  <a:pt x="1125" y="1540"/>
                </a:lnTo>
                <a:lnTo>
                  <a:pt x="1128" y="1541"/>
                </a:lnTo>
                <a:lnTo>
                  <a:pt x="1132" y="1541"/>
                </a:lnTo>
                <a:lnTo>
                  <a:pt x="1135" y="1541"/>
                </a:lnTo>
                <a:lnTo>
                  <a:pt x="1139" y="1540"/>
                </a:lnTo>
                <a:lnTo>
                  <a:pt x="1147" y="1537"/>
                </a:lnTo>
                <a:lnTo>
                  <a:pt x="1152" y="1532"/>
                </a:lnTo>
                <a:lnTo>
                  <a:pt x="1154" y="1530"/>
                </a:lnTo>
                <a:lnTo>
                  <a:pt x="1157" y="1528"/>
                </a:lnTo>
                <a:lnTo>
                  <a:pt x="1159" y="1528"/>
                </a:lnTo>
                <a:lnTo>
                  <a:pt x="1160" y="1528"/>
                </a:lnTo>
                <a:lnTo>
                  <a:pt x="1163" y="1531"/>
                </a:lnTo>
                <a:lnTo>
                  <a:pt x="1164" y="1536"/>
                </a:lnTo>
                <a:lnTo>
                  <a:pt x="1163" y="1540"/>
                </a:lnTo>
                <a:lnTo>
                  <a:pt x="1161" y="1543"/>
                </a:lnTo>
                <a:lnTo>
                  <a:pt x="1158" y="1545"/>
                </a:lnTo>
                <a:lnTo>
                  <a:pt x="1152" y="1547"/>
                </a:lnTo>
                <a:lnTo>
                  <a:pt x="1145" y="1551"/>
                </a:lnTo>
                <a:lnTo>
                  <a:pt x="1140" y="1555"/>
                </a:lnTo>
                <a:lnTo>
                  <a:pt x="1135" y="1559"/>
                </a:lnTo>
                <a:lnTo>
                  <a:pt x="1132" y="1566"/>
                </a:lnTo>
                <a:lnTo>
                  <a:pt x="1131" y="1574"/>
                </a:lnTo>
                <a:lnTo>
                  <a:pt x="1132" y="1582"/>
                </a:lnTo>
                <a:lnTo>
                  <a:pt x="1133" y="1585"/>
                </a:lnTo>
                <a:lnTo>
                  <a:pt x="1134" y="1589"/>
                </a:lnTo>
                <a:lnTo>
                  <a:pt x="1138" y="1591"/>
                </a:lnTo>
                <a:lnTo>
                  <a:pt x="1141" y="1594"/>
                </a:lnTo>
                <a:lnTo>
                  <a:pt x="1156" y="1601"/>
                </a:lnTo>
                <a:lnTo>
                  <a:pt x="1170" y="1610"/>
                </a:lnTo>
                <a:lnTo>
                  <a:pt x="1177" y="1615"/>
                </a:lnTo>
                <a:lnTo>
                  <a:pt x="1184" y="1619"/>
                </a:lnTo>
                <a:lnTo>
                  <a:pt x="1191" y="1621"/>
                </a:lnTo>
                <a:lnTo>
                  <a:pt x="1198" y="1622"/>
                </a:lnTo>
                <a:lnTo>
                  <a:pt x="1202" y="1621"/>
                </a:lnTo>
                <a:lnTo>
                  <a:pt x="1205" y="1620"/>
                </a:lnTo>
                <a:lnTo>
                  <a:pt x="1209" y="1618"/>
                </a:lnTo>
                <a:lnTo>
                  <a:pt x="1214" y="1615"/>
                </a:lnTo>
                <a:lnTo>
                  <a:pt x="1219" y="1610"/>
                </a:lnTo>
                <a:lnTo>
                  <a:pt x="1222" y="1606"/>
                </a:lnTo>
                <a:lnTo>
                  <a:pt x="1227" y="1600"/>
                </a:lnTo>
                <a:lnTo>
                  <a:pt x="1232" y="1593"/>
                </a:lnTo>
                <a:lnTo>
                  <a:pt x="1238" y="1581"/>
                </a:lnTo>
                <a:lnTo>
                  <a:pt x="1249" y="1563"/>
                </a:lnTo>
                <a:lnTo>
                  <a:pt x="1255" y="1555"/>
                </a:lnTo>
                <a:lnTo>
                  <a:pt x="1262" y="1547"/>
                </a:lnTo>
                <a:lnTo>
                  <a:pt x="1268" y="1541"/>
                </a:lnTo>
                <a:lnTo>
                  <a:pt x="1273" y="1539"/>
                </a:lnTo>
                <a:lnTo>
                  <a:pt x="1283" y="1536"/>
                </a:lnTo>
                <a:lnTo>
                  <a:pt x="1295" y="1534"/>
                </a:lnTo>
                <a:lnTo>
                  <a:pt x="1301" y="1536"/>
                </a:lnTo>
                <a:lnTo>
                  <a:pt x="1305" y="1538"/>
                </a:lnTo>
                <a:lnTo>
                  <a:pt x="1308" y="1540"/>
                </a:lnTo>
                <a:lnTo>
                  <a:pt x="1309" y="1543"/>
                </a:lnTo>
                <a:lnTo>
                  <a:pt x="1311" y="1545"/>
                </a:lnTo>
                <a:lnTo>
                  <a:pt x="1312" y="1549"/>
                </a:lnTo>
                <a:lnTo>
                  <a:pt x="1316" y="1563"/>
                </a:lnTo>
                <a:lnTo>
                  <a:pt x="1320" y="1572"/>
                </a:lnTo>
                <a:lnTo>
                  <a:pt x="1322" y="1575"/>
                </a:lnTo>
                <a:lnTo>
                  <a:pt x="1325" y="1577"/>
                </a:lnTo>
                <a:lnTo>
                  <a:pt x="1329" y="1577"/>
                </a:lnTo>
                <a:lnTo>
                  <a:pt x="1334" y="1576"/>
                </a:lnTo>
                <a:lnTo>
                  <a:pt x="1342" y="1572"/>
                </a:lnTo>
                <a:lnTo>
                  <a:pt x="1349" y="1568"/>
                </a:lnTo>
                <a:lnTo>
                  <a:pt x="1354" y="1563"/>
                </a:lnTo>
                <a:lnTo>
                  <a:pt x="1359" y="1556"/>
                </a:lnTo>
                <a:lnTo>
                  <a:pt x="1364" y="1547"/>
                </a:lnTo>
                <a:lnTo>
                  <a:pt x="1371" y="1539"/>
                </a:lnTo>
                <a:lnTo>
                  <a:pt x="1374" y="1536"/>
                </a:lnTo>
                <a:lnTo>
                  <a:pt x="1377" y="1532"/>
                </a:lnTo>
                <a:lnTo>
                  <a:pt x="1377" y="1528"/>
                </a:lnTo>
                <a:lnTo>
                  <a:pt x="1375" y="1527"/>
                </a:lnTo>
                <a:lnTo>
                  <a:pt x="1372" y="1520"/>
                </a:lnTo>
                <a:lnTo>
                  <a:pt x="1367" y="1505"/>
                </a:lnTo>
                <a:lnTo>
                  <a:pt x="1364" y="1488"/>
                </a:lnTo>
                <a:lnTo>
                  <a:pt x="1362" y="1476"/>
                </a:lnTo>
                <a:lnTo>
                  <a:pt x="1364" y="1465"/>
                </a:lnTo>
                <a:lnTo>
                  <a:pt x="1366" y="1452"/>
                </a:lnTo>
                <a:lnTo>
                  <a:pt x="1371" y="1439"/>
                </a:lnTo>
                <a:lnTo>
                  <a:pt x="1377" y="1430"/>
                </a:lnTo>
                <a:lnTo>
                  <a:pt x="1378" y="1426"/>
                </a:lnTo>
                <a:lnTo>
                  <a:pt x="1379" y="1423"/>
                </a:lnTo>
                <a:lnTo>
                  <a:pt x="1380" y="1419"/>
                </a:lnTo>
                <a:lnTo>
                  <a:pt x="1380" y="1415"/>
                </a:lnTo>
                <a:lnTo>
                  <a:pt x="1379" y="1405"/>
                </a:lnTo>
                <a:lnTo>
                  <a:pt x="1378" y="1388"/>
                </a:lnTo>
                <a:lnTo>
                  <a:pt x="1375" y="1370"/>
                </a:lnTo>
                <a:lnTo>
                  <a:pt x="1371" y="1356"/>
                </a:lnTo>
                <a:lnTo>
                  <a:pt x="1367" y="1343"/>
                </a:lnTo>
                <a:lnTo>
                  <a:pt x="1366" y="1333"/>
                </a:lnTo>
                <a:lnTo>
                  <a:pt x="1367" y="1325"/>
                </a:lnTo>
                <a:lnTo>
                  <a:pt x="1369" y="1317"/>
                </a:lnTo>
                <a:lnTo>
                  <a:pt x="1372" y="1313"/>
                </a:lnTo>
                <a:lnTo>
                  <a:pt x="1373" y="1310"/>
                </a:lnTo>
                <a:lnTo>
                  <a:pt x="1375" y="1307"/>
                </a:lnTo>
                <a:lnTo>
                  <a:pt x="1378" y="1307"/>
                </a:lnTo>
                <a:lnTo>
                  <a:pt x="1380" y="1307"/>
                </a:lnTo>
                <a:lnTo>
                  <a:pt x="1384" y="1310"/>
                </a:lnTo>
                <a:lnTo>
                  <a:pt x="1386" y="1314"/>
                </a:lnTo>
                <a:lnTo>
                  <a:pt x="1388" y="1319"/>
                </a:lnTo>
                <a:lnTo>
                  <a:pt x="1393" y="1332"/>
                </a:lnTo>
                <a:lnTo>
                  <a:pt x="1397" y="1347"/>
                </a:lnTo>
                <a:lnTo>
                  <a:pt x="1398" y="1356"/>
                </a:lnTo>
                <a:lnTo>
                  <a:pt x="1398" y="1371"/>
                </a:lnTo>
                <a:lnTo>
                  <a:pt x="1399" y="1392"/>
                </a:lnTo>
                <a:lnTo>
                  <a:pt x="1402" y="1413"/>
                </a:lnTo>
                <a:lnTo>
                  <a:pt x="1406" y="1438"/>
                </a:lnTo>
                <a:lnTo>
                  <a:pt x="1411" y="1458"/>
                </a:lnTo>
                <a:lnTo>
                  <a:pt x="1417" y="1474"/>
                </a:lnTo>
                <a:lnTo>
                  <a:pt x="1421" y="1480"/>
                </a:lnTo>
                <a:lnTo>
                  <a:pt x="1425" y="1483"/>
                </a:lnTo>
                <a:lnTo>
                  <a:pt x="1430" y="1486"/>
                </a:lnTo>
                <a:lnTo>
                  <a:pt x="1434" y="1488"/>
                </a:lnTo>
                <a:lnTo>
                  <a:pt x="1436" y="1492"/>
                </a:lnTo>
                <a:lnTo>
                  <a:pt x="1442" y="1505"/>
                </a:lnTo>
                <a:lnTo>
                  <a:pt x="1446" y="1515"/>
                </a:lnTo>
                <a:lnTo>
                  <a:pt x="1447" y="1516"/>
                </a:lnTo>
                <a:lnTo>
                  <a:pt x="1449" y="1518"/>
                </a:lnTo>
                <a:lnTo>
                  <a:pt x="1450" y="1518"/>
                </a:lnTo>
                <a:lnTo>
                  <a:pt x="1453" y="1518"/>
                </a:lnTo>
                <a:lnTo>
                  <a:pt x="1457" y="1515"/>
                </a:lnTo>
                <a:lnTo>
                  <a:pt x="1465" y="1508"/>
                </a:lnTo>
                <a:lnTo>
                  <a:pt x="1478" y="1496"/>
                </a:lnTo>
                <a:lnTo>
                  <a:pt x="1491" y="1481"/>
                </a:lnTo>
                <a:lnTo>
                  <a:pt x="1498" y="1473"/>
                </a:lnTo>
                <a:lnTo>
                  <a:pt x="1503" y="1463"/>
                </a:lnTo>
                <a:lnTo>
                  <a:pt x="1507" y="1453"/>
                </a:lnTo>
                <a:lnTo>
                  <a:pt x="1511" y="1444"/>
                </a:lnTo>
                <a:lnTo>
                  <a:pt x="1512" y="1437"/>
                </a:lnTo>
                <a:lnTo>
                  <a:pt x="1512" y="1430"/>
                </a:lnTo>
                <a:lnTo>
                  <a:pt x="1511" y="1424"/>
                </a:lnTo>
                <a:lnTo>
                  <a:pt x="1509" y="1418"/>
                </a:lnTo>
                <a:lnTo>
                  <a:pt x="1503" y="1405"/>
                </a:lnTo>
                <a:lnTo>
                  <a:pt x="1497" y="1393"/>
                </a:lnTo>
                <a:lnTo>
                  <a:pt x="1493" y="1382"/>
                </a:lnTo>
                <a:lnTo>
                  <a:pt x="1488" y="1371"/>
                </a:lnTo>
                <a:lnTo>
                  <a:pt x="1486" y="1367"/>
                </a:lnTo>
                <a:lnTo>
                  <a:pt x="1484" y="1362"/>
                </a:lnTo>
                <a:lnTo>
                  <a:pt x="1479" y="1358"/>
                </a:lnTo>
                <a:lnTo>
                  <a:pt x="1475" y="1355"/>
                </a:lnTo>
                <a:lnTo>
                  <a:pt x="1471" y="1352"/>
                </a:lnTo>
                <a:lnTo>
                  <a:pt x="1468" y="1350"/>
                </a:lnTo>
                <a:lnTo>
                  <a:pt x="1466" y="1348"/>
                </a:lnTo>
                <a:lnTo>
                  <a:pt x="1465" y="1344"/>
                </a:lnTo>
                <a:lnTo>
                  <a:pt x="1465" y="1342"/>
                </a:lnTo>
                <a:lnTo>
                  <a:pt x="1466" y="1339"/>
                </a:lnTo>
                <a:lnTo>
                  <a:pt x="1468" y="1338"/>
                </a:lnTo>
                <a:lnTo>
                  <a:pt x="1471" y="1337"/>
                </a:lnTo>
                <a:lnTo>
                  <a:pt x="1474" y="1338"/>
                </a:lnTo>
                <a:lnTo>
                  <a:pt x="1479" y="1339"/>
                </a:lnTo>
                <a:lnTo>
                  <a:pt x="1484" y="1343"/>
                </a:lnTo>
                <a:lnTo>
                  <a:pt x="1488" y="1348"/>
                </a:lnTo>
                <a:lnTo>
                  <a:pt x="1493" y="1354"/>
                </a:lnTo>
                <a:lnTo>
                  <a:pt x="1498" y="1360"/>
                </a:lnTo>
                <a:lnTo>
                  <a:pt x="1503" y="1367"/>
                </a:lnTo>
                <a:lnTo>
                  <a:pt x="1507" y="1374"/>
                </a:lnTo>
                <a:lnTo>
                  <a:pt x="1513" y="1388"/>
                </a:lnTo>
                <a:lnTo>
                  <a:pt x="1517" y="1399"/>
                </a:lnTo>
                <a:lnTo>
                  <a:pt x="1519" y="1407"/>
                </a:lnTo>
                <a:lnTo>
                  <a:pt x="1523" y="1412"/>
                </a:lnTo>
                <a:lnTo>
                  <a:pt x="1528" y="1413"/>
                </a:lnTo>
                <a:lnTo>
                  <a:pt x="1532" y="1415"/>
                </a:lnTo>
                <a:lnTo>
                  <a:pt x="1536" y="1418"/>
                </a:lnTo>
                <a:lnTo>
                  <a:pt x="1539" y="1424"/>
                </a:lnTo>
                <a:lnTo>
                  <a:pt x="1543" y="1429"/>
                </a:lnTo>
                <a:lnTo>
                  <a:pt x="1547" y="1432"/>
                </a:lnTo>
                <a:lnTo>
                  <a:pt x="1551" y="1433"/>
                </a:lnTo>
                <a:lnTo>
                  <a:pt x="1560" y="1434"/>
                </a:lnTo>
                <a:lnTo>
                  <a:pt x="1564" y="1433"/>
                </a:lnTo>
                <a:lnTo>
                  <a:pt x="1570" y="1432"/>
                </a:lnTo>
                <a:lnTo>
                  <a:pt x="1578" y="1429"/>
                </a:lnTo>
                <a:lnTo>
                  <a:pt x="1583" y="1425"/>
                </a:lnTo>
                <a:lnTo>
                  <a:pt x="1589" y="1420"/>
                </a:lnTo>
                <a:lnTo>
                  <a:pt x="1595" y="1415"/>
                </a:lnTo>
                <a:lnTo>
                  <a:pt x="1599" y="1411"/>
                </a:lnTo>
                <a:lnTo>
                  <a:pt x="1601" y="1405"/>
                </a:lnTo>
                <a:lnTo>
                  <a:pt x="1601" y="1400"/>
                </a:lnTo>
                <a:lnTo>
                  <a:pt x="1600" y="1394"/>
                </a:lnTo>
                <a:lnTo>
                  <a:pt x="1598" y="1390"/>
                </a:lnTo>
                <a:lnTo>
                  <a:pt x="1597" y="1386"/>
                </a:lnTo>
                <a:lnTo>
                  <a:pt x="1594" y="1382"/>
                </a:lnTo>
                <a:lnTo>
                  <a:pt x="1594" y="1379"/>
                </a:lnTo>
                <a:lnTo>
                  <a:pt x="1594" y="1376"/>
                </a:lnTo>
                <a:lnTo>
                  <a:pt x="1597" y="1375"/>
                </a:lnTo>
                <a:lnTo>
                  <a:pt x="1599" y="1373"/>
                </a:lnTo>
                <a:lnTo>
                  <a:pt x="1601" y="1370"/>
                </a:lnTo>
                <a:lnTo>
                  <a:pt x="1604" y="1367"/>
                </a:lnTo>
                <a:lnTo>
                  <a:pt x="1605" y="1362"/>
                </a:lnTo>
                <a:lnTo>
                  <a:pt x="1606" y="1357"/>
                </a:lnTo>
                <a:lnTo>
                  <a:pt x="1605" y="1354"/>
                </a:lnTo>
                <a:lnTo>
                  <a:pt x="1604" y="1350"/>
                </a:lnTo>
                <a:lnTo>
                  <a:pt x="1600" y="1347"/>
                </a:lnTo>
                <a:lnTo>
                  <a:pt x="1595" y="1343"/>
                </a:lnTo>
                <a:lnTo>
                  <a:pt x="1591" y="1339"/>
                </a:lnTo>
                <a:lnTo>
                  <a:pt x="1587" y="1336"/>
                </a:lnTo>
                <a:lnTo>
                  <a:pt x="1583" y="1331"/>
                </a:lnTo>
                <a:lnTo>
                  <a:pt x="1582" y="1326"/>
                </a:lnTo>
                <a:lnTo>
                  <a:pt x="1581" y="1320"/>
                </a:lnTo>
                <a:lnTo>
                  <a:pt x="1581" y="1313"/>
                </a:lnTo>
                <a:lnTo>
                  <a:pt x="1583" y="1304"/>
                </a:lnTo>
                <a:lnTo>
                  <a:pt x="1588" y="1288"/>
                </a:lnTo>
                <a:lnTo>
                  <a:pt x="1591" y="1275"/>
                </a:lnTo>
                <a:lnTo>
                  <a:pt x="1591" y="1270"/>
                </a:lnTo>
                <a:lnTo>
                  <a:pt x="1591" y="1267"/>
                </a:lnTo>
                <a:lnTo>
                  <a:pt x="1588" y="1263"/>
                </a:lnTo>
                <a:lnTo>
                  <a:pt x="1586" y="1261"/>
                </a:lnTo>
                <a:lnTo>
                  <a:pt x="1583" y="1260"/>
                </a:lnTo>
                <a:lnTo>
                  <a:pt x="1582" y="1256"/>
                </a:lnTo>
                <a:lnTo>
                  <a:pt x="1581" y="1253"/>
                </a:lnTo>
                <a:lnTo>
                  <a:pt x="1580" y="1248"/>
                </a:lnTo>
                <a:lnTo>
                  <a:pt x="1579" y="1240"/>
                </a:lnTo>
                <a:lnTo>
                  <a:pt x="1576" y="1232"/>
                </a:lnTo>
                <a:lnTo>
                  <a:pt x="1574" y="1229"/>
                </a:lnTo>
                <a:lnTo>
                  <a:pt x="1570" y="1226"/>
                </a:lnTo>
                <a:lnTo>
                  <a:pt x="1564" y="1223"/>
                </a:lnTo>
                <a:lnTo>
                  <a:pt x="1557" y="1219"/>
                </a:lnTo>
                <a:lnTo>
                  <a:pt x="1543" y="1213"/>
                </a:lnTo>
                <a:lnTo>
                  <a:pt x="1531" y="1209"/>
                </a:lnTo>
                <a:lnTo>
                  <a:pt x="1520" y="1205"/>
                </a:lnTo>
                <a:lnTo>
                  <a:pt x="1510" y="1202"/>
                </a:lnTo>
                <a:lnTo>
                  <a:pt x="1506" y="1199"/>
                </a:lnTo>
                <a:lnTo>
                  <a:pt x="1503" y="1196"/>
                </a:lnTo>
                <a:lnTo>
                  <a:pt x="1500" y="1192"/>
                </a:lnTo>
                <a:lnTo>
                  <a:pt x="1500" y="1187"/>
                </a:lnTo>
                <a:lnTo>
                  <a:pt x="1501" y="1185"/>
                </a:lnTo>
                <a:lnTo>
                  <a:pt x="1504" y="1182"/>
                </a:lnTo>
                <a:lnTo>
                  <a:pt x="1506" y="1180"/>
                </a:lnTo>
                <a:lnTo>
                  <a:pt x="1510" y="1179"/>
                </a:lnTo>
                <a:lnTo>
                  <a:pt x="1517" y="1178"/>
                </a:lnTo>
                <a:lnTo>
                  <a:pt x="1526" y="1177"/>
                </a:lnTo>
                <a:lnTo>
                  <a:pt x="1545" y="1177"/>
                </a:lnTo>
                <a:lnTo>
                  <a:pt x="1560" y="1175"/>
                </a:lnTo>
                <a:lnTo>
                  <a:pt x="1569" y="1174"/>
                </a:lnTo>
                <a:lnTo>
                  <a:pt x="1579" y="1174"/>
                </a:lnTo>
                <a:lnTo>
                  <a:pt x="1582" y="1173"/>
                </a:lnTo>
                <a:lnTo>
                  <a:pt x="1585" y="1172"/>
                </a:lnTo>
                <a:lnTo>
                  <a:pt x="1587" y="1171"/>
                </a:lnTo>
                <a:lnTo>
                  <a:pt x="1588" y="1167"/>
                </a:lnTo>
                <a:lnTo>
                  <a:pt x="1587" y="1162"/>
                </a:lnTo>
                <a:lnTo>
                  <a:pt x="1586" y="1159"/>
                </a:lnTo>
                <a:lnTo>
                  <a:pt x="1581" y="1156"/>
                </a:lnTo>
                <a:lnTo>
                  <a:pt x="1574" y="1154"/>
                </a:lnTo>
                <a:lnTo>
                  <a:pt x="1569" y="1153"/>
                </a:lnTo>
                <a:lnTo>
                  <a:pt x="1566" y="1149"/>
                </a:lnTo>
                <a:lnTo>
                  <a:pt x="1562" y="1146"/>
                </a:lnTo>
                <a:lnTo>
                  <a:pt x="1558" y="1141"/>
                </a:lnTo>
                <a:lnTo>
                  <a:pt x="1555" y="1135"/>
                </a:lnTo>
                <a:lnTo>
                  <a:pt x="1553" y="1130"/>
                </a:lnTo>
                <a:lnTo>
                  <a:pt x="1551" y="1124"/>
                </a:lnTo>
                <a:lnTo>
                  <a:pt x="1551" y="1119"/>
                </a:lnTo>
                <a:lnTo>
                  <a:pt x="1554" y="1108"/>
                </a:lnTo>
                <a:lnTo>
                  <a:pt x="1556" y="1095"/>
                </a:lnTo>
                <a:lnTo>
                  <a:pt x="1557" y="1087"/>
                </a:lnTo>
                <a:lnTo>
                  <a:pt x="1557" y="1080"/>
                </a:lnTo>
                <a:lnTo>
                  <a:pt x="1556" y="1074"/>
                </a:lnTo>
                <a:lnTo>
                  <a:pt x="1555" y="1068"/>
                </a:lnTo>
                <a:lnTo>
                  <a:pt x="1551" y="1060"/>
                </a:lnTo>
                <a:lnTo>
                  <a:pt x="1551" y="1054"/>
                </a:lnTo>
                <a:lnTo>
                  <a:pt x="1551" y="1053"/>
                </a:lnTo>
                <a:lnTo>
                  <a:pt x="1553" y="1052"/>
                </a:lnTo>
                <a:lnTo>
                  <a:pt x="1555" y="1051"/>
                </a:lnTo>
                <a:lnTo>
                  <a:pt x="1557" y="1051"/>
                </a:lnTo>
                <a:lnTo>
                  <a:pt x="1561" y="1052"/>
                </a:lnTo>
                <a:lnTo>
                  <a:pt x="1563" y="1055"/>
                </a:lnTo>
                <a:lnTo>
                  <a:pt x="1564" y="1060"/>
                </a:lnTo>
                <a:lnTo>
                  <a:pt x="1567" y="1065"/>
                </a:lnTo>
                <a:lnTo>
                  <a:pt x="1570" y="1077"/>
                </a:lnTo>
                <a:lnTo>
                  <a:pt x="1575" y="1089"/>
                </a:lnTo>
                <a:lnTo>
                  <a:pt x="1580" y="1096"/>
                </a:lnTo>
                <a:lnTo>
                  <a:pt x="1583" y="1100"/>
                </a:lnTo>
                <a:lnTo>
                  <a:pt x="1586" y="1102"/>
                </a:lnTo>
                <a:lnTo>
                  <a:pt x="1588" y="1100"/>
                </a:lnTo>
                <a:lnTo>
                  <a:pt x="1589" y="1099"/>
                </a:lnTo>
                <a:lnTo>
                  <a:pt x="1592" y="1097"/>
                </a:lnTo>
                <a:lnTo>
                  <a:pt x="1594" y="1093"/>
                </a:lnTo>
                <a:lnTo>
                  <a:pt x="1597" y="1092"/>
                </a:lnTo>
                <a:lnTo>
                  <a:pt x="1599" y="1092"/>
                </a:lnTo>
                <a:lnTo>
                  <a:pt x="1600" y="1095"/>
                </a:lnTo>
                <a:lnTo>
                  <a:pt x="1601" y="1097"/>
                </a:lnTo>
                <a:lnTo>
                  <a:pt x="1602" y="1102"/>
                </a:lnTo>
                <a:lnTo>
                  <a:pt x="1602" y="1108"/>
                </a:lnTo>
                <a:lnTo>
                  <a:pt x="1601" y="1115"/>
                </a:lnTo>
                <a:lnTo>
                  <a:pt x="1600" y="1129"/>
                </a:lnTo>
                <a:lnTo>
                  <a:pt x="1601" y="1140"/>
                </a:lnTo>
                <a:lnTo>
                  <a:pt x="1602" y="1144"/>
                </a:lnTo>
                <a:lnTo>
                  <a:pt x="1605" y="1148"/>
                </a:lnTo>
                <a:lnTo>
                  <a:pt x="1607" y="1152"/>
                </a:lnTo>
                <a:lnTo>
                  <a:pt x="1610" y="1155"/>
                </a:lnTo>
                <a:lnTo>
                  <a:pt x="1618" y="1161"/>
                </a:lnTo>
                <a:lnTo>
                  <a:pt x="1629" y="1166"/>
                </a:lnTo>
                <a:lnTo>
                  <a:pt x="1639" y="1169"/>
                </a:lnTo>
                <a:lnTo>
                  <a:pt x="1648" y="1173"/>
                </a:lnTo>
                <a:lnTo>
                  <a:pt x="1652" y="1175"/>
                </a:lnTo>
                <a:lnTo>
                  <a:pt x="1656" y="1177"/>
                </a:lnTo>
                <a:lnTo>
                  <a:pt x="1658" y="1179"/>
                </a:lnTo>
                <a:lnTo>
                  <a:pt x="1660" y="1181"/>
                </a:lnTo>
                <a:lnTo>
                  <a:pt x="1662" y="1184"/>
                </a:lnTo>
                <a:lnTo>
                  <a:pt x="1662" y="1188"/>
                </a:lnTo>
                <a:lnTo>
                  <a:pt x="1664" y="1200"/>
                </a:lnTo>
                <a:lnTo>
                  <a:pt x="1665" y="1210"/>
                </a:lnTo>
                <a:lnTo>
                  <a:pt x="1667" y="1215"/>
                </a:lnTo>
                <a:lnTo>
                  <a:pt x="1668" y="1219"/>
                </a:lnTo>
                <a:lnTo>
                  <a:pt x="1670" y="1224"/>
                </a:lnTo>
                <a:lnTo>
                  <a:pt x="1674" y="1228"/>
                </a:lnTo>
                <a:lnTo>
                  <a:pt x="1683" y="1236"/>
                </a:lnTo>
                <a:lnTo>
                  <a:pt x="1695" y="1247"/>
                </a:lnTo>
                <a:lnTo>
                  <a:pt x="1706" y="1257"/>
                </a:lnTo>
                <a:lnTo>
                  <a:pt x="1713" y="1268"/>
                </a:lnTo>
                <a:lnTo>
                  <a:pt x="1717" y="1273"/>
                </a:lnTo>
                <a:lnTo>
                  <a:pt x="1719" y="1279"/>
                </a:lnTo>
                <a:lnTo>
                  <a:pt x="1723" y="1284"/>
                </a:lnTo>
                <a:lnTo>
                  <a:pt x="1726" y="1286"/>
                </a:lnTo>
                <a:lnTo>
                  <a:pt x="1730" y="1286"/>
                </a:lnTo>
                <a:lnTo>
                  <a:pt x="1733" y="1284"/>
                </a:lnTo>
                <a:lnTo>
                  <a:pt x="1738" y="1280"/>
                </a:lnTo>
                <a:lnTo>
                  <a:pt x="1742" y="1276"/>
                </a:lnTo>
                <a:lnTo>
                  <a:pt x="1747" y="1273"/>
                </a:lnTo>
                <a:lnTo>
                  <a:pt x="1755" y="1270"/>
                </a:lnTo>
                <a:lnTo>
                  <a:pt x="1763" y="1270"/>
                </a:lnTo>
                <a:lnTo>
                  <a:pt x="1771" y="1273"/>
                </a:lnTo>
                <a:lnTo>
                  <a:pt x="1778" y="1278"/>
                </a:lnTo>
                <a:lnTo>
                  <a:pt x="1783" y="1279"/>
                </a:lnTo>
                <a:lnTo>
                  <a:pt x="1786" y="1278"/>
                </a:lnTo>
                <a:lnTo>
                  <a:pt x="1791" y="1274"/>
                </a:lnTo>
                <a:lnTo>
                  <a:pt x="1802" y="1269"/>
                </a:lnTo>
                <a:lnTo>
                  <a:pt x="1816" y="1267"/>
                </a:lnTo>
                <a:lnTo>
                  <a:pt x="1831" y="1266"/>
                </a:lnTo>
                <a:lnTo>
                  <a:pt x="1841" y="1265"/>
                </a:lnTo>
                <a:lnTo>
                  <a:pt x="1850" y="1263"/>
                </a:lnTo>
                <a:lnTo>
                  <a:pt x="1852" y="1263"/>
                </a:lnTo>
                <a:close/>
                <a:moveTo>
                  <a:pt x="386" y="1985"/>
                </a:moveTo>
                <a:lnTo>
                  <a:pt x="390" y="1985"/>
                </a:lnTo>
                <a:lnTo>
                  <a:pt x="392" y="1986"/>
                </a:lnTo>
                <a:lnTo>
                  <a:pt x="395" y="1988"/>
                </a:lnTo>
                <a:lnTo>
                  <a:pt x="396" y="1991"/>
                </a:lnTo>
                <a:lnTo>
                  <a:pt x="397" y="1997"/>
                </a:lnTo>
                <a:lnTo>
                  <a:pt x="396" y="2004"/>
                </a:lnTo>
                <a:lnTo>
                  <a:pt x="392" y="2011"/>
                </a:lnTo>
                <a:lnTo>
                  <a:pt x="389" y="2015"/>
                </a:lnTo>
                <a:lnTo>
                  <a:pt x="384" y="2017"/>
                </a:lnTo>
                <a:lnTo>
                  <a:pt x="380" y="2018"/>
                </a:lnTo>
                <a:lnTo>
                  <a:pt x="376" y="2017"/>
                </a:lnTo>
                <a:lnTo>
                  <a:pt x="372" y="2015"/>
                </a:lnTo>
                <a:lnTo>
                  <a:pt x="371" y="2010"/>
                </a:lnTo>
                <a:lnTo>
                  <a:pt x="370" y="2005"/>
                </a:lnTo>
                <a:lnTo>
                  <a:pt x="370" y="2001"/>
                </a:lnTo>
                <a:lnTo>
                  <a:pt x="370" y="1998"/>
                </a:lnTo>
                <a:lnTo>
                  <a:pt x="371" y="1994"/>
                </a:lnTo>
                <a:lnTo>
                  <a:pt x="373" y="1991"/>
                </a:lnTo>
                <a:lnTo>
                  <a:pt x="376" y="1988"/>
                </a:lnTo>
                <a:lnTo>
                  <a:pt x="378" y="1987"/>
                </a:lnTo>
                <a:lnTo>
                  <a:pt x="383" y="1986"/>
                </a:lnTo>
                <a:lnTo>
                  <a:pt x="386" y="1985"/>
                </a:lnTo>
                <a:close/>
                <a:moveTo>
                  <a:pt x="317" y="2101"/>
                </a:moveTo>
                <a:lnTo>
                  <a:pt x="317" y="2099"/>
                </a:lnTo>
                <a:lnTo>
                  <a:pt x="319" y="2098"/>
                </a:lnTo>
                <a:lnTo>
                  <a:pt x="320" y="2097"/>
                </a:lnTo>
                <a:lnTo>
                  <a:pt x="321" y="2097"/>
                </a:lnTo>
                <a:lnTo>
                  <a:pt x="323" y="2097"/>
                </a:lnTo>
                <a:lnTo>
                  <a:pt x="326" y="2100"/>
                </a:lnTo>
                <a:lnTo>
                  <a:pt x="328" y="2104"/>
                </a:lnTo>
                <a:lnTo>
                  <a:pt x="331" y="2106"/>
                </a:lnTo>
                <a:lnTo>
                  <a:pt x="333" y="2106"/>
                </a:lnTo>
                <a:lnTo>
                  <a:pt x="334" y="2102"/>
                </a:lnTo>
                <a:lnTo>
                  <a:pt x="335" y="2100"/>
                </a:lnTo>
                <a:lnTo>
                  <a:pt x="338" y="2098"/>
                </a:lnTo>
                <a:lnTo>
                  <a:pt x="339" y="2097"/>
                </a:lnTo>
                <a:lnTo>
                  <a:pt x="340" y="2097"/>
                </a:lnTo>
                <a:lnTo>
                  <a:pt x="341" y="2098"/>
                </a:lnTo>
                <a:lnTo>
                  <a:pt x="341" y="2100"/>
                </a:lnTo>
                <a:lnTo>
                  <a:pt x="341" y="2106"/>
                </a:lnTo>
                <a:lnTo>
                  <a:pt x="341" y="2112"/>
                </a:lnTo>
                <a:lnTo>
                  <a:pt x="340" y="2116"/>
                </a:lnTo>
                <a:lnTo>
                  <a:pt x="339" y="2118"/>
                </a:lnTo>
                <a:lnTo>
                  <a:pt x="338" y="2119"/>
                </a:lnTo>
                <a:lnTo>
                  <a:pt x="335" y="2120"/>
                </a:lnTo>
                <a:lnTo>
                  <a:pt x="332" y="2120"/>
                </a:lnTo>
                <a:lnTo>
                  <a:pt x="329" y="2119"/>
                </a:lnTo>
                <a:lnTo>
                  <a:pt x="326" y="2118"/>
                </a:lnTo>
                <a:lnTo>
                  <a:pt x="323" y="2114"/>
                </a:lnTo>
                <a:lnTo>
                  <a:pt x="320" y="2108"/>
                </a:lnTo>
                <a:lnTo>
                  <a:pt x="317" y="2101"/>
                </a:lnTo>
                <a:close/>
                <a:moveTo>
                  <a:pt x="1834" y="1500"/>
                </a:moveTo>
                <a:lnTo>
                  <a:pt x="1832" y="1502"/>
                </a:lnTo>
                <a:lnTo>
                  <a:pt x="1828" y="1502"/>
                </a:lnTo>
                <a:lnTo>
                  <a:pt x="1826" y="1502"/>
                </a:lnTo>
                <a:lnTo>
                  <a:pt x="1824" y="1500"/>
                </a:lnTo>
                <a:lnTo>
                  <a:pt x="1824" y="1497"/>
                </a:lnTo>
                <a:lnTo>
                  <a:pt x="1824" y="1495"/>
                </a:lnTo>
                <a:lnTo>
                  <a:pt x="1826" y="1493"/>
                </a:lnTo>
                <a:lnTo>
                  <a:pt x="1828" y="1492"/>
                </a:lnTo>
                <a:lnTo>
                  <a:pt x="1837" y="1490"/>
                </a:lnTo>
                <a:lnTo>
                  <a:pt x="1843" y="1488"/>
                </a:lnTo>
                <a:lnTo>
                  <a:pt x="1846" y="1488"/>
                </a:lnTo>
                <a:lnTo>
                  <a:pt x="1850" y="1488"/>
                </a:lnTo>
                <a:lnTo>
                  <a:pt x="1852" y="1489"/>
                </a:lnTo>
                <a:lnTo>
                  <a:pt x="1853" y="1492"/>
                </a:lnTo>
                <a:lnTo>
                  <a:pt x="1853" y="1495"/>
                </a:lnTo>
                <a:lnTo>
                  <a:pt x="1851" y="1496"/>
                </a:lnTo>
                <a:lnTo>
                  <a:pt x="1849" y="1496"/>
                </a:lnTo>
                <a:lnTo>
                  <a:pt x="1846" y="1496"/>
                </a:lnTo>
                <a:lnTo>
                  <a:pt x="1840" y="1497"/>
                </a:lnTo>
                <a:lnTo>
                  <a:pt x="1834" y="1500"/>
                </a:lnTo>
                <a:close/>
                <a:moveTo>
                  <a:pt x="1882" y="1475"/>
                </a:moveTo>
                <a:lnTo>
                  <a:pt x="1878" y="1477"/>
                </a:lnTo>
                <a:lnTo>
                  <a:pt x="1871" y="1480"/>
                </a:lnTo>
                <a:lnTo>
                  <a:pt x="1869" y="1480"/>
                </a:lnTo>
                <a:lnTo>
                  <a:pt x="1868" y="1480"/>
                </a:lnTo>
                <a:lnTo>
                  <a:pt x="1866" y="1478"/>
                </a:lnTo>
                <a:lnTo>
                  <a:pt x="1866" y="1477"/>
                </a:lnTo>
                <a:lnTo>
                  <a:pt x="1868" y="1474"/>
                </a:lnTo>
                <a:lnTo>
                  <a:pt x="1871" y="1470"/>
                </a:lnTo>
                <a:lnTo>
                  <a:pt x="1878" y="1468"/>
                </a:lnTo>
                <a:lnTo>
                  <a:pt x="1887" y="1464"/>
                </a:lnTo>
                <a:lnTo>
                  <a:pt x="1894" y="1463"/>
                </a:lnTo>
                <a:lnTo>
                  <a:pt x="1898" y="1463"/>
                </a:lnTo>
                <a:lnTo>
                  <a:pt x="1900" y="1465"/>
                </a:lnTo>
                <a:lnTo>
                  <a:pt x="1900" y="1469"/>
                </a:lnTo>
                <a:lnTo>
                  <a:pt x="1897" y="1471"/>
                </a:lnTo>
                <a:lnTo>
                  <a:pt x="1894" y="1473"/>
                </a:lnTo>
                <a:lnTo>
                  <a:pt x="1887" y="1474"/>
                </a:lnTo>
                <a:lnTo>
                  <a:pt x="1882" y="1475"/>
                </a:lnTo>
                <a:close/>
                <a:moveTo>
                  <a:pt x="2931" y="788"/>
                </a:moveTo>
                <a:lnTo>
                  <a:pt x="2939" y="788"/>
                </a:lnTo>
                <a:lnTo>
                  <a:pt x="2946" y="788"/>
                </a:lnTo>
                <a:lnTo>
                  <a:pt x="2948" y="788"/>
                </a:lnTo>
                <a:lnTo>
                  <a:pt x="2952" y="786"/>
                </a:lnTo>
                <a:lnTo>
                  <a:pt x="2954" y="784"/>
                </a:lnTo>
                <a:lnTo>
                  <a:pt x="2956" y="782"/>
                </a:lnTo>
                <a:lnTo>
                  <a:pt x="2959" y="778"/>
                </a:lnTo>
                <a:lnTo>
                  <a:pt x="2961" y="777"/>
                </a:lnTo>
                <a:lnTo>
                  <a:pt x="2965" y="776"/>
                </a:lnTo>
                <a:lnTo>
                  <a:pt x="2968" y="776"/>
                </a:lnTo>
                <a:lnTo>
                  <a:pt x="2975" y="777"/>
                </a:lnTo>
                <a:lnTo>
                  <a:pt x="2981" y="778"/>
                </a:lnTo>
                <a:lnTo>
                  <a:pt x="2985" y="781"/>
                </a:lnTo>
                <a:lnTo>
                  <a:pt x="2986" y="783"/>
                </a:lnTo>
                <a:lnTo>
                  <a:pt x="2989" y="786"/>
                </a:lnTo>
                <a:lnTo>
                  <a:pt x="2990" y="788"/>
                </a:lnTo>
                <a:lnTo>
                  <a:pt x="2992" y="795"/>
                </a:lnTo>
                <a:lnTo>
                  <a:pt x="2993" y="802"/>
                </a:lnTo>
                <a:lnTo>
                  <a:pt x="2993" y="805"/>
                </a:lnTo>
                <a:lnTo>
                  <a:pt x="2992" y="807"/>
                </a:lnTo>
                <a:lnTo>
                  <a:pt x="2991" y="809"/>
                </a:lnTo>
                <a:lnTo>
                  <a:pt x="2989" y="810"/>
                </a:lnTo>
                <a:lnTo>
                  <a:pt x="2984" y="813"/>
                </a:lnTo>
                <a:lnTo>
                  <a:pt x="2979" y="814"/>
                </a:lnTo>
                <a:lnTo>
                  <a:pt x="2974" y="814"/>
                </a:lnTo>
                <a:lnTo>
                  <a:pt x="2970" y="812"/>
                </a:lnTo>
                <a:lnTo>
                  <a:pt x="2965" y="808"/>
                </a:lnTo>
                <a:lnTo>
                  <a:pt x="2961" y="805"/>
                </a:lnTo>
                <a:lnTo>
                  <a:pt x="2956" y="801"/>
                </a:lnTo>
                <a:lnTo>
                  <a:pt x="2954" y="800"/>
                </a:lnTo>
                <a:lnTo>
                  <a:pt x="2951" y="800"/>
                </a:lnTo>
                <a:lnTo>
                  <a:pt x="2948" y="801"/>
                </a:lnTo>
                <a:lnTo>
                  <a:pt x="2946" y="806"/>
                </a:lnTo>
                <a:lnTo>
                  <a:pt x="2945" y="812"/>
                </a:lnTo>
                <a:lnTo>
                  <a:pt x="2943" y="814"/>
                </a:lnTo>
                <a:lnTo>
                  <a:pt x="2942" y="815"/>
                </a:lnTo>
                <a:lnTo>
                  <a:pt x="2941" y="816"/>
                </a:lnTo>
                <a:lnTo>
                  <a:pt x="2939" y="816"/>
                </a:lnTo>
                <a:lnTo>
                  <a:pt x="2933" y="816"/>
                </a:lnTo>
                <a:lnTo>
                  <a:pt x="2927" y="815"/>
                </a:lnTo>
                <a:lnTo>
                  <a:pt x="2922" y="814"/>
                </a:lnTo>
                <a:lnTo>
                  <a:pt x="2917" y="813"/>
                </a:lnTo>
                <a:lnTo>
                  <a:pt x="2915" y="809"/>
                </a:lnTo>
                <a:lnTo>
                  <a:pt x="2914" y="807"/>
                </a:lnTo>
                <a:lnTo>
                  <a:pt x="2912" y="802"/>
                </a:lnTo>
                <a:lnTo>
                  <a:pt x="2914" y="799"/>
                </a:lnTo>
                <a:lnTo>
                  <a:pt x="2915" y="795"/>
                </a:lnTo>
                <a:lnTo>
                  <a:pt x="2917" y="793"/>
                </a:lnTo>
                <a:lnTo>
                  <a:pt x="2921" y="790"/>
                </a:lnTo>
                <a:lnTo>
                  <a:pt x="2924" y="788"/>
                </a:lnTo>
                <a:lnTo>
                  <a:pt x="2928" y="788"/>
                </a:lnTo>
                <a:lnTo>
                  <a:pt x="2931" y="788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广东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" name="图示 29"/>
          <p:cNvGraphicFramePr/>
          <p:nvPr>
            <p:extLst>
              <p:ext uri="{D42A27DB-BD31-4B8C-83A1-F6EECF244321}">
                <p14:modId xmlns:p14="http://schemas.microsoft.com/office/powerpoint/2010/main" xmlns="" val="730186226"/>
              </p:ext>
            </p:extLst>
          </p:nvPr>
        </p:nvGraphicFramePr>
        <p:xfrm>
          <a:off x="4827375" y="3884298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2509675166"/>
              </p:ext>
            </p:extLst>
          </p:nvPr>
        </p:nvGraphicFramePr>
        <p:xfrm>
          <a:off x="430741" y="2744465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92099" y="1130300"/>
            <a:ext cx="41021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电商平台车源发布量及用户关注度占比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最高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为雅阁，奥迪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A6L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排名第二位；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11.75%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4013115890"/>
              </p:ext>
            </p:extLst>
          </p:nvPr>
        </p:nvGraphicFramePr>
        <p:xfrm>
          <a:off x="4740876" y="2743092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457700" y="1130300"/>
            <a:ext cx="4432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线下交易品牌中捷达交易量排名第一；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15.21%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5001" y="2448987"/>
            <a:ext cx="1142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商平台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45224" y="2448987"/>
            <a:ext cx="1400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101405" y="373857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80497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46541" y="287975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1-10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2946159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599" y="381000"/>
            <a:ext cx="488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月电商交易统计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月主流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电商平台共上传车源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17.67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万台；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售出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车辆中，线下渠道销售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58.6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1476375" y="4419600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1098023897"/>
              </p:ext>
            </p:extLst>
          </p:nvPr>
        </p:nvGraphicFramePr>
        <p:xfrm>
          <a:off x="292100" y="2147518"/>
          <a:ext cx="8559800" cy="236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3486479350"/>
              </p:ext>
            </p:extLst>
          </p:nvPr>
        </p:nvGraphicFramePr>
        <p:xfrm>
          <a:off x="1271202" y="4258962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4926227" y="4709641"/>
            <a:ext cx="3542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月，电商平台销售周期较上月有所延长，有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60.67%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的车辆销售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日，较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月增加了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4.92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/>
        </p:nvGraphicFramePr>
        <p:xfrm>
          <a:off x="2085976" y="2171700"/>
          <a:ext cx="5243512" cy="3857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103.72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5.30%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，去年同期交易量为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89.46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万辆，本月同比增长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15.94%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796757" y="2944031"/>
            <a:ext cx="99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1" name="矩形 10"/>
          <p:cNvSpPr/>
          <p:nvPr/>
        </p:nvSpPr>
        <p:spPr>
          <a:xfrm>
            <a:off x="4164230" y="3261750"/>
            <a:ext cx="1297569" cy="290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5.30%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上箭头 2"/>
          <p:cNvSpPr>
            <a:spLocks noChangeArrowheads="1"/>
          </p:cNvSpPr>
          <p:nvPr/>
        </p:nvSpPr>
        <p:spPr bwMode="auto">
          <a:xfrm rot="10800000">
            <a:off x="4431717" y="3587673"/>
            <a:ext cx="666282" cy="587363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2">
              <a:lumMod val="50000"/>
            </a:schemeClr>
          </a:solidFill>
          <a:ln w="9525" algn="ctr">
            <a:solidFill>
              <a:schemeClr val="tx1">
                <a:lumMod val="65000"/>
                <a:lumOff val="35000"/>
              </a:schemeClr>
            </a:solidFill>
            <a:round/>
          </a:ln>
        </p:spPr>
        <p:txBody>
          <a:bodyPr/>
          <a:lstStyle/>
          <a:p>
            <a:pPr eaLnBrk="1" hangingPunct="1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从月度销量走势来看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，交易量已经稳站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万辆平台，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年二手车交易提前两个月突破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  <a:endParaRPr lang="zh-CN" altLang="en-US" sz="1600" i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487363" y="2037226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graphicFrame>
        <p:nvGraphicFramePr>
          <p:cNvPr id="7" name="图表 6"/>
          <p:cNvGraphicFramePr/>
          <p:nvPr/>
        </p:nvGraphicFramePr>
        <p:xfrm>
          <a:off x="988358" y="2414588"/>
          <a:ext cx="7255529" cy="3719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/>
          <p:cNvGraphicFramePr>
            <a:graphicFrameLocks/>
          </p:cNvGraphicFramePr>
          <p:nvPr/>
        </p:nvGraphicFramePr>
        <p:xfrm>
          <a:off x="-301999" y="2695015"/>
          <a:ext cx="9445999" cy="4162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114324" y="3238698"/>
            <a:ext cx="98854" cy="1011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213178" y="3150763"/>
            <a:ext cx="1260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53935" y="3238696"/>
            <a:ext cx="98854" cy="101131"/>
          </a:xfrm>
          <a:prstGeom prst="rect">
            <a:avLst/>
          </a:prstGeom>
          <a:solidFill>
            <a:srgbClr val="5B9BD5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3952789" y="3150763"/>
            <a:ext cx="1260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77324" y="1130400"/>
            <a:ext cx="8344401" cy="12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全国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二手车车型分析：基本型乘用车仍为主要流通车型，占比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59.14%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其次为客车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10.22%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货车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9.09%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SUV6.67% 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MPV5.83%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相比上月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，轿车，客车，货车三大车型占比都有所减少，而交叉型乘用车和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本月市场表示较好。</a:t>
            </a:r>
            <a:endParaRPr lang="zh-CN" altLang="en-US" sz="1600" i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交易车型分析</a:t>
            </a:r>
          </a:p>
        </p:txBody>
      </p:sp>
    </p:spTree>
    <p:extLst>
      <p:ext uri="{BB962C8B-B14F-4D97-AF65-F5344CB8AC3E}">
        <p14:creationId xmlns:p14="http://schemas.microsoft.com/office/powerpoint/2010/main" xmlns="" val="170186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全国二手车交易情况区域分布：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华东区交易占比依然最大，为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34.27%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，与上月相比下降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0.14%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22.41%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，华北区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17.83%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12.46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，东北区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7.98%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5.04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中南地区对比上月涨幅最大，为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2.33%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，华北地区降幅最大，为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-1.73%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16359" y="4088341"/>
            <a:ext cx="866775" cy="1695450"/>
          </a:xfrm>
          <a:prstGeom prst="rect">
            <a:avLst/>
          </a:prstGeom>
        </p:spPr>
      </p:pic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11329345"/>
              </p:ext>
            </p:extLst>
          </p:nvPr>
        </p:nvGraphicFramePr>
        <p:xfrm>
          <a:off x="4234855" y="2920022"/>
          <a:ext cx="3998133" cy="3082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170445"/>
              </p:ext>
            </p:extLst>
          </p:nvPr>
        </p:nvGraphicFramePr>
        <p:xfrm>
          <a:off x="438398" y="2912533"/>
          <a:ext cx="3955801" cy="30903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5984452" y="4484423"/>
            <a:ext cx="914372" cy="36610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9  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529613"/>
              </p:ext>
            </p:extLst>
          </p:nvPr>
        </p:nvGraphicFramePr>
        <p:xfrm>
          <a:off x="4328278" y="2438400"/>
          <a:ext cx="4226719" cy="3776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52964433"/>
              </p:ext>
            </p:extLst>
          </p:nvPr>
        </p:nvGraphicFramePr>
        <p:xfrm>
          <a:off x="230400" y="2662269"/>
          <a:ext cx="4223066" cy="3425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"/>
          <p:cNvSpPr txBox="1"/>
          <p:nvPr/>
        </p:nvSpPr>
        <p:spPr>
          <a:xfrm>
            <a:off x="1780467" y="4484423"/>
            <a:ext cx="1095732" cy="3933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10  </a:t>
            </a:r>
            <a:r>
              <a:rPr lang="zh-CN" altLang="en-US" sz="24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24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交易市场车辆使用年限分析：使用年限在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43.17%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，对比上月减少了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2.09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25.02% ,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月相比上升了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0.67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车龄在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年内二手车交易量与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月相比有所上升为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22.61%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9.20%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654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00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470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36.26%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，较上月上升约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72.49%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较上月相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比上升约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百分点。</a:t>
            </a: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3470513947"/>
              </p:ext>
            </p:extLst>
          </p:nvPr>
        </p:nvGraphicFramePr>
        <p:xfrm>
          <a:off x="4047067" y="3024293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3605051851"/>
              </p:ext>
            </p:extLst>
          </p:nvPr>
        </p:nvGraphicFramePr>
        <p:xfrm>
          <a:off x="462788" y="3008292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6020" y="1204434"/>
            <a:ext cx="3860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本月，共计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个省份地区的乘用车均价超过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万元，其中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地区的二手乘用车均价最高，为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13.40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4297" y="4368661"/>
            <a:ext cx="3898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月，北京市二手乘用车交易均价为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12.71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万元，比上月减少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0.79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月，全国二手乘用车均价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10.39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万元，较上月减少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7656844"/>
              </p:ext>
            </p:extLst>
          </p:nvPr>
        </p:nvGraphicFramePr>
        <p:xfrm>
          <a:off x="482102" y="2438631"/>
          <a:ext cx="3706817" cy="4138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7260"/>
                <a:gridCol w="2089557"/>
              </a:tblGrid>
              <a:tr h="57573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6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13.40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福建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13.18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13.16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12.71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12.18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12.17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广东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11.45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黑龙江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10.85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山西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10.71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10.08 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7" name="Picture 100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xmlns="" cellRange="$U$11:$AB$32"/>
              </a:ext>
            </a:extLst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4297" y="1333655"/>
            <a:ext cx="4084699" cy="2730525"/>
          </a:xfrm>
          <a:prstGeom prst="rect">
            <a:avLst/>
          </a:prstGeom>
          <a:solidFill>
            <a:srgbClr val="F8F8F8"/>
          </a:solidFill>
          <a:ln w="9525">
            <a:solidFill>
              <a:srgbClr val="9B9B9B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938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6289</TotalTime>
  <Words>1546</Words>
  <Application>Microsoft Office PowerPoint</Application>
  <PresentationFormat>全屏显示(4:3)</PresentationFormat>
  <Paragraphs>263</Paragraphs>
  <Slides>21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1490</cp:revision>
  <dcterms:created xsi:type="dcterms:W3CDTF">2016-02-18T09:25:00Z</dcterms:created>
  <dcterms:modified xsi:type="dcterms:W3CDTF">2017-11-28T04:24:36Z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