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4"/>
  </p:notesMasterIdLst>
  <p:handoutMasterIdLst>
    <p:handoutMasterId r:id="rId15"/>
  </p:handoutMasterIdLst>
  <p:sldIdLst>
    <p:sldId id="679" r:id="rId2"/>
    <p:sldId id="680" r:id="rId3"/>
    <p:sldId id="695" r:id="rId4"/>
    <p:sldId id="696" r:id="rId5"/>
    <p:sldId id="697" r:id="rId6"/>
    <p:sldId id="692" r:id="rId7"/>
    <p:sldId id="693" r:id="rId8"/>
    <p:sldId id="694" r:id="rId9"/>
    <p:sldId id="698" r:id="rId10"/>
    <p:sldId id="699" r:id="rId11"/>
    <p:sldId id="636" r:id="rId12"/>
    <p:sldId id="637" r:id="rId13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CD9F0"/>
    <a:srgbClr val="B8D7EE"/>
    <a:srgbClr val="BFDCF1"/>
    <a:srgbClr val="BDDAF0"/>
    <a:srgbClr val="B7D6ED"/>
    <a:srgbClr val="BCDAF0"/>
    <a:srgbClr val="000000"/>
    <a:srgbClr val="7F7F7F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84" d="100"/>
          <a:sy n="84" d="100"/>
        </p:scale>
        <p:origin x="1032" y="78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2017/11/29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2245808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 userDrawn="1"/>
        </p:nvCxnSpPr>
        <p:spPr>
          <a:xfrm>
            <a:off x="0" y="2204864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038" y="2286752"/>
            <a:ext cx="9906000" cy="4598633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71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8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906000" cy="2203576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038" y="5976664"/>
            <a:ext cx="9906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9" y="5510293"/>
            <a:ext cx="9900013" cy="1380554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5979226" y="1322280"/>
            <a:ext cx="364715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700" dirty="0">
                <a:solidFill>
                  <a:srgbClr val="E7212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简析东风雷诺中期规划</a:t>
            </a:r>
            <a:endParaRPr lang="zh-CN" altLang="en-US" sz="2700" dirty="0">
              <a:solidFill>
                <a:srgbClr val="E7212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3"/>
          <p:cNvSpPr/>
          <p:nvPr/>
        </p:nvSpPr>
        <p:spPr>
          <a:xfrm>
            <a:off x="4949" y="4664250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6824" y="4986917"/>
            <a:ext cx="15696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www.chinaautomarket.com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82497" y="4961973"/>
            <a:ext cx="16418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VERSION 01   </a:t>
            </a:r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2017/12</a:t>
            </a:r>
          </a:p>
          <a:p>
            <a:pPr algn="r"/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71200" y="2336575"/>
            <a:ext cx="6391859" cy="2439646"/>
            <a:chOff x="1333022" y="2060848"/>
            <a:chExt cx="6391859" cy="24396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3" name="直接连接符 22"/>
            <p:cNvCxnSpPr/>
            <p:nvPr/>
          </p:nvCxnSpPr>
          <p:spPr>
            <a:xfrm flipH="1" flipV="1">
              <a:off x="5233798" y="3312608"/>
              <a:ext cx="872591" cy="9767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57" idx="2"/>
            </p:cNvCxnSpPr>
            <p:nvPr/>
          </p:nvCxnSpPr>
          <p:spPr>
            <a:xfrm flipH="1" flipV="1">
              <a:off x="1805237" y="3429964"/>
              <a:ext cx="651589" cy="6618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57" idx="6"/>
              <a:endCxn id="58" idx="2"/>
            </p:cNvCxnSpPr>
            <p:nvPr/>
          </p:nvCxnSpPr>
          <p:spPr>
            <a:xfrm flipV="1">
              <a:off x="2559778" y="3458814"/>
              <a:ext cx="1149584" cy="3733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57" idx="0"/>
            </p:cNvCxnSpPr>
            <p:nvPr/>
          </p:nvCxnSpPr>
          <p:spPr>
            <a:xfrm flipV="1">
              <a:off x="2508301" y="2943939"/>
              <a:ext cx="17159" cy="50073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60" idx="7"/>
              <a:endCxn id="61" idx="3"/>
            </p:cNvCxnSpPr>
            <p:nvPr/>
          </p:nvCxnSpPr>
          <p:spPr>
            <a:xfrm flipV="1">
              <a:off x="1743106" y="2885058"/>
              <a:ext cx="546358" cy="31794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6" idx="6"/>
            </p:cNvCxnSpPr>
            <p:nvPr/>
          </p:nvCxnSpPr>
          <p:spPr>
            <a:xfrm flipV="1">
              <a:off x="1963906" y="2612998"/>
              <a:ext cx="308846" cy="1589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57" idx="5"/>
            </p:cNvCxnSpPr>
            <p:nvPr/>
          </p:nvCxnSpPr>
          <p:spPr>
            <a:xfrm>
              <a:off x="2544700" y="3532545"/>
              <a:ext cx="453046" cy="30316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2763157" y="2549829"/>
              <a:ext cx="479171" cy="143422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endCxn id="58" idx="1"/>
            </p:cNvCxnSpPr>
            <p:nvPr/>
          </p:nvCxnSpPr>
          <p:spPr>
            <a:xfrm>
              <a:off x="3640719" y="3218492"/>
              <a:ext cx="88745" cy="19178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822051" y="3305877"/>
              <a:ext cx="543440" cy="11735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5008641" y="2471847"/>
              <a:ext cx="44403" cy="26587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584689" y="3490516"/>
              <a:ext cx="158238" cy="167404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58" idx="5"/>
            </p:cNvCxnSpPr>
            <p:nvPr/>
          </p:nvCxnSpPr>
          <p:spPr>
            <a:xfrm>
              <a:off x="3826527" y="3507347"/>
              <a:ext cx="506245" cy="295306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442909" y="3582799"/>
              <a:ext cx="176964" cy="215868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59" idx="6"/>
              <a:endCxn id="83" idx="2"/>
            </p:cNvCxnSpPr>
            <p:nvPr/>
          </p:nvCxnSpPr>
          <p:spPr>
            <a:xfrm>
              <a:off x="4475864" y="3863319"/>
              <a:ext cx="496585" cy="13239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5591653" y="3524082"/>
              <a:ext cx="442974" cy="336233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591653" y="4127733"/>
              <a:ext cx="1275257" cy="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442495" y="2931522"/>
              <a:ext cx="549139" cy="92337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74" idx="2"/>
            </p:cNvCxnSpPr>
            <p:nvPr/>
          </p:nvCxnSpPr>
          <p:spPr>
            <a:xfrm flipH="1">
              <a:off x="5233801" y="2675494"/>
              <a:ext cx="800072" cy="312240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6249129" y="3248175"/>
              <a:ext cx="1029635" cy="19163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6249129" y="3532751"/>
              <a:ext cx="617781" cy="41636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74" idx="3"/>
            </p:cNvCxnSpPr>
            <p:nvPr/>
          </p:nvCxnSpPr>
          <p:spPr>
            <a:xfrm flipH="1">
              <a:off x="5450436" y="2879141"/>
              <a:ext cx="667790" cy="79888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74" idx="1"/>
            </p:cNvCxnSpPr>
            <p:nvPr/>
          </p:nvCxnSpPr>
          <p:spPr>
            <a:xfrm flipH="1" flipV="1">
              <a:off x="5356780" y="2360547"/>
              <a:ext cx="761446" cy="111300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 flipV="1">
              <a:off x="3928700" y="2864741"/>
              <a:ext cx="416344" cy="15961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832953" y="3873184"/>
              <a:ext cx="477749" cy="120288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83" idx="3"/>
            </p:cNvCxnSpPr>
            <p:nvPr/>
          </p:nvCxnSpPr>
          <p:spPr>
            <a:xfrm flipH="1" flipV="1">
              <a:off x="3823056" y="4186394"/>
              <a:ext cx="1244881" cy="39842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 flipV="1">
              <a:off x="2369100" y="3909594"/>
              <a:ext cx="581856" cy="144776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1676868" y="3573178"/>
              <a:ext cx="492397" cy="15197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56" idx="5"/>
              <a:endCxn id="57" idx="1"/>
            </p:cNvCxnSpPr>
            <p:nvPr/>
          </p:nvCxnSpPr>
          <p:spPr>
            <a:xfrm>
              <a:off x="1938777" y="2689556"/>
              <a:ext cx="533124" cy="77018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7" idx="7"/>
            </p:cNvCxnSpPr>
            <p:nvPr/>
          </p:nvCxnSpPr>
          <p:spPr>
            <a:xfrm flipV="1">
              <a:off x="2544700" y="3112956"/>
              <a:ext cx="768874" cy="346791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276163" y="3547106"/>
              <a:ext cx="202468" cy="179069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735025" y="2865499"/>
              <a:ext cx="468877" cy="784635"/>
            </a:xfrm>
            <a:prstGeom prst="line">
              <a:avLst/>
            </a:prstGeom>
            <a:ln w="12700">
              <a:solidFill>
                <a:srgbClr val="E77B8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85" idx="7"/>
            </p:cNvCxnSpPr>
            <p:nvPr/>
          </p:nvCxnSpPr>
          <p:spPr>
            <a:xfrm flipH="1">
              <a:off x="3816583" y="2318228"/>
              <a:ext cx="1059702" cy="285141"/>
            </a:xfrm>
            <a:prstGeom prst="line">
              <a:avLst/>
            </a:prstGeom>
            <a:ln w="12700">
              <a:solidFill>
                <a:srgbClr val="E77B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1792318" y="2543099"/>
              <a:ext cx="171588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456825" y="3444670"/>
              <a:ext cx="102952" cy="102952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709361" y="3390181"/>
              <a:ext cx="137269" cy="137269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4304277" y="3777525"/>
              <a:ext cx="171587" cy="171587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33022" y="3132646"/>
              <a:ext cx="480443" cy="480442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2197691" y="2350170"/>
              <a:ext cx="626662" cy="62666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124477" y="3681279"/>
              <a:ext cx="308857" cy="30885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201457" y="2497830"/>
              <a:ext cx="720665" cy="720665"/>
              <a:chOff x="4520100" y="3266902"/>
              <a:chExt cx="972000" cy="97200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4574052" y="3320854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8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Consultant</a:t>
                </a:r>
                <a:endParaRPr lang="zh-CN" altLang="en-US" sz="8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520100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5999081" y="3275537"/>
              <a:ext cx="308856" cy="308856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210121" y="3017991"/>
              <a:ext cx="514760" cy="514760"/>
            </a:xfrm>
            <a:prstGeom prst="ellipse">
              <a:avLst/>
            </a:prstGeom>
            <a:solidFill>
              <a:srgbClr val="EB94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798267" y="3777525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860537" y="2060848"/>
              <a:ext cx="514760" cy="514760"/>
            </a:xfrm>
            <a:prstGeom prst="ellipse">
              <a:avLst/>
            </a:prstGeom>
            <a:solidFill>
              <a:srgbClr val="9B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6643125" y="3305870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22376" y="3211323"/>
              <a:ext cx="106308" cy="106308"/>
            </a:xfrm>
            <a:prstGeom prst="ellipse">
              <a:avLst/>
            </a:prstGeom>
            <a:solidFill>
              <a:srgbClr val="EAA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972449" y="3669694"/>
              <a:ext cx="652030" cy="652029"/>
              <a:chOff x="4532828" y="3266902"/>
              <a:chExt cx="972000" cy="972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4586780" y="3320853"/>
                <a:ext cx="864097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11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Data</a:t>
                </a:r>
                <a:endPara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>
              <a:off x="2948221" y="3608244"/>
              <a:ext cx="892251" cy="892250"/>
              <a:chOff x="4532828" y="3266902"/>
              <a:chExt cx="972000" cy="9720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586780" y="3320855"/>
                <a:ext cx="864096" cy="864096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900" b="1" dirty="0" smtClean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Intelligence</a:t>
                </a:r>
                <a:endParaRPr lang="zh-CN" altLang="en-US" sz="900" b="1" dirty="0"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532828" y="3266902"/>
                <a:ext cx="972000" cy="972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338462" y="2686520"/>
              <a:ext cx="926569" cy="926569"/>
              <a:chOff x="4338462" y="2686520"/>
              <a:chExt cx="926569" cy="926569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4389892" y="2737950"/>
                <a:ext cx="823708" cy="823709"/>
              </a:xfrm>
              <a:prstGeom prst="ellipse">
                <a:avLst/>
              </a:prstGeom>
              <a:solidFill>
                <a:srgbClr val="FF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200" b="1" dirty="0" err="1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PowerMIS</a:t>
                </a:r>
                <a:endPara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338462" y="2686520"/>
                <a:ext cx="926569" cy="926569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33873" y="2387494"/>
              <a:ext cx="576000" cy="576000"/>
              <a:chOff x="6033873" y="2387494"/>
              <a:chExt cx="576000" cy="57600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6033873" y="2387494"/>
                <a:ext cx="576000" cy="576000"/>
              </a:xfrm>
              <a:prstGeom prst="ellipse">
                <a:avLst/>
              </a:prstGeom>
              <a:noFill/>
              <a:ln w="12700">
                <a:solidFill>
                  <a:srgbClr val="E46D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6064493" y="2418114"/>
                <a:ext cx="514760" cy="514760"/>
              </a:xfrm>
              <a:prstGeom prst="ellipse">
                <a:avLst/>
              </a:prstGeom>
              <a:solidFill>
                <a:srgbClr val="C00000">
                  <a:alpha val="6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/>
                <a:r>
                  <a:rPr lang="en-US" altLang="zh-CN" sz="700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itchFamily="34" charset="0"/>
                  </a:rPr>
                  <a:t>Research</a:t>
                </a:r>
                <a:endParaRPr lang="zh-CN" altLang="en-US" sz="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13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20101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89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2418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38" y="2284210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15552" y="2276872"/>
            <a:ext cx="9907038" cy="3003308"/>
          </a:xfrm>
          <a:prstGeom prst="rect">
            <a:avLst/>
          </a:prstGeom>
          <a:gradFill flip="none" rotWithShape="1">
            <a:gsLst>
              <a:gs pos="0">
                <a:srgbClr val="A0A0A0"/>
              </a:gs>
              <a:gs pos="50000">
                <a:srgbClr val="AEAEAE"/>
              </a:gs>
              <a:gs pos="100000">
                <a:srgbClr val="D1D1D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0" y="4653136"/>
            <a:ext cx="9906000" cy="635670"/>
          </a:xfrm>
          <a:custGeom>
            <a:avLst/>
            <a:gdLst>
              <a:gd name="connsiteX0" fmla="*/ 0 w 9906000"/>
              <a:gd name="connsiteY0" fmla="*/ 0 h 648072"/>
              <a:gd name="connsiteX1" fmla="*/ 9906000 w 9906000"/>
              <a:gd name="connsiteY1" fmla="*/ 0 h 648072"/>
              <a:gd name="connsiteX2" fmla="*/ 9906000 w 9906000"/>
              <a:gd name="connsiteY2" fmla="*/ 648072 h 648072"/>
              <a:gd name="connsiteX3" fmla="*/ 0 w 9906000"/>
              <a:gd name="connsiteY3" fmla="*/ 648072 h 648072"/>
              <a:gd name="connsiteX4" fmla="*/ 0 w 9906000"/>
              <a:gd name="connsiteY4" fmla="*/ 0 h 648072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1885 h 649957"/>
              <a:gd name="connsiteX1" fmla="*/ 3281363 w 9906000"/>
              <a:gd name="connsiteY1" fmla="*/ 0 h 649957"/>
              <a:gd name="connsiteX2" fmla="*/ 9906000 w 9906000"/>
              <a:gd name="connsiteY2" fmla="*/ 1885 h 649957"/>
              <a:gd name="connsiteX3" fmla="*/ 9906000 w 9906000"/>
              <a:gd name="connsiteY3" fmla="*/ 649957 h 649957"/>
              <a:gd name="connsiteX4" fmla="*/ 0 w 9906000"/>
              <a:gd name="connsiteY4" fmla="*/ 649957 h 649957"/>
              <a:gd name="connsiteX5" fmla="*/ 0 w 9906000"/>
              <a:gd name="connsiteY5" fmla="*/ 1885 h 649957"/>
              <a:gd name="connsiteX0" fmla="*/ 0 w 9906000"/>
              <a:gd name="connsiteY0" fmla="*/ 0 h 648072"/>
              <a:gd name="connsiteX1" fmla="*/ 2719388 w 9906000"/>
              <a:gd name="connsiteY1" fmla="*/ 2877 h 648072"/>
              <a:gd name="connsiteX2" fmla="*/ 9906000 w 9906000"/>
              <a:gd name="connsiteY2" fmla="*/ 0 h 648072"/>
              <a:gd name="connsiteX3" fmla="*/ 9906000 w 9906000"/>
              <a:gd name="connsiteY3" fmla="*/ 648072 h 648072"/>
              <a:gd name="connsiteX4" fmla="*/ 0 w 9906000"/>
              <a:gd name="connsiteY4" fmla="*/ 648072 h 648072"/>
              <a:gd name="connsiteX5" fmla="*/ 0 w 9906000"/>
              <a:gd name="connsiteY5" fmla="*/ 0 h 648072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9906000 w 9906000"/>
              <a:gd name="connsiteY2" fmla="*/ 1886 h 649958"/>
              <a:gd name="connsiteX3" fmla="*/ 9906000 w 9906000"/>
              <a:gd name="connsiteY3" fmla="*/ 649958 h 649958"/>
              <a:gd name="connsiteX4" fmla="*/ 0 w 9906000"/>
              <a:gd name="connsiteY4" fmla="*/ 649958 h 649958"/>
              <a:gd name="connsiteX5" fmla="*/ 0 w 9906000"/>
              <a:gd name="connsiteY5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900363 w 9906000"/>
              <a:gd name="connsiteY2" fmla="*/ 1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1886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1886 h 649958"/>
              <a:gd name="connsiteX1" fmla="*/ 2476501 w 9906000"/>
              <a:gd name="connsiteY1" fmla="*/ 0 h 649958"/>
              <a:gd name="connsiteX2" fmla="*/ 2686051 w 9906000"/>
              <a:gd name="connsiteY2" fmla="*/ 219076 h 649958"/>
              <a:gd name="connsiteX3" fmla="*/ 9906000 w 9906000"/>
              <a:gd name="connsiteY3" fmla="*/ 220961 h 649958"/>
              <a:gd name="connsiteX4" fmla="*/ 9906000 w 9906000"/>
              <a:gd name="connsiteY4" fmla="*/ 649958 h 649958"/>
              <a:gd name="connsiteX5" fmla="*/ 0 w 9906000"/>
              <a:gd name="connsiteY5" fmla="*/ 649958 h 649958"/>
              <a:gd name="connsiteX6" fmla="*/ 0 w 9906000"/>
              <a:gd name="connsiteY6" fmla="*/ 1886 h 649958"/>
              <a:gd name="connsiteX0" fmla="*/ 0 w 9906000"/>
              <a:gd name="connsiteY0" fmla="*/ 0 h 648072"/>
              <a:gd name="connsiteX1" fmla="*/ 2486026 w 9906000"/>
              <a:gd name="connsiteY1" fmla="*/ 12402 h 648072"/>
              <a:gd name="connsiteX2" fmla="*/ 2686051 w 9906000"/>
              <a:gd name="connsiteY2" fmla="*/ 217190 h 648072"/>
              <a:gd name="connsiteX3" fmla="*/ 9906000 w 9906000"/>
              <a:gd name="connsiteY3" fmla="*/ 219075 h 648072"/>
              <a:gd name="connsiteX4" fmla="*/ 9906000 w 9906000"/>
              <a:gd name="connsiteY4" fmla="*/ 648072 h 648072"/>
              <a:gd name="connsiteX5" fmla="*/ 0 w 9906000"/>
              <a:gd name="connsiteY5" fmla="*/ 648072 h 648072"/>
              <a:gd name="connsiteX6" fmla="*/ 0 w 9906000"/>
              <a:gd name="connsiteY6" fmla="*/ 0 h 648072"/>
              <a:gd name="connsiteX0" fmla="*/ 0 w 9920288"/>
              <a:gd name="connsiteY0" fmla="*/ 6648 h 635670"/>
              <a:gd name="connsiteX1" fmla="*/ 2500314 w 9920288"/>
              <a:gd name="connsiteY1" fmla="*/ 0 h 635670"/>
              <a:gd name="connsiteX2" fmla="*/ 2700339 w 9920288"/>
              <a:gd name="connsiteY2" fmla="*/ 204788 h 635670"/>
              <a:gd name="connsiteX3" fmla="*/ 9920288 w 9920288"/>
              <a:gd name="connsiteY3" fmla="*/ 206673 h 635670"/>
              <a:gd name="connsiteX4" fmla="*/ 9920288 w 9920288"/>
              <a:gd name="connsiteY4" fmla="*/ 635670 h 635670"/>
              <a:gd name="connsiteX5" fmla="*/ 14288 w 9920288"/>
              <a:gd name="connsiteY5" fmla="*/ 635670 h 635670"/>
              <a:gd name="connsiteX6" fmla="*/ 0 w 9920288"/>
              <a:gd name="connsiteY6" fmla="*/ 6648 h 635670"/>
              <a:gd name="connsiteX0" fmla="*/ 0 w 9906000"/>
              <a:gd name="connsiteY0" fmla="*/ 6648 h 635670"/>
              <a:gd name="connsiteX1" fmla="*/ 2486026 w 9906000"/>
              <a:gd name="connsiteY1" fmla="*/ 0 h 635670"/>
              <a:gd name="connsiteX2" fmla="*/ 2686051 w 9906000"/>
              <a:gd name="connsiteY2" fmla="*/ 204788 h 635670"/>
              <a:gd name="connsiteX3" fmla="*/ 9906000 w 9906000"/>
              <a:gd name="connsiteY3" fmla="*/ 206673 h 635670"/>
              <a:gd name="connsiteX4" fmla="*/ 9906000 w 9906000"/>
              <a:gd name="connsiteY4" fmla="*/ 635670 h 635670"/>
              <a:gd name="connsiteX5" fmla="*/ 0 w 9906000"/>
              <a:gd name="connsiteY5" fmla="*/ 635670 h 635670"/>
              <a:gd name="connsiteX6" fmla="*/ 0 w 9906000"/>
              <a:gd name="connsiteY6" fmla="*/ 6648 h 6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635670">
                <a:moveTo>
                  <a:pt x="0" y="6648"/>
                </a:moveTo>
                <a:lnTo>
                  <a:pt x="2486026" y="0"/>
                </a:lnTo>
                <a:lnTo>
                  <a:pt x="2686051" y="204788"/>
                </a:lnTo>
                <a:lnTo>
                  <a:pt x="9906000" y="206673"/>
                </a:lnTo>
                <a:lnTo>
                  <a:pt x="9906000" y="635670"/>
                </a:lnTo>
                <a:lnTo>
                  <a:pt x="0" y="635670"/>
                </a:lnTo>
                <a:lnTo>
                  <a:pt x="0" y="6648"/>
                </a:lnTo>
                <a:close/>
              </a:path>
            </a:pathLst>
          </a:custGeom>
          <a:solidFill>
            <a:srgbClr val="E7212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2235380"/>
            <a:ext cx="9906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2203576"/>
            <a:ext cx="9906000" cy="0"/>
          </a:xfrm>
          <a:prstGeom prst="line">
            <a:avLst/>
          </a:prstGeom>
          <a:ln>
            <a:solidFill>
              <a:srgbClr val="E721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055142" y="4386196"/>
            <a:ext cx="2685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</a:rPr>
              <a:t>THANK  YOU</a:t>
            </a:r>
            <a:endParaRPr lang="zh-CN" altLang="en-US" sz="3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67" y="1413191"/>
            <a:ext cx="2037236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5608" y="404664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0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6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5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23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5410" y="260648"/>
            <a:ext cx="102208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85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6453" y="260648"/>
            <a:ext cx="58305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8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54" y="260648"/>
            <a:ext cx="111854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0101" y="260648"/>
            <a:ext cx="10694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77336" y="116632"/>
            <a:ext cx="15121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361485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53927</TotalTime>
  <Words>50</Words>
  <Application>Microsoft Office PowerPoint</Application>
  <PresentationFormat>A4 纸张(210x297 毫米)</PresentationFormat>
  <Paragraphs>15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zz</cp:lastModifiedBy>
  <cp:revision>8084</cp:revision>
  <cp:lastPrinted>2016-08-18T05:59:21Z</cp:lastPrinted>
  <dcterms:created xsi:type="dcterms:W3CDTF">2013-12-03T00:55:47Z</dcterms:created>
  <dcterms:modified xsi:type="dcterms:W3CDTF">2017-11-29T01:16:45Z</dcterms:modified>
</cp:coreProperties>
</file>