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p:sldMasterIdLst>
    <p:sldMasterId id="2147483648" r:id="rId1"/>
    <p:sldMasterId id="2147483649" r:id="rId2"/>
  </p:sldMasterIdLst>
  <p:notesMasterIdLst>
    <p:notesMasterId r:id="rId17"/>
  </p:notesMasterIdLst>
  <p:handoutMasterIdLst>
    <p:handoutMasterId r:id="rId18"/>
  </p:handoutMasterIdLst>
  <p:sldIdLst>
    <p:sldId id="292" r:id="rId3"/>
    <p:sldId id="418" r:id="rId4"/>
    <p:sldId id="447" r:id="rId5"/>
    <p:sldId id="449" r:id="rId6"/>
    <p:sldId id="450" r:id="rId7"/>
    <p:sldId id="451" r:id="rId8"/>
    <p:sldId id="452" r:id="rId9"/>
    <p:sldId id="453" r:id="rId10"/>
    <p:sldId id="454" r:id="rId11"/>
    <p:sldId id="455" r:id="rId12"/>
    <p:sldId id="456" r:id="rId13"/>
    <p:sldId id="448" r:id="rId14"/>
    <p:sldId id="458" r:id="rId15"/>
    <p:sldId id="443" r:id="rId16"/>
  </p:sldIdLst>
  <p:sldSz cx="9144000" cy="6858000" type="screen4x3"/>
  <p:notesSz cx="7004050" cy="9223375"/>
  <p:defaultTextStyle>
    <a:defPPr>
      <a:defRPr lang="en-US"/>
    </a:defPPr>
    <a:lvl1pPr algn="l" rtl="0" eaLnBrk="0" fontAlgn="base" hangingPunct="0">
      <a:spcBef>
        <a:spcPct val="0"/>
      </a:spcBef>
      <a:spcAft>
        <a:spcPct val="0"/>
      </a:spcAft>
      <a:defRPr sz="1400" kern="1200">
        <a:solidFill>
          <a:schemeClr val="tx1"/>
        </a:solidFill>
        <a:latin typeface="Arial" charset="0"/>
        <a:ea typeface="宋体" charset="-122"/>
        <a:cs typeface="+mn-cs"/>
      </a:defRPr>
    </a:lvl1pPr>
    <a:lvl2pPr marL="457200" algn="l" rtl="0" eaLnBrk="0" fontAlgn="base" hangingPunct="0">
      <a:spcBef>
        <a:spcPct val="0"/>
      </a:spcBef>
      <a:spcAft>
        <a:spcPct val="0"/>
      </a:spcAft>
      <a:defRPr sz="1400" kern="1200">
        <a:solidFill>
          <a:schemeClr val="tx1"/>
        </a:solidFill>
        <a:latin typeface="Arial" charset="0"/>
        <a:ea typeface="宋体" charset="-122"/>
        <a:cs typeface="+mn-cs"/>
      </a:defRPr>
    </a:lvl2pPr>
    <a:lvl3pPr marL="914400" algn="l" rtl="0" eaLnBrk="0" fontAlgn="base" hangingPunct="0">
      <a:spcBef>
        <a:spcPct val="0"/>
      </a:spcBef>
      <a:spcAft>
        <a:spcPct val="0"/>
      </a:spcAft>
      <a:defRPr sz="1400" kern="1200">
        <a:solidFill>
          <a:schemeClr val="tx1"/>
        </a:solidFill>
        <a:latin typeface="Arial" charset="0"/>
        <a:ea typeface="宋体" charset="-122"/>
        <a:cs typeface="+mn-cs"/>
      </a:defRPr>
    </a:lvl3pPr>
    <a:lvl4pPr marL="1371600" algn="l" rtl="0" eaLnBrk="0" fontAlgn="base" hangingPunct="0">
      <a:spcBef>
        <a:spcPct val="0"/>
      </a:spcBef>
      <a:spcAft>
        <a:spcPct val="0"/>
      </a:spcAft>
      <a:defRPr sz="1400" kern="1200">
        <a:solidFill>
          <a:schemeClr val="tx1"/>
        </a:solidFill>
        <a:latin typeface="Arial" charset="0"/>
        <a:ea typeface="宋体" charset="-122"/>
        <a:cs typeface="+mn-cs"/>
      </a:defRPr>
    </a:lvl4pPr>
    <a:lvl5pPr marL="1828800" algn="l" rtl="0" eaLnBrk="0" fontAlgn="base" hangingPunct="0">
      <a:spcBef>
        <a:spcPct val="0"/>
      </a:spcBef>
      <a:spcAft>
        <a:spcPct val="0"/>
      </a:spcAft>
      <a:defRPr sz="1400" kern="1200">
        <a:solidFill>
          <a:schemeClr val="tx1"/>
        </a:solidFill>
        <a:latin typeface="Arial" charset="0"/>
        <a:ea typeface="宋体" charset="-122"/>
        <a:cs typeface="+mn-cs"/>
      </a:defRPr>
    </a:lvl5pPr>
    <a:lvl6pPr marL="2286000" algn="l" defTabSz="914400" rtl="0" eaLnBrk="1" latinLnBrk="0" hangingPunct="1">
      <a:defRPr sz="1400" kern="1200">
        <a:solidFill>
          <a:schemeClr val="tx1"/>
        </a:solidFill>
        <a:latin typeface="Arial" charset="0"/>
        <a:ea typeface="宋体" charset="-122"/>
        <a:cs typeface="+mn-cs"/>
      </a:defRPr>
    </a:lvl6pPr>
    <a:lvl7pPr marL="2743200" algn="l" defTabSz="914400" rtl="0" eaLnBrk="1" latinLnBrk="0" hangingPunct="1">
      <a:defRPr sz="1400" kern="1200">
        <a:solidFill>
          <a:schemeClr val="tx1"/>
        </a:solidFill>
        <a:latin typeface="Arial" charset="0"/>
        <a:ea typeface="宋体" charset="-122"/>
        <a:cs typeface="+mn-cs"/>
      </a:defRPr>
    </a:lvl7pPr>
    <a:lvl8pPr marL="3200400" algn="l" defTabSz="914400" rtl="0" eaLnBrk="1" latinLnBrk="0" hangingPunct="1">
      <a:defRPr sz="1400" kern="1200">
        <a:solidFill>
          <a:schemeClr val="tx1"/>
        </a:solidFill>
        <a:latin typeface="Arial" charset="0"/>
        <a:ea typeface="宋体" charset="-122"/>
        <a:cs typeface="+mn-cs"/>
      </a:defRPr>
    </a:lvl8pPr>
    <a:lvl9pPr marL="3657600" algn="l" defTabSz="914400" rtl="0" eaLnBrk="1" latinLnBrk="0" hangingPunct="1">
      <a:defRPr sz="1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CBCB"/>
    <a:srgbClr val="EAEAEA"/>
    <a:srgbClr val="FF9999"/>
    <a:srgbClr val="CC0000"/>
    <a:srgbClr val="FFCC00"/>
    <a:srgbClr val="FFFF00"/>
    <a:srgbClr val="66CCFF"/>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303" autoAdjust="0"/>
    <p:restoredTop sz="99482" autoAdjust="0"/>
  </p:normalViewPr>
  <p:slideViewPr>
    <p:cSldViewPr snapToGrid="0">
      <p:cViewPr>
        <p:scale>
          <a:sx n="70" d="100"/>
          <a:sy n="70" d="100"/>
        </p:scale>
        <p:origin x="-2011" y="-432"/>
      </p:cViewPr>
      <p:guideLst>
        <p:guide orient="horz" pos="4002"/>
        <p:guide pos="55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66" d="100"/>
          <a:sy n="66" d="100"/>
        </p:scale>
        <p:origin x="-900" y="-72"/>
      </p:cViewPr>
      <p:guideLst>
        <p:guide orient="horz" pos="2905"/>
        <p:guide pos="220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vl1pPr>
          </a:lstStyle>
          <a:p>
            <a:endParaRPr lang="zh-CN" altLang="en-US"/>
          </a:p>
        </p:txBody>
      </p:sp>
      <p:sp>
        <p:nvSpPr>
          <p:cNvPr id="3075" name="Rectangle 3"/>
          <p:cNvSpPr>
            <a:spLocks noGrp="1" noChangeArrowheads="1"/>
          </p:cNvSpPr>
          <p:nvPr>
            <p:ph type="dt" sz="quarter"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vl1pPr>
          </a:lstStyle>
          <a:p>
            <a:endParaRPr lang="en-US" altLang="zh-CN"/>
          </a:p>
        </p:txBody>
      </p:sp>
      <p:sp>
        <p:nvSpPr>
          <p:cNvPr id="3076" name="Rectangle 4"/>
          <p:cNvSpPr>
            <a:spLocks noGrp="1" noChangeArrowheads="1"/>
          </p:cNvSpPr>
          <p:nvPr>
            <p:ph type="ftr" sz="quarter" idx="2"/>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vl1pPr>
          </a:lstStyle>
          <a:p>
            <a:endParaRPr lang="en-US" altLang="zh-CN"/>
          </a:p>
        </p:txBody>
      </p:sp>
      <p:sp>
        <p:nvSpPr>
          <p:cNvPr id="3077" name="Rectangle 5"/>
          <p:cNvSpPr>
            <a:spLocks noGrp="1" noChangeArrowheads="1"/>
          </p:cNvSpPr>
          <p:nvPr>
            <p:ph type="sldNum" sz="quarter" idx="3"/>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vl1pPr>
          </a:lstStyle>
          <a:p>
            <a:fld id="{B8FCF609-1E22-4B51-BBDC-0AD9F2F87BAC}" type="slidenum">
              <a:rPr lang="zh-CN" altLang="en-US"/>
              <a:pPr/>
              <a:t>‹#›</a:t>
            </a:fld>
            <a:endParaRPr lang="en-US" altLang="zh-CN"/>
          </a:p>
        </p:txBody>
      </p:sp>
      <p:sp>
        <p:nvSpPr>
          <p:cNvPr id="3078" name="Rectangle 6"/>
          <p:cNvSpPr>
            <a:spLocks noChangeArrowheads="1"/>
          </p:cNvSpPr>
          <p:nvPr/>
        </p:nvSpPr>
        <p:spPr bwMode="auto">
          <a:xfrm>
            <a:off x="3154363" y="8774113"/>
            <a:ext cx="690562"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AADB0FB4-87C3-4252-92EF-C6A3C58EF720}"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defTabSz="927100">
              <a:defRPr sz="1000" i="1">
                <a:latin typeface="Times New Roman" pitchFamily="18" charset="0"/>
              </a:defRPr>
            </a:lvl1pPr>
          </a:lstStyle>
          <a:p>
            <a:endParaRPr lang="zh-CN" altLang="en-US"/>
          </a:p>
        </p:txBody>
      </p:sp>
      <p:sp>
        <p:nvSpPr>
          <p:cNvPr id="2051" name="Rectangle 3"/>
          <p:cNvSpPr>
            <a:spLocks noGrp="1" noChangeArrowheads="1"/>
          </p:cNvSpPr>
          <p:nvPr>
            <p:ph type="dt" idx="1"/>
          </p:nvPr>
        </p:nvSpPr>
        <p:spPr bwMode="auto">
          <a:xfrm>
            <a:off x="3968750" y="-1588"/>
            <a:ext cx="3035300" cy="465138"/>
          </a:xfrm>
          <a:prstGeom prst="rect">
            <a:avLst/>
          </a:prstGeom>
          <a:noFill/>
          <a:ln w="9525">
            <a:noFill/>
            <a:miter lim="800000"/>
            <a:headEnd/>
            <a:tailEnd/>
          </a:ln>
          <a:effectLst/>
        </p:spPr>
        <p:txBody>
          <a:bodyPr vert="horz" wrap="square" lIns="19332" tIns="0" rIns="19332" bIns="0" numCol="1" anchor="t" anchorCtr="0" compatLnSpc="1">
            <a:prstTxWarp prst="textNoShape">
              <a:avLst/>
            </a:prstTxWarp>
          </a:bodyPr>
          <a:lstStyle>
            <a:lvl1pPr algn="r" defTabSz="927100">
              <a:defRPr sz="1000" i="1">
                <a:latin typeface="Times New Roman" pitchFamily="18" charset="0"/>
              </a:defRPr>
            </a:lvl1pPr>
          </a:lstStyle>
          <a:p>
            <a:endParaRPr lang="en-US" altLang="zh-CN"/>
          </a:p>
        </p:txBody>
      </p:sp>
      <p:sp>
        <p:nvSpPr>
          <p:cNvPr id="2052" name="Rectangle 4"/>
          <p:cNvSpPr>
            <a:spLocks noGrp="1" noChangeArrowheads="1"/>
          </p:cNvSpPr>
          <p:nvPr>
            <p:ph type="ftr" sz="quarter" idx="4"/>
          </p:nvPr>
        </p:nvSpPr>
        <p:spPr bwMode="auto">
          <a:xfrm>
            <a:off x="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defTabSz="927100">
              <a:defRPr sz="1000" i="1">
                <a:latin typeface="Times New Roman" pitchFamily="18" charset="0"/>
              </a:defRPr>
            </a:lvl1pPr>
          </a:lstStyle>
          <a:p>
            <a:endParaRPr lang="en-US" altLang="zh-CN"/>
          </a:p>
        </p:txBody>
      </p:sp>
      <p:sp>
        <p:nvSpPr>
          <p:cNvPr id="2053" name="Rectangle 5"/>
          <p:cNvSpPr>
            <a:spLocks noGrp="1" noChangeArrowheads="1"/>
          </p:cNvSpPr>
          <p:nvPr>
            <p:ph type="sldNum" sz="quarter" idx="5"/>
          </p:nvPr>
        </p:nvSpPr>
        <p:spPr bwMode="auto">
          <a:xfrm>
            <a:off x="3968750" y="8756650"/>
            <a:ext cx="3035300" cy="466725"/>
          </a:xfrm>
          <a:prstGeom prst="rect">
            <a:avLst/>
          </a:prstGeom>
          <a:noFill/>
          <a:ln w="9525">
            <a:noFill/>
            <a:miter lim="800000"/>
            <a:headEnd/>
            <a:tailEnd/>
          </a:ln>
          <a:effectLst/>
        </p:spPr>
        <p:txBody>
          <a:bodyPr vert="horz" wrap="square" lIns="19332" tIns="0" rIns="19332" bIns="0" numCol="1" anchor="b" anchorCtr="0" compatLnSpc="1">
            <a:prstTxWarp prst="textNoShape">
              <a:avLst/>
            </a:prstTxWarp>
          </a:bodyPr>
          <a:lstStyle>
            <a:lvl1pPr algn="r" defTabSz="927100">
              <a:defRPr sz="1000" i="1">
                <a:latin typeface="Times New Roman" pitchFamily="18" charset="0"/>
              </a:defRPr>
            </a:lvl1pPr>
          </a:lstStyle>
          <a:p>
            <a:fld id="{FF119619-E58D-4D6A-811C-1359D8219B8A}" type="slidenum">
              <a:rPr lang="zh-CN" altLang="en-US"/>
              <a:pPr/>
              <a:t>‹#›</a:t>
            </a:fld>
            <a:endParaRPr lang="en-US" altLang="zh-CN"/>
          </a:p>
        </p:txBody>
      </p:sp>
      <p:sp>
        <p:nvSpPr>
          <p:cNvPr id="2054" name="Rectangle 6"/>
          <p:cNvSpPr>
            <a:spLocks noChangeArrowheads="1"/>
          </p:cNvSpPr>
          <p:nvPr/>
        </p:nvSpPr>
        <p:spPr bwMode="auto">
          <a:xfrm>
            <a:off x="3155950" y="8774113"/>
            <a:ext cx="690563" cy="254000"/>
          </a:xfrm>
          <a:prstGeom prst="rect">
            <a:avLst/>
          </a:prstGeom>
          <a:noFill/>
          <a:ln w="9525">
            <a:noFill/>
            <a:miter lim="800000"/>
            <a:headEnd/>
            <a:tailEnd/>
          </a:ln>
          <a:effectLst/>
        </p:spPr>
        <p:txBody>
          <a:bodyPr wrap="none" lIns="88605" tIns="45109" rIns="88605" bIns="45109">
            <a:spAutoFit/>
          </a:bodyPr>
          <a:lstStyle/>
          <a:p>
            <a:pPr algn="ctr" defTabSz="884238">
              <a:lnSpc>
                <a:spcPct val="90000"/>
              </a:lnSpc>
            </a:pPr>
            <a:r>
              <a:rPr lang="en-US" altLang="zh-CN" sz="1200">
                <a:latin typeface="Times New Roman" pitchFamily="18" charset="0"/>
              </a:rPr>
              <a:t>Page </a:t>
            </a:r>
            <a:fld id="{C39249D0-9009-4E0D-AF9C-A8089B4514DB}" type="slidenum">
              <a:rPr lang="en-US" altLang="zh-CN" sz="1200">
                <a:latin typeface="Times New Roman" pitchFamily="18" charset="0"/>
              </a:rPr>
              <a:pPr algn="ctr" defTabSz="884238">
                <a:lnSpc>
                  <a:spcPct val="90000"/>
                </a:lnSpc>
              </a:pPr>
              <a:t>‹#›</a:t>
            </a:fld>
            <a:endParaRPr lang="en-US" altLang="zh-CN" sz="1200">
              <a:latin typeface="Times New Roman" pitchFamily="18" charset="0"/>
            </a:endParaRPr>
          </a:p>
        </p:txBody>
      </p:sp>
      <p:sp>
        <p:nvSpPr>
          <p:cNvPr id="2055" name="Rectangle 7"/>
          <p:cNvSpPr>
            <a:spLocks noChangeArrowheads="1" noTextEdit="1"/>
          </p:cNvSpPr>
          <p:nvPr>
            <p:ph type="sldImg" idx="2"/>
          </p:nvPr>
        </p:nvSpPr>
        <p:spPr bwMode="auto">
          <a:xfrm>
            <a:off x="1209675" y="701675"/>
            <a:ext cx="4595813" cy="3446463"/>
          </a:xfrm>
          <a:prstGeom prst="rect">
            <a:avLst/>
          </a:prstGeom>
          <a:noFill/>
          <a:ln w="12700">
            <a:solidFill>
              <a:schemeClr val="tx1"/>
            </a:solidFill>
            <a:miter lim="800000"/>
            <a:headEnd/>
            <a:tailEnd/>
          </a:ln>
          <a:effectLst/>
        </p:spPr>
      </p:sp>
    </p:spTree>
  </p:cSld>
  <p:clrMap bg1="lt1" tx1="dk1" bg2="lt2" tx2="dk2" accent1="accent1" accent2="accent2" accent3="accent3" accent4="accent4" accent5="accent5" accent6="accent6" hlink="hlink" folHlink="folHlink"/>
  <p:notesStyle>
    <a:lvl1pPr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1pPr>
    <a:lvl2pPr marL="4572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2pPr>
    <a:lvl3pPr marL="9144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3pPr>
    <a:lvl4pPr marL="13716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4pPr>
    <a:lvl5pPr marL="1828800" algn="l" rtl="0" fontAlgn="base">
      <a:lnSpc>
        <a:spcPct val="87000"/>
      </a:lnSpc>
      <a:spcBef>
        <a:spcPct val="40000"/>
      </a:spcBef>
      <a:spcAft>
        <a:spcPct val="0"/>
      </a:spcAft>
      <a:defRPr sz="1200" kern="1200">
        <a:solidFill>
          <a:schemeClr val="tx1"/>
        </a:solidFill>
        <a:latin typeface="Times New Roman" pitchFamily="18" charset="0"/>
        <a:ea typeface="宋体"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Grp="1" noChangeArrowheads="1"/>
          </p:cNvSpPr>
          <p:nvPr>
            <p:ph type="sldNum" sz="quarter" idx="5"/>
          </p:nvPr>
        </p:nvSpPr>
        <p:spPr>
          <a:ln/>
        </p:spPr>
        <p:txBody>
          <a:bodyPr/>
          <a:lstStyle/>
          <a:p>
            <a:fld id="{5C17771B-199F-41EA-8551-E83130C40B0D}" type="slidenum">
              <a:rPr lang="zh-CN" altLang="en-US"/>
              <a:pPr/>
              <a:t>13</a:t>
            </a:fld>
            <a:endParaRPr lang="en-US" altLang="zh-CN"/>
          </a:p>
        </p:txBody>
      </p:sp>
      <p:sp>
        <p:nvSpPr>
          <p:cNvPr id="3566594" name="Rectangle 2"/>
          <p:cNvSpPr>
            <a:spLocks noChangeArrowheads="1" noTextEdit="1"/>
          </p:cNvSpPr>
          <p:nvPr>
            <p:ph type="sldImg"/>
          </p:nvPr>
        </p:nvSpPr>
        <p:spPr>
          <a:xfrm>
            <a:off x="1195388" y="692150"/>
            <a:ext cx="4613275" cy="3459163"/>
          </a:xfrm>
          <a:ln/>
        </p:spPr>
      </p:sp>
      <p:sp>
        <p:nvSpPr>
          <p:cNvPr id="3566595" name="Rectangle 3"/>
          <p:cNvSpPr>
            <a:spLocks noChangeArrowheads="1"/>
          </p:cNvSpPr>
          <p:nvPr>
            <p:ph type="body" idx="1"/>
          </p:nvPr>
        </p:nvSpPr>
        <p:spPr bwMode="auto">
          <a:xfrm>
            <a:off x="700088" y="4381500"/>
            <a:ext cx="5603875" cy="4149725"/>
          </a:xfrm>
          <a:prstGeom prst="rect">
            <a:avLst/>
          </a:prstGeom>
          <a:solidFill>
            <a:srgbClr val="FFFFFF"/>
          </a:solidFill>
          <a:ln>
            <a:solidFill>
              <a:srgbClr val="000000"/>
            </a:solidFill>
            <a:miter lim="800000"/>
            <a:headEnd/>
            <a:tailEnd/>
          </a:ln>
        </p:spPr>
        <p:txBody>
          <a:bodyPr lIns="92720" tIns="46360" rIns="92720" bIns="46360"/>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72300" y="-17463"/>
            <a:ext cx="2171700" cy="614362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463"/>
            <a:ext cx="6362700" cy="614362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584325" y="-17463"/>
            <a:ext cx="7559675" cy="8683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p>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584325" y="-17463"/>
            <a:ext cx="7559675" cy="868363"/>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525963"/>
          </a:xfrm>
          <a:prstGeom prst="rect">
            <a:avLst/>
          </a:prstGeom>
        </p:spPr>
        <p:txBody>
          <a:bodyPr/>
          <a:lstStyle/>
          <a:p>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3170306" name="Group 2"/>
          <p:cNvGrpSpPr>
            <a:grpSpLocks/>
          </p:cNvGrpSpPr>
          <p:nvPr/>
        </p:nvGrpSpPr>
        <p:grpSpPr bwMode="auto">
          <a:xfrm>
            <a:off x="0" y="0"/>
            <a:ext cx="9144000" cy="6858000"/>
            <a:chOff x="0" y="0"/>
            <a:chExt cx="5760" cy="4320"/>
          </a:xfrm>
        </p:grpSpPr>
        <p:sp>
          <p:nvSpPr>
            <p:cNvPr id="3170307"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70308"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grpSp>
          <p:nvGrpSpPr>
            <p:cNvPr id="3170309" name="Group 5"/>
            <p:cNvGrpSpPr>
              <a:grpSpLocks/>
            </p:cNvGrpSpPr>
            <p:nvPr/>
          </p:nvGrpSpPr>
          <p:grpSpPr bwMode="auto">
            <a:xfrm>
              <a:off x="0" y="672"/>
              <a:ext cx="1806" cy="1989"/>
              <a:chOff x="0" y="672"/>
              <a:chExt cx="1806" cy="1989"/>
            </a:xfrm>
          </p:grpSpPr>
          <p:sp>
            <p:nvSpPr>
              <p:cNvPr id="3170310"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1"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2"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3"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4"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5"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6"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7"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8"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eaLnBrk="1" hangingPunct="1"/>
                <a:endParaRPr lang="zh-CN" altLang="en-US" sz="2400">
                  <a:latin typeface="Times New Roman" pitchFamily="18" charset="0"/>
                </a:endParaRPr>
              </a:p>
            </p:txBody>
          </p:sp>
          <p:sp>
            <p:nvSpPr>
              <p:cNvPr id="3170319"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eaLnBrk="1" hangingPunct="1"/>
                <a:endParaRPr lang="zh-CN" altLang="en-US" sz="2400">
                  <a:latin typeface="Times New Roman" pitchFamily="18" charset="0"/>
                </a:endParaRPr>
              </a:p>
            </p:txBody>
          </p:sp>
        </p:grpSp>
      </p:grpSp>
      <p:sp>
        <p:nvSpPr>
          <p:cNvPr id="3170320" name="Rectangle 16"/>
          <p:cNvSpPr>
            <a:spLocks noGrp="1" noChangeArrowheads="1"/>
          </p:cNvSpPr>
          <p:nvPr>
            <p:ph type="dt" sz="half" idx="2"/>
          </p:nvPr>
        </p:nvSpPr>
        <p:spPr>
          <a:xfrm>
            <a:off x="457200" y="6248400"/>
            <a:ext cx="2133600" cy="457200"/>
          </a:xfrm>
        </p:spPr>
        <p:txBody>
          <a:bodyPr/>
          <a:lstStyle>
            <a:lvl1pPr>
              <a:defRPr/>
            </a:lvl1pPr>
          </a:lstStyle>
          <a:p>
            <a:endParaRPr lang="en-US" altLang="zh-CN"/>
          </a:p>
        </p:txBody>
      </p:sp>
      <p:sp>
        <p:nvSpPr>
          <p:cNvPr id="3170321" name="Rectangle 17"/>
          <p:cNvSpPr>
            <a:spLocks noGrp="1" noChangeArrowheads="1"/>
          </p:cNvSpPr>
          <p:nvPr>
            <p:ph type="ftr" sz="quarter" idx="3"/>
          </p:nvPr>
        </p:nvSpPr>
        <p:spPr/>
        <p:txBody>
          <a:bodyPr/>
          <a:lstStyle>
            <a:lvl1pPr>
              <a:defRPr/>
            </a:lvl1pPr>
          </a:lstStyle>
          <a:p>
            <a:endParaRPr lang="en-US" altLang="zh-CN"/>
          </a:p>
        </p:txBody>
      </p:sp>
      <p:sp>
        <p:nvSpPr>
          <p:cNvPr id="3170322" name="Rectangle 18"/>
          <p:cNvSpPr>
            <a:spLocks noGrp="1" noChangeArrowheads="1"/>
          </p:cNvSpPr>
          <p:nvPr>
            <p:ph type="sldNum" sz="quarter" idx="4"/>
          </p:nvPr>
        </p:nvSpPr>
        <p:spPr/>
        <p:txBody>
          <a:bodyPr/>
          <a:lstStyle>
            <a:lvl1pPr>
              <a:defRPr/>
            </a:lvl1pPr>
          </a:lstStyle>
          <a:p>
            <a:fld id="{6EE9DA91-2E23-43CD-ACB1-B55FAC8526FE}" type="slidenum">
              <a:rPr lang="zh-CN" altLang="en-US"/>
              <a:pPr/>
              <a:t>‹#›</a:t>
            </a:fld>
            <a:endParaRPr lang="en-US" altLang="zh-CN"/>
          </a:p>
        </p:txBody>
      </p:sp>
      <p:sp>
        <p:nvSpPr>
          <p:cNvPr id="3170323"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zh-CN" altLang="en-US"/>
              <a:t>单击此处编辑母版标题样式</a:t>
            </a:r>
          </a:p>
        </p:txBody>
      </p:sp>
      <p:sp>
        <p:nvSpPr>
          <p:cNvPr id="3170324"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1500"/>
            </a:lvl1pPr>
          </a:lstStyle>
          <a:p>
            <a:r>
              <a:rPr lang="zh-CN" altLang="en-US"/>
              <a:t>单击此处编辑母版副标题样式</a:t>
            </a:r>
          </a:p>
        </p:txBody>
      </p:sp>
      <p:pic>
        <p:nvPicPr>
          <p:cNvPr id="3170326" name="Picture 22"/>
          <p:cNvPicPr>
            <a:picLocks noChangeAspect="1" noChangeArrowheads="1"/>
          </p:cNvPicPr>
          <p:nvPr userDrawn="1"/>
        </p:nvPicPr>
        <p:blipFill>
          <a:blip r:embed="rId2" cstate="print"/>
          <a:srcRect/>
          <a:stretch>
            <a:fillRect/>
          </a:stretch>
        </p:blipFill>
        <p:spPr bwMode="auto">
          <a:xfrm>
            <a:off x="34925" y="6494463"/>
            <a:ext cx="755650" cy="363537"/>
          </a:xfrm>
          <a:prstGeom prst="rect">
            <a:avLst/>
          </a:prstGeom>
          <a:noFill/>
          <a:ln w="9525">
            <a:noFill/>
            <a:miter lim="800000"/>
            <a:headEnd/>
            <a:tailEnd/>
          </a:ln>
          <a:effectLst/>
        </p:spPr>
      </p:pic>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35314356-6692-4D77-888E-8ABF3A6E9BBA}"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779EC675-9604-47C5-8DED-CE912F9BD20B}"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3EAC347B-BB4F-44A5-A763-EA20B53F7F83}"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页脚占位符 6"/>
          <p:cNvSpPr>
            <a:spLocks noGrp="1"/>
          </p:cNvSpPr>
          <p:nvPr>
            <p:ph type="ftr" sz="quarter" idx="10"/>
          </p:nvPr>
        </p:nvSpPr>
        <p:spPr/>
        <p:txBody>
          <a:bodyPr/>
          <a:lstStyle>
            <a:lvl1pPr>
              <a:defRPr/>
            </a:lvl1pPr>
          </a:lstStyle>
          <a:p>
            <a:endParaRPr lang="en-US" altLang="zh-CN"/>
          </a:p>
        </p:txBody>
      </p:sp>
      <p:sp>
        <p:nvSpPr>
          <p:cNvPr id="8" name="灯片编号占位符 7"/>
          <p:cNvSpPr>
            <a:spLocks noGrp="1"/>
          </p:cNvSpPr>
          <p:nvPr>
            <p:ph type="sldNum" sz="quarter" idx="11"/>
          </p:nvPr>
        </p:nvSpPr>
        <p:spPr/>
        <p:txBody>
          <a:bodyPr/>
          <a:lstStyle>
            <a:lvl1pPr>
              <a:defRPr/>
            </a:lvl1pPr>
          </a:lstStyle>
          <a:p>
            <a:fld id="{6DBC5643-F2E9-47A8-931D-31A0E79951A4}" type="slidenum">
              <a:rPr lang="zh-CN" altLang="en-US"/>
              <a:pPr/>
              <a:t>‹#›</a:t>
            </a:fld>
            <a:endParaRPr lang="en-US" altLang="zh-CN"/>
          </a:p>
        </p:txBody>
      </p:sp>
      <p:sp>
        <p:nvSpPr>
          <p:cNvPr id="9" name="日期占位符 8"/>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p:txBody>
          <a:bodyPr/>
          <a:lstStyle>
            <a:lvl1pPr>
              <a:defRPr/>
            </a:lvl1pPr>
          </a:lstStyle>
          <a:p>
            <a:endParaRPr lang="en-US" altLang="zh-CN"/>
          </a:p>
        </p:txBody>
      </p:sp>
      <p:sp>
        <p:nvSpPr>
          <p:cNvPr id="4" name="灯片编号占位符 3"/>
          <p:cNvSpPr>
            <a:spLocks noGrp="1"/>
          </p:cNvSpPr>
          <p:nvPr>
            <p:ph type="sldNum" sz="quarter" idx="11"/>
          </p:nvPr>
        </p:nvSpPr>
        <p:spPr/>
        <p:txBody>
          <a:bodyPr/>
          <a:lstStyle>
            <a:lvl1pPr>
              <a:defRPr/>
            </a:lvl1pPr>
          </a:lstStyle>
          <a:p>
            <a:fld id="{33AEC769-C060-4A55-AC5E-6ECF0765BC56}" type="slidenum">
              <a:rPr lang="zh-CN" altLang="en-US"/>
              <a:pPr/>
              <a:t>‹#›</a:t>
            </a:fld>
            <a:endParaRPr lang="en-US" altLang="zh-CN"/>
          </a:p>
        </p:txBody>
      </p:sp>
      <p:sp>
        <p:nvSpPr>
          <p:cNvPr id="5" name="日期占位符 4"/>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lstStyle>
            <a:lvl1pPr>
              <a:defRPr/>
            </a:lvl1pPr>
          </a:lstStyle>
          <a:p>
            <a:endParaRPr lang="en-US" altLang="zh-CN"/>
          </a:p>
        </p:txBody>
      </p:sp>
      <p:sp>
        <p:nvSpPr>
          <p:cNvPr id="3" name="灯片编号占位符 2"/>
          <p:cNvSpPr>
            <a:spLocks noGrp="1"/>
          </p:cNvSpPr>
          <p:nvPr>
            <p:ph type="sldNum" sz="quarter" idx="11"/>
          </p:nvPr>
        </p:nvSpPr>
        <p:spPr/>
        <p:txBody>
          <a:bodyPr/>
          <a:lstStyle>
            <a:lvl1pPr>
              <a:defRPr/>
            </a:lvl1pPr>
          </a:lstStyle>
          <a:p>
            <a:fld id="{904C00A8-515E-464F-88D8-0908ADB83564}" type="slidenum">
              <a:rPr lang="zh-CN" altLang="en-US"/>
              <a:pPr/>
              <a:t>‹#›</a:t>
            </a:fld>
            <a:endParaRPr lang="en-US" altLang="zh-CN"/>
          </a:p>
        </p:txBody>
      </p:sp>
      <p:sp>
        <p:nvSpPr>
          <p:cNvPr id="4" name="日期占位符 3"/>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6BA01F83-4C91-4097-89C1-17D74FAE1466}"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页脚占位符 4"/>
          <p:cNvSpPr>
            <a:spLocks noGrp="1"/>
          </p:cNvSpPr>
          <p:nvPr>
            <p:ph type="ftr" sz="quarter" idx="10"/>
          </p:nvPr>
        </p:nvSpPr>
        <p:spPr/>
        <p:txBody>
          <a:bodyPr/>
          <a:lstStyle>
            <a:lvl1pPr>
              <a:defRPr/>
            </a:lvl1pPr>
          </a:lstStyle>
          <a:p>
            <a:endParaRPr lang="en-US" altLang="zh-CN"/>
          </a:p>
        </p:txBody>
      </p:sp>
      <p:sp>
        <p:nvSpPr>
          <p:cNvPr id="6" name="灯片编号占位符 5"/>
          <p:cNvSpPr>
            <a:spLocks noGrp="1"/>
          </p:cNvSpPr>
          <p:nvPr>
            <p:ph type="sldNum" sz="quarter" idx="11"/>
          </p:nvPr>
        </p:nvSpPr>
        <p:spPr/>
        <p:txBody>
          <a:bodyPr/>
          <a:lstStyle>
            <a:lvl1pPr>
              <a:defRPr/>
            </a:lvl1pPr>
          </a:lstStyle>
          <a:p>
            <a:fld id="{06187853-AC8C-488B-B218-1B17B3CC1CE7}" type="slidenum">
              <a:rPr lang="zh-CN" altLang="en-US"/>
              <a:pPr/>
              <a:t>‹#›</a:t>
            </a:fld>
            <a:endParaRPr lang="en-US" altLang="zh-CN"/>
          </a:p>
        </p:txBody>
      </p:sp>
      <p:sp>
        <p:nvSpPr>
          <p:cNvPr id="7" name="日期占位符 6"/>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CBC4A7A1-B48E-45B3-989E-897B4AEF65EF}"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57200"/>
            <a:ext cx="60198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页脚占位符 3"/>
          <p:cNvSpPr>
            <a:spLocks noGrp="1"/>
          </p:cNvSpPr>
          <p:nvPr>
            <p:ph type="ftr" sz="quarter" idx="10"/>
          </p:nvPr>
        </p:nvSpPr>
        <p:spPr/>
        <p:txBody>
          <a:bodyPr/>
          <a:lstStyle>
            <a:lvl1pPr>
              <a:defRPr/>
            </a:lvl1pPr>
          </a:lstStyle>
          <a:p>
            <a:endParaRPr lang="en-US" altLang="zh-CN"/>
          </a:p>
        </p:txBody>
      </p:sp>
      <p:sp>
        <p:nvSpPr>
          <p:cNvPr id="5" name="灯片编号占位符 4"/>
          <p:cNvSpPr>
            <a:spLocks noGrp="1"/>
          </p:cNvSpPr>
          <p:nvPr>
            <p:ph type="sldNum" sz="quarter" idx="11"/>
          </p:nvPr>
        </p:nvSpPr>
        <p:spPr/>
        <p:txBody>
          <a:bodyPr/>
          <a:lstStyle>
            <a:lvl1pPr>
              <a:defRPr/>
            </a:lvl1pPr>
          </a:lstStyle>
          <a:p>
            <a:fld id="{AD7648C5-78AA-486D-9FB7-73AA510C567B}" type="slidenum">
              <a:rPr lang="zh-CN" altLang="en-US"/>
              <a:pPr/>
              <a:t>‹#›</a:t>
            </a:fld>
            <a:endParaRPr lang="en-US" altLang="zh-CN"/>
          </a:p>
        </p:txBody>
      </p:sp>
      <p:sp>
        <p:nvSpPr>
          <p:cNvPr id="6" name="日期占位符 5"/>
          <p:cNvSpPr>
            <a:spLocks noGrp="1"/>
          </p:cNvSpPr>
          <p:nvPr>
            <p:ph type="dt" sz="half" idx="12"/>
          </p:nvPr>
        </p:nvSpPr>
        <p:spPr/>
        <p:txBody>
          <a:bodyPr/>
          <a:lstStyle>
            <a:lvl1pPr>
              <a:defRPr/>
            </a:lvl1pPr>
          </a:lstStyle>
          <a:p>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00" name="Rectangle 176"/>
          <p:cNvSpPr>
            <a:spLocks noChangeArrowheads="1"/>
          </p:cNvSpPr>
          <p:nvPr userDrawn="1"/>
        </p:nvSpPr>
        <p:spPr bwMode="auto">
          <a:xfrm>
            <a:off x="8343900" y="6583363"/>
            <a:ext cx="798513" cy="274637"/>
          </a:xfrm>
          <a:prstGeom prst="rect">
            <a:avLst/>
          </a:prstGeom>
          <a:noFill/>
          <a:ln w="9525">
            <a:noFill/>
            <a:miter lim="800000"/>
            <a:headEnd/>
            <a:tailEnd/>
          </a:ln>
          <a:effectLst/>
        </p:spPr>
        <p:txBody>
          <a:bodyPr lIns="92075" tIns="46038" rIns="92075" bIns="46038">
            <a:spAutoFit/>
          </a:bodyPr>
          <a:lstStyle/>
          <a:p>
            <a:pPr algn="r">
              <a:lnSpc>
                <a:spcPct val="80000"/>
              </a:lnSpc>
              <a:tabLst>
                <a:tab pos="2457450" algn="l"/>
                <a:tab pos="4343400" algn="ctr"/>
                <a:tab pos="5429250" algn="l"/>
                <a:tab pos="6629400" algn="l"/>
                <a:tab pos="8459788" algn="r"/>
                <a:tab pos="8866188" algn="r"/>
              </a:tabLst>
            </a:pPr>
            <a:r>
              <a:rPr lang="en-US" altLang="zh-CN" sz="1500" b="1">
                <a:solidFill>
                  <a:schemeClr val="tx2"/>
                </a:solidFill>
                <a:effectLst>
                  <a:outerShdw blurRad="38100" dist="38100" dir="2700000" algn="tl">
                    <a:srgbClr val="C0C0C0"/>
                  </a:outerShdw>
                </a:effectLst>
              </a:rPr>
              <a:t>P </a:t>
            </a:r>
            <a:fld id="{E762A77D-69B9-42F8-A427-43C4B3643CFD}" type="slidenum">
              <a:rPr lang="en-US" altLang="zh-CN" sz="1500" b="1">
                <a:solidFill>
                  <a:schemeClr val="tx2"/>
                </a:solidFill>
                <a:effectLst>
                  <a:outerShdw blurRad="38100" dist="38100" dir="2700000" algn="tl">
                    <a:srgbClr val="C0C0C0"/>
                  </a:outerShdw>
                </a:effectLst>
              </a:rPr>
              <a:pPr algn="r">
                <a:lnSpc>
                  <a:spcPct val="80000"/>
                </a:lnSpc>
                <a:tabLst>
                  <a:tab pos="2457450" algn="l"/>
                  <a:tab pos="4343400" algn="ctr"/>
                  <a:tab pos="5429250" algn="l"/>
                  <a:tab pos="6629400" algn="l"/>
                  <a:tab pos="8459788" algn="r"/>
                  <a:tab pos="8866188" algn="r"/>
                </a:tabLst>
              </a:pPr>
              <a:t>‹#›</a:t>
            </a:fld>
            <a:r>
              <a:rPr lang="en-US" altLang="zh-CN" b="1">
                <a:solidFill>
                  <a:schemeClr val="tx2"/>
                </a:solidFill>
                <a:effectLst>
                  <a:outerShdw blurRad="38100" dist="38100" dir="2700000" algn="tl">
                    <a:srgbClr val="C0C0C0"/>
                  </a:outerShdw>
                </a:effectLst>
              </a:rPr>
              <a:t> </a:t>
            </a:r>
          </a:p>
        </p:txBody>
      </p:sp>
      <p:grpSp>
        <p:nvGrpSpPr>
          <p:cNvPr id="1209" name="Group 185"/>
          <p:cNvGrpSpPr>
            <a:grpSpLocks/>
          </p:cNvGrpSpPr>
          <p:nvPr userDrawn="1"/>
        </p:nvGrpSpPr>
        <p:grpSpPr bwMode="auto">
          <a:xfrm>
            <a:off x="0" y="-6350"/>
            <a:ext cx="9156700" cy="911225"/>
            <a:chOff x="-1" y="196"/>
            <a:chExt cx="5768" cy="635"/>
          </a:xfrm>
        </p:grpSpPr>
        <p:sp>
          <p:nvSpPr>
            <p:cNvPr id="1210" name="Rectangle 186"/>
            <p:cNvSpPr>
              <a:spLocks noChangeArrowheads="1"/>
            </p:cNvSpPr>
            <p:nvPr userDrawn="1"/>
          </p:nvSpPr>
          <p:spPr bwMode="gray">
            <a:xfrm>
              <a:off x="1" y="196"/>
              <a:ext cx="5766" cy="635"/>
            </a:xfrm>
            <a:prstGeom prst="rect">
              <a:avLst/>
            </a:prstGeom>
            <a:gradFill rotWithShape="1">
              <a:gsLst>
                <a:gs pos="0">
                  <a:srgbClr val="0099CC"/>
                </a:gs>
                <a:gs pos="100000">
                  <a:srgbClr val="1D528D"/>
                </a:gs>
              </a:gsLst>
              <a:lin ang="0" scaled="1"/>
            </a:gradFill>
            <a:ln w="9525">
              <a:noFill/>
              <a:miter lim="800000"/>
              <a:headEnd/>
              <a:tailEnd/>
            </a:ln>
            <a:effectLst/>
          </p:spPr>
          <p:txBody>
            <a:bodyPr wrap="none" anchor="ctr"/>
            <a:lstStyle/>
            <a:p>
              <a:endParaRPr lang="zh-CN" altLang="en-US"/>
            </a:p>
          </p:txBody>
        </p:sp>
        <p:sp>
          <p:nvSpPr>
            <p:cNvPr id="1211" name="Freeform 187"/>
            <p:cNvSpPr>
              <a:spLocks/>
            </p:cNvSpPr>
            <p:nvPr userDrawn="1"/>
          </p:nvSpPr>
          <p:spPr bwMode="gray">
            <a:xfrm flipH="1" flipV="1">
              <a:off x="2265" y="196"/>
              <a:ext cx="3497" cy="226"/>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1D528D"/>
                </a:gs>
                <a:gs pos="100000">
                  <a:srgbClr val="1D528D">
                    <a:gamma/>
                    <a:shade val="46275"/>
                    <a:invGamma/>
                  </a:srgbClr>
                </a:gs>
              </a:gsLst>
              <a:lin ang="18900000" scaled="1"/>
            </a:gradFill>
            <a:ln w="9525">
              <a:noFill/>
              <a:round/>
              <a:headEnd/>
              <a:tailEnd/>
            </a:ln>
            <a:effectLst/>
          </p:spPr>
          <p:txBody>
            <a:bodyPr/>
            <a:lstStyle/>
            <a:p>
              <a:endParaRPr lang="zh-CN" altLang="en-US"/>
            </a:p>
          </p:txBody>
        </p:sp>
        <p:sp>
          <p:nvSpPr>
            <p:cNvPr id="1212" name="Freeform 188"/>
            <p:cNvSpPr>
              <a:spLocks/>
            </p:cNvSpPr>
            <p:nvPr userDrawn="1"/>
          </p:nvSpPr>
          <p:spPr bwMode="gray">
            <a:xfrm>
              <a:off x="-1" y="513"/>
              <a:ext cx="3702" cy="311"/>
            </a:xfrm>
            <a:custGeom>
              <a:avLst/>
              <a:gdLst/>
              <a:ahLst/>
              <a:cxnLst>
                <a:cxn ang="0">
                  <a:pos x="45" y="590"/>
                </a:cxn>
                <a:cxn ang="0">
                  <a:pos x="1497" y="590"/>
                </a:cxn>
                <a:cxn ang="0">
                  <a:pos x="0" y="0"/>
                </a:cxn>
                <a:cxn ang="0">
                  <a:pos x="0" y="590"/>
                </a:cxn>
              </a:cxnLst>
              <a:rect l="0" t="0" r="r" b="b"/>
              <a:pathLst>
                <a:path w="1497" h="590">
                  <a:moveTo>
                    <a:pt x="45" y="590"/>
                  </a:moveTo>
                  <a:lnTo>
                    <a:pt x="1497" y="590"/>
                  </a:lnTo>
                  <a:lnTo>
                    <a:pt x="0" y="0"/>
                  </a:lnTo>
                  <a:lnTo>
                    <a:pt x="0" y="590"/>
                  </a:lnTo>
                </a:path>
              </a:pathLst>
            </a:custGeom>
            <a:gradFill rotWithShape="1">
              <a:gsLst>
                <a:gs pos="0">
                  <a:srgbClr val="0099CC"/>
                </a:gs>
                <a:gs pos="100000">
                  <a:srgbClr val="0099CC">
                    <a:gamma/>
                    <a:shade val="46275"/>
                    <a:invGamma/>
                  </a:srgbClr>
                </a:gs>
              </a:gsLst>
              <a:lin ang="18900000" scaled="1"/>
            </a:gradFill>
            <a:ln w="9525">
              <a:noFill/>
              <a:round/>
              <a:headEnd/>
              <a:tailEnd/>
            </a:ln>
            <a:effectLst/>
          </p:spPr>
          <p:txBody>
            <a:bodyPr/>
            <a:lstStyle/>
            <a:p>
              <a:endParaRPr lang="zh-CN" altLang="en-US"/>
            </a:p>
          </p:txBody>
        </p:sp>
      </p:grpSp>
      <p:sp>
        <p:nvSpPr>
          <p:cNvPr id="1213" name="Rectangle 189"/>
          <p:cNvSpPr>
            <a:spLocks noChangeArrowheads="1"/>
          </p:cNvSpPr>
          <p:nvPr userDrawn="1"/>
        </p:nvSpPr>
        <p:spPr bwMode="gray">
          <a:xfrm>
            <a:off x="12700" y="942975"/>
            <a:ext cx="9132888" cy="158750"/>
          </a:xfrm>
          <a:prstGeom prst="rect">
            <a:avLst/>
          </a:prstGeom>
          <a:gradFill rotWithShape="0">
            <a:gsLst>
              <a:gs pos="0">
                <a:srgbClr val="CACACA"/>
              </a:gs>
              <a:gs pos="100000">
                <a:srgbClr val="CACACA">
                  <a:gamma/>
                  <a:tint val="0"/>
                  <a:invGamma/>
                </a:srgbClr>
              </a:gs>
            </a:gsLst>
            <a:lin ang="5400000" scaled="1"/>
          </a:gradFill>
          <a:ln w="9525">
            <a:noFill/>
            <a:miter lim="800000"/>
            <a:headEnd/>
            <a:tailEnd/>
          </a:ln>
          <a:effectLst/>
        </p:spPr>
        <p:txBody>
          <a:bodyPr wrap="none" anchor="ctr"/>
          <a:lstStyle/>
          <a:p>
            <a:endParaRPr lang="zh-CN" altLang="en-US"/>
          </a:p>
        </p:txBody>
      </p:sp>
      <p:pic>
        <p:nvPicPr>
          <p:cNvPr id="1214" name="Picture 190" descr="Untitled-1 copy"/>
          <p:cNvPicPr>
            <a:picLocks noChangeAspect="1" noChangeArrowheads="1"/>
          </p:cNvPicPr>
          <p:nvPr userDrawn="1"/>
        </p:nvPicPr>
        <p:blipFill>
          <a:blip r:embed="rId15"/>
          <a:srcRect/>
          <a:stretch>
            <a:fillRect/>
          </a:stretch>
        </p:blipFill>
        <p:spPr bwMode="gray">
          <a:xfrm>
            <a:off x="252413" y="90488"/>
            <a:ext cx="720725" cy="720725"/>
          </a:xfrm>
          <a:prstGeom prst="rect">
            <a:avLst/>
          </a:prstGeom>
          <a:noFill/>
        </p:spPr>
      </p:pic>
      <p:pic>
        <p:nvPicPr>
          <p:cNvPr id="1215" name="Picture 191" descr="Untitled-1 copy"/>
          <p:cNvPicPr>
            <a:picLocks noChangeAspect="1" noChangeArrowheads="1"/>
          </p:cNvPicPr>
          <p:nvPr userDrawn="1"/>
        </p:nvPicPr>
        <p:blipFill>
          <a:blip r:embed="rId16"/>
          <a:srcRect/>
          <a:stretch>
            <a:fillRect/>
          </a:stretch>
        </p:blipFill>
        <p:spPr bwMode="gray">
          <a:xfrm>
            <a:off x="973138" y="473075"/>
            <a:ext cx="358775" cy="358775"/>
          </a:xfrm>
          <a:prstGeom prst="rect">
            <a:avLst/>
          </a:prstGeom>
          <a:noFill/>
        </p:spPr>
      </p:pic>
      <p:sp>
        <p:nvSpPr>
          <p:cNvPr id="1216" name="Rectangle 192"/>
          <p:cNvSpPr>
            <a:spLocks noGrp="1" noChangeArrowheads="1"/>
          </p:cNvSpPr>
          <p:nvPr>
            <p:ph type="title"/>
          </p:nvPr>
        </p:nvSpPr>
        <p:spPr bwMode="gray">
          <a:xfrm>
            <a:off x="1584325" y="-17463"/>
            <a:ext cx="7559675" cy="868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 name="Text Box 12"/>
          <p:cNvSpPr txBox="1">
            <a:spLocks noChangeArrowheads="1"/>
          </p:cNvSpPr>
          <p:nvPr userDrawn="1"/>
        </p:nvSpPr>
        <p:spPr bwMode="auto">
          <a:xfrm>
            <a:off x="827088" y="6596063"/>
            <a:ext cx="1441450" cy="274637"/>
          </a:xfrm>
          <a:prstGeom prst="rect">
            <a:avLst/>
          </a:prstGeom>
          <a:noFill/>
          <a:ln w="9525">
            <a:noFill/>
            <a:miter lim="800000"/>
            <a:headEnd/>
            <a:tailEnd/>
          </a:ln>
          <a:effectLst/>
        </p:spPr>
        <p:txBody>
          <a:bodyPr>
            <a:spAutoFit/>
          </a:bodyPr>
          <a:lstStyle/>
          <a:p>
            <a:pPr eaLnBrk="1" hangingPunct="1">
              <a:spcBef>
                <a:spcPct val="50000"/>
              </a:spcBef>
              <a:defRPr/>
            </a:pPr>
            <a:r>
              <a:rPr lang="zh-CN" altLang="en-US" sz="1200" b="1" dirty="0">
                <a:solidFill>
                  <a:srgbClr val="0000CC"/>
                </a:solidFill>
                <a:ea typeface="方正综艺简体" pitchFamily="2" charset="-122"/>
              </a:rPr>
              <a:t>全国乘联会秘书处</a:t>
            </a:r>
          </a:p>
        </p:txBody>
      </p:sp>
      <p:pic>
        <p:nvPicPr>
          <p:cNvPr id="1226" name="Picture 202"/>
          <p:cNvPicPr>
            <a:picLocks noChangeAspect="1" noChangeArrowheads="1"/>
          </p:cNvPicPr>
          <p:nvPr userDrawn="1"/>
        </p:nvPicPr>
        <p:blipFill>
          <a:blip r:embed="rId17" cstate="print"/>
          <a:srcRect/>
          <a:stretch>
            <a:fillRect/>
          </a:stretch>
        </p:blipFill>
        <p:spPr bwMode="auto">
          <a:xfrm>
            <a:off x="34925" y="6494463"/>
            <a:ext cx="755650" cy="363537"/>
          </a:xfrm>
          <a:prstGeom prst="rect">
            <a:avLst/>
          </a:prstGeom>
          <a:noFill/>
          <a:ln w="9525">
            <a:noFill/>
            <a:miter lim="800000"/>
            <a:headEnd/>
            <a:tailEnd/>
          </a:ln>
          <a:effectLst/>
        </p:spPr>
      </p:pic>
      <p:sp>
        <p:nvSpPr>
          <p:cNvPr id="11" name="Text Box 10"/>
          <p:cNvSpPr txBox="1">
            <a:spLocks noChangeArrowheads="1"/>
          </p:cNvSpPr>
          <p:nvPr userDrawn="1"/>
        </p:nvSpPr>
        <p:spPr bwMode="auto">
          <a:xfrm>
            <a:off x="2124075" y="6610350"/>
            <a:ext cx="7272338" cy="274638"/>
          </a:xfrm>
          <a:prstGeom prst="rect">
            <a:avLst/>
          </a:prstGeom>
          <a:noFill/>
          <a:ln w="9525">
            <a:noFill/>
            <a:miter lim="800000"/>
            <a:headEnd/>
            <a:tailEnd/>
          </a:ln>
          <a:effectLst/>
        </p:spPr>
        <p:txBody>
          <a:bodyPr>
            <a:spAutoFit/>
          </a:bodyPr>
          <a:lstStyle/>
          <a:p>
            <a:pPr eaLnBrk="1" hangingPunct="1">
              <a:spcBef>
                <a:spcPct val="50000"/>
              </a:spcBef>
            </a:pPr>
            <a:r>
              <a:rPr lang="zh-CN" altLang="en-US" sz="1200" b="1">
                <a:solidFill>
                  <a:srgbClr val="0000FF"/>
                </a:solidFill>
              </a:rPr>
              <a:t>地址：武宁路</a:t>
            </a:r>
            <a:r>
              <a:rPr lang="en-US" altLang="zh-CN" sz="1200" b="1">
                <a:solidFill>
                  <a:srgbClr val="0000FF"/>
                </a:solidFill>
              </a:rPr>
              <a:t>423</a:t>
            </a:r>
            <a:r>
              <a:rPr lang="zh-CN" altLang="zh-CN" sz="1200" b="1">
                <a:solidFill>
                  <a:srgbClr val="0000FF"/>
                </a:solidFill>
              </a:rPr>
              <a:t>号</a:t>
            </a:r>
            <a:r>
              <a:rPr lang="zh-CN" altLang="en-US" sz="1200" b="1">
                <a:solidFill>
                  <a:srgbClr val="0000FF"/>
                </a:solidFill>
              </a:rPr>
              <a:t>1</a:t>
            </a:r>
            <a:r>
              <a:rPr lang="en-US" altLang="zh-CN" sz="1200" b="1">
                <a:solidFill>
                  <a:srgbClr val="0000FF"/>
                </a:solidFill>
              </a:rPr>
              <a:t>8</a:t>
            </a:r>
            <a:r>
              <a:rPr lang="zh-CN" altLang="en-US" sz="1200" b="1">
                <a:solidFill>
                  <a:srgbClr val="0000FF"/>
                </a:solidFill>
              </a:rPr>
              <a:t>号楼</a:t>
            </a:r>
            <a:r>
              <a:rPr lang="en-US" altLang="zh-CN" sz="1200" b="1">
                <a:solidFill>
                  <a:srgbClr val="0000FF"/>
                </a:solidFill>
              </a:rPr>
              <a:t>901</a:t>
            </a:r>
            <a:r>
              <a:rPr lang="zh-CN" altLang="en-US" sz="1200" b="1">
                <a:solidFill>
                  <a:srgbClr val="0000FF"/>
                </a:solidFill>
              </a:rPr>
              <a:t>室    电话：</a:t>
            </a:r>
            <a:r>
              <a:rPr lang="en-US" altLang="zh-CN" sz="1200" b="1">
                <a:solidFill>
                  <a:srgbClr val="0000FF"/>
                </a:solidFill>
              </a:rPr>
              <a:t>021-52680968</a:t>
            </a:r>
            <a:r>
              <a:rPr lang="zh-CN" altLang="en-US" sz="1200" b="1">
                <a:solidFill>
                  <a:srgbClr val="0000FF"/>
                </a:solidFill>
              </a:rPr>
              <a:t> </a:t>
            </a:r>
            <a:r>
              <a:rPr lang="en-US" altLang="zh-CN" sz="1200" b="1">
                <a:solidFill>
                  <a:srgbClr val="0000FF"/>
                </a:solidFill>
              </a:rPr>
              <a:t>  E-mail</a:t>
            </a:r>
            <a:r>
              <a:rPr lang="zh-CN" altLang="en-US" sz="1200" b="1">
                <a:solidFill>
                  <a:srgbClr val="0000FF"/>
                </a:solidFill>
              </a:rPr>
              <a:t>：</a:t>
            </a:r>
            <a:r>
              <a:rPr lang="en-US" altLang="zh-CN" sz="1200" b="1">
                <a:solidFill>
                  <a:srgbClr val="0000FF"/>
                </a:solidFill>
              </a:rPr>
              <a:t>yanghua@sxtauto.com.cn</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72" r:id="rId12"/>
    <p:sldLayoutId id="2147483673" r:id="rId13"/>
  </p:sldLayoutIdLst>
  <p:transition/>
  <p:timing>
    <p:tnLst>
      <p:par>
        <p:cTn id="1" dur="indefinite" restart="never" nodeType="tmRoot"/>
      </p:par>
    </p:tnLst>
  </p:timing>
  <p:txStyles>
    <p:titleStyle>
      <a:lvl1pPr algn="r" rtl="0" fontAlgn="base">
        <a:spcBef>
          <a:spcPct val="0"/>
        </a:spcBef>
        <a:spcAft>
          <a:spcPct val="0"/>
        </a:spcAft>
        <a:defRPr b="1">
          <a:solidFill>
            <a:srgbClr val="FFFFFF"/>
          </a:solidFill>
          <a:effectLst>
            <a:outerShdw blurRad="38100" dist="38100" dir="2700000" algn="tl">
              <a:srgbClr val="C0C0C0"/>
            </a:outerShdw>
          </a:effectLst>
          <a:latin typeface="+mj-lt"/>
          <a:ea typeface="+mj-ea"/>
          <a:cs typeface="+mj-cs"/>
        </a:defRPr>
      </a:lvl1pPr>
      <a:lvl2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2pPr>
      <a:lvl3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3pPr>
      <a:lvl4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4pPr>
      <a:lvl5pPr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5pPr>
      <a:lvl6pPr marL="4572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6pPr>
      <a:lvl7pPr marL="9144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7pPr>
      <a:lvl8pPr marL="13716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8pPr>
      <a:lvl9pPr marL="1828800" algn="r" rtl="0" fontAlgn="base">
        <a:spcBef>
          <a:spcPct val="0"/>
        </a:spcBef>
        <a:spcAft>
          <a:spcPct val="0"/>
        </a:spcAft>
        <a:defRPr b="1">
          <a:solidFill>
            <a:srgbClr val="FFFFFF"/>
          </a:solidFill>
          <a:effectLst>
            <a:outerShdw blurRad="38100" dist="38100" dir="2700000" algn="tl">
              <a:srgbClr val="C0C0C0"/>
            </a:outerShdw>
          </a:effectLst>
          <a:latin typeface="Arial" charset="0"/>
          <a:ea typeface="宋体" charset="-122"/>
        </a:defRPr>
      </a:lvl9pPr>
    </p:titleStyle>
    <p:bodyStyle>
      <a:lvl1pPr marL="400050" indent="-400050" algn="l" rtl="0" fontAlgn="base">
        <a:spcBef>
          <a:spcPct val="0"/>
        </a:spcBef>
        <a:spcAft>
          <a:spcPct val="0"/>
        </a:spcAft>
        <a:buClr>
          <a:srgbClr val="4976D1"/>
        </a:buClr>
        <a:buSzPct val="90000"/>
        <a:buFont typeface="Wingdings" pitchFamily="2" charset="2"/>
        <a:buChar char="u"/>
        <a:defRPr sz="2000" b="1">
          <a:solidFill>
            <a:schemeClr val="tx1"/>
          </a:solidFill>
          <a:latin typeface="+mn-lt"/>
          <a:ea typeface="+mn-ea"/>
          <a:cs typeface="+mn-cs"/>
        </a:defRPr>
      </a:lvl1pPr>
      <a:lvl2pPr marL="857250" indent="-342900" algn="l" rtl="0" fontAlgn="base">
        <a:spcBef>
          <a:spcPct val="0"/>
        </a:spcBef>
        <a:spcAft>
          <a:spcPct val="0"/>
        </a:spcAft>
        <a:buClr>
          <a:srgbClr val="4976D1"/>
        </a:buClr>
        <a:buSzPct val="90000"/>
        <a:buFont typeface="Wingdings" pitchFamily="2" charset="2"/>
        <a:buChar char="n"/>
        <a:defRPr>
          <a:solidFill>
            <a:schemeClr val="tx1"/>
          </a:solidFill>
          <a:latin typeface="+mn-lt"/>
          <a:ea typeface="+mn-ea"/>
        </a:defRPr>
      </a:lvl2pPr>
      <a:lvl3pPr marL="1260475" indent="-288925" algn="l" rtl="0" fontAlgn="base">
        <a:spcBef>
          <a:spcPct val="0"/>
        </a:spcBef>
        <a:spcAft>
          <a:spcPct val="0"/>
        </a:spcAft>
        <a:buClr>
          <a:srgbClr val="4976D1"/>
        </a:buClr>
        <a:buSzPct val="90000"/>
        <a:buFont typeface="Wingdings" pitchFamily="2" charset="2"/>
        <a:buChar char="l"/>
        <a:defRPr>
          <a:solidFill>
            <a:schemeClr val="tx1"/>
          </a:solidFill>
          <a:latin typeface="+mn-lt"/>
          <a:ea typeface="+mn-ea"/>
        </a:defRPr>
      </a:lvl3pPr>
      <a:lvl4pPr marL="1652588" indent="-277813" algn="l" rtl="0" fontAlgn="base">
        <a:spcBef>
          <a:spcPct val="0"/>
        </a:spcBef>
        <a:spcAft>
          <a:spcPct val="0"/>
        </a:spcAft>
        <a:buClr>
          <a:srgbClr val="4976D1"/>
        </a:buClr>
        <a:buSzPct val="90000"/>
        <a:buFont typeface="Wingdings" pitchFamily="2" charset="2"/>
        <a:buChar char="Ø"/>
        <a:defRPr>
          <a:solidFill>
            <a:schemeClr val="tx1"/>
          </a:solidFill>
          <a:latin typeface="+mn-lt"/>
          <a:ea typeface="+mn-ea"/>
        </a:defRPr>
      </a:lvl4pPr>
      <a:lvl5pPr marL="20526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5pPr>
      <a:lvl6pPr marL="25098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6pPr>
      <a:lvl7pPr marL="29670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7pPr>
      <a:lvl8pPr marL="34242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8pPr>
      <a:lvl9pPr marL="3881438" indent="-285750" algn="l" rtl="0" fontAlgn="base">
        <a:spcBef>
          <a:spcPct val="0"/>
        </a:spcBef>
        <a:spcAft>
          <a:spcPct val="0"/>
        </a:spcAft>
        <a:buClr>
          <a:srgbClr val="4976D1"/>
        </a:buClr>
        <a:buFont typeface="Wingdings" pitchFamily="2" charset="2"/>
        <a:buChar char="Ø"/>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69282"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vl1pPr>
          </a:lstStyle>
          <a:p>
            <a:endParaRPr lang="en-US" altLang="zh-CN"/>
          </a:p>
        </p:txBody>
      </p:sp>
      <p:sp>
        <p:nvSpPr>
          <p:cNvPr id="3169283"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fld id="{66574B57-CDAD-41A7-926E-3528C9B9D66A}" type="slidenum">
              <a:rPr lang="zh-CN" altLang="en-US"/>
              <a:pPr/>
              <a:t>‹#›</a:t>
            </a:fld>
            <a:endParaRPr lang="en-US" altLang="zh-CN"/>
          </a:p>
        </p:txBody>
      </p:sp>
      <p:grpSp>
        <p:nvGrpSpPr>
          <p:cNvPr id="3169284" name="Group 4"/>
          <p:cNvGrpSpPr>
            <a:grpSpLocks/>
          </p:cNvGrpSpPr>
          <p:nvPr/>
        </p:nvGrpSpPr>
        <p:grpSpPr bwMode="auto">
          <a:xfrm>
            <a:off x="0" y="0"/>
            <a:ext cx="9144000" cy="546100"/>
            <a:chOff x="0" y="0"/>
            <a:chExt cx="5760" cy="344"/>
          </a:xfrm>
        </p:grpSpPr>
        <p:sp>
          <p:nvSpPr>
            <p:cNvPr id="3169285"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lang="zh-CN" altLang="en-US" sz="2400">
                <a:latin typeface="Times New Roman" pitchFamily="18" charset="0"/>
              </a:endParaRPr>
            </a:p>
          </p:txBody>
        </p:sp>
        <p:sp>
          <p:nvSpPr>
            <p:cNvPr id="3169286"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eaLnBrk="1" hangingPunct="1"/>
              <a:endParaRPr lang="zh-CN" altLang="en-US" sz="2400">
                <a:latin typeface="Times New Roman" pitchFamily="18" charset="0"/>
              </a:endParaRPr>
            </a:p>
          </p:txBody>
        </p:sp>
        <p:sp>
          <p:nvSpPr>
            <p:cNvPr id="3169287"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8"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89"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0"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eaLnBrk="1" hangingPunct="1"/>
              <a:endParaRPr lang="zh-CN" altLang="en-US" sz="1800">
                <a:solidFill>
                  <a:schemeClr val="hlink"/>
                </a:solidFill>
              </a:endParaRPr>
            </a:p>
          </p:txBody>
        </p:sp>
        <p:sp>
          <p:nvSpPr>
            <p:cNvPr id="3169291"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eaLnBrk="1" hangingPunct="1"/>
              <a:endParaRPr lang="zh-CN" altLang="en-US" sz="2400">
                <a:latin typeface="Times New Roman" pitchFamily="18" charset="0"/>
              </a:endParaRPr>
            </a:p>
          </p:txBody>
        </p:sp>
        <p:sp>
          <p:nvSpPr>
            <p:cNvPr id="3169292"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sp>
          <p:nvSpPr>
            <p:cNvPr id="3169293"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eaLnBrk="1" hangingPunct="1"/>
              <a:endParaRPr lang="zh-CN" altLang="en-US" sz="1800">
                <a:solidFill>
                  <a:schemeClr val="accent2"/>
                </a:solidFill>
              </a:endParaRPr>
            </a:p>
          </p:txBody>
        </p:sp>
      </p:grpSp>
      <p:sp>
        <p:nvSpPr>
          <p:cNvPr id="3169294"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169295"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169296"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4400">
          <a:solidFill>
            <a:schemeClr val="tx1"/>
          </a:solidFill>
          <a:latin typeface="+mj-lt"/>
          <a:ea typeface="+mj-ea"/>
          <a:cs typeface="+mj-cs"/>
        </a:defRPr>
      </a:lvl1pPr>
      <a:lvl2pPr algn="l" rtl="0" fontAlgn="base">
        <a:spcBef>
          <a:spcPct val="0"/>
        </a:spcBef>
        <a:spcAft>
          <a:spcPct val="0"/>
        </a:spcAft>
        <a:defRPr sz="4400">
          <a:solidFill>
            <a:schemeClr val="tx1"/>
          </a:solidFill>
          <a:latin typeface="Arial" charset="0"/>
          <a:ea typeface="宋体" charset="-122"/>
        </a:defRPr>
      </a:lvl2pPr>
      <a:lvl3pPr algn="l" rtl="0" fontAlgn="base">
        <a:spcBef>
          <a:spcPct val="0"/>
        </a:spcBef>
        <a:spcAft>
          <a:spcPct val="0"/>
        </a:spcAft>
        <a:defRPr sz="4400">
          <a:solidFill>
            <a:schemeClr val="tx1"/>
          </a:solidFill>
          <a:latin typeface="Arial" charset="0"/>
          <a:ea typeface="宋体" charset="-122"/>
        </a:defRPr>
      </a:lvl3pPr>
      <a:lvl4pPr algn="l" rtl="0" fontAlgn="base">
        <a:spcBef>
          <a:spcPct val="0"/>
        </a:spcBef>
        <a:spcAft>
          <a:spcPct val="0"/>
        </a:spcAft>
        <a:defRPr sz="4400">
          <a:solidFill>
            <a:schemeClr val="tx1"/>
          </a:solidFill>
          <a:latin typeface="Arial" charset="0"/>
          <a:ea typeface="宋体" charset="-122"/>
        </a:defRPr>
      </a:lvl4pPr>
      <a:lvl5pPr algn="l" rtl="0" fontAlgn="base">
        <a:spcBef>
          <a:spcPct val="0"/>
        </a:spcBef>
        <a:spcAft>
          <a:spcPct val="0"/>
        </a:spcAft>
        <a:defRPr sz="4400">
          <a:solidFill>
            <a:schemeClr val="tx1"/>
          </a:solidFill>
          <a:latin typeface="Arial" charset="0"/>
          <a:ea typeface="宋体" charset="-122"/>
        </a:defRPr>
      </a:lvl5pPr>
      <a:lvl6pPr marL="457200" algn="l" rtl="0" fontAlgn="base">
        <a:spcBef>
          <a:spcPct val="0"/>
        </a:spcBef>
        <a:spcAft>
          <a:spcPct val="0"/>
        </a:spcAft>
        <a:defRPr sz="4400">
          <a:solidFill>
            <a:schemeClr val="tx1"/>
          </a:solidFill>
          <a:latin typeface="Arial" charset="0"/>
          <a:ea typeface="宋体" charset="-122"/>
        </a:defRPr>
      </a:lvl6pPr>
      <a:lvl7pPr marL="914400" algn="l" rtl="0" fontAlgn="base">
        <a:spcBef>
          <a:spcPct val="0"/>
        </a:spcBef>
        <a:spcAft>
          <a:spcPct val="0"/>
        </a:spcAft>
        <a:defRPr sz="4400">
          <a:solidFill>
            <a:schemeClr val="tx1"/>
          </a:solidFill>
          <a:latin typeface="Arial" charset="0"/>
          <a:ea typeface="宋体" charset="-122"/>
        </a:defRPr>
      </a:lvl7pPr>
      <a:lvl8pPr marL="1371600" algn="l" rtl="0" fontAlgn="base">
        <a:spcBef>
          <a:spcPct val="0"/>
        </a:spcBef>
        <a:spcAft>
          <a:spcPct val="0"/>
        </a:spcAft>
        <a:defRPr sz="4400">
          <a:solidFill>
            <a:schemeClr val="tx1"/>
          </a:solidFill>
          <a:latin typeface="Arial" charset="0"/>
          <a:ea typeface="宋体" charset="-122"/>
        </a:defRPr>
      </a:lvl8pPr>
      <a:lvl9pPr marL="1828800" algn="l" rtl="0" fontAlgn="base">
        <a:spcBef>
          <a:spcPct val="0"/>
        </a:spcBef>
        <a:spcAft>
          <a:spcPct val="0"/>
        </a:spcAft>
        <a:defRPr sz="4400">
          <a:solidFill>
            <a:schemeClr val="tx1"/>
          </a:solidFill>
          <a:latin typeface="Arial" charset="0"/>
          <a:ea typeface="宋体" charset="-122"/>
        </a:defRPr>
      </a:lvl9pPr>
    </p:titleStyle>
    <p:bodyStyle>
      <a:lvl1pPr marL="342900" indent="-342900" algn="l" rtl="0" fontAlgn="base">
        <a:spcBef>
          <a:spcPct val="20000"/>
        </a:spcBef>
        <a:spcAft>
          <a:spcPct val="0"/>
        </a:spcAft>
        <a:buClr>
          <a:schemeClr val="bg2"/>
        </a:buClr>
        <a:buSzPct val="75000"/>
        <a:buFont typeface="Wingdings" pitchFamily="2" charset="2"/>
        <a:buChar char="n"/>
        <a:defRPr sz="14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0000"/>
        <a:buFont typeface="Wingdings" pitchFamily="2" charset="2"/>
        <a:buChar char="¨"/>
        <a:defRPr sz="1400">
          <a:solidFill>
            <a:schemeClr val="tx1"/>
          </a:solidFill>
          <a:latin typeface="+mn-lt"/>
          <a:ea typeface="+mn-ea"/>
        </a:defRPr>
      </a:lvl2pPr>
      <a:lvl3pPr marL="1143000" indent="-228600" algn="l" rtl="0" fontAlgn="base">
        <a:spcBef>
          <a:spcPct val="20000"/>
        </a:spcBef>
        <a:spcAft>
          <a:spcPct val="0"/>
        </a:spcAft>
        <a:buClr>
          <a:schemeClr val="bg2"/>
        </a:buClr>
        <a:buSzPct val="65000"/>
        <a:buFont typeface="Wingdings" pitchFamily="2" charset="2"/>
        <a:buChar char="n"/>
        <a:defRPr sz="1400">
          <a:solidFill>
            <a:schemeClr val="tx1"/>
          </a:solidFill>
          <a:latin typeface="+mn-lt"/>
          <a:ea typeface="+mn-ea"/>
        </a:defRPr>
      </a:lvl3pPr>
      <a:lvl4pPr marL="1600200" indent="-228600" algn="l" rtl="0" fontAlgn="base">
        <a:spcBef>
          <a:spcPct val="20000"/>
        </a:spcBef>
        <a:spcAft>
          <a:spcPct val="0"/>
        </a:spcAft>
        <a:buClr>
          <a:schemeClr val="accent2"/>
        </a:buClr>
        <a:buSzPct val="70000"/>
        <a:buFont typeface="Wingdings" pitchFamily="2" charset="2"/>
        <a:buChar char="¨"/>
        <a:defRPr sz="1400">
          <a:solidFill>
            <a:schemeClr val="tx1"/>
          </a:solidFill>
          <a:latin typeface="+mn-lt"/>
          <a:ea typeface="+mn-ea"/>
        </a:defRPr>
      </a:lvl4pPr>
      <a:lvl5pPr marL="20574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1343" name="Rectangle 15"/>
          <p:cNvSpPr>
            <a:spLocks noGrp="1" noChangeArrowheads="1"/>
          </p:cNvSpPr>
          <p:nvPr>
            <p:ph type="ctrTitle"/>
          </p:nvPr>
        </p:nvSpPr>
        <p:spPr>
          <a:xfrm>
            <a:off x="2243138" y="2514390"/>
            <a:ext cx="6494462" cy="1334277"/>
          </a:xfrm>
          <a:noFill/>
          <a:ln/>
        </p:spPr>
        <p:txBody>
          <a:bodyPr lIns="92075" tIns="46038" rIns="92075" bIns="46038">
            <a:spAutoFit/>
          </a:bodyPr>
          <a:lstStyle/>
          <a:p>
            <a:pPr algn="ctr">
              <a:lnSpc>
                <a:spcPct val="120000"/>
              </a:lnSpc>
            </a:pPr>
            <a:r>
              <a:rPr lang="zh-CN" altLang="en-US" sz="3600" b="1" dirty="0">
                <a:solidFill>
                  <a:schemeClr val="bg1"/>
                </a:solidFill>
                <a:latin typeface="黑体" pitchFamily="49" charset="-122"/>
                <a:ea typeface="黑体" pitchFamily="49" charset="-122"/>
              </a:rPr>
              <a:t>关于</a:t>
            </a:r>
            <a:r>
              <a:rPr lang="en-US" altLang="zh-CN" sz="3600" b="1" dirty="0">
                <a:solidFill>
                  <a:schemeClr val="bg1"/>
                </a:solidFill>
                <a:latin typeface="黑体" pitchFamily="49" charset="-122"/>
                <a:ea typeface="黑体" pitchFamily="49" charset="-122"/>
              </a:rPr>
              <a:t>《</a:t>
            </a:r>
            <a:r>
              <a:rPr lang="zh-CN" altLang="en-US" sz="3600" b="1" dirty="0">
                <a:solidFill>
                  <a:schemeClr val="bg1"/>
                </a:solidFill>
                <a:latin typeface="黑体" pitchFamily="49" charset="-122"/>
                <a:ea typeface="黑体" pitchFamily="49" charset="-122"/>
              </a:rPr>
              <a:t>汽车加速行驶车外噪声</a:t>
            </a:r>
            <a:br>
              <a:rPr lang="zh-CN" altLang="en-US" sz="3600" b="1" dirty="0">
                <a:solidFill>
                  <a:schemeClr val="bg1"/>
                </a:solidFill>
                <a:latin typeface="黑体" pitchFamily="49" charset="-122"/>
                <a:ea typeface="黑体" pitchFamily="49" charset="-122"/>
              </a:rPr>
            </a:br>
            <a:r>
              <a:rPr lang="zh-CN" altLang="en-US" sz="3600" b="1" dirty="0">
                <a:solidFill>
                  <a:schemeClr val="bg1"/>
                </a:solidFill>
                <a:latin typeface="黑体" pitchFamily="49" charset="-122"/>
                <a:ea typeface="黑体" pitchFamily="49" charset="-122"/>
              </a:rPr>
              <a:t>限值及测量方法</a:t>
            </a:r>
            <a:r>
              <a:rPr lang="en-US" altLang="zh-CN" sz="3600" b="1" dirty="0">
                <a:solidFill>
                  <a:schemeClr val="bg1"/>
                </a:solidFill>
                <a:latin typeface="黑体" pitchFamily="49" charset="-122"/>
                <a:ea typeface="黑体" pitchFamily="49" charset="-122"/>
              </a:rPr>
              <a:t>》</a:t>
            </a:r>
            <a:r>
              <a:rPr lang="zh-CN" altLang="en-US" sz="3600" b="1" dirty="0">
                <a:solidFill>
                  <a:schemeClr val="bg1"/>
                </a:solidFill>
                <a:latin typeface="黑体" pitchFamily="49" charset="-122"/>
                <a:ea typeface="黑体" pitchFamily="49" charset="-122"/>
              </a:rPr>
              <a:t>标准的</a:t>
            </a:r>
            <a:r>
              <a:rPr lang="zh-CN" altLang="en-US" sz="3600" b="1" dirty="0" smtClean="0">
                <a:solidFill>
                  <a:schemeClr val="bg1"/>
                </a:solidFill>
                <a:latin typeface="黑体" pitchFamily="49" charset="-122"/>
                <a:ea typeface="黑体" pitchFamily="49" charset="-122"/>
              </a:rPr>
              <a:t>分析</a:t>
            </a:r>
            <a:endParaRPr lang="zh-CN" altLang="en-US" sz="3200" b="1" dirty="0">
              <a:solidFill>
                <a:srgbClr val="FF0000"/>
              </a:solidFill>
              <a:latin typeface="楷体" pitchFamily="49" charset="-122"/>
              <a:ea typeface="楷体" pitchFamily="49" charset="-122"/>
            </a:endParaRPr>
          </a:p>
        </p:txBody>
      </p:sp>
      <p:sp>
        <p:nvSpPr>
          <p:cNvPr id="3171345" name="Text Box 17"/>
          <p:cNvSpPr txBox="1">
            <a:spLocks noChangeArrowheads="1"/>
          </p:cNvSpPr>
          <p:nvPr/>
        </p:nvSpPr>
        <p:spPr bwMode="auto">
          <a:xfrm>
            <a:off x="4835525" y="4762500"/>
            <a:ext cx="3232150" cy="641350"/>
          </a:xfrm>
          <a:prstGeom prst="rect">
            <a:avLst/>
          </a:prstGeom>
          <a:noFill/>
          <a:ln w="12700">
            <a:noFill/>
            <a:miter lim="800000"/>
            <a:headEnd type="none" w="sm" len="sm"/>
            <a:tailEnd type="none" w="sm" len="sm"/>
          </a:ln>
          <a:effectLst/>
        </p:spPr>
        <p:txBody>
          <a:bodyPr>
            <a:spAutoFit/>
          </a:bodyPr>
          <a:lstStyle/>
          <a:p>
            <a:r>
              <a:rPr lang="zh-CN" altLang="en-US" sz="1800" b="1">
                <a:solidFill>
                  <a:srgbClr val="3333FF"/>
                </a:solidFill>
              </a:rPr>
              <a:t>  全国乘用车市场信息联席会</a:t>
            </a:r>
          </a:p>
          <a:p>
            <a:r>
              <a:rPr lang="en-US" altLang="zh-CN" sz="1800" b="1">
                <a:solidFill>
                  <a:srgbClr val="3333FF"/>
                </a:solidFill>
              </a:rPr>
              <a:t>           2017</a:t>
            </a:r>
            <a:r>
              <a:rPr lang="zh-CN" altLang="en-US" sz="1800" b="1">
                <a:solidFill>
                  <a:srgbClr val="3333FF"/>
                </a:solidFill>
              </a:rPr>
              <a:t>年</a:t>
            </a:r>
            <a:r>
              <a:rPr lang="en-US" altLang="zh-CN" sz="1800" b="1">
                <a:solidFill>
                  <a:srgbClr val="3333FF"/>
                </a:solidFill>
              </a:rPr>
              <a:t>11</a:t>
            </a:r>
            <a:r>
              <a:rPr lang="zh-CN" altLang="en-US" sz="1800" b="1">
                <a:solidFill>
                  <a:srgbClr val="3333FF"/>
                </a:solidFill>
              </a:rPr>
              <a:t>月</a:t>
            </a:r>
            <a:r>
              <a:rPr lang="en-US" altLang="zh-CN" sz="1800" b="1">
                <a:solidFill>
                  <a:srgbClr val="3333FF"/>
                </a:solidFill>
              </a:rPr>
              <a:t>27</a:t>
            </a:r>
            <a:r>
              <a:rPr lang="zh-CN" altLang="en-US" sz="1800" b="1">
                <a:solidFill>
                  <a:srgbClr val="3333FF"/>
                </a:solidFill>
              </a:rPr>
              <a:t>日</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026" name="Rectangle 2"/>
          <p:cNvSpPr>
            <a:spLocks noGrp="1" noChangeArrowheads="1"/>
          </p:cNvSpPr>
          <p:nvPr>
            <p:ph type="title"/>
          </p:nvPr>
        </p:nvSpPr>
        <p:spPr/>
        <p:txBody>
          <a:bodyPr/>
          <a:lstStyle/>
          <a:p>
            <a:pPr algn="ctr"/>
            <a:r>
              <a:rPr lang="zh-CN" altLang="en-US" sz="2800">
                <a:solidFill>
                  <a:schemeClr val="bg1"/>
                </a:solidFill>
                <a:latin typeface="黑体" pitchFamily="49" charset="-122"/>
                <a:ea typeface="黑体" pitchFamily="49" charset="-122"/>
              </a:rPr>
              <a:t>新修订标准的主要技术内容及修改要点</a:t>
            </a:r>
          </a:p>
        </p:txBody>
      </p:sp>
      <p:sp>
        <p:nvSpPr>
          <p:cNvPr id="3585027" name="Text Box 3"/>
          <p:cNvSpPr txBox="1">
            <a:spLocks noChangeArrowheads="1"/>
          </p:cNvSpPr>
          <p:nvPr/>
        </p:nvSpPr>
        <p:spPr bwMode="auto">
          <a:xfrm>
            <a:off x="530225" y="1422400"/>
            <a:ext cx="8134350" cy="1179513"/>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技术要求和试验（</a:t>
            </a:r>
            <a:r>
              <a:rPr lang="en-US" altLang="zh-CN" sz="2000" b="1">
                <a:solidFill>
                  <a:srgbClr val="FF0000"/>
                </a:solidFill>
                <a:ea typeface="华文中宋" pitchFamily="2" charset="-122"/>
              </a:rPr>
              <a:t>2</a:t>
            </a:r>
            <a:r>
              <a:rPr lang="zh-CN" altLang="en-US" sz="2000" b="1">
                <a:solidFill>
                  <a:srgbClr val="FF0000"/>
                </a:solidFill>
                <a:ea typeface="华文中宋" pitchFamily="2" charset="-122"/>
              </a:rPr>
              <a:t>）</a:t>
            </a:r>
          </a:p>
          <a:p>
            <a:pPr eaLnBrk="1">
              <a:lnSpc>
                <a:spcPct val="120000"/>
              </a:lnSpc>
            </a:pPr>
            <a:r>
              <a:rPr lang="zh-CN" altLang="en-US" sz="1800">
                <a:ea typeface="华文中宋" pitchFamily="2" charset="-122"/>
              </a:rPr>
              <a:t>      噪声限值。按照规定的测量方法进行汽车加速行驶车外噪声的测量，获得的结果不应超过下表规定的限值：</a:t>
            </a:r>
            <a:endParaRPr lang="en-US" altLang="zh-CN" sz="1800">
              <a:ea typeface="华文中宋" pitchFamily="2" charset="-122"/>
            </a:endParaRPr>
          </a:p>
        </p:txBody>
      </p:sp>
      <p:graphicFrame>
        <p:nvGraphicFramePr>
          <p:cNvPr id="3585150" name="Group 126"/>
          <p:cNvGraphicFramePr>
            <a:graphicFrameLocks noGrp="1"/>
          </p:cNvGraphicFramePr>
          <p:nvPr>
            <p:ph idx="1"/>
          </p:nvPr>
        </p:nvGraphicFramePr>
        <p:xfrm>
          <a:off x="457200" y="2760663"/>
          <a:ext cx="8229600" cy="3352800"/>
        </p:xfrm>
        <a:graphic>
          <a:graphicData uri="http://schemas.openxmlformats.org/drawingml/2006/table">
            <a:tbl>
              <a:tblPr/>
              <a:tblGrid>
                <a:gridCol w="715963"/>
                <a:gridCol w="3440112"/>
                <a:gridCol w="2036763"/>
                <a:gridCol w="2036762"/>
              </a:tblGrid>
              <a:tr h="288925">
                <a:tc rowSpan="2" gridSpan="2">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1" i="0" u="none" strike="noStrike" cap="none" normalizeH="0" baseline="0" smtClean="0">
                          <a:ln>
                            <a:noFill/>
                          </a:ln>
                          <a:solidFill>
                            <a:schemeClr val="tx1"/>
                          </a:solidFill>
                          <a:effectLst/>
                          <a:latin typeface="Arial" charset="0"/>
                          <a:ea typeface="宋体" charset="-122"/>
                        </a:rPr>
                        <a:t>                                  汽车分类</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rowSpan="2" hMerge="1">
                  <a:txBody>
                    <a:bodyPr/>
                    <a:lstStyle/>
                    <a:p>
                      <a:endParaRPr lang="zh-CN" altLang="en-US"/>
                    </a:p>
                  </a:txBody>
                  <a:tcPr/>
                </a:tc>
                <a:tc gridSpan="2">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1" i="0" u="none" strike="noStrike" cap="none" normalizeH="0" baseline="0" smtClean="0">
                          <a:ln>
                            <a:noFill/>
                          </a:ln>
                          <a:solidFill>
                            <a:schemeClr val="tx1"/>
                          </a:solidFill>
                          <a:effectLst/>
                          <a:latin typeface="Arial" charset="0"/>
                          <a:ea typeface="宋体" charset="-122"/>
                        </a:rPr>
                        <a:t>                     噪声限值，</a:t>
                      </a:r>
                      <a:r>
                        <a:rPr kumimoji="0" lang="en-US" altLang="zh-CN" sz="1400" b="1" i="0" u="none" strike="noStrike" cap="none" normalizeH="0" baseline="0" smtClean="0">
                          <a:ln>
                            <a:noFill/>
                          </a:ln>
                          <a:solidFill>
                            <a:schemeClr val="tx1"/>
                          </a:solidFill>
                          <a:effectLst/>
                          <a:latin typeface="Arial" charset="0"/>
                          <a:ea typeface="宋体" charset="-122"/>
                        </a:rPr>
                        <a:t>dB</a:t>
                      </a:r>
                      <a:r>
                        <a:rPr kumimoji="0" lang="zh-CN" altLang="en-US" sz="1400" b="1" i="0" u="none" strike="noStrike" cap="none" normalizeH="0" baseline="0" smtClean="0">
                          <a:ln>
                            <a:noFill/>
                          </a:ln>
                          <a:solidFill>
                            <a:schemeClr val="tx1"/>
                          </a:solidFill>
                          <a:effectLst/>
                          <a:latin typeface="Arial" charset="0"/>
                          <a:ea typeface="宋体" charset="-122"/>
                        </a:rPr>
                        <a:t>（</a:t>
                      </a:r>
                      <a:r>
                        <a:rPr kumimoji="0" lang="en-US" altLang="zh-CN" sz="1400" b="1" i="0" u="none" strike="noStrike" cap="none" normalizeH="0" baseline="0" smtClean="0">
                          <a:ln>
                            <a:noFill/>
                          </a:ln>
                          <a:solidFill>
                            <a:schemeClr val="tx1"/>
                          </a:solidFill>
                          <a:effectLst/>
                          <a:latin typeface="Arial" charset="0"/>
                          <a:ea typeface="宋体" charset="-122"/>
                        </a:rPr>
                        <a:t>A</a:t>
                      </a:r>
                      <a:r>
                        <a:rPr kumimoji="0" lang="zh-CN" altLang="en-US" sz="1400" b="1" i="0" u="none" strike="noStrike" cap="none" normalizeH="0" baseline="0" smtClean="0">
                          <a:ln>
                            <a:noFill/>
                          </a:ln>
                          <a:solidFill>
                            <a:schemeClr val="tx1"/>
                          </a:solidFill>
                          <a:effectLst/>
                          <a:latin typeface="Arial" charset="0"/>
                          <a:ea typeface="宋体" charset="-122"/>
                        </a:rPr>
                        <a:t>）</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hMerge="1">
                  <a:txBody>
                    <a:bodyPr/>
                    <a:lstStyle/>
                    <a:p>
                      <a:endParaRPr lang="zh-CN" altLang="en-US"/>
                    </a:p>
                  </a:txBody>
                  <a:tcPr/>
                </a:tc>
              </a:tr>
              <a:tr h="231775">
                <a:tc gridSpan="2" vMerge="1">
                  <a:txBody>
                    <a:bodyPr/>
                    <a:lstStyle/>
                    <a:p>
                      <a:endParaRPr lang="zh-CN" altLang="en-US"/>
                    </a:p>
                  </a:txBody>
                  <a:tcPr/>
                </a:tc>
                <a:tc hMerge="1"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1" i="0" u="none" strike="noStrike" cap="none" normalizeH="0" baseline="0" smtClean="0">
                          <a:ln>
                            <a:noFill/>
                          </a:ln>
                          <a:solidFill>
                            <a:schemeClr val="tx1"/>
                          </a:solidFill>
                          <a:effectLst/>
                          <a:latin typeface="Arial" charset="0"/>
                          <a:ea typeface="宋体" charset="-122"/>
                        </a:rPr>
                        <a:t>          第三阶段</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zh-CN" altLang="en-US" sz="1400" b="1" i="0" u="none" strike="noStrike" cap="none" normalizeH="0" baseline="0" smtClean="0">
                          <a:ln>
                            <a:noFill/>
                          </a:ln>
                          <a:solidFill>
                            <a:schemeClr val="tx1"/>
                          </a:solidFill>
                          <a:effectLst/>
                          <a:latin typeface="Arial" charset="0"/>
                          <a:ea typeface="宋体" charset="-122"/>
                        </a:rPr>
                        <a:t>         第四阶段</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93675">
                <a:tc rowSpan="2">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M1</a:t>
                      </a:r>
                      <a:endParaRPr kumimoji="0" lang="zh-CN" altLang="en-US" sz="1400" b="1" i="0" u="none" strike="noStrike" cap="none" normalizeH="0" baseline="0" smtClean="0">
                        <a:ln>
                          <a:noFill/>
                        </a:ln>
                        <a:solidFill>
                          <a:schemeClr val="tx1"/>
                        </a:solidFill>
                        <a:effectLst/>
                        <a:latin typeface="Arial" charset="0"/>
                        <a:ea typeface="宋体" charset="-122"/>
                      </a:endParaRPr>
                    </a:p>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GVM≤2500kg a), b)</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72</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71</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65113">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a:t>
                      </a:r>
                      <a:r>
                        <a:rPr kumimoji="0" lang="zh-CN" altLang="en-US" sz="1400" b="1" i="0" u="none" strike="noStrike" cap="none" normalizeH="0" baseline="0" smtClean="0">
                          <a:ln>
                            <a:noFill/>
                          </a:ln>
                          <a:solidFill>
                            <a:schemeClr val="tx1"/>
                          </a:solidFill>
                          <a:effectLst/>
                          <a:latin typeface="Arial" charset="0"/>
                          <a:ea typeface="宋体" charset="-122"/>
                        </a:rPr>
                        <a:t>＞</a:t>
                      </a:r>
                      <a:r>
                        <a:rPr kumimoji="0" lang="en-US" altLang="zh-CN" sz="1400" b="1" i="0" u="none" strike="noStrike" cap="none" normalizeH="0" baseline="0" smtClean="0">
                          <a:ln>
                            <a:noFill/>
                          </a:ln>
                          <a:solidFill>
                            <a:schemeClr val="tx1"/>
                          </a:solidFill>
                          <a:effectLst/>
                          <a:latin typeface="Arial" charset="0"/>
                          <a:ea typeface="宋体" charset="-122"/>
                        </a:rPr>
                        <a:t>2500kg c), d)</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73</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72</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80975">
                <a:tc rowSpan="2">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M2 f)</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GVM≤3500kg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74</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73</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4447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a:t>
                      </a:r>
                      <a:r>
                        <a:rPr kumimoji="0" lang="zh-CN" altLang="en-US" sz="1400" b="1" i="0" u="none" strike="noStrike" cap="none" normalizeH="0" baseline="0" smtClean="0">
                          <a:ln>
                            <a:noFill/>
                          </a:ln>
                          <a:solidFill>
                            <a:schemeClr val="tx1"/>
                          </a:solidFill>
                          <a:effectLst/>
                          <a:latin typeface="Arial" charset="0"/>
                          <a:ea typeface="宋体" charset="-122"/>
                        </a:rPr>
                        <a:t>＞</a:t>
                      </a:r>
                      <a:r>
                        <a:rPr kumimoji="0" lang="en-US" altLang="zh-CN" sz="1400" b="1" i="0" u="none" strike="noStrike" cap="none" normalizeH="0" baseline="0" smtClean="0">
                          <a:ln>
                            <a:noFill/>
                          </a:ln>
                          <a:solidFill>
                            <a:schemeClr val="tx1"/>
                          </a:solidFill>
                          <a:effectLst/>
                          <a:latin typeface="Arial" charset="0"/>
                          <a:ea typeface="宋体" charset="-122"/>
                        </a:rPr>
                        <a:t>3500kg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76</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75</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61938">
                <a:tc rowSpan="3">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M3 f)</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GVM≤7500kg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78</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77</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7940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7500kg</a:t>
                      </a:r>
                      <a:r>
                        <a:rPr kumimoji="0" lang="zh-CN" altLang="en-US" sz="1400" b="1" i="0" u="none" strike="noStrike" cap="none" normalizeH="0" baseline="0" smtClean="0">
                          <a:ln>
                            <a:noFill/>
                          </a:ln>
                          <a:solidFill>
                            <a:schemeClr val="tx1"/>
                          </a:solidFill>
                          <a:effectLst/>
                          <a:latin typeface="Arial" charset="0"/>
                          <a:ea typeface="宋体" charset="-122"/>
                        </a:rPr>
                        <a:t>＜</a:t>
                      </a:r>
                      <a:r>
                        <a:rPr kumimoji="0" lang="en-US" altLang="zh-CN" sz="1400" b="1" i="0" u="none" strike="noStrike" cap="none" normalizeH="0" baseline="0" smtClean="0">
                          <a:ln>
                            <a:noFill/>
                          </a:ln>
                          <a:solidFill>
                            <a:schemeClr val="tx1"/>
                          </a:solidFill>
                          <a:effectLst/>
                          <a:latin typeface="Arial" charset="0"/>
                          <a:ea typeface="宋体" charset="-122"/>
                        </a:rPr>
                        <a:t>GVM≤12000kg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80</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79</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8892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a:t>
                      </a:r>
                      <a:r>
                        <a:rPr kumimoji="0" lang="zh-CN" altLang="en-US" sz="1400" b="1" i="0" u="none" strike="noStrike" cap="none" normalizeH="0" baseline="0" smtClean="0">
                          <a:ln>
                            <a:noFill/>
                          </a:ln>
                          <a:solidFill>
                            <a:schemeClr val="tx1"/>
                          </a:solidFill>
                          <a:effectLst/>
                          <a:latin typeface="Arial" charset="0"/>
                          <a:ea typeface="宋体" charset="-122"/>
                        </a:rPr>
                        <a:t>＞</a:t>
                      </a:r>
                      <a:r>
                        <a:rPr kumimoji="0" lang="en-US" altLang="zh-CN" sz="1400" b="1" i="0" u="none" strike="noStrike" cap="none" normalizeH="0" baseline="0" smtClean="0">
                          <a:ln>
                            <a:noFill/>
                          </a:ln>
                          <a:solidFill>
                            <a:schemeClr val="tx1"/>
                          </a:solidFill>
                          <a:effectLst/>
                          <a:latin typeface="Arial" charset="0"/>
                          <a:ea typeface="宋体" charset="-122"/>
                        </a:rPr>
                        <a:t>12000kg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81</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80</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88925">
                <a:tc rowSpan="2">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N1 e)</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GVM≤2500kg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78</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77</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88925">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a:t>
                      </a:r>
                      <a:r>
                        <a:rPr kumimoji="0" lang="zh-CN" altLang="en-US" sz="1400" b="1" i="0" u="none" strike="noStrike" cap="none" normalizeH="0" baseline="0" smtClean="0">
                          <a:ln>
                            <a:noFill/>
                          </a:ln>
                          <a:solidFill>
                            <a:schemeClr val="tx1"/>
                          </a:solidFill>
                          <a:effectLst/>
                          <a:latin typeface="Arial" charset="0"/>
                          <a:ea typeface="宋体" charset="-122"/>
                        </a:rPr>
                        <a:t>＞</a:t>
                      </a:r>
                      <a:r>
                        <a:rPr kumimoji="0" lang="en-US" altLang="zh-CN" sz="1400" b="1" i="0" u="none" strike="noStrike" cap="none" normalizeH="0" baseline="0" smtClean="0">
                          <a:ln>
                            <a:noFill/>
                          </a:ln>
                          <a:solidFill>
                            <a:schemeClr val="tx1"/>
                          </a:solidFill>
                          <a:effectLst/>
                          <a:latin typeface="Arial" charset="0"/>
                          <a:ea typeface="宋体" charset="-122"/>
                        </a:rPr>
                        <a:t>2500kg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79</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78</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7074" name="Rectangle 2"/>
          <p:cNvSpPr>
            <a:spLocks noGrp="1" noChangeArrowheads="1"/>
          </p:cNvSpPr>
          <p:nvPr>
            <p:ph type="title"/>
          </p:nvPr>
        </p:nvSpPr>
        <p:spPr/>
        <p:txBody>
          <a:bodyPr/>
          <a:lstStyle/>
          <a:p>
            <a:pPr algn="ctr"/>
            <a:r>
              <a:rPr lang="zh-CN" altLang="en-US" sz="2800">
                <a:solidFill>
                  <a:schemeClr val="bg1"/>
                </a:solidFill>
                <a:latin typeface="黑体" pitchFamily="49" charset="-122"/>
                <a:ea typeface="黑体" pitchFamily="49" charset="-122"/>
              </a:rPr>
              <a:t>新修订标准的主要技术内容及修改要点</a:t>
            </a:r>
          </a:p>
        </p:txBody>
      </p:sp>
      <p:sp>
        <p:nvSpPr>
          <p:cNvPr id="3587075" name="Text Box 3"/>
          <p:cNvSpPr txBox="1">
            <a:spLocks noChangeArrowheads="1"/>
          </p:cNvSpPr>
          <p:nvPr/>
        </p:nvSpPr>
        <p:spPr bwMode="auto">
          <a:xfrm>
            <a:off x="530225" y="1422400"/>
            <a:ext cx="8134350" cy="90328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技术要求和试验（</a:t>
            </a:r>
            <a:r>
              <a:rPr lang="en-US" altLang="zh-CN" sz="2000" b="1">
                <a:solidFill>
                  <a:srgbClr val="FF0000"/>
                </a:solidFill>
                <a:ea typeface="华文中宋" pitchFamily="2" charset="-122"/>
              </a:rPr>
              <a:t>3</a:t>
            </a:r>
            <a:r>
              <a:rPr lang="zh-CN" altLang="en-US" sz="2000" b="1">
                <a:solidFill>
                  <a:srgbClr val="FF0000"/>
                </a:solidFill>
                <a:ea typeface="华文中宋" pitchFamily="2" charset="-122"/>
              </a:rPr>
              <a:t>）</a:t>
            </a:r>
          </a:p>
          <a:p>
            <a:pPr eaLnBrk="1">
              <a:lnSpc>
                <a:spcPct val="140000"/>
              </a:lnSpc>
            </a:pPr>
            <a:r>
              <a:rPr lang="zh-CN" altLang="en-US" sz="1800">
                <a:ea typeface="华文中宋" pitchFamily="2" charset="-122"/>
              </a:rPr>
              <a:t>      续表：</a:t>
            </a:r>
          </a:p>
        </p:txBody>
      </p:sp>
      <p:graphicFrame>
        <p:nvGraphicFramePr>
          <p:cNvPr id="3587221" name="Group 149"/>
          <p:cNvGraphicFramePr>
            <a:graphicFrameLocks noGrp="1"/>
          </p:cNvGraphicFramePr>
          <p:nvPr>
            <p:ph idx="1"/>
          </p:nvPr>
        </p:nvGraphicFramePr>
        <p:xfrm>
          <a:off x="457200" y="2405063"/>
          <a:ext cx="8229600" cy="3650616"/>
        </p:xfrm>
        <a:graphic>
          <a:graphicData uri="http://schemas.openxmlformats.org/drawingml/2006/table">
            <a:tbl>
              <a:tblPr/>
              <a:tblGrid>
                <a:gridCol w="715963"/>
                <a:gridCol w="3440112"/>
                <a:gridCol w="2036763"/>
                <a:gridCol w="2036762"/>
              </a:tblGrid>
              <a:tr h="357188">
                <a:tc rowSpan="2">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N2 f)</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GVM≤7500kg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78</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77</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55600">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a:t>
                      </a:r>
                      <a:r>
                        <a:rPr kumimoji="0" lang="zh-CN" altLang="en-US" sz="1400" b="1" i="0" u="none" strike="noStrike" cap="none" normalizeH="0" baseline="0" smtClean="0">
                          <a:ln>
                            <a:noFill/>
                          </a:ln>
                          <a:solidFill>
                            <a:schemeClr val="tx1"/>
                          </a:solidFill>
                          <a:effectLst/>
                          <a:latin typeface="Arial" charset="0"/>
                          <a:ea typeface="宋体" charset="-122"/>
                        </a:rPr>
                        <a:t>＞</a:t>
                      </a:r>
                      <a:r>
                        <a:rPr kumimoji="0" lang="en-US" altLang="zh-CN" sz="1400" b="1" i="0" u="none" strike="noStrike" cap="none" normalizeH="0" baseline="0" smtClean="0">
                          <a:ln>
                            <a:noFill/>
                          </a:ln>
                          <a:solidFill>
                            <a:schemeClr val="tx1"/>
                          </a:solidFill>
                          <a:effectLst/>
                          <a:latin typeface="Arial" charset="0"/>
                          <a:ea typeface="宋体" charset="-122"/>
                        </a:rPr>
                        <a:t>7500kg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79</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78</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57188">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N3 f)</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GVM≤17000kg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81</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80</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55600">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GVM</a:t>
                      </a:r>
                      <a:r>
                        <a:rPr kumimoji="0" lang="zh-CN" altLang="en-US" sz="1400" b="1" i="0" u="none" strike="noStrike" cap="none" normalizeH="0" baseline="0" smtClean="0">
                          <a:ln>
                            <a:noFill/>
                          </a:ln>
                          <a:solidFill>
                            <a:schemeClr val="tx1"/>
                          </a:solidFill>
                          <a:effectLst/>
                          <a:latin typeface="Arial" charset="0"/>
                          <a:ea typeface="宋体" charset="-122"/>
                        </a:rPr>
                        <a:t>＞</a:t>
                      </a:r>
                      <a:r>
                        <a:rPr kumimoji="0" lang="en-US" altLang="zh-CN" sz="1400" b="1" i="0" u="none" strike="noStrike" cap="none" normalizeH="0" baseline="0" smtClean="0">
                          <a:ln>
                            <a:noFill/>
                          </a:ln>
                          <a:solidFill>
                            <a:schemeClr val="tx1"/>
                          </a:solidFill>
                          <a:effectLst/>
                          <a:latin typeface="Arial" charset="0"/>
                          <a:ea typeface="宋体" charset="-122"/>
                        </a:rPr>
                        <a:t>17000kg g)</a:t>
                      </a:r>
                      <a:endParaRPr kumimoji="0" lang="zh-CN" altLang="en-US" sz="1400" b="1" i="0" u="none" strike="noStrike" cap="none" normalizeH="0" baseline="0" smtClean="0">
                        <a:ln>
                          <a:noFill/>
                        </a:ln>
                        <a:solidFill>
                          <a:schemeClr val="tx1"/>
                        </a:solidFill>
                        <a:effectLst/>
                        <a:latin typeface="Arial" charset="0"/>
                        <a:ea typeface="宋体" charset="-122"/>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82</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81</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160588">
                <a:tc gridSpan="4">
                  <a:txBody>
                    <a:bodyPr/>
                    <a:lstStyle/>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1" i="0" u="none" strike="noStrike" cap="none" normalizeH="0" baseline="0" smtClean="0">
                          <a:ln>
                            <a:noFill/>
                          </a:ln>
                          <a:solidFill>
                            <a:schemeClr val="tx1"/>
                          </a:solidFill>
                          <a:effectLst/>
                          <a:latin typeface="Arial" charset="0"/>
                          <a:ea typeface="宋体" charset="-122"/>
                        </a:rPr>
                        <a:t> </a:t>
                      </a:r>
                      <a:r>
                        <a:rPr kumimoji="0" lang="zh-CN" altLang="en-US" sz="1400" b="1" i="0" u="none" strike="noStrike" cap="none" normalizeH="0" baseline="0" smtClean="0">
                          <a:ln>
                            <a:noFill/>
                          </a:ln>
                          <a:solidFill>
                            <a:schemeClr val="tx1"/>
                          </a:solidFill>
                          <a:effectLst/>
                          <a:latin typeface="Arial" charset="0"/>
                          <a:ea typeface="宋体" charset="-122"/>
                        </a:rPr>
                        <a:t>注：</a:t>
                      </a:r>
                      <a:r>
                        <a:rPr kumimoji="0" lang="zh-CN" altLang="en-US" sz="1400" b="0" i="0" u="none" strike="noStrike" cap="none" normalizeH="0" baseline="0" smtClean="0">
                          <a:ln>
                            <a:noFill/>
                          </a:ln>
                          <a:solidFill>
                            <a:schemeClr val="tx1"/>
                          </a:solidFill>
                          <a:effectLst/>
                          <a:latin typeface="Arial" charset="0"/>
                          <a:ea typeface="宋体" charset="-122"/>
                        </a:rPr>
                        <a:t>对待特殊车型的限值宽松说明，详见以下</a:t>
                      </a:r>
                      <a:r>
                        <a:rPr kumimoji="0" lang="en-US" altLang="zh-CN" sz="1400" b="1" i="0" u="none" strike="noStrike" cap="none" normalizeH="0" baseline="0" smtClean="0">
                          <a:ln>
                            <a:noFill/>
                          </a:ln>
                          <a:solidFill>
                            <a:schemeClr val="tx2"/>
                          </a:solidFill>
                          <a:effectLst/>
                          <a:latin typeface="Arial" charset="0"/>
                          <a:ea typeface="宋体" charset="-122"/>
                        </a:rPr>
                        <a:t>a) ~g)</a:t>
                      </a:r>
                      <a:r>
                        <a:rPr kumimoji="0" lang="en-US" altLang="zh-CN" sz="1400" b="0" i="0" u="none" strike="noStrike" cap="none" normalizeH="0" baseline="0" smtClean="0">
                          <a:ln>
                            <a:noFill/>
                          </a:ln>
                          <a:solidFill>
                            <a:schemeClr val="tx1"/>
                          </a:solidFill>
                          <a:effectLst/>
                          <a:latin typeface="Arial" charset="0"/>
                          <a:ea typeface="宋体" charset="-122"/>
                        </a:rPr>
                        <a:t> </a:t>
                      </a:r>
                      <a:r>
                        <a:rPr kumimoji="0" lang="zh-CN" altLang="en-US" sz="1400" b="0" i="0" u="none" strike="noStrike" cap="none" normalizeH="0" baseline="0" smtClean="0">
                          <a:ln>
                            <a:noFill/>
                          </a:ln>
                          <a:solidFill>
                            <a:schemeClr val="tx1"/>
                          </a:solidFill>
                          <a:effectLst/>
                          <a:latin typeface="Arial" charset="0"/>
                          <a:ea typeface="宋体" charset="-122"/>
                        </a:rPr>
                        <a:t>条款（可叠加）。</a:t>
                      </a:r>
                    </a:p>
                    <a:p>
                      <a:pPr marL="0" marR="0" lvl="0" indent="0" algn="l" defTabSz="914400" rtl="0" eaLnBrk="1" fontAlgn="base" latinLnBrk="0" hangingPunct="1">
                        <a:lnSpc>
                          <a:spcPct val="100000"/>
                        </a:lnSpc>
                        <a:spcBef>
                          <a:spcPct val="0"/>
                        </a:spcBef>
                        <a:spcAft>
                          <a:spcPct val="0"/>
                        </a:spcAft>
                        <a:buClr>
                          <a:srgbClr val="4976D1"/>
                        </a:buClr>
                        <a:buSzPct val="90000"/>
                        <a:buFont typeface="Wingdings" pitchFamily="2" charset="2"/>
                        <a:buNone/>
                        <a:tabLst/>
                      </a:pPr>
                      <a:r>
                        <a:rPr kumimoji="0" lang="en-US" altLang="zh-CN" sz="1400" b="0" i="0" u="none" strike="noStrike" cap="none" normalizeH="0" baseline="0" smtClean="0">
                          <a:ln>
                            <a:noFill/>
                          </a:ln>
                          <a:solidFill>
                            <a:schemeClr val="tx1"/>
                          </a:solidFill>
                          <a:effectLst/>
                          <a:latin typeface="Arial" charset="0"/>
                          <a:ea typeface="宋体" charset="-122"/>
                        </a:rPr>
                        <a:t>      </a:t>
                      </a:r>
                      <a:r>
                        <a:rPr kumimoji="0" lang="en-US" altLang="zh-CN" sz="1400" b="1" i="0" u="none" strike="noStrike" cap="none" normalizeH="0" baseline="0" smtClean="0">
                          <a:ln>
                            <a:noFill/>
                          </a:ln>
                          <a:solidFill>
                            <a:schemeClr val="tx2"/>
                          </a:solidFill>
                          <a:effectLst/>
                          <a:latin typeface="Arial" charset="0"/>
                          <a:ea typeface="宋体" charset="-122"/>
                        </a:rPr>
                        <a:t>a</a:t>
                      </a:r>
                      <a:r>
                        <a:rPr kumimoji="0" lang="zh-CN" altLang="en-US" sz="1400" b="1" i="0" u="none" strike="noStrike" cap="none" normalizeH="0" baseline="0" smtClean="0">
                          <a:ln>
                            <a:noFill/>
                          </a:ln>
                          <a:solidFill>
                            <a:schemeClr val="tx2"/>
                          </a:solidFill>
                          <a:effectLst/>
                          <a:latin typeface="Arial" charset="0"/>
                          <a:ea typeface="宋体" charset="-122"/>
                        </a:rPr>
                        <a:t>）</a:t>
                      </a:r>
                      <a:r>
                        <a:rPr kumimoji="0" lang="en-US" altLang="zh-CN" sz="1400" b="0" i="0" u="none" strike="noStrike" cap="none" normalizeH="0" baseline="0" smtClean="0">
                          <a:ln>
                            <a:noFill/>
                          </a:ln>
                          <a:solidFill>
                            <a:schemeClr val="tx1"/>
                          </a:solidFill>
                          <a:effectLst/>
                          <a:latin typeface="Arial" charset="0"/>
                          <a:ea typeface="宋体" charset="-122"/>
                        </a:rPr>
                        <a:t>GVM≤2500kg</a:t>
                      </a:r>
                      <a:r>
                        <a:rPr kumimoji="0" lang="zh-CN" altLang="en-US" sz="1400" b="0" i="0" u="none" strike="noStrike" cap="none" normalizeH="0" baseline="0" smtClean="0">
                          <a:ln>
                            <a:noFill/>
                          </a:ln>
                          <a:solidFill>
                            <a:schemeClr val="tx1"/>
                          </a:solidFill>
                          <a:effectLst/>
                          <a:latin typeface="Arial" charset="0"/>
                          <a:ea typeface="宋体" charset="-122"/>
                        </a:rPr>
                        <a:t>的</a:t>
                      </a:r>
                      <a:r>
                        <a:rPr kumimoji="0" lang="en-US" altLang="zh-CN" sz="1400" b="0" i="0" u="none" strike="noStrike" cap="none" normalizeH="0" baseline="0" smtClean="0">
                          <a:ln>
                            <a:noFill/>
                          </a:ln>
                          <a:solidFill>
                            <a:schemeClr val="tx1"/>
                          </a:solidFill>
                          <a:effectLst/>
                          <a:latin typeface="Arial" charset="0"/>
                          <a:ea typeface="宋体" charset="-122"/>
                        </a:rPr>
                        <a:t>M1</a:t>
                      </a:r>
                      <a:r>
                        <a:rPr kumimoji="0" lang="zh-CN" altLang="en-US" sz="1400" b="0" i="0" u="none" strike="noStrike" cap="none" normalizeH="0" baseline="0" smtClean="0">
                          <a:ln>
                            <a:noFill/>
                          </a:ln>
                          <a:solidFill>
                            <a:schemeClr val="tx1"/>
                          </a:solidFill>
                          <a:effectLst/>
                          <a:latin typeface="Arial" charset="0"/>
                          <a:ea typeface="宋体" charset="-122"/>
                        </a:rPr>
                        <a:t>类车型：如属于越野车（</a:t>
                      </a:r>
                      <a:r>
                        <a:rPr kumimoji="0" lang="en-US" altLang="zh-CN" sz="1400" b="0" i="0" u="none" strike="noStrike" cap="none" normalizeH="0" baseline="0" smtClean="0">
                          <a:ln>
                            <a:noFill/>
                          </a:ln>
                          <a:solidFill>
                            <a:schemeClr val="tx1"/>
                          </a:solidFill>
                          <a:effectLst/>
                          <a:latin typeface="Arial" charset="0"/>
                          <a:ea typeface="宋体" charset="-122"/>
                        </a:rPr>
                        <a:t>G</a:t>
                      </a:r>
                      <a:r>
                        <a:rPr kumimoji="0" lang="zh-CN" altLang="en-US" sz="1400" b="0" i="0" u="none" strike="noStrike" cap="none" normalizeH="0" baseline="0" smtClean="0">
                          <a:ln>
                            <a:noFill/>
                          </a:ln>
                          <a:solidFill>
                            <a:schemeClr val="tx1"/>
                          </a:solidFill>
                          <a:effectLst/>
                          <a:latin typeface="Arial" charset="0"/>
                          <a:ea typeface="宋体" charset="-122"/>
                        </a:rPr>
                        <a:t>类），或采用中置（后置）发动机且后轴参与驱动时，其限值增加</a:t>
                      </a:r>
                      <a:r>
                        <a:rPr kumimoji="0" lang="en-US" altLang="zh-CN" sz="1400" b="0" i="0" u="none" strike="noStrike" cap="none" normalizeH="0" baseline="0" smtClean="0">
                          <a:ln>
                            <a:noFill/>
                          </a:ln>
                          <a:solidFill>
                            <a:schemeClr val="tx1"/>
                          </a:solidFill>
                          <a:effectLst/>
                          <a:latin typeface="Arial" charset="0"/>
                          <a:ea typeface="宋体" charset="-122"/>
                        </a:rPr>
                        <a:t>1 dB</a:t>
                      </a:r>
                      <a:r>
                        <a:rPr kumimoji="0" lang="zh-CN" altLang="en-US" sz="1400" b="0" i="0" u="none" strike="noStrike" cap="none" normalizeH="0" baseline="0" smtClean="0">
                          <a:ln>
                            <a:noFill/>
                          </a:ln>
                          <a:solidFill>
                            <a:schemeClr val="tx1"/>
                          </a:solidFill>
                          <a:effectLst/>
                          <a:latin typeface="Arial" charset="0"/>
                          <a:ea typeface="宋体" charset="-122"/>
                        </a:rPr>
                        <a:t>（</a:t>
                      </a:r>
                      <a:r>
                        <a:rPr kumimoji="0" lang="en-US" altLang="zh-CN" sz="1400" b="0" i="0" u="none" strike="noStrike" cap="none" normalizeH="0" baseline="0" smtClean="0">
                          <a:ln>
                            <a:noFill/>
                          </a:ln>
                          <a:solidFill>
                            <a:schemeClr val="tx1"/>
                          </a:solidFill>
                          <a:effectLst/>
                          <a:latin typeface="Arial" charset="0"/>
                          <a:ea typeface="宋体" charset="-122"/>
                        </a:rPr>
                        <a:t>A</a:t>
                      </a:r>
                      <a:r>
                        <a:rPr kumimoji="0" lang="zh-CN" altLang="en-US" sz="1400" b="0" i="0" u="none" strike="noStrike" cap="none" normalizeH="0" baseline="0" smtClean="0">
                          <a:ln>
                            <a:noFill/>
                          </a:ln>
                          <a:solidFill>
                            <a:schemeClr val="tx1"/>
                          </a:solidFill>
                          <a:effectLst/>
                          <a:latin typeface="Arial" charset="0"/>
                          <a:ea typeface="宋体" charset="-122"/>
                        </a:rPr>
                        <a:t>）；其中，采用中置发动机仅后轴驱动的车型如果其驾驶员座椅</a:t>
                      </a:r>
                      <a:r>
                        <a:rPr kumimoji="0" lang="en-US" altLang="zh-CN" sz="1400" b="0" i="0" u="none" strike="noStrike" cap="none" normalizeH="0" baseline="0" smtClean="0">
                          <a:ln>
                            <a:noFill/>
                          </a:ln>
                          <a:solidFill>
                            <a:schemeClr val="tx1"/>
                          </a:solidFill>
                          <a:effectLst/>
                          <a:latin typeface="Arial" charset="0"/>
                          <a:ea typeface="宋体" charset="-122"/>
                        </a:rPr>
                        <a:t>R</a:t>
                      </a:r>
                      <a:r>
                        <a:rPr kumimoji="0" lang="zh-CN" altLang="en-US" sz="1400" b="0" i="0" u="none" strike="noStrike" cap="none" normalizeH="0" baseline="0" smtClean="0">
                          <a:ln>
                            <a:noFill/>
                          </a:ln>
                          <a:solidFill>
                            <a:schemeClr val="tx1"/>
                          </a:solidFill>
                          <a:effectLst/>
                          <a:latin typeface="Arial" charset="0"/>
                          <a:ea typeface="宋体" charset="-122"/>
                        </a:rPr>
                        <a:t>点离地高度≥</a:t>
                      </a:r>
                      <a:r>
                        <a:rPr kumimoji="0" lang="en-US" altLang="zh-CN" sz="1400" b="0" i="0" u="none" strike="noStrike" cap="none" normalizeH="0" baseline="0" smtClean="0">
                          <a:ln>
                            <a:noFill/>
                          </a:ln>
                          <a:solidFill>
                            <a:schemeClr val="tx1"/>
                          </a:solidFill>
                          <a:effectLst/>
                          <a:latin typeface="Arial" charset="0"/>
                          <a:ea typeface="宋体" charset="-122"/>
                        </a:rPr>
                        <a:t>800mm</a:t>
                      </a:r>
                      <a:r>
                        <a:rPr kumimoji="0" lang="zh-CN" altLang="en-US" sz="1400" b="0" i="0" u="none" strike="noStrike" cap="none" normalizeH="0" baseline="0" smtClean="0">
                          <a:ln>
                            <a:noFill/>
                          </a:ln>
                          <a:solidFill>
                            <a:schemeClr val="tx1"/>
                          </a:solidFill>
                          <a:effectLst/>
                          <a:latin typeface="Arial" charset="0"/>
                          <a:ea typeface="宋体" charset="-122"/>
                        </a:rPr>
                        <a:t>，其限值再增加</a:t>
                      </a:r>
                      <a:r>
                        <a:rPr kumimoji="0" lang="en-US" altLang="zh-CN" sz="1400" b="0" i="0" u="none" strike="noStrike" cap="none" normalizeH="0" baseline="0" smtClean="0">
                          <a:ln>
                            <a:noFill/>
                          </a:ln>
                          <a:solidFill>
                            <a:schemeClr val="tx1"/>
                          </a:solidFill>
                          <a:effectLst/>
                          <a:latin typeface="Arial" charset="0"/>
                          <a:ea typeface="宋体" charset="-122"/>
                        </a:rPr>
                        <a:t>1dB</a:t>
                      </a:r>
                      <a:r>
                        <a:rPr kumimoji="0" lang="zh-CN" altLang="en-US" sz="1400" b="0" i="0" u="none" strike="noStrike" cap="none" normalizeH="0" baseline="0" smtClean="0">
                          <a:ln>
                            <a:noFill/>
                          </a:ln>
                          <a:solidFill>
                            <a:schemeClr val="tx1"/>
                          </a:solidFill>
                          <a:effectLst/>
                          <a:latin typeface="Arial" charset="0"/>
                          <a:ea typeface="宋体" charset="-122"/>
                        </a:rPr>
                        <a:t>（</a:t>
                      </a:r>
                      <a:r>
                        <a:rPr kumimoji="0" lang="en-US" altLang="zh-CN" sz="1400" b="0" i="0" u="none" strike="noStrike" cap="none" normalizeH="0" baseline="0" smtClean="0">
                          <a:ln>
                            <a:noFill/>
                          </a:ln>
                          <a:solidFill>
                            <a:schemeClr val="tx1"/>
                          </a:solidFill>
                          <a:effectLst/>
                          <a:latin typeface="Arial" charset="0"/>
                          <a:ea typeface="宋体" charset="-122"/>
                        </a:rPr>
                        <a:t>A</a:t>
                      </a:r>
                      <a:r>
                        <a:rPr kumimoji="0" lang="zh-CN" altLang="en-US" sz="1400" b="0" i="0" u="none" strike="noStrike" cap="none" normalizeH="0" baseline="0" smtClean="0">
                          <a:ln>
                            <a:noFill/>
                          </a:ln>
                          <a:solidFill>
                            <a:schemeClr val="tx1"/>
                          </a:solidFill>
                          <a:effectLst/>
                          <a:latin typeface="Arial" charset="0"/>
                          <a:ea typeface="宋体" charset="-122"/>
                        </a:rPr>
                        <a:t>）。  </a:t>
                      </a:r>
                      <a:r>
                        <a:rPr kumimoji="0" lang="en-US" altLang="zh-CN" sz="1400" b="1" i="0" u="none" strike="noStrike" cap="none" normalizeH="0" baseline="0" smtClean="0">
                          <a:ln>
                            <a:noFill/>
                          </a:ln>
                          <a:solidFill>
                            <a:schemeClr val="tx2"/>
                          </a:solidFill>
                          <a:effectLst/>
                          <a:latin typeface="Arial" charset="0"/>
                          <a:ea typeface="宋体" charset="-122"/>
                        </a:rPr>
                        <a:t>b</a:t>
                      </a:r>
                      <a:r>
                        <a:rPr kumimoji="0" lang="zh-CN" altLang="en-US" sz="1400" b="1" i="0" u="none" strike="noStrike" cap="none" normalizeH="0" baseline="0" smtClean="0">
                          <a:ln>
                            <a:noFill/>
                          </a:ln>
                          <a:solidFill>
                            <a:schemeClr val="tx2"/>
                          </a:solidFill>
                          <a:effectLst/>
                          <a:latin typeface="Arial" charset="0"/>
                          <a:ea typeface="宋体" charset="-122"/>
                        </a:rPr>
                        <a:t>）</a:t>
                      </a:r>
                      <a:r>
                        <a:rPr kumimoji="0" lang="en-US" altLang="zh-CN" sz="1400" b="0" i="0" u="none" strike="noStrike" cap="none" normalizeH="0" baseline="0" smtClean="0">
                          <a:ln>
                            <a:noFill/>
                          </a:ln>
                          <a:solidFill>
                            <a:schemeClr val="tx1"/>
                          </a:solidFill>
                          <a:effectLst/>
                          <a:latin typeface="Arial" charset="0"/>
                          <a:ea typeface="宋体" charset="-122"/>
                        </a:rPr>
                        <a:t>GVM≤2500kg </a:t>
                      </a:r>
                      <a:r>
                        <a:rPr kumimoji="0" lang="zh-CN" altLang="en-US" sz="1400" b="0" i="0" u="none" strike="noStrike" cap="none" normalizeH="0" baseline="0" smtClean="0">
                          <a:ln>
                            <a:noFill/>
                          </a:ln>
                          <a:solidFill>
                            <a:schemeClr val="tx1"/>
                          </a:solidFill>
                          <a:effectLst/>
                          <a:latin typeface="Arial" charset="0"/>
                          <a:ea typeface="宋体" charset="-122"/>
                        </a:rPr>
                        <a:t>的</a:t>
                      </a:r>
                      <a:r>
                        <a:rPr kumimoji="0" lang="en-US" altLang="zh-CN" sz="1400" b="0" i="0" u="none" strike="noStrike" cap="none" normalizeH="0" baseline="0" smtClean="0">
                          <a:ln>
                            <a:noFill/>
                          </a:ln>
                          <a:solidFill>
                            <a:schemeClr val="tx1"/>
                          </a:solidFill>
                          <a:effectLst/>
                          <a:latin typeface="Arial" charset="0"/>
                          <a:ea typeface="宋体" charset="-122"/>
                        </a:rPr>
                        <a:t>M1 </a:t>
                      </a:r>
                      <a:r>
                        <a:rPr kumimoji="0" lang="zh-CN" altLang="en-US" sz="1400" b="0" i="0" u="none" strike="noStrike" cap="none" normalizeH="0" baseline="0" smtClean="0">
                          <a:ln>
                            <a:noFill/>
                          </a:ln>
                          <a:solidFill>
                            <a:schemeClr val="tx1"/>
                          </a:solidFill>
                          <a:effectLst/>
                          <a:latin typeface="Arial" charset="0"/>
                          <a:ea typeface="宋体" charset="-122"/>
                        </a:rPr>
                        <a:t>类车型：如</a:t>
                      </a:r>
                      <a:r>
                        <a:rPr kumimoji="0" lang="en-US" altLang="zh-CN" sz="1400" b="0" i="0" u="none" strike="noStrike" cap="none" normalizeH="0" baseline="0" smtClean="0">
                          <a:ln>
                            <a:noFill/>
                          </a:ln>
                          <a:solidFill>
                            <a:schemeClr val="tx1"/>
                          </a:solidFill>
                          <a:effectLst/>
                          <a:latin typeface="Arial" charset="0"/>
                          <a:ea typeface="宋体" charset="-122"/>
                        </a:rPr>
                        <a:t>PMR</a:t>
                      </a:r>
                      <a:r>
                        <a:rPr kumimoji="0" lang="zh-CN" altLang="en-US" sz="1400" b="0" i="0" u="none" strike="noStrike" cap="none" normalizeH="0" baseline="0" smtClean="0">
                          <a:ln>
                            <a:noFill/>
                          </a:ln>
                          <a:solidFill>
                            <a:schemeClr val="tx1"/>
                          </a:solidFill>
                          <a:effectLst/>
                          <a:latin typeface="Arial" charset="0"/>
                          <a:ea typeface="宋体" charset="-122"/>
                        </a:rPr>
                        <a:t>＞</a:t>
                      </a:r>
                      <a:r>
                        <a:rPr kumimoji="0" lang="en-US" altLang="zh-CN" sz="1400" b="0" i="0" u="none" strike="noStrike" cap="none" normalizeH="0" baseline="0" smtClean="0">
                          <a:ln>
                            <a:noFill/>
                          </a:ln>
                          <a:solidFill>
                            <a:schemeClr val="tx1"/>
                          </a:solidFill>
                          <a:effectLst/>
                          <a:latin typeface="Arial" charset="0"/>
                          <a:ea typeface="宋体" charset="-122"/>
                        </a:rPr>
                        <a:t>120 kW/t</a:t>
                      </a:r>
                      <a:r>
                        <a:rPr kumimoji="0" lang="zh-CN" altLang="en-US" sz="1400" b="0" i="0" u="none" strike="noStrike" cap="none" normalizeH="0" baseline="0" smtClean="0">
                          <a:ln>
                            <a:noFill/>
                          </a:ln>
                          <a:solidFill>
                            <a:schemeClr val="tx1"/>
                          </a:solidFill>
                          <a:effectLst/>
                          <a:latin typeface="Arial" charset="0"/>
                          <a:ea typeface="宋体" charset="-122"/>
                        </a:rPr>
                        <a:t>，其限值增加</a:t>
                      </a:r>
                      <a:r>
                        <a:rPr kumimoji="0" lang="en-US" altLang="zh-CN" sz="1400" b="0" i="0" u="none" strike="noStrike" cap="none" normalizeH="0" baseline="0" smtClean="0">
                          <a:ln>
                            <a:noFill/>
                          </a:ln>
                          <a:solidFill>
                            <a:schemeClr val="tx1"/>
                          </a:solidFill>
                          <a:effectLst/>
                          <a:latin typeface="Arial" charset="0"/>
                          <a:ea typeface="宋体" charset="-122"/>
                        </a:rPr>
                        <a:t>1dB</a:t>
                      </a:r>
                      <a:r>
                        <a:rPr kumimoji="0" lang="zh-CN" altLang="en-US" sz="1400" b="0" i="0" u="none" strike="noStrike" cap="none" normalizeH="0" baseline="0" smtClean="0">
                          <a:ln>
                            <a:noFill/>
                          </a:ln>
                          <a:solidFill>
                            <a:schemeClr val="tx1"/>
                          </a:solidFill>
                          <a:effectLst/>
                          <a:latin typeface="Arial" charset="0"/>
                          <a:ea typeface="宋体" charset="-122"/>
                        </a:rPr>
                        <a:t>（</a:t>
                      </a:r>
                      <a:r>
                        <a:rPr kumimoji="0" lang="en-US" altLang="zh-CN" sz="1400" b="0" i="0" u="none" strike="noStrike" cap="none" normalizeH="0" baseline="0" smtClean="0">
                          <a:ln>
                            <a:noFill/>
                          </a:ln>
                          <a:solidFill>
                            <a:schemeClr val="tx1"/>
                          </a:solidFill>
                          <a:effectLst/>
                          <a:latin typeface="Arial" charset="0"/>
                          <a:ea typeface="宋体" charset="-122"/>
                        </a:rPr>
                        <a:t>A</a:t>
                      </a:r>
                      <a:r>
                        <a:rPr kumimoji="0" lang="zh-CN" altLang="en-US" sz="1400" b="0" i="0" u="none" strike="noStrike" cap="none" normalizeH="0" baseline="0" smtClean="0">
                          <a:ln>
                            <a:noFill/>
                          </a:ln>
                          <a:solidFill>
                            <a:schemeClr val="tx1"/>
                          </a:solidFill>
                          <a:effectLst/>
                          <a:latin typeface="Arial" charset="0"/>
                          <a:ea typeface="宋体" charset="-122"/>
                        </a:rPr>
                        <a:t>）；其中，如</a:t>
                      </a:r>
                      <a:r>
                        <a:rPr kumimoji="0" lang="en-US" altLang="zh-CN" sz="1400" b="0" i="0" u="none" strike="noStrike" cap="none" normalizeH="0" baseline="0" smtClean="0">
                          <a:ln>
                            <a:noFill/>
                          </a:ln>
                          <a:solidFill>
                            <a:schemeClr val="tx1"/>
                          </a:solidFill>
                          <a:effectLst/>
                          <a:latin typeface="Arial" charset="0"/>
                          <a:ea typeface="宋体" charset="-122"/>
                        </a:rPr>
                        <a:t>PMR</a:t>
                      </a:r>
                      <a:r>
                        <a:rPr kumimoji="0" lang="zh-CN" altLang="en-US" sz="1400" b="0" i="0" u="none" strike="noStrike" cap="none" normalizeH="0" baseline="0" smtClean="0">
                          <a:ln>
                            <a:noFill/>
                          </a:ln>
                          <a:solidFill>
                            <a:schemeClr val="tx1"/>
                          </a:solidFill>
                          <a:effectLst/>
                          <a:latin typeface="Arial" charset="0"/>
                          <a:ea typeface="宋体" charset="-122"/>
                        </a:rPr>
                        <a:t>＞</a:t>
                      </a:r>
                      <a:r>
                        <a:rPr kumimoji="0" lang="en-US" altLang="zh-CN" sz="1400" b="0" i="0" u="none" strike="noStrike" cap="none" normalizeH="0" baseline="0" smtClean="0">
                          <a:ln>
                            <a:noFill/>
                          </a:ln>
                          <a:solidFill>
                            <a:schemeClr val="tx1"/>
                          </a:solidFill>
                          <a:effectLst/>
                          <a:latin typeface="Arial" charset="0"/>
                          <a:ea typeface="宋体" charset="-122"/>
                        </a:rPr>
                        <a:t>160 kW/t</a:t>
                      </a:r>
                      <a:r>
                        <a:rPr kumimoji="0" lang="zh-CN" altLang="en-US" sz="1400" b="0" i="0" u="none" strike="noStrike" cap="none" normalizeH="0" baseline="0" smtClean="0">
                          <a:ln>
                            <a:noFill/>
                          </a:ln>
                          <a:solidFill>
                            <a:schemeClr val="tx1"/>
                          </a:solidFill>
                          <a:effectLst/>
                          <a:latin typeface="Arial" charset="0"/>
                          <a:ea typeface="宋体" charset="-122"/>
                        </a:rPr>
                        <a:t>，其限值再增加</a:t>
                      </a:r>
                      <a:r>
                        <a:rPr kumimoji="0" lang="en-US" altLang="zh-CN" sz="1400" b="0" i="0" u="none" strike="noStrike" cap="none" normalizeH="0" baseline="0" smtClean="0">
                          <a:ln>
                            <a:noFill/>
                          </a:ln>
                          <a:solidFill>
                            <a:schemeClr val="tx1"/>
                          </a:solidFill>
                          <a:effectLst/>
                          <a:latin typeface="Arial" charset="0"/>
                          <a:ea typeface="宋体" charset="-122"/>
                        </a:rPr>
                        <a:t>2dB</a:t>
                      </a:r>
                      <a:r>
                        <a:rPr kumimoji="0" lang="zh-CN" altLang="en-US" sz="1400" b="0" i="0" u="none" strike="noStrike" cap="none" normalizeH="0" baseline="0" smtClean="0">
                          <a:ln>
                            <a:noFill/>
                          </a:ln>
                          <a:solidFill>
                            <a:schemeClr val="tx1"/>
                          </a:solidFill>
                          <a:effectLst/>
                          <a:latin typeface="Arial" charset="0"/>
                          <a:ea typeface="宋体" charset="-122"/>
                        </a:rPr>
                        <a:t>（</a:t>
                      </a:r>
                      <a:r>
                        <a:rPr kumimoji="0" lang="en-US" altLang="zh-CN" sz="1400" b="0" i="0" u="none" strike="noStrike" cap="none" normalizeH="0" baseline="0" smtClean="0">
                          <a:ln>
                            <a:noFill/>
                          </a:ln>
                          <a:solidFill>
                            <a:schemeClr val="tx1"/>
                          </a:solidFill>
                          <a:effectLst/>
                          <a:latin typeface="Arial" charset="0"/>
                          <a:ea typeface="宋体" charset="-122"/>
                        </a:rPr>
                        <a:t>A</a:t>
                      </a:r>
                      <a:r>
                        <a:rPr kumimoji="0" lang="zh-CN" altLang="en-US" sz="1400" b="0" i="0" u="none" strike="noStrike" cap="none" normalizeH="0" baseline="0" smtClean="0">
                          <a:ln>
                            <a:noFill/>
                          </a:ln>
                          <a:solidFill>
                            <a:schemeClr val="tx1"/>
                          </a:solidFill>
                          <a:effectLst/>
                          <a:latin typeface="Arial" charset="0"/>
                          <a:ea typeface="宋体" charset="-122"/>
                        </a:rPr>
                        <a:t>）。  </a:t>
                      </a:r>
                      <a:r>
                        <a:rPr kumimoji="0" lang="zh-CN" altLang="zh-CN" sz="1400" b="1" i="0" u="none" strike="noStrike" cap="none" normalizeH="0" baseline="0" smtClean="0">
                          <a:ln>
                            <a:noFill/>
                          </a:ln>
                          <a:solidFill>
                            <a:schemeClr val="tx2"/>
                          </a:solidFill>
                          <a:effectLst/>
                          <a:latin typeface="Arial" charset="0"/>
                          <a:ea typeface="宋体" charset="-122"/>
                        </a:rPr>
                        <a:t>c）</a:t>
                      </a:r>
                      <a:r>
                        <a:rPr kumimoji="0" lang="zh-CN" altLang="zh-CN" sz="1400" b="0" i="0" u="none" strike="noStrike" cap="none" normalizeH="0" baseline="0" smtClean="0">
                          <a:ln>
                            <a:noFill/>
                          </a:ln>
                          <a:solidFill>
                            <a:schemeClr val="tx1"/>
                          </a:solidFill>
                          <a:effectLst/>
                          <a:latin typeface="Arial" charset="0"/>
                          <a:ea typeface="宋体" charset="-122"/>
                        </a:rPr>
                        <a:t>GVM＞2500kg的M1类车型：如属于越野车（G类），或其驾驶员座椅R点离地高度≥850mm，其限值增加1dB（A）。</a:t>
                      </a:r>
                      <a:r>
                        <a:rPr kumimoji="0" lang="zh-CN" altLang="en-US" sz="1400" b="0" i="0" u="none" strike="noStrike" cap="none" normalizeH="0" baseline="0" smtClean="0">
                          <a:ln>
                            <a:noFill/>
                          </a:ln>
                          <a:solidFill>
                            <a:schemeClr val="tx1"/>
                          </a:solidFill>
                          <a:effectLst/>
                          <a:latin typeface="Arial" charset="0"/>
                          <a:ea typeface="宋体" charset="-122"/>
                        </a:rPr>
                        <a:t>  </a:t>
                      </a:r>
                      <a:r>
                        <a:rPr kumimoji="0" lang="zh-CN" altLang="zh-CN" sz="1400" b="1" i="0" u="none" strike="noStrike" cap="none" normalizeH="0" baseline="0" smtClean="0">
                          <a:ln>
                            <a:noFill/>
                          </a:ln>
                          <a:solidFill>
                            <a:schemeClr val="tx2"/>
                          </a:solidFill>
                          <a:effectLst/>
                          <a:latin typeface="Arial" charset="0"/>
                          <a:ea typeface="宋体" charset="-122"/>
                        </a:rPr>
                        <a:t>d）</a:t>
                      </a:r>
                      <a:r>
                        <a:rPr kumimoji="0" lang="zh-CN" altLang="zh-CN" sz="1400" b="0" i="0" u="none" strike="noStrike" cap="none" normalizeH="0" baseline="0" smtClean="0">
                          <a:ln>
                            <a:noFill/>
                          </a:ln>
                          <a:solidFill>
                            <a:schemeClr val="tx1"/>
                          </a:solidFill>
                          <a:effectLst/>
                          <a:latin typeface="Arial" charset="0"/>
                          <a:ea typeface="宋体" charset="-122"/>
                        </a:rPr>
                        <a:t>GVM＞2500kg的M1类车型：如PMR＞160 kW/t，其限值增加2dB（A）。</a:t>
                      </a:r>
                      <a:r>
                        <a:rPr kumimoji="0" lang="zh-CN" altLang="en-US" sz="1400" b="0" i="0" u="none" strike="noStrike" cap="none" normalizeH="0" baseline="0" smtClean="0">
                          <a:ln>
                            <a:noFill/>
                          </a:ln>
                          <a:solidFill>
                            <a:schemeClr val="tx1"/>
                          </a:solidFill>
                          <a:effectLst/>
                          <a:latin typeface="Arial" charset="0"/>
                          <a:ea typeface="宋体" charset="-122"/>
                        </a:rPr>
                        <a:t>  </a:t>
                      </a:r>
                      <a:r>
                        <a:rPr kumimoji="0" lang="zh-CN" altLang="zh-CN" sz="1400" b="1" i="0" u="none" strike="noStrike" cap="none" normalizeH="0" baseline="0" smtClean="0">
                          <a:ln>
                            <a:noFill/>
                          </a:ln>
                          <a:solidFill>
                            <a:schemeClr val="tx2"/>
                          </a:solidFill>
                          <a:effectLst/>
                          <a:latin typeface="Arial" charset="0"/>
                          <a:ea typeface="宋体" charset="-122"/>
                        </a:rPr>
                        <a:t>e）</a:t>
                      </a:r>
                      <a:r>
                        <a:rPr kumimoji="0" lang="zh-CN" altLang="zh-CN" sz="1400" b="0" i="0" u="none" strike="noStrike" cap="none" normalizeH="0" baseline="0" smtClean="0">
                          <a:ln>
                            <a:noFill/>
                          </a:ln>
                          <a:solidFill>
                            <a:schemeClr val="tx1"/>
                          </a:solidFill>
                          <a:effectLst/>
                          <a:latin typeface="Arial" charset="0"/>
                          <a:ea typeface="宋体" charset="-122"/>
                        </a:rPr>
                        <a:t>N1类车型：如属于越野车（G类），或噪声测量时后轴参与驱动，其限值增加1dB（A）。</a:t>
                      </a:r>
                      <a:r>
                        <a:rPr kumimoji="0" lang="zh-CN" altLang="en-US" sz="1400" b="0" i="0" u="none" strike="noStrike" cap="none" normalizeH="0" baseline="0" smtClean="0">
                          <a:ln>
                            <a:noFill/>
                          </a:ln>
                          <a:solidFill>
                            <a:schemeClr val="tx1"/>
                          </a:solidFill>
                          <a:effectLst/>
                          <a:latin typeface="Arial" charset="0"/>
                          <a:ea typeface="宋体" charset="-122"/>
                        </a:rPr>
                        <a:t>  </a:t>
                      </a:r>
                      <a:r>
                        <a:rPr kumimoji="0" lang="zh-CN" altLang="zh-CN" sz="1400" b="1" i="0" u="none" strike="noStrike" cap="none" normalizeH="0" baseline="0" smtClean="0">
                          <a:ln>
                            <a:noFill/>
                          </a:ln>
                          <a:solidFill>
                            <a:schemeClr val="tx2"/>
                          </a:solidFill>
                          <a:effectLst/>
                          <a:latin typeface="Arial" charset="0"/>
                          <a:ea typeface="宋体" charset="-122"/>
                        </a:rPr>
                        <a:t>f）</a:t>
                      </a:r>
                      <a:r>
                        <a:rPr kumimoji="0" lang="zh-CN" altLang="zh-CN" sz="1400" b="0" i="0" u="none" strike="noStrike" cap="none" normalizeH="0" baseline="0" smtClean="0">
                          <a:ln>
                            <a:noFill/>
                          </a:ln>
                          <a:solidFill>
                            <a:schemeClr val="tx1"/>
                          </a:solidFill>
                          <a:effectLst/>
                          <a:latin typeface="Arial" charset="0"/>
                          <a:ea typeface="宋体" charset="-122"/>
                        </a:rPr>
                        <a:t>M2，M3，N2，N3类车型：如噪声测量时采用多于两轴行驶，其限值增加1dB（A）；如噪声测量时采用多轴驱动，其限值再增加1dB（A）</a:t>
                      </a:r>
                      <a:r>
                        <a:rPr kumimoji="0" lang="zh-CN" altLang="en-US" sz="1400" b="0" i="0" u="none" strike="noStrike" cap="none" normalizeH="0" baseline="0" smtClean="0">
                          <a:ln>
                            <a:noFill/>
                          </a:ln>
                          <a:solidFill>
                            <a:schemeClr val="tx1"/>
                          </a:solidFill>
                          <a:effectLst/>
                          <a:latin typeface="Arial" charset="0"/>
                          <a:ea typeface="宋体" charset="-122"/>
                        </a:rPr>
                        <a:t>。  </a:t>
                      </a:r>
                      <a:r>
                        <a:rPr kumimoji="0" lang="zh-CN" altLang="zh-CN" sz="1400" b="1" i="0" u="none" strike="noStrike" cap="none" normalizeH="0" baseline="0" smtClean="0">
                          <a:ln>
                            <a:noFill/>
                          </a:ln>
                          <a:solidFill>
                            <a:schemeClr val="tx2"/>
                          </a:solidFill>
                          <a:effectLst/>
                          <a:latin typeface="Arial" charset="0"/>
                          <a:ea typeface="宋体" charset="-122"/>
                        </a:rPr>
                        <a:t>g）</a:t>
                      </a:r>
                      <a:r>
                        <a:rPr kumimoji="0" lang="zh-CN" altLang="zh-CN" sz="1400" b="0" i="0" u="none" strike="noStrike" cap="none" normalizeH="0" baseline="0" smtClean="0">
                          <a:ln>
                            <a:noFill/>
                          </a:ln>
                          <a:solidFill>
                            <a:schemeClr val="tx1"/>
                          </a:solidFill>
                          <a:effectLst/>
                          <a:latin typeface="Arial" charset="0"/>
                          <a:ea typeface="宋体" charset="-122"/>
                        </a:rPr>
                        <a:t>GVM＞17 000kg的N3类车型：如属于越野车（G类），其限值增加1dB（A）。</a:t>
                      </a:r>
                      <a:r>
                        <a:rPr kumimoji="0" lang="zh-CN" altLang="en-US" sz="1400" b="1" i="0" u="none" strike="noStrike" cap="none" normalizeH="0" baseline="0" smtClean="0">
                          <a:ln>
                            <a:noFill/>
                          </a:ln>
                          <a:solidFill>
                            <a:schemeClr val="tx1"/>
                          </a:solidFill>
                          <a:effectLst/>
                          <a:latin typeface="Arial" charset="0"/>
                          <a:ea typeface="宋体" charset="-122"/>
                        </a:rPr>
                        <a:t>          </a:t>
                      </a:r>
                      <a:r>
                        <a:rPr kumimoji="0" lang="en-US" altLang="zh-CN" sz="1400" b="1" i="0" u="none" strike="noStrike" cap="none" normalizeH="0" baseline="0" smtClean="0">
                          <a:ln>
                            <a:noFill/>
                          </a:ln>
                          <a:solidFill>
                            <a:schemeClr val="tx1"/>
                          </a:solidFill>
                          <a:effectLst/>
                          <a:latin typeface="Arial" charset="0"/>
                          <a:ea typeface="宋体" charset="-122"/>
                        </a:rPr>
                        <a:t>                              </a:t>
                      </a: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6834"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latin typeface="黑体" pitchFamily="49" charset="-122"/>
                <a:ea typeface="黑体" pitchFamily="49" charset="-122"/>
              </a:rPr>
              <a:t>实施新标准对汽车生产企业的影响分析</a:t>
            </a:r>
          </a:p>
        </p:txBody>
      </p:sp>
      <p:sp>
        <p:nvSpPr>
          <p:cNvPr id="357683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本标准限值涉及的产品技术改进</a:t>
            </a:r>
          </a:p>
          <a:p>
            <a:pPr eaLnBrk="1">
              <a:lnSpc>
                <a:spcPct val="140000"/>
              </a:lnSpc>
            </a:pPr>
            <a:r>
              <a:rPr lang="zh-CN" altLang="en-US" sz="1800">
                <a:ea typeface="华文中宋" pitchFamily="2" charset="-122"/>
              </a:rPr>
              <a:t>      目前，联合国噪声法规（</a:t>
            </a:r>
            <a:r>
              <a:rPr lang="en-US" altLang="zh-CN" sz="1800">
                <a:ea typeface="华文中宋" pitchFamily="2" charset="-122"/>
              </a:rPr>
              <a:t>UN ECE R51 / 03</a:t>
            </a:r>
            <a:r>
              <a:rPr lang="zh-CN" altLang="en-US" sz="1800">
                <a:ea typeface="华文中宋" pitchFamily="2" charset="-122"/>
              </a:rPr>
              <a:t>） 已于</a:t>
            </a:r>
            <a:r>
              <a:rPr lang="en-US" altLang="zh-CN" sz="1800">
                <a:ea typeface="华文中宋" pitchFamily="2" charset="-122"/>
              </a:rPr>
              <a:t>2016 </a:t>
            </a:r>
            <a:r>
              <a:rPr lang="zh-CN" altLang="en-US" sz="1800">
                <a:ea typeface="华文中宋" pitchFamily="2" charset="-122"/>
              </a:rPr>
              <a:t>年</a:t>
            </a:r>
            <a:r>
              <a:rPr lang="en-US" altLang="zh-CN" sz="1800">
                <a:ea typeface="华文中宋" pitchFamily="2" charset="-122"/>
              </a:rPr>
              <a:t>7 </a:t>
            </a:r>
            <a:r>
              <a:rPr lang="zh-CN" altLang="en-US" sz="1800">
                <a:ea typeface="华文中宋" pitchFamily="2" charset="-122"/>
              </a:rPr>
              <a:t>月开始逐步在新车型中实施，联合国噪声法规第一、第二阶段限值与本标准第三、第四阶段的限值水平大体相当。本标准期望通过中国第三阶段限值的实施，淘汰落后产能和发动机技术。在中国第四阶段限值实施时，促使国内企业通过三步走，小步快行，使汽车加速行驶车外噪声性能逐步达到和接近欧洲及日本的水平。</a:t>
            </a:r>
          </a:p>
          <a:p>
            <a:pPr eaLnBrk="1">
              <a:lnSpc>
                <a:spcPct val="140000"/>
              </a:lnSpc>
            </a:pPr>
            <a:r>
              <a:rPr lang="zh-CN" altLang="en-US" sz="1800">
                <a:ea typeface="华文中宋" pitchFamily="2" charset="-122"/>
              </a:rPr>
              <a:t>      我国现有产品要达到第三阶段、第四阶段限值，对于轻型车生产企业，除了控制原有动力系统噪声外，还应该注意变速箱速比的设计和配比，尤其是要逐步淘汰燃油效率较低的</a:t>
            </a:r>
            <a:r>
              <a:rPr lang="en-US" altLang="zh-CN" sz="1800">
                <a:ea typeface="华文中宋" pitchFamily="2" charset="-122"/>
              </a:rPr>
              <a:t>4 </a:t>
            </a:r>
            <a:r>
              <a:rPr lang="zh-CN" altLang="en-US" sz="1800">
                <a:ea typeface="华文中宋" pitchFamily="2" charset="-122"/>
              </a:rPr>
              <a:t>档自动变速箱，同时注意对行驶系统噪声，尤其是关注轮胎与测试路面的匹配以及轮胎噪声的控制。对于重型车，其重点仍然是，控制其动力系统噪声，尤其是要淘汰效率较低的大排量、小功率发动机，淘汰排放等级较低的发动机，在实现排放水平提升的同时提升噪声水平。</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9122"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latin typeface="黑体" pitchFamily="49" charset="-122"/>
                <a:ea typeface="黑体" pitchFamily="49" charset="-122"/>
              </a:rPr>
              <a:t>实施新标准对汽车生产企业的影响分析</a:t>
            </a:r>
          </a:p>
        </p:txBody>
      </p:sp>
      <p:sp>
        <p:nvSpPr>
          <p:cNvPr id="358912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实施本标准的主要车型重点技术分析</a:t>
            </a:r>
          </a:p>
          <a:p>
            <a:pPr eaLnBrk="1">
              <a:lnSpc>
                <a:spcPct val="140000"/>
              </a:lnSpc>
            </a:pPr>
            <a:r>
              <a:rPr lang="zh-CN" altLang="en-US" sz="1800">
                <a:ea typeface="华文中宋" pitchFamily="2" charset="-122"/>
              </a:rPr>
              <a:t>      一、第三阶段限值对汽车行业影响分析。各主要车型汽车将面临以下问题：采用</a:t>
            </a:r>
            <a:r>
              <a:rPr lang="en-US" altLang="zh-CN" sz="1800">
                <a:ea typeface="华文中宋" pitchFamily="2" charset="-122"/>
              </a:rPr>
              <a:t>4 </a:t>
            </a:r>
            <a:r>
              <a:rPr lang="zh-CN" altLang="en-US" sz="1800">
                <a:ea typeface="华文中宋" pitchFamily="2" charset="-122"/>
              </a:rPr>
              <a:t>档变速箱或老旧动力系统的轿车产品需要对动力系统或速比进行重新设计、匹配或增加挡位数以满足本标准限值要求；交叉型乘用车的重点在于适度加大噪声控制的成本，此类车型存在一定技术难度；轻型客车与中型客车噪声控制的要点在于淘汰老旧发动机；大型客车噪声控制的重点仍然是平衡其噪声与热性能的关系；中型货车要尽早淘汰老旧发动机，同时要控制发动机和传动系统的噪声辐射；重型货车的控制重点在于淘汰老旧发动机，同时严格控制传动系统，尤其是变速箱、传动轴、主减速器的机械噪声。</a:t>
            </a:r>
          </a:p>
          <a:p>
            <a:pPr eaLnBrk="1">
              <a:lnSpc>
                <a:spcPct val="140000"/>
              </a:lnSpc>
            </a:pPr>
            <a:r>
              <a:rPr lang="zh-CN" altLang="en-US" sz="1800">
                <a:ea typeface="华文中宋" pitchFamily="2" charset="-122"/>
              </a:rPr>
              <a:t>      二、第四阶段限值对汽车行业影响分析。对于各型汽车，其重点不但是要注意发动机与传动系统的噪声控制，同时更应该注意轮胎及其行驶系统噪声的控制，尤其是采用越野花纹的越野车或</a:t>
            </a:r>
            <a:r>
              <a:rPr lang="en-US" altLang="zh-CN" sz="1800">
                <a:ea typeface="华文中宋" pitchFamily="2" charset="-122"/>
              </a:rPr>
              <a:t>SUV </a:t>
            </a:r>
            <a:r>
              <a:rPr lang="zh-CN" altLang="en-US" sz="1800">
                <a:ea typeface="华文中宋" pitchFamily="2" charset="-122"/>
              </a:rPr>
              <a:t>车型，以及采用牵引胎的多轴车。</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5570" name="Rectangle 2"/>
          <p:cNvSpPr>
            <a:spLocks noGrp="1" noChangeArrowheads="1"/>
          </p:cNvSpPr>
          <p:nvPr>
            <p:ph type="title"/>
          </p:nvPr>
        </p:nvSpPr>
        <p:spPr>
          <a:xfrm>
            <a:off x="457200" y="2276475"/>
            <a:ext cx="8229600" cy="2016125"/>
          </a:xfrm>
        </p:spPr>
        <p:txBody>
          <a:bodyPr/>
          <a:lstStyle/>
          <a:p>
            <a:pPr algn="ctr"/>
            <a:r>
              <a:rPr lang="zh-CN" altLang="en-US" sz="9800">
                <a:solidFill>
                  <a:srgbClr val="0000FF"/>
                </a:solidFill>
              </a:rPr>
              <a:t>谢谢</a:t>
            </a:r>
            <a:r>
              <a:rPr lang="en-US" altLang="zh-CN" sz="9800">
                <a:solidFill>
                  <a:srgbClr val="0000FF"/>
                </a:solidFill>
              </a:rPr>
              <a:t>!</a:t>
            </a:r>
          </a:p>
        </p:txBody>
      </p:sp>
      <p:sp>
        <p:nvSpPr>
          <p:cNvPr id="3565571" name="Rectangle 3"/>
          <p:cNvSpPr>
            <a:spLocks noChangeArrowheads="1"/>
          </p:cNvSpPr>
          <p:nvPr/>
        </p:nvSpPr>
        <p:spPr bwMode="auto">
          <a:xfrm>
            <a:off x="0" y="0"/>
            <a:ext cx="9144000" cy="1412875"/>
          </a:xfrm>
          <a:prstGeom prst="rect">
            <a:avLst/>
          </a:prstGeom>
          <a:solidFill>
            <a:schemeClr val="bg1"/>
          </a:solidFill>
          <a:ln w="9525">
            <a:noFill/>
            <a:miter lim="800000"/>
            <a:headEnd/>
            <a:tailEnd/>
          </a:ln>
          <a:effectLst/>
        </p:spPr>
        <p:txBody>
          <a:bodyPr wrap="none" anchor="ctr"/>
          <a:lstStyle/>
          <a:p>
            <a:endParaRPr lang="zh-CN" altLang="en-US"/>
          </a:p>
        </p:txBody>
      </p:sp>
    </p:spTree>
  </p:cSld>
  <p:clrMapOvr>
    <a:masterClrMapping/>
  </p:clrMapOvr>
  <p:transition spd="med">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5650"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ea typeface="黑体" pitchFamily="49" charset="-122"/>
              </a:rPr>
              <a:t>问题的提出</a:t>
            </a:r>
          </a:p>
        </p:txBody>
      </p:sp>
      <p:sp>
        <p:nvSpPr>
          <p:cNvPr id="3355814" name="Text Box 166"/>
          <p:cNvSpPr txBox="1">
            <a:spLocks noChangeArrowheads="1"/>
          </p:cNvSpPr>
          <p:nvPr/>
        </p:nvSpPr>
        <p:spPr bwMode="auto">
          <a:xfrm>
            <a:off x="530225" y="1422400"/>
            <a:ext cx="8134350" cy="4702175"/>
          </a:xfrm>
          <a:prstGeom prst="rect">
            <a:avLst/>
          </a:prstGeom>
          <a:noFill/>
          <a:ln w="12700">
            <a:noFill/>
            <a:miter lim="800000"/>
            <a:headEnd type="none" w="sm" len="sm"/>
            <a:tailEnd type="none" w="sm" len="sm"/>
          </a:ln>
          <a:effectLst/>
        </p:spPr>
        <p:txBody>
          <a:bodyPr>
            <a:spAutoFit/>
          </a:bodyPr>
          <a:lstStyle/>
          <a:p>
            <a:pPr>
              <a:lnSpc>
                <a:spcPct val="140000"/>
              </a:lnSpc>
            </a:pPr>
            <a:r>
              <a:rPr lang="en-US" altLang="zh-CN" sz="1800"/>
              <a:t>      </a:t>
            </a:r>
            <a:r>
              <a:rPr lang="en-US" altLang="zh-CN" sz="1800">
                <a:latin typeface="华文中宋" pitchFamily="2" charset="-122"/>
                <a:ea typeface="华文中宋" pitchFamily="2" charset="-122"/>
              </a:rPr>
              <a:t>2017</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10</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10</a:t>
            </a:r>
            <a:r>
              <a:rPr lang="zh-CN" altLang="en-US" sz="1800">
                <a:latin typeface="华文中宋" pitchFamily="2" charset="-122"/>
                <a:ea typeface="华文中宋" pitchFamily="2" charset="-122"/>
              </a:rPr>
              <a:t>日，环境保护部办公厅印发“关于征求</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汽车加速行驶车外噪声限值及测量方法（中国第三、四阶段）（征求意见稿）</a:t>
            </a:r>
            <a:r>
              <a:rPr lang="en-US" altLang="zh-CN" sz="1800">
                <a:latin typeface="华文中宋" pitchFamily="2" charset="-122"/>
                <a:ea typeface="华文中宋" pitchFamily="2" charset="-122"/>
              </a:rPr>
              <a:t>》</a:t>
            </a:r>
            <a:r>
              <a:rPr lang="zh-CN" altLang="en-US" sz="1800">
                <a:latin typeface="华文中宋" pitchFamily="2" charset="-122"/>
                <a:ea typeface="华文中宋" pitchFamily="2" charset="-122"/>
              </a:rPr>
              <a:t>意见的函”。</a:t>
            </a:r>
          </a:p>
          <a:p>
            <a:pPr>
              <a:lnSpc>
                <a:spcPct val="140000"/>
              </a:lnSpc>
            </a:pPr>
            <a:r>
              <a:rPr lang="zh-CN" altLang="en-US" sz="1800">
                <a:latin typeface="华文中宋" pitchFamily="2" charset="-122"/>
                <a:ea typeface="华文中宋" pitchFamily="2" charset="-122"/>
              </a:rPr>
              <a:t>      现行加速行驶车外噪声标准（</a:t>
            </a:r>
            <a:r>
              <a:rPr lang="en-US" altLang="zh-CN" sz="1800">
                <a:latin typeface="华文中宋" pitchFamily="2" charset="-122"/>
                <a:ea typeface="华文中宋" pitchFamily="2" charset="-122"/>
              </a:rPr>
              <a:t>GB 1495-2002</a:t>
            </a:r>
            <a:r>
              <a:rPr lang="zh-CN" altLang="en-US" sz="1800">
                <a:latin typeface="华文中宋" pitchFamily="2" charset="-122"/>
                <a:ea typeface="华文中宋" pitchFamily="2" charset="-122"/>
              </a:rPr>
              <a:t>），自</a:t>
            </a:r>
            <a:r>
              <a:rPr lang="en-US" altLang="zh-CN" sz="1800">
                <a:latin typeface="华文中宋" pitchFamily="2" charset="-122"/>
                <a:ea typeface="华文中宋" pitchFamily="2" charset="-122"/>
              </a:rPr>
              <a:t>2002</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10</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日起施行至今已有十五年之久。十五年来，我国汽车产业不断发展，汽车产销规模逐年扩大，</a:t>
            </a:r>
            <a:r>
              <a:rPr lang="en-US" altLang="zh-CN" sz="1800">
                <a:latin typeface="华文中宋" pitchFamily="2" charset="-122"/>
                <a:ea typeface="华文中宋" pitchFamily="2" charset="-122"/>
              </a:rPr>
              <a:t>2002</a:t>
            </a:r>
            <a:r>
              <a:rPr lang="zh-CN" altLang="en-US" sz="1800">
                <a:latin typeface="华文中宋" pitchFamily="2" charset="-122"/>
                <a:ea typeface="华文中宋" pitchFamily="2" charset="-122"/>
              </a:rPr>
              <a:t>年全国汽车产销量分别为</a:t>
            </a:r>
            <a:r>
              <a:rPr lang="en-US" altLang="zh-CN" sz="1800">
                <a:latin typeface="华文中宋" pitchFamily="2" charset="-122"/>
                <a:ea typeface="华文中宋" pitchFamily="2" charset="-122"/>
              </a:rPr>
              <a:t>325.4</a:t>
            </a:r>
            <a:r>
              <a:rPr lang="zh-CN" altLang="en-US" sz="1800">
                <a:latin typeface="华文中宋" pitchFamily="2" charset="-122"/>
                <a:ea typeface="华文中宋" pitchFamily="2" charset="-122"/>
              </a:rPr>
              <a:t>万辆和</a:t>
            </a:r>
            <a:r>
              <a:rPr lang="en-US" altLang="zh-CN" sz="1800">
                <a:latin typeface="华文中宋" pitchFamily="2" charset="-122"/>
                <a:ea typeface="华文中宋" pitchFamily="2" charset="-122"/>
              </a:rPr>
              <a:t>324.8</a:t>
            </a:r>
            <a:r>
              <a:rPr lang="zh-CN" altLang="en-US" sz="1800">
                <a:latin typeface="华文中宋" pitchFamily="2" charset="-122"/>
                <a:ea typeface="华文中宋" pitchFamily="2" charset="-122"/>
              </a:rPr>
              <a:t>万辆，到</a:t>
            </a:r>
            <a:r>
              <a:rPr lang="en-US" altLang="zh-CN" sz="1800">
                <a:latin typeface="华文中宋" pitchFamily="2" charset="-122"/>
                <a:ea typeface="华文中宋" pitchFamily="2" charset="-122"/>
              </a:rPr>
              <a:t>2016 </a:t>
            </a:r>
            <a:r>
              <a:rPr lang="zh-CN" altLang="en-US" sz="1800">
                <a:latin typeface="华文中宋" pitchFamily="2" charset="-122"/>
                <a:ea typeface="华文中宋" pitchFamily="2" charset="-122"/>
              </a:rPr>
              <a:t>年全国汽车产销分别达到</a:t>
            </a:r>
            <a:r>
              <a:rPr lang="en-US" altLang="zh-CN" sz="1800">
                <a:latin typeface="华文中宋" pitchFamily="2" charset="-122"/>
                <a:ea typeface="华文中宋" pitchFamily="2" charset="-122"/>
              </a:rPr>
              <a:t>2811.9</a:t>
            </a:r>
            <a:r>
              <a:rPr lang="zh-CN" altLang="en-US" sz="1800">
                <a:latin typeface="华文中宋" pitchFamily="2" charset="-122"/>
                <a:ea typeface="华文中宋" pitchFamily="2" charset="-122"/>
              </a:rPr>
              <a:t>万辆和</a:t>
            </a:r>
            <a:r>
              <a:rPr lang="en-US" altLang="zh-CN" sz="1800">
                <a:latin typeface="华文中宋" pitchFamily="2" charset="-122"/>
                <a:ea typeface="华文中宋" pitchFamily="2" charset="-122"/>
              </a:rPr>
              <a:t>2802.8 </a:t>
            </a:r>
            <a:r>
              <a:rPr lang="zh-CN" altLang="en-US" sz="1800">
                <a:latin typeface="华文中宋" pitchFamily="2" charset="-122"/>
                <a:ea typeface="华文中宋" pitchFamily="2" charset="-122"/>
              </a:rPr>
              <a:t>万辆，增长了</a:t>
            </a:r>
            <a:r>
              <a:rPr lang="en-US" altLang="zh-CN" sz="1800">
                <a:latin typeface="华文中宋" pitchFamily="2" charset="-122"/>
                <a:ea typeface="华文中宋" pitchFamily="2" charset="-122"/>
              </a:rPr>
              <a:t>8.6</a:t>
            </a:r>
            <a:r>
              <a:rPr lang="zh-CN" altLang="en-US" sz="1800">
                <a:latin typeface="华文中宋" pitchFamily="2" charset="-122"/>
                <a:ea typeface="华文中宋" pitchFamily="2" charset="-122"/>
              </a:rPr>
              <a:t>倍。截止</a:t>
            </a:r>
            <a:r>
              <a:rPr lang="en-US" altLang="zh-CN" sz="1800">
                <a:latin typeface="华文中宋" pitchFamily="2" charset="-122"/>
                <a:ea typeface="华文中宋" pitchFamily="2" charset="-122"/>
              </a:rPr>
              <a:t>2016 </a:t>
            </a:r>
            <a:r>
              <a:rPr lang="zh-CN" altLang="en-US" sz="1800">
                <a:latin typeface="华文中宋" pitchFamily="2" charset="-122"/>
                <a:ea typeface="华文中宋" pitchFamily="2" charset="-122"/>
              </a:rPr>
              <a:t>年底，我国机动车保有量</a:t>
            </a:r>
            <a:r>
              <a:rPr lang="en-US" altLang="zh-CN" sz="1800">
                <a:latin typeface="华文中宋" pitchFamily="2" charset="-122"/>
                <a:ea typeface="华文中宋" pitchFamily="2" charset="-122"/>
              </a:rPr>
              <a:t>2.95 </a:t>
            </a:r>
            <a:r>
              <a:rPr lang="zh-CN" altLang="en-US" sz="1800">
                <a:latin typeface="华文中宋" pitchFamily="2" charset="-122"/>
                <a:ea typeface="华文中宋" pitchFamily="2" charset="-122"/>
              </a:rPr>
              <a:t>亿万辆，其中汽车保有量</a:t>
            </a:r>
            <a:r>
              <a:rPr lang="en-US" altLang="zh-CN" sz="1800">
                <a:latin typeface="华文中宋" pitchFamily="2" charset="-122"/>
                <a:ea typeface="华文中宋" pitchFamily="2" charset="-122"/>
              </a:rPr>
              <a:t>1.84 </a:t>
            </a:r>
            <a:r>
              <a:rPr lang="zh-CN" altLang="en-US" sz="1800">
                <a:latin typeface="华文中宋" pitchFamily="2" charset="-122"/>
                <a:ea typeface="华文中宋" pitchFamily="2" charset="-122"/>
              </a:rPr>
              <a:t>亿辆，由此带来的环境噪声问题日益凸显。另外， </a:t>
            </a:r>
            <a:r>
              <a:rPr lang="en-US" altLang="zh-CN" sz="1800">
                <a:latin typeface="华文中宋" pitchFamily="2" charset="-122"/>
                <a:ea typeface="华文中宋" pitchFamily="2" charset="-122"/>
              </a:rPr>
              <a:t>GB 1495-2002</a:t>
            </a:r>
            <a:r>
              <a:rPr lang="zh-CN" altLang="en-US" sz="1800">
                <a:latin typeface="华文中宋" pitchFamily="2" charset="-122"/>
                <a:ea typeface="华文中宋" pitchFamily="2" charset="-122"/>
              </a:rPr>
              <a:t>标准根据汽车出厂日期，分为两个时间段实施，</a:t>
            </a:r>
            <a:r>
              <a:rPr lang="en-US" altLang="zh-CN" sz="1800">
                <a:latin typeface="华文中宋" pitchFamily="2" charset="-122"/>
                <a:ea typeface="华文中宋" pitchFamily="2" charset="-122"/>
              </a:rPr>
              <a:t>2005</a:t>
            </a:r>
            <a:r>
              <a:rPr lang="zh-CN" altLang="en-US" sz="1800">
                <a:latin typeface="华文中宋" pitchFamily="2" charset="-122"/>
                <a:ea typeface="华文中宋" pitchFamily="2" charset="-122"/>
              </a:rPr>
              <a:t>年</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月</a:t>
            </a:r>
            <a:r>
              <a:rPr lang="en-US" altLang="zh-CN" sz="1800">
                <a:latin typeface="华文中宋" pitchFamily="2" charset="-122"/>
                <a:ea typeface="华文中宋" pitchFamily="2" charset="-122"/>
              </a:rPr>
              <a:t>1</a:t>
            </a:r>
            <a:r>
              <a:rPr lang="zh-CN" altLang="en-US" sz="1800">
                <a:latin typeface="华文中宋" pitchFamily="2" charset="-122"/>
                <a:ea typeface="华文中宋" pitchFamily="2" charset="-122"/>
              </a:rPr>
              <a:t>日以后生产的汽车执行第二阶段的限值标准。而新修订的标准（征求意见稿）设定了第三阶段和第四阶段的限值标准。限值标准的提升将促进汽车生产技术的提升。因此，拟对修订</a:t>
            </a:r>
            <a:r>
              <a:rPr lang="en-US" altLang="zh-CN" sz="1800">
                <a:latin typeface="华文中宋" pitchFamily="2" charset="-122"/>
                <a:ea typeface="华文中宋" pitchFamily="2" charset="-122"/>
              </a:rPr>
              <a:t>GB 1495-2002</a:t>
            </a:r>
            <a:r>
              <a:rPr lang="zh-CN" altLang="en-US" sz="1800">
                <a:latin typeface="华文中宋" pitchFamily="2" charset="-122"/>
                <a:ea typeface="华文中宋" pitchFamily="2" charset="-122"/>
              </a:rPr>
              <a:t>标准的必要性、修订征求意见稿的主要内容及对汽车生产企业的影响进行分析。</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5810"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latin typeface="黑体" pitchFamily="49" charset="-122"/>
                <a:ea typeface="黑体" pitchFamily="49" charset="-122"/>
              </a:rPr>
              <a:t>修订现行标准的必要性分析</a:t>
            </a:r>
          </a:p>
        </p:txBody>
      </p:sp>
      <p:sp>
        <p:nvSpPr>
          <p:cNvPr id="357581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落实国家及环保主管部门的相关要求</a:t>
            </a:r>
          </a:p>
          <a:p>
            <a:pPr eaLnBrk="1">
              <a:lnSpc>
                <a:spcPct val="140000"/>
              </a:lnSpc>
            </a:pPr>
            <a:r>
              <a:rPr lang="zh-CN" altLang="en-US" sz="1800">
                <a:ea typeface="华文中宋" pitchFamily="2" charset="-122"/>
              </a:rPr>
              <a:t>      自</a:t>
            </a:r>
            <a:r>
              <a:rPr lang="en-US" altLang="zh-CN" sz="1800">
                <a:ea typeface="华文中宋" pitchFamily="2" charset="-122"/>
              </a:rPr>
              <a:t>2007</a:t>
            </a:r>
            <a:r>
              <a:rPr lang="zh-CN" altLang="en-US" sz="1800">
                <a:ea typeface="华文中宋" pitchFamily="2" charset="-122"/>
              </a:rPr>
              <a:t>年以来，国家环境保护</a:t>
            </a:r>
            <a:r>
              <a:rPr lang="zh-CN" altLang="en-US" sz="1800">
                <a:latin typeface="华文中宋"/>
                <a:ea typeface="华文中宋" pitchFamily="2" charset="-122"/>
              </a:rPr>
              <a:t>“</a:t>
            </a:r>
            <a:r>
              <a:rPr lang="zh-CN" altLang="en-US" sz="1800">
                <a:ea typeface="华文中宋" pitchFamily="2" charset="-122"/>
              </a:rPr>
              <a:t>十一五</a:t>
            </a:r>
            <a:r>
              <a:rPr lang="zh-CN" altLang="en-US" sz="1800">
                <a:latin typeface="华文中宋"/>
                <a:ea typeface="华文中宋" pitchFamily="2" charset="-122"/>
              </a:rPr>
              <a:t>”</a:t>
            </a:r>
            <a:r>
              <a:rPr lang="zh-CN" altLang="en-US" sz="1800">
                <a:ea typeface="华文中宋" pitchFamily="2" charset="-122"/>
              </a:rPr>
              <a:t>和</a:t>
            </a:r>
            <a:r>
              <a:rPr lang="zh-CN" altLang="en-US" sz="1800">
                <a:latin typeface="华文中宋"/>
                <a:ea typeface="华文中宋" pitchFamily="2" charset="-122"/>
              </a:rPr>
              <a:t>“</a:t>
            </a:r>
            <a:r>
              <a:rPr lang="zh-CN" altLang="en-US" sz="1800">
                <a:ea typeface="华文中宋" pitchFamily="2" charset="-122"/>
              </a:rPr>
              <a:t>十二五</a:t>
            </a:r>
            <a:r>
              <a:rPr lang="zh-CN" altLang="en-US" sz="1800">
                <a:latin typeface="华文中宋"/>
                <a:ea typeface="华文中宋" pitchFamily="2" charset="-122"/>
              </a:rPr>
              <a:t>”</a:t>
            </a:r>
            <a:r>
              <a:rPr lang="zh-CN" altLang="en-US" sz="1800">
                <a:ea typeface="华文中宋" pitchFamily="2" charset="-122"/>
              </a:rPr>
              <a:t>规划中分别提出，</a:t>
            </a:r>
            <a:r>
              <a:rPr lang="zh-CN" altLang="en-US" sz="1800">
                <a:latin typeface="华文中宋"/>
                <a:ea typeface="华文中宋" pitchFamily="2" charset="-122"/>
              </a:rPr>
              <a:t>“</a:t>
            </a:r>
            <a:r>
              <a:rPr lang="zh-CN" altLang="en-US" sz="1800">
                <a:ea typeface="华文中宋" pitchFamily="2" charset="-122"/>
              </a:rPr>
              <a:t>加强噪声污染控制，限制机动车在市区鸣笛，对敏感路段采取降噪措施，控制交通噪声</a:t>
            </a:r>
            <a:r>
              <a:rPr lang="zh-CN" altLang="en-US" sz="1800">
                <a:latin typeface="华文中宋"/>
                <a:ea typeface="华文中宋" pitchFamily="2" charset="-122"/>
              </a:rPr>
              <a:t>”</a:t>
            </a:r>
            <a:r>
              <a:rPr lang="zh-CN" altLang="en-US" sz="1800">
                <a:ea typeface="华文中宋" pitchFamily="2" charset="-122"/>
              </a:rPr>
              <a:t>。</a:t>
            </a:r>
            <a:r>
              <a:rPr lang="zh-CN" altLang="en-US" sz="1800">
                <a:latin typeface="华文中宋"/>
                <a:ea typeface="华文中宋" pitchFamily="2" charset="-122"/>
              </a:rPr>
              <a:t>“</a:t>
            </a:r>
            <a:r>
              <a:rPr lang="zh-CN" altLang="en-US" sz="1800">
                <a:ea typeface="华文中宋" pitchFamily="2" charset="-122"/>
              </a:rPr>
              <a:t>加强城乡声环境质量管理。加大交通、施工、工业、社会生活等领域噪声污染防治力度</a:t>
            </a:r>
            <a:r>
              <a:rPr lang="zh-CN" altLang="en-US" sz="1800">
                <a:latin typeface="华文中宋"/>
                <a:ea typeface="华文中宋" pitchFamily="2" charset="-122"/>
              </a:rPr>
              <a:t>”</a:t>
            </a:r>
            <a:r>
              <a:rPr lang="zh-CN" altLang="en-US" sz="1800">
                <a:ea typeface="华文中宋" pitchFamily="2" charset="-122"/>
              </a:rPr>
              <a:t>等噪声污染控制要求。</a:t>
            </a:r>
          </a:p>
          <a:p>
            <a:pPr eaLnBrk="1">
              <a:lnSpc>
                <a:spcPct val="140000"/>
              </a:lnSpc>
            </a:pPr>
            <a:r>
              <a:rPr lang="zh-CN" altLang="en-US" sz="1800">
                <a:ea typeface="华文中宋" pitchFamily="2" charset="-122"/>
              </a:rPr>
              <a:t>      </a:t>
            </a:r>
            <a:r>
              <a:rPr lang="en-US" altLang="zh-CN" sz="1800">
                <a:ea typeface="华文中宋" pitchFamily="2" charset="-122"/>
              </a:rPr>
              <a:t>2017</a:t>
            </a:r>
            <a:r>
              <a:rPr lang="zh-CN" altLang="en-US" sz="1800">
                <a:ea typeface="华文中宋" pitchFamily="2" charset="-122"/>
              </a:rPr>
              <a:t>年</a:t>
            </a:r>
            <a:r>
              <a:rPr lang="en-US" altLang="zh-CN" sz="1800">
                <a:ea typeface="华文中宋" pitchFamily="2" charset="-122"/>
              </a:rPr>
              <a:t>4</a:t>
            </a:r>
            <a:r>
              <a:rPr lang="zh-CN" altLang="en-US" sz="1800">
                <a:ea typeface="华文中宋" pitchFamily="2" charset="-122"/>
              </a:rPr>
              <a:t>月</a:t>
            </a:r>
            <a:r>
              <a:rPr lang="en-US" altLang="zh-CN" sz="1800">
                <a:ea typeface="华文中宋" pitchFamily="2" charset="-122"/>
              </a:rPr>
              <a:t>5</a:t>
            </a:r>
            <a:r>
              <a:rPr lang="zh-CN" altLang="en-US" sz="1800">
                <a:ea typeface="华文中宋" pitchFamily="2" charset="-122"/>
              </a:rPr>
              <a:t>日，环境保护部印发的</a:t>
            </a:r>
            <a:r>
              <a:rPr lang="en-US" altLang="zh-CN" sz="1800">
                <a:ea typeface="华文中宋" pitchFamily="2" charset="-122"/>
              </a:rPr>
              <a:t>《</a:t>
            </a:r>
            <a:r>
              <a:rPr lang="zh-CN" altLang="en-US" sz="1800">
                <a:ea typeface="华文中宋" pitchFamily="2" charset="-122"/>
              </a:rPr>
              <a:t>国家环境保护标准</a:t>
            </a:r>
            <a:r>
              <a:rPr lang="zh-CN" altLang="en-US" sz="1800">
                <a:latin typeface="华文中宋"/>
                <a:ea typeface="华文中宋" pitchFamily="2" charset="-122"/>
              </a:rPr>
              <a:t>“</a:t>
            </a:r>
            <a:r>
              <a:rPr lang="zh-CN" altLang="en-US" sz="1800">
                <a:ea typeface="华文中宋" pitchFamily="2" charset="-122"/>
              </a:rPr>
              <a:t>十三五</a:t>
            </a:r>
            <a:r>
              <a:rPr lang="zh-CN" altLang="en-US" sz="1800">
                <a:latin typeface="华文中宋"/>
                <a:ea typeface="华文中宋" pitchFamily="2" charset="-122"/>
              </a:rPr>
              <a:t>”</a:t>
            </a:r>
            <a:r>
              <a:rPr lang="zh-CN" altLang="en-US" sz="1800">
                <a:ea typeface="华文中宋" pitchFamily="2" charset="-122"/>
              </a:rPr>
              <a:t>发展规划</a:t>
            </a:r>
            <a:r>
              <a:rPr lang="en-US" altLang="zh-CN" sz="1800">
                <a:ea typeface="华文中宋" pitchFamily="2" charset="-122"/>
              </a:rPr>
              <a:t>》</a:t>
            </a:r>
            <a:r>
              <a:rPr lang="zh-CN" altLang="en-US" sz="1800">
                <a:ea typeface="华文中宋" pitchFamily="2" charset="-122"/>
              </a:rPr>
              <a:t>更明确提出，修订铁路边界噪声限值标准，制修订汽车、摩托车、三轮汽车、非道路移动机械噪声控制标准，加强移动源噪声污染控制，并在</a:t>
            </a:r>
            <a:r>
              <a:rPr lang="en-US" altLang="zh-CN" sz="1800">
                <a:ea typeface="华文中宋" pitchFamily="2" charset="-122"/>
              </a:rPr>
              <a:t>2020 </a:t>
            </a:r>
            <a:r>
              <a:rPr lang="zh-CN" altLang="en-US" sz="1800">
                <a:ea typeface="华文中宋" pitchFamily="2" charset="-122"/>
              </a:rPr>
              <a:t>年之前完成</a:t>
            </a:r>
            <a:r>
              <a:rPr lang="en-US" altLang="zh-CN" sz="1800">
                <a:ea typeface="华文中宋" pitchFamily="2" charset="-122"/>
              </a:rPr>
              <a:t>《</a:t>
            </a:r>
            <a:r>
              <a:rPr lang="zh-CN" altLang="en-US" sz="1800">
                <a:ea typeface="华文中宋" pitchFamily="2" charset="-122"/>
              </a:rPr>
              <a:t>摩托车和轻便摩托车噪声排放限值及测量方法（</a:t>
            </a:r>
            <a:r>
              <a:rPr lang="en-US" altLang="zh-CN" sz="1800">
                <a:ea typeface="华文中宋" pitchFamily="2" charset="-122"/>
              </a:rPr>
              <a:t>Ⅲ</a:t>
            </a:r>
            <a:r>
              <a:rPr lang="zh-CN" altLang="en-US" sz="1800">
                <a:ea typeface="华文中宋" pitchFamily="2" charset="-122"/>
              </a:rPr>
              <a:t>）</a:t>
            </a:r>
            <a:r>
              <a:rPr lang="en-US" altLang="zh-CN" sz="1800">
                <a:ea typeface="华文中宋" pitchFamily="2" charset="-122"/>
              </a:rPr>
              <a:t>》</a:t>
            </a:r>
            <a:r>
              <a:rPr lang="zh-CN" altLang="en-US" sz="1800">
                <a:ea typeface="华文中宋" pitchFamily="2" charset="-122"/>
              </a:rPr>
              <a:t>，</a:t>
            </a:r>
            <a:r>
              <a:rPr lang="en-US" altLang="zh-CN" sz="1800">
                <a:ea typeface="华文中宋" pitchFamily="2" charset="-122"/>
              </a:rPr>
              <a:t>《</a:t>
            </a:r>
            <a:r>
              <a:rPr lang="zh-CN" altLang="en-US" sz="1800">
                <a:ea typeface="华文中宋" pitchFamily="2" charset="-122"/>
              </a:rPr>
              <a:t>汽车定置噪声限值及测量方法（修订</a:t>
            </a:r>
            <a:r>
              <a:rPr lang="en-US" altLang="zh-CN" sz="1800">
                <a:ea typeface="华文中宋" pitchFamily="2" charset="-122"/>
              </a:rPr>
              <a:t>GB16170-1996 </a:t>
            </a:r>
            <a:r>
              <a:rPr lang="zh-CN" altLang="en-US" sz="1800">
                <a:ea typeface="华文中宋" pitchFamily="2" charset="-122"/>
              </a:rPr>
              <a:t>） </a:t>
            </a:r>
            <a:r>
              <a:rPr lang="en-US" altLang="zh-CN" sz="1800">
                <a:ea typeface="华文中宋" pitchFamily="2" charset="-122"/>
              </a:rPr>
              <a:t>》</a:t>
            </a:r>
            <a:r>
              <a:rPr lang="zh-CN" altLang="en-US" sz="1800">
                <a:ea typeface="华文中宋" pitchFamily="2" charset="-122"/>
              </a:rPr>
              <a:t>，</a:t>
            </a:r>
            <a:r>
              <a:rPr lang="en-US" altLang="zh-CN" sz="1800">
                <a:ea typeface="华文中宋" pitchFamily="2" charset="-122"/>
              </a:rPr>
              <a:t>《</a:t>
            </a:r>
            <a:r>
              <a:rPr lang="zh-CN" altLang="en-US" sz="1800">
                <a:ea typeface="华文中宋" pitchFamily="2" charset="-122"/>
              </a:rPr>
              <a:t>汽车加速行驶车外噪声限值及测量方法（ 修订</a:t>
            </a:r>
            <a:r>
              <a:rPr lang="en-US" altLang="zh-CN" sz="1800">
                <a:ea typeface="华文中宋" pitchFamily="2" charset="-122"/>
              </a:rPr>
              <a:t>GB1495-2002</a:t>
            </a:r>
            <a:r>
              <a:rPr lang="zh-CN" altLang="en-US" sz="1800">
                <a:ea typeface="华文中宋" pitchFamily="2" charset="-122"/>
              </a:rPr>
              <a:t>）</a:t>
            </a:r>
            <a:r>
              <a:rPr lang="en-US" altLang="zh-CN" sz="1800">
                <a:ea typeface="华文中宋" pitchFamily="2" charset="-122"/>
              </a:rPr>
              <a:t>》</a:t>
            </a:r>
            <a:r>
              <a:rPr lang="zh-CN" altLang="en-US" sz="1800">
                <a:ea typeface="华文中宋" pitchFamily="2" charset="-122"/>
              </a:rPr>
              <a:t>等道路移动源噪声标准的制修订工作。为落实上述国家环境保护规划，有必要对</a:t>
            </a:r>
            <a:r>
              <a:rPr lang="en-US" altLang="zh-CN" sz="1800">
                <a:ea typeface="华文中宋" pitchFamily="2" charset="-122"/>
              </a:rPr>
              <a:t>GB1495-2002</a:t>
            </a:r>
            <a:r>
              <a:rPr lang="zh-CN" altLang="en-US" sz="1800">
                <a:ea typeface="华文中宋" pitchFamily="2" charset="-122"/>
              </a:rPr>
              <a:t>标准进行修订。</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8882"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latin typeface="黑体" pitchFamily="49" charset="-122"/>
                <a:ea typeface="黑体" pitchFamily="49" charset="-122"/>
              </a:rPr>
              <a:t>修订现行标准的必要性分析</a:t>
            </a:r>
          </a:p>
        </p:txBody>
      </p:sp>
      <p:sp>
        <p:nvSpPr>
          <p:cNvPr id="357888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落实国家相关产业政策及行业发展规划中的环保要求</a:t>
            </a:r>
          </a:p>
          <a:p>
            <a:pPr eaLnBrk="1">
              <a:lnSpc>
                <a:spcPct val="140000"/>
              </a:lnSpc>
            </a:pPr>
            <a:r>
              <a:rPr lang="zh-CN" altLang="en-US" sz="1800">
                <a:ea typeface="华文中宋" pitchFamily="2" charset="-122"/>
              </a:rPr>
              <a:t>      针对来自交通噪声扰民投诉始终居高不下的问题，</a:t>
            </a:r>
            <a:r>
              <a:rPr lang="en-US" altLang="zh-CN" sz="1800">
                <a:ea typeface="华文中宋" pitchFamily="2" charset="-122"/>
              </a:rPr>
              <a:t>2010</a:t>
            </a:r>
            <a:r>
              <a:rPr lang="zh-CN" altLang="en-US" sz="1800">
                <a:ea typeface="华文中宋" pitchFamily="2" charset="-122"/>
              </a:rPr>
              <a:t>年</a:t>
            </a:r>
            <a:r>
              <a:rPr lang="en-US" altLang="zh-CN" sz="1800">
                <a:ea typeface="华文中宋" pitchFamily="2" charset="-122"/>
              </a:rPr>
              <a:t>12</a:t>
            </a:r>
            <a:r>
              <a:rPr lang="zh-CN" altLang="en-US" sz="1800">
                <a:ea typeface="华文中宋" pitchFamily="2" charset="-122"/>
              </a:rPr>
              <a:t>月</a:t>
            </a:r>
            <a:r>
              <a:rPr lang="en-US" altLang="zh-CN" sz="1800">
                <a:ea typeface="华文中宋" pitchFamily="2" charset="-122"/>
              </a:rPr>
              <a:t>15</a:t>
            </a:r>
            <a:r>
              <a:rPr lang="zh-CN" altLang="en-US" sz="1800">
                <a:ea typeface="华文中宋" pitchFamily="2" charset="-122"/>
              </a:rPr>
              <a:t>日，环保部等部门联合发布</a:t>
            </a:r>
            <a:r>
              <a:rPr lang="en-US" altLang="zh-CN" sz="1800">
                <a:ea typeface="华文中宋" pitchFamily="2" charset="-122"/>
              </a:rPr>
              <a:t>《</a:t>
            </a:r>
            <a:r>
              <a:rPr lang="zh-CN" altLang="en-US" sz="1800">
                <a:ea typeface="华文中宋" pitchFamily="2" charset="-122"/>
              </a:rPr>
              <a:t>关于加强环境噪声污染防治工作改善城乡声环境质量的指导意见</a:t>
            </a:r>
            <a:r>
              <a:rPr lang="en-US" altLang="zh-CN" sz="1800">
                <a:ea typeface="华文中宋" pitchFamily="2" charset="-122"/>
              </a:rPr>
              <a:t>》</a:t>
            </a:r>
            <a:r>
              <a:rPr lang="zh-CN" altLang="en-US" sz="1800">
                <a:ea typeface="华文中宋" pitchFamily="2" charset="-122"/>
              </a:rPr>
              <a:t>，从三方面涉及汽车噪声控制：一是在行业产业发展规划方面。指出应加强交通噪声污染等重点领域的噪声污染防治力度；强化对交通等重点噪声排放源的监督管理等。二是在行业产业政策方面。要求全面落实</a:t>
            </a:r>
            <a:r>
              <a:rPr lang="en-US" altLang="zh-CN" sz="1800">
                <a:ea typeface="华文中宋" pitchFamily="2" charset="-122"/>
              </a:rPr>
              <a:t>《</a:t>
            </a:r>
            <a:r>
              <a:rPr lang="zh-CN" altLang="en-US" sz="1800">
                <a:ea typeface="华文中宋" pitchFamily="2" charset="-122"/>
              </a:rPr>
              <a:t>地面交通噪声污染防治技术政策</a:t>
            </a:r>
            <a:r>
              <a:rPr lang="en-US" altLang="zh-CN" sz="1800">
                <a:ea typeface="华文中宋" pitchFamily="2" charset="-122"/>
              </a:rPr>
              <a:t>》</a:t>
            </a:r>
            <a:r>
              <a:rPr lang="zh-CN" altLang="en-US" sz="1800">
                <a:ea typeface="华文中宋" pitchFamily="2" charset="-122"/>
              </a:rPr>
              <a:t>，重点城市应按规定开展汽车环保定期检验工作，将噪声排放逐步纳入检验范围。要求有关部门制定的铁路、交通和民航</a:t>
            </a:r>
            <a:r>
              <a:rPr lang="zh-CN" altLang="en-US" sz="1800">
                <a:latin typeface="华文中宋"/>
                <a:ea typeface="华文中宋" pitchFamily="2" charset="-122"/>
              </a:rPr>
              <a:t>“</a:t>
            </a:r>
            <a:r>
              <a:rPr lang="zh-CN" altLang="en-US" sz="1800">
                <a:ea typeface="华文中宋" pitchFamily="2" charset="-122"/>
              </a:rPr>
              <a:t>十二五</a:t>
            </a:r>
            <a:r>
              <a:rPr lang="zh-CN" altLang="en-US" sz="1800">
                <a:latin typeface="华文中宋"/>
                <a:ea typeface="华文中宋" pitchFamily="2" charset="-122"/>
              </a:rPr>
              <a:t>”</a:t>
            </a:r>
            <a:r>
              <a:rPr lang="zh-CN" altLang="en-US" sz="1800">
                <a:ea typeface="华文中宋" pitchFamily="2" charset="-122"/>
              </a:rPr>
              <a:t>规划，应有交通噪声污染防治内容等。三是行业准入政策方面。指出应制定道路机动车辆环保技术规范的强制性要求，并按照市场准入管理制度的具体规定开展噪声认证和检测工作，不符合相应噪声技术规范强制性要求的道路机动车辆产品，不得生产和销售。落实上述要求必须修订</a:t>
            </a:r>
            <a:r>
              <a:rPr lang="en-US" altLang="zh-CN" sz="1800">
                <a:ea typeface="华文中宋" pitchFamily="2" charset="-122"/>
              </a:rPr>
              <a:t>GB1495-2002</a:t>
            </a:r>
            <a:r>
              <a:rPr lang="zh-CN" altLang="en-US" sz="1800">
                <a:ea typeface="华文中宋" pitchFamily="2" charset="-122"/>
              </a:rPr>
              <a:t>标准。</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9906" name="Rectangle 2"/>
          <p:cNvSpPr>
            <a:spLocks noGrp="1" noChangeArrowheads="1"/>
          </p:cNvSpPr>
          <p:nvPr>
            <p:ph type="title"/>
          </p:nvPr>
        </p:nvSpPr>
        <p:spPr>
          <a:xfrm>
            <a:off x="1457325" y="138113"/>
            <a:ext cx="6619875" cy="655637"/>
          </a:xfrm>
        </p:spPr>
        <p:txBody>
          <a:bodyPr/>
          <a:lstStyle/>
          <a:p>
            <a:pPr algn="ctr"/>
            <a:r>
              <a:rPr lang="zh-CN" altLang="en-US" sz="2800">
                <a:solidFill>
                  <a:srgbClr val="FFCC00"/>
                </a:solidFill>
                <a:latin typeface="黑体" pitchFamily="49" charset="-122"/>
                <a:ea typeface="黑体" pitchFamily="49" charset="-122"/>
              </a:rPr>
              <a:t>修订现行标准的必要性分析</a:t>
            </a:r>
          </a:p>
        </p:txBody>
      </p:sp>
      <p:sp>
        <p:nvSpPr>
          <p:cNvPr id="3579907"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现行标准存在主要问题需要修订</a:t>
            </a:r>
          </a:p>
          <a:p>
            <a:pPr eaLnBrk="1">
              <a:lnSpc>
                <a:spcPct val="140000"/>
              </a:lnSpc>
            </a:pPr>
            <a:r>
              <a:rPr lang="zh-CN" altLang="en-US" sz="1800">
                <a:ea typeface="华文中宋" pitchFamily="2" charset="-122"/>
              </a:rPr>
              <a:t>      现行标准</a:t>
            </a:r>
            <a:r>
              <a:rPr lang="en-US" altLang="zh-CN" sz="1800">
                <a:ea typeface="华文中宋" pitchFamily="2" charset="-122"/>
              </a:rPr>
              <a:t>GB 1495-2002</a:t>
            </a:r>
            <a:r>
              <a:rPr lang="zh-CN" altLang="en-US" sz="1800">
                <a:ea typeface="华文中宋" pitchFamily="2" charset="-122"/>
              </a:rPr>
              <a:t>存在的主要问题有以下两点：一是测试工况与汽车实际道路正常行驶工况差异较大。</a:t>
            </a:r>
            <a:r>
              <a:rPr lang="en-US" altLang="zh-CN" sz="1800">
                <a:ea typeface="华文中宋" pitchFamily="2" charset="-122"/>
              </a:rPr>
              <a:t>GB 1495-2002 </a:t>
            </a:r>
            <a:r>
              <a:rPr lang="zh-CN" altLang="en-US" sz="1800">
                <a:ea typeface="华文中宋" pitchFamily="2" charset="-122"/>
              </a:rPr>
              <a:t>标准的试验方法参照了</a:t>
            </a:r>
            <a:r>
              <a:rPr lang="en-US" altLang="zh-CN" sz="1800">
                <a:ea typeface="华文中宋" pitchFamily="2" charset="-122"/>
              </a:rPr>
              <a:t>ISO 362:1998 </a:t>
            </a:r>
            <a:r>
              <a:rPr lang="zh-CN" altLang="en-US" sz="1800">
                <a:ea typeface="华文中宋" pitchFamily="2" charset="-122"/>
              </a:rPr>
              <a:t>标准，采用了全油门加速这种极端使用情况下的噪声值评价样车的加速噪声水平，其测试工况与汽车实际道路正常行驶工况差异较大，导致噪声限值逐年降低，但城市环境噪声改善并不明显。二是在测量方法与限值体系之间存在不对应的情况。以轻型客车为例，如果按照</a:t>
            </a:r>
            <a:r>
              <a:rPr lang="en-US" altLang="zh-CN" sz="1800">
                <a:ea typeface="华文中宋" pitchFamily="2" charset="-122"/>
              </a:rPr>
              <a:t>M1 </a:t>
            </a:r>
            <a:r>
              <a:rPr lang="zh-CN" altLang="en-US" sz="1800">
                <a:ea typeface="华文中宋" pitchFamily="2" charset="-122"/>
              </a:rPr>
              <a:t>类产品（座位数不超过九座的载客车辆）要求进行测量时测量结果更高而限值更低，按照</a:t>
            </a:r>
            <a:r>
              <a:rPr lang="en-US" altLang="zh-CN" sz="1800">
                <a:ea typeface="华文中宋" pitchFamily="2" charset="-122"/>
              </a:rPr>
              <a:t>M2</a:t>
            </a:r>
            <a:r>
              <a:rPr lang="zh-CN" altLang="en-US" sz="1800">
                <a:ea typeface="华文中宋" pitchFamily="2" charset="-122"/>
              </a:rPr>
              <a:t>类产品（座位数超过九座，且最大设计总质量不超过</a:t>
            </a:r>
            <a:r>
              <a:rPr lang="en-US" altLang="zh-CN" sz="1800">
                <a:ea typeface="华文中宋" pitchFamily="2" charset="-122"/>
              </a:rPr>
              <a:t>5000kg</a:t>
            </a:r>
            <a:r>
              <a:rPr lang="zh-CN" altLang="en-US" sz="1800">
                <a:ea typeface="华文中宋" pitchFamily="2" charset="-122"/>
              </a:rPr>
              <a:t>的载客车辆）要求进行测量时测量结果更低而限值更高，类似情况给标准的实施带来困难，也为企业的产品设计等带来极大的困惑。欧洲及中国早就质疑其试验工况合理性，并通过工况统计，制订了新的测试方法及对应限值，这是修订现有标准的直接原因。</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0930"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latin typeface="黑体" pitchFamily="49" charset="-122"/>
                <a:ea typeface="黑体" pitchFamily="49" charset="-122"/>
              </a:rPr>
              <a:t>新修订标准的主要技术内容及修改要点</a:t>
            </a:r>
          </a:p>
        </p:txBody>
      </p:sp>
      <p:sp>
        <p:nvSpPr>
          <p:cNvPr id="3580931"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标准适用范围</a:t>
            </a:r>
          </a:p>
          <a:p>
            <a:pPr eaLnBrk="1">
              <a:lnSpc>
                <a:spcPct val="140000"/>
              </a:lnSpc>
            </a:pPr>
            <a:r>
              <a:rPr lang="zh-CN" altLang="en-US" sz="1800">
                <a:ea typeface="华文中宋" pitchFamily="2" charset="-122"/>
              </a:rPr>
              <a:t>      新标准（征求意见稿，下同）适用于</a:t>
            </a:r>
            <a:r>
              <a:rPr lang="en-US" altLang="zh-CN" sz="1800">
                <a:ea typeface="华文中宋" pitchFamily="2" charset="-122"/>
              </a:rPr>
              <a:t>GB/T 15089《</a:t>
            </a:r>
            <a:r>
              <a:rPr lang="zh-CN" altLang="en-US" sz="1800">
                <a:ea typeface="华文中宋" pitchFamily="2" charset="-122"/>
              </a:rPr>
              <a:t>机动车辆及挂车分类</a:t>
            </a:r>
            <a:r>
              <a:rPr lang="en-US" altLang="zh-CN" sz="1800">
                <a:ea typeface="华文中宋" pitchFamily="2" charset="-122"/>
              </a:rPr>
              <a:t>》</a:t>
            </a:r>
            <a:r>
              <a:rPr lang="zh-CN" altLang="en-US" sz="1800">
                <a:ea typeface="华文中宋" pitchFamily="2" charset="-122"/>
              </a:rPr>
              <a:t>规定的所有</a:t>
            </a:r>
            <a:r>
              <a:rPr lang="en-US" altLang="zh-CN" sz="1800">
                <a:ea typeface="华文中宋" pitchFamily="2" charset="-122"/>
              </a:rPr>
              <a:t>M </a:t>
            </a:r>
            <a:r>
              <a:rPr lang="zh-CN" altLang="en-US" sz="1800">
                <a:ea typeface="华文中宋" pitchFamily="2" charset="-122"/>
              </a:rPr>
              <a:t>和</a:t>
            </a:r>
            <a:r>
              <a:rPr lang="en-US" altLang="zh-CN" sz="1800">
                <a:ea typeface="华文中宋" pitchFamily="2" charset="-122"/>
              </a:rPr>
              <a:t>N </a:t>
            </a:r>
            <a:r>
              <a:rPr lang="zh-CN" altLang="en-US" sz="1800">
                <a:ea typeface="华文中宋" pitchFamily="2" charset="-122"/>
              </a:rPr>
              <a:t>类汽车（包括传统能源汽车、混合动力汽车、新能源及电动汽车等），不适用于</a:t>
            </a:r>
            <a:r>
              <a:rPr lang="en-US" altLang="zh-CN" sz="1800">
                <a:ea typeface="华文中宋" pitchFamily="2" charset="-122"/>
              </a:rPr>
              <a:t>GB/T 15089《</a:t>
            </a:r>
            <a:r>
              <a:rPr lang="zh-CN" altLang="en-US" sz="1800">
                <a:ea typeface="华文中宋" pitchFamily="2" charset="-122"/>
              </a:rPr>
              <a:t>机动车辆及挂车分类</a:t>
            </a:r>
            <a:r>
              <a:rPr lang="en-US" altLang="zh-CN" sz="1800">
                <a:ea typeface="华文中宋" pitchFamily="2" charset="-122"/>
              </a:rPr>
              <a:t>》</a:t>
            </a:r>
            <a:r>
              <a:rPr lang="zh-CN" altLang="en-US" sz="1800">
                <a:ea typeface="华文中宋" pitchFamily="2" charset="-122"/>
              </a:rPr>
              <a:t>规定的</a:t>
            </a:r>
            <a:r>
              <a:rPr lang="en-US" altLang="zh-CN" sz="1800">
                <a:ea typeface="华文中宋" pitchFamily="2" charset="-122"/>
              </a:rPr>
              <a:t>L </a:t>
            </a:r>
            <a:r>
              <a:rPr lang="zh-CN" altLang="en-US" sz="1800">
                <a:ea typeface="华文中宋" pitchFamily="2" charset="-122"/>
              </a:rPr>
              <a:t>类机动车和</a:t>
            </a:r>
            <a:r>
              <a:rPr lang="en-US" altLang="zh-CN" sz="1800">
                <a:ea typeface="华文中宋" pitchFamily="2" charset="-122"/>
              </a:rPr>
              <a:t>O </a:t>
            </a:r>
            <a:r>
              <a:rPr lang="zh-CN" altLang="en-US" sz="1800">
                <a:ea typeface="华文中宋" pitchFamily="2" charset="-122"/>
              </a:rPr>
              <a:t>类挂车，也不适用于</a:t>
            </a:r>
            <a:r>
              <a:rPr lang="en-US" altLang="zh-CN" sz="1800">
                <a:ea typeface="华文中宋" pitchFamily="2" charset="-122"/>
              </a:rPr>
              <a:t>GB 7258《</a:t>
            </a:r>
            <a:r>
              <a:rPr lang="zh-CN" altLang="en-US" sz="1800">
                <a:ea typeface="华文中宋" pitchFamily="2" charset="-122"/>
              </a:rPr>
              <a:t>机动车运行安全技术条件</a:t>
            </a:r>
            <a:r>
              <a:rPr lang="en-US" altLang="zh-CN" sz="1800">
                <a:ea typeface="华文中宋" pitchFamily="2" charset="-122"/>
              </a:rPr>
              <a:t>》</a:t>
            </a:r>
            <a:r>
              <a:rPr lang="zh-CN" altLang="en-US" sz="1800">
                <a:ea typeface="华文中宋" pitchFamily="2" charset="-122"/>
              </a:rPr>
              <a:t>规定的低速汽车。新标准的主要变化在于根据城市道路正常行驶工况改变了测量方法，并加严了汽车噪声限值，同时增加了型式检验和汽车生产一致性的要求，于</a:t>
            </a:r>
            <a:r>
              <a:rPr lang="en-US" altLang="zh-CN" sz="1800">
                <a:ea typeface="华文中宋" pitchFamily="2" charset="-122"/>
              </a:rPr>
              <a:t>2020 </a:t>
            </a:r>
            <a:r>
              <a:rPr lang="zh-CN" altLang="en-US" sz="1800">
                <a:ea typeface="华文中宋" pitchFamily="2" charset="-122"/>
              </a:rPr>
              <a:t>年</a:t>
            </a:r>
            <a:r>
              <a:rPr lang="en-US" altLang="zh-CN" sz="1800">
                <a:ea typeface="华文中宋" pitchFamily="2" charset="-122"/>
              </a:rPr>
              <a:t>7 </a:t>
            </a:r>
            <a:r>
              <a:rPr lang="zh-CN" altLang="en-US" sz="1800">
                <a:ea typeface="华文中宋" pitchFamily="2" charset="-122"/>
              </a:rPr>
              <a:t>月</a:t>
            </a:r>
            <a:r>
              <a:rPr lang="en-US" altLang="zh-CN" sz="1800">
                <a:ea typeface="华文中宋" pitchFamily="2" charset="-122"/>
              </a:rPr>
              <a:t>1 </a:t>
            </a:r>
            <a:r>
              <a:rPr lang="zh-CN" altLang="en-US" sz="1800">
                <a:ea typeface="华文中宋" pitchFamily="2" charset="-122"/>
              </a:rPr>
              <a:t>日起强制执行，所有销售和注册登记的车型必须满足第三阶段限值要求，</a:t>
            </a:r>
            <a:r>
              <a:rPr lang="en-US" altLang="zh-CN" sz="1800">
                <a:ea typeface="华文中宋" pitchFamily="2" charset="-122"/>
              </a:rPr>
              <a:t>2023 </a:t>
            </a:r>
            <a:r>
              <a:rPr lang="zh-CN" altLang="en-US" sz="1800">
                <a:ea typeface="华文中宋" pitchFamily="2" charset="-122"/>
              </a:rPr>
              <a:t>年</a:t>
            </a:r>
            <a:r>
              <a:rPr lang="en-US" altLang="zh-CN" sz="1800">
                <a:ea typeface="华文中宋" pitchFamily="2" charset="-122"/>
              </a:rPr>
              <a:t>7 </a:t>
            </a:r>
            <a:r>
              <a:rPr lang="zh-CN" altLang="en-US" sz="1800">
                <a:ea typeface="华文中宋" pitchFamily="2" charset="-122"/>
              </a:rPr>
              <a:t>月</a:t>
            </a:r>
            <a:r>
              <a:rPr lang="en-US" altLang="zh-CN" sz="1800">
                <a:ea typeface="华文中宋" pitchFamily="2" charset="-122"/>
              </a:rPr>
              <a:t>1 </a:t>
            </a:r>
            <a:r>
              <a:rPr lang="zh-CN" altLang="en-US" sz="1800">
                <a:ea typeface="华文中宋" pitchFamily="2" charset="-122"/>
              </a:rPr>
              <a:t>日起，所有销售和注册登记的车型必须满足第四阶段限值要求，</a:t>
            </a:r>
            <a:r>
              <a:rPr lang="en-US" altLang="zh-CN" sz="1800">
                <a:ea typeface="华文中宋" pitchFamily="2" charset="-122"/>
              </a:rPr>
              <a:t>GB1495-2002 </a:t>
            </a:r>
            <a:r>
              <a:rPr lang="zh-CN" altLang="en-US" sz="1800">
                <a:ea typeface="华文中宋" pitchFamily="2" charset="-122"/>
              </a:rPr>
              <a:t>标准将于</a:t>
            </a:r>
            <a:r>
              <a:rPr lang="en-US" altLang="zh-CN" sz="1800">
                <a:ea typeface="华文中宋" pitchFamily="2" charset="-122"/>
              </a:rPr>
              <a:t>2020 </a:t>
            </a:r>
            <a:r>
              <a:rPr lang="zh-CN" altLang="en-US" sz="1800">
                <a:ea typeface="华文中宋" pitchFamily="2" charset="-122"/>
              </a:rPr>
              <a:t>年</a:t>
            </a:r>
            <a:r>
              <a:rPr lang="en-US" altLang="zh-CN" sz="1800">
                <a:ea typeface="华文中宋" pitchFamily="2" charset="-122"/>
              </a:rPr>
              <a:t>7</a:t>
            </a:r>
            <a:r>
              <a:rPr lang="zh-CN" altLang="en-US" sz="1800">
                <a:ea typeface="华文中宋" pitchFamily="2" charset="-122"/>
              </a:rPr>
              <a:t>月</a:t>
            </a:r>
            <a:r>
              <a:rPr lang="en-US" altLang="zh-CN" sz="1800">
                <a:ea typeface="华文中宋" pitchFamily="2" charset="-122"/>
              </a:rPr>
              <a:t>1</a:t>
            </a:r>
            <a:r>
              <a:rPr lang="zh-CN" altLang="en-US" sz="1800">
                <a:ea typeface="华文中宋" pitchFamily="2" charset="-122"/>
              </a:rPr>
              <a:t>日废止。</a:t>
            </a:r>
            <a:r>
              <a:rPr lang="en-US" altLang="zh-CN" sz="1800">
                <a:ea typeface="华文中宋" pitchFamily="2" charset="-122"/>
              </a:rPr>
              <a:t>GB1495</a:t>
            </a:r>
            <a:r>
              <a:rPr lang="zh-CN" altLang="en-US" sz="1800">
                <a:ea typeface="华文中宋" pitchFamily="2" charset="-122"/>
              </a:rPr>
              <a:t>与</a:t>
            </a:r>
            <a:r>
              <a:rPr lang="en-US" altLang="zh-CN" sz="1800">
                <a:ea typeface="华文中宋" pitchFamily="2" charset="-122"/>
              </a:rPr>
              <a:t>GB16170《</a:t>
            </a:r>
            <a:r>
              <a:rPr lang="zh-CN" altLang="en-US" sz="1800">
                <a:ea typeface="华文中宋" pitchFamily="2" charset="-122"/>
              </a:rPr>
              <a:t>汽车定置噪声限值及测量方法</a:t>
            </a:r>
            <a:r>
              <a:rPr lang="en-US" altLang="zh-CN" sz="1800">
                <a:ea typeface="华文中宋" pitchFamily="2" charset="-122"/>
              </a:rPr>
              <a:t>》</a:t>
            </a:r>
            <a:r>
              <a:rPr lang="zh-CN" altLang="en-US" sz="1800">
                <a:ea typeface="华文中宋" pitchFamily="2" charset="-122"/>
              </a:rPr>
              <a:t>是汽车产品领域唯一的两个噪声强制性标准。</a:t>
            </a:r>
            <a:r>
              <a:rPr lang="en-US" altLang="zh-CN" sz="1800">
                <a:ea typeface="华文中宋" pitchFamily="2" charset="-122"/>
              </a:rPr>
              <a:t>GB1495 </a:t>
            </a:r>
            <a:r>
              <a:rPr lang="zh-CN" altLang="en-US" sz="1800">
                <a:ea typeface="华文中宋" pitchFamily="2" charset="-122"/>
              </a:rPr>
              <a:t>标准主要用于新生产汽车的管理，</a:t>
            </a:r>
            <a:r>
              <a:rPr lang="en-US" altLang="zh-CN" sz="1800">
                <a:ea typeface="华文中宋" pitchFamily="2" charset="-122"/>
              </a:rPr>
              <a:t>GB16170</a:t>
            </a:r>
            <a:r>
              <a:rPr lang="zh-CN" altLang="en-US" sz="1800">
                <a:ea typeface="华文中宋" pitchFamily="2" charset="-122"/>
              </a:rPr>
              <a:t>标准用于在用汽车的管理。</a:t>
            </a:r>
            <a:endParaRPr lang="en-US" altLang="zh-CN" sz="1800">
              <a:ea typeface="华文中宋" pitchFamily="2"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1954"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latin typeface="黑体" pitchFamily="49" charset="-122"/>
                <a:ea typeface="黑体" pitchFamily="49" charset="-122"/>
              </a:rPr>
              <a:t>新修订标准的主要技术内容及修改要点</a:t>
            </a:r>
          </a:p>
        </p:txBody>
      </p:sp>
      <p:sp>
        <p:nvSpPr>
          <p:cNvPr id="3581955"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标准结构框架</a:t>
            </a:r>
          </a:p>
          <a:p>
            <a:pPr eaLnBrk="1">
              <a:lnSpc>
                <a:spcPct val="140000"/>
              </a:lnSpc>
            </a:pPr>
            <a:r>
              <a:rPr lang="zh-CN" altLang="en-US" sz="1800">
                <a:ea typeface="华文中宋" pitchFamily="2" charset="-122"/>
              </a:rPr>
              <a:t>      新标准包括：一、前言。主要介绍了标准制订依据，与现行标准的关系、变化，以及本标准执行时间；二、适用范围。规定了本标准适用的车型；三、规范性引用文件。列举了本标准引用的国内标准及</a:t>
            </a:r>
            <a:r>
              <a:rPr lang="en-US" altLang="zh-CN" sz="1800">
                <a:ea typeface="华文中宋" pitchFamily="2" charset="-122"/>
              </a:rPr>
              <a:t>ISO </a:t>
            </a:r>
            <a:r>
              <a:rPr lang="zh-CN" altLang="en-US" sz="1800">
                <a:ea typeface="华文中宋" pitchFamily="2" charset="-122"/>
              </a:rPr>
              <a:t>标准；四、术语与定义。对于车型和本标准中使用的专用术语进行了定义；五、污染控制要求。规定了型式检验要求（型式检验车型相关信息见附录</a:t>
            </a:r>
            <a:r>
              <a:rPr lang="en-US" altLang="zh-CN" sz="1800">
                <a:ea typeface="华文中宋" pitchFamily="2" charset="-122"/>
              </a:rPr>
              <a:t>A</a:t>
            </a:r>
            <a:r>
              <a:rPr lang="zh-CN" altLang="en-US" sz="1800">
                <a:ea typeface="华文中宋" pitchFamily="2" charset="-122"/>
              </a:rPr>
              <a:t>）、生产一致性要求（详见附录</a:t>
            </a:r>
            <a:r>
              <a:rPr lang="en-US" altLang="zh-CN" sz="1800">
                <a:ea typeface="华文中宋" pitchFamily="2" charset="-122"/>
              </a:rPr>
              <a:t>D</a:t>
            </a:r>
            <a:r>
              <a:rPr lang="zh-CN" altLang="en-US" sz="1800">
                <a:ea typeface="华文中宋" pitchFamily="2" charset="-122"/>
              </a:rPr>
              <a:t>）及信息公开要求（详见附录</a:t>
            </a:r>
            <a:r>
              <a:rPr lang="en-US" altLang="zh-CN" sz="1800">
                <a:ea typeface="华文中宋" pitchFamily="2" charset="-122"/>
              </a:rPr>
              <a:t>B</a:t>
            </a:r>
            <a:r>
              <a:rPr lang="zh-CN" altLang="en-US" sz="1800">
                <a:ea typeface="华文中宋" pitchFamily="2" charset="-122"/>
              </a:rPr>
              <a:t>）；六、技术要求和试验。规定了噪声限值及其采用的测量方法要求（测量方法详见附录</a:t>
            </a:r>
            <a:r>
              <a:rPr lang="en-US" altLang="zh-CN" sz="1800">
                <a:ea typeface="华文中宋" pitchFamily="2" charset="-122"/>
              </a:rPr>
              <a:t>C</a:t>
            </a:r>
            <a:r>
              <a:rPr lang="zh-CN" altLang="en-US" sz="1800">
                <a:ea typeface="华文中宋" pitchFamily="2" charset="-122"/>
              </a:rPr>
              <a:t>），包含测量仪器要求，测量场地、气候条件，车辆准备，测量流程，测量结果处理以及测量记录；七、车型的更改和扩展。生产一致性相关要求（详见附录</a:t>
            </a:r>
            <a:r>
              <a:rPr lang="en-US" altLang="zh-CN" sz="1800">
                <a:ea typeface="华文中宋" pitchFamily="2" charset="-122"/>
              </a:rPr>
              <a:t>D</a:t>
            </a:r>
            <a:r>
              <a:rPr lang="zh-CN" altLang="en-US" sz="1800">
                <a:ea typeface="华文中宋" pitchFamily="2" charset="-122"/>
              </a:rPr>
              <a:t>）；八、标准的实施。</a:t>
            </a:r>
          </a:p>
          <a:p>
            <a:pPr eaLnBrk="1">
              <a:lnSpc>
                <a:spcPct val="140000"/>
              </a:lnSpc>
            </a:pPr>
            <a:r>
              <a:rPr lang="zh-CN" altLang="en-US" sz="1800">
                <a:ea typeface="华文中宋" pitchFamily="2" charset="-122"/>
              </a:rPr>
              <a:t>      汽车分类按</a:t>
            </a:r>
            <a:r>
              <a:rPr lang="en-US" altLang="zh-CN" sz="1800">
                <a:ea typeface="华文中宋" pitchFamily="2" charset="-122"/>
              </a:rPr>
              <a:t>M</a:t>
            </a:r>
            <a:r>
              <a:rPr lang="zh-CN" altLang="en-US" sz="1800">
                <a:ea typeface="华文中宋" pitchFamily="2" charset="-122"/>
              </a:rPr>
              <a:t>、</a:t>
            </a:r>
            <a:r>
              <a:rPr lang="en-US" altLang="zh-CN" sz="1800">
                <a:ea typeface="华文中宋" pitchFamily="2" charset="-122"/>
              </a:rPr>
              <a:t>N </a:t>
            </a:r>
            <a:r>
              <a:rPr lang="zh-CN" altLang="en-US" sz="1800">
                <a:ea typeface="华文中宋" pitchFamily="2" charset="-122"/>
              </a:rPr>
              <a:t>车型，并根据汽车最大总质量分别制定限值。对于越野汽车、中置发动机微型车、多轴重型车、大功率轿车产品限值给予适度宽松。</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2978"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latin typeface="黑体" pitchFamily="49" charset="-122"/>
                <a:ea typeface="黑体" pitchFamily="49" charset="-122"/>
              </a:rPr>
              <a:t>新修订标准的主要技术内容及修改要点</a:t>
            </a:r>
          </a:p>
        </p:txBody>
      </p:sp>
      <p:sp>
        <p:nvSpPr>
          <p:cNvPr id="3582979"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污染控制要求</a:t>
            </a:r>
          </a:p>
          <a:p>
            <a:pPr eaLnBrk="1">
              <a:lnSpc>
                <a:spcPct val="140000"/>
              </a:lnSpc>
            </a:pPr>
            <a:r>
              <a:rPr lang="zh-CN" altLang="en-US" sz="1800">
                <a:ea typeface="华文中宋" pitchFamily="2" charset="-122"/>
              </a:rPr>
              <a:t>      新标准第四章污染控制要求包括：一、型式检验要求。企业生产、进口汽车应按本标准进行型式检验，并按本标准附录</a:t>
            </a:r>
            <a:r>
              <a:rPr lang="en-US" altLang="zh-CN" sz="1800">
                <a:ea typeface="华文中宋" pitchFamily="2" charset="-122"/>
              </a:rPr>
              <a:t>A</a:t>
            </a:r>
            <a:r>
              <a:rPr lang="zh-CN" altLang="en-US" sz="1800">
                <a:ea typeface="华文中宋" pitchFamily="2" charset="-122"/>
              </a:rPr>
              <a:t>的要求，向环境保护主管部门提交型式检验车型相关信息。为按规定进行试验，应选择一辆能代表型式检验车型的汽车进行试验。如果进行型式检验试验的检测机构提出要求，汽车制造企业还要提供一套降噪系统样品及一台发动机样品，该发动机样品应与型式检验车型的发动机排量、额定功率相同。二、环保生产一致性。企业应确保批量生产汽车的环保生产一致性。并按本标准附录</a:t>
            </a:r>
            <a:r>
              <a:rPr lang="en-US" altLang="zh-CN" sz="1800">
                <a:ea typeface="华文中宋" pitchFamily="2" charset="-122"/>
              </a:rPr>
              <a:t>D</a:t>
            </a:r>
            <a:r>
              <a:rPr lang="zh-CN" altLang="en-US" sz="1800">
                <a:ea typeface="华文中宋" pitchFamily="2" charset="-122"/>
              </a:rPr>
              <a:t>的要求，向环境保护主管部门提交生产一致性保证材料。三、检验信息公开要求。汽车制造企业生产、销售汽车应进行型式检验与生产一致性相关信息的公开。型式检验报告（包含污染控制装置及检验结果）相关信息应按本标准附录</a:t>
            </a:r>
            <a:r>
              <a:rPr lang="en-US" altLang="zh-CN" sz="1800">
                <a:ea typeface="华文中宋" pitchFamily="2" charset="-122"/>
              </a:rPr>
              <a:t>B</a:t>
            </a:r>
            <a:r>
              <a:rPr lang="zh-CN" altLang="en-US" sz="1800">
                <a:ea typeface="华文中宋" pitchFamily="2" charset="-122"/>
              </a:rPr>
              <a:t>的要求进行公开，生产一致性保证材料相关信息应按本标准附录</a:t>
            </a:r>
            <a:r>
              <a:rPr lang="en-US" altLang="zh-CN" sz="1800">
                <a:ea typeface="华文中宋" pitchFamily="2" charset="-122"/>
              </a:rPr>
              <a:t>D</a:t>
            </a:r>
            <a:r>
              <a:rPr lang="zh-CN" altLang="en-US" sz="1800">
                <a:ea typeface="华文中宋" pitchFamily="2" charset="-122"/>
              </a:rPr>
              <a:t>的要求进行公开。</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02" name="Rectangle 2"/>
          <p:cNvSpPr>
            <a:spLocks noGrp="1" noChangeArrowheads="1"/>
          </p:cNvSpPr>
          <p:nvPr>
            <p:ph type="title"/>
          </p:nvPr>
        </p:nvSpPr>
        <p:spPr>
          <a:xfrm>
            <a:off x="1457325" y="138113"/>
            <a:ext cx="6619875" cy="655637"/>
          </a:xfrm>
        </p:spPr>
        <p:txBody>
          <a:bodyPr/>
          <a:lstStyle/>
          <a:p>
            <a:pPr algn="ctr"/>
            <a:r>
              <a:rPr lang="zh-CN" altLang="en-US" sz="2800">
                <a:solidFill>
                  <a:schemeClr val="bg1"/>
                </a:solidFill>
                <a:latin typeface="黑体" pitchFamily="49" charset="-122"/>
                <a:ea typeface="黑体" pitchFamily="49" charset="-122"/>
              </a:rPr>
              <a:t>新修订标准的主要技术内容及修改要点</a:t>
            </a:r>
          </a:p>
        </p:txBody>
      </p:sp>
      <p:sp>
        <p:nvSpPr>
          <p:cNvPr id="3584003" name="Text Box 3"/>
          <p:cNvSpPr txBox="1">
            <a:spLocks noChangeArrowheads="1"/>
          </p:cNvSpPr>
          <p:nvPr/>
        </p:nvSpPr>
        <p:spPr bwMode="auto">
          <a:xfrm>
            <a:off x="530225" y="1422400"/>
            <a:ext cx="8134350" cy="4745038"/>
          </a:xfrm>
          <a:prstGeom prst="rect">
            <a:avLst/>
          </a:prstGeom>
          <a:noFill/>
          <a:ln w="12700">
            <a:noFill/>
            <a:miter lim="800000"/>
            <a:headEnd type="none" w="sm" len="sm"/>
            <a:tailEnd type="none" w="sm" len="sm"/>
          </a:ln>
          <a:effectLst/>
        </p:spPr>
        <p:txBody>
          <a:bodyPr>
            <a:spAutoFit/>
          </a:bodyPr>
          <a:lstStyle/>
          <a:p>
            <a:pPr eaLnBrk="1">
              <a:lnSpc>
                <a:spcPct val="140000"/>
              </a:lnSpc>
            </a:pPr>
            <a:r>
              <a:rPr lang="zh-CN" altLang="en-US" sz="2000" b="1">
                <a:solidFill>
                  <a:srgbClr val="FF0000"/>
                </a:solidFill>
                <a:ea typeface="华文中宋" pitchFamily="2" charset="-122"/>
              </a:rPr>
              <a:t>技术要求和试验（</a:t>
            </a:r>
            <a:r>
              <a:rPr lang="en-US" altLang="zh-CN" sz="2000" b="1">
                <a:solidFill>
                  <a:srgbClr val="FF0000"/>
                </a:solidFill>
                <a:ea typeface="华文中宋" pitchFamily="2" charset="-122"/>
              </a:rPr>
              <a:t>1</a:t>
            </a:r>
            <a:r>
              <a:rPr lang="zh-CN" altLang="en-US" sz="2000" b="1">
                <a:solidFill>
                  <a:srgbClr val="FF0000"/>
                </a:solidFill>
                <a:ea typeface="华文中宋" pitchFamily="2" charset="-122"/>
              </a:rPr>
              <a:t>）</a:t>
            </a:r>
          </a:p>
          <a:p>
            <a:pPr eaLnBrk="1">
              <a:lnSpc>
                <a:spcPct val="140000"/>
              </a:lnSpc>
            </a:pPr>
            <a:r>
              <a:rPr lang="zh-CN" altLang="en-US" sz="1800">
                <a:ea typeface="华文中宋" pitchFamily="2" charset="-122"/>
              </a:rPr>
              <a:t>      新标准第五章技术要求和试验包括，噪声限值和测量方法。本标准与</a:t>
            </a:r>
            <a:r>
              <a:rPr lang="en-US" altLang="zh-CN" sz="1800">
                <a:ea typeface="华文中宋" pitchFamily="2" charset="-122"/>
              </a:rPr>
              <a:t>GB 1495-2002 </a:t>
            </a:r>
            <a:r>
              <a:rPr lang="zh-CN" altLang="en-US" sz="1800">
                <a:ea typeface="华文中宋" pitchFamily="2" charset="-122"/>
              </a:rPr>
              <a:t>相比主要变化，一是改变了测量方法以更接近汽车道路正常行驶工况，二是加严了汽车噪声限值。这两项主要变化具体体现在第五章。汽车加速行驶车外噪声的测量，按照附录</a:t>
            </a:r>
            <a:r>
              <a:rPr lang="en-US" altLang="zh-CN" sz="1800">
                <a:ea typeface="华文中宋" pitchFamily="2" charset="-122"/>
              </a:rPr>
              <a:t>C </a:t>
            </a:r>
            <a:r>
              <a:rPr lang="zh-CN" altLang="en-US" sz="1800">
                <a:ea typeface="华文中宋" pitchFamily="2" charset="-122"/>
              </a:rPr>
              <a:t>进行。道路正常行驶中，轻型车（</a:t>
            </a:r>
            <a:r>
              <a:rPr lang="en-US" altLang="zh-CN" sz="1800">
                <a:ea typeface="华文中宋" pitchFamily="2" charset="-122"/>
              </a:rPr>
              <a:t>M1</a:t>
            </a:r>
            <a:r>
              <a:rPr lang="zh-CN" altLang="en-US" sz="1800">
                <a:ea typeface="华文中宋" pitchFamily="2" charset="-122"/>
              </a:rPr>
              <a:t>，</a:t>
            </a:r>
            <a:r>
              <a:rPr lang="en-US" altLang="zh-CN" sz="1800">
                <a:ea typeface="华文中宋" pitchFamily="2" charset="-122"/>
              </a:rPr>
              <a:t>N1</a:t>
            </a:r>
            <a:r>
              <a:rPr lang="zh-CN" altLang="en-US" sz="1800">
                <a:ea typeface="华文中宋" pitchFamily="2" charset="-122"/>
              </a:rPr>
              <a:t>，</a:t>
            </a:r>
            <a:r>
              <a:rPr lang="en-US" altLang="zh-CN" sz="1800">
                <a:ea typeface="华文中宋" pitchFamily="2" charset="-122"/>
              </a:rPr>
              <a:t>M2</a:t>
            </a:r>
            <a:r>
              <a:rPr lang="zh-CN" altLang="en-US" sz="1800">
                <a:ea typeface="华文中宋" pitchFamily="2" charset="-122"/>
              </a:rPr>
              <a:t>（</a:t>
            </a:r>
            <a:r>
              <a:rPr lang="en-US" altLang="zh-CN" sz="1800">
                <a:ea typeface="华文中宋" pitchFamily="2" charset="-122"/>
              </a:rPr>
              <a:t>GVM≤3500kg</a:t>
            </a:r>
            <a:r>
              <a:rPr lang="zh-CN" altLang="en-US" sz="1800">
                <a:ea typeface="华文中宋" pitchFamily="2" charset="-122"/>
              </a:rPr>
              <a:t>）类汽车）与重型车（</a:t>
            </a:r>
            <a:r>
              <a:rPr lang="en-US" altLang="zh-CN" sz="1800">
                <a:ea typeface="华文中宋" pitchFamily="2" charset="-122"/>
              </a:rPr>
              <a:t>M2</a:t>
            </a:r>
            <a:r>
              <a:rPr lang="zh-CN" altLang="en-US" sz="1800">
                <a:ea typeface="华文中宋" pitchFamily="2" charset="-122"/>
              </a:rPr>
              <a:t>（</a:t>
            </a:r>
            <a:r>
              <a:rPr lang="en-US" altLang="zh-CN" sz="1800">
                <a:ea typeface="华文中宋" pitchFamily="2" charset="-122"/>
              </a:rPr>
              <a:t>GVM</a:t>
            </a:r>
            <a:r>
              <a:rPr lang="zh-CN" altLang="en-US" sz="1800">
                <a:ea typeface="华文中宋" pitchFamily="2" charset="-122"/>
              </a:rPr>
              <a:t>＞</a:t>
            </a:r>
            <a:r>
              <a:rPr lang="en-US" altLang="zh-CN" sz="1800">
                <a:ea typeface="华文中宋" pitchFamily="2" charset="-122"/>
              </a:rPr>
              <a:t>3500kg</a:t>
            </a:r>
            <a:r>
              <a:rPr lang="zh-CN" altLang="en-US" sz="1800">
                <a:ea typeface="华文中宋" pitchFamily="2" charset="-122"/>
              </a:rPr>
              <a:t>），</a:t>
            </a:r>
            <a:r>
              <a:rPr lang="en-US" altLang="zh-CN" sz="1800">
                <a:ea typeface="华文中宋" pitchFamily="2" charset="-122"/>
              </a:rPr>
              <a:t>M3</a:t>
            </a:r>
            <a:r>
              <a:rPr lang="zh-CN" altLang="en-US" sz="1800">
                <a:ea typeface="华文中宋" pitchFamily="2" charset="-122"/>
              </a:rPr>
              <a:t>，</a:t>
            </a:r>
            <a:r>
              <a:rPr lang="en-US" altLang="zh-CN" sz="1800">
                <a:ea typeface="华文中宋" pitchFamily="2" charset="-122"/>
              </a:rPr>
              <a:t>N2</a:t>
            </a:r>
            <a:r>
              <a:rPr lang="zh-CN" altLang="en-US" sz="1800">
                <a:ea typeface="华文中宋" pitchFamily="2" charset="-122"/>
              </a:rPr>
              <a:t>，</a:t>
            </a:r>
            <a:r>
              <a:rPr lang="en-US" altLang="zh-CN" sz="1800">
                <a:ea typeface="华文中宋" pitchFamily="2" charset="-122"/>
              </a:rPr>
              <a:t>N3 </a:t>
            </a:r>
            <a:r>
              <a:rPr lang="zh-CN" altLang="en-US" sz="1800">
                <a:ea typeface="华文中宋" pitchFamily="2" charset="-122"/>
              </a:rPr>
              <a:t>类汽车）具有不同的行驶工况，所以其测量方法也存在较大差异。随着轻型车动力系统噪声控制技术的升级，轮胎及相应行驶系统噪声所占权重逐渐增加，采用加速噪声与匀速噪声加权，可以加大对轮胎及相应行驶系统噪声的考核与控制，尤其是改善</a:t>
            </a:r>
            <a:r>
              <a:rPr lang="en-US" altLang="zh-CN" sz="1800">
                <a:ea typeface="华文中宋" pitchFamily="2" charset="-122"/>
              </a:rPr>
              <a:t>4a </a:t>
            </a:r>
            <a:r>
              <a:rPr lang="zh-CN" altLang="en-US" sz="1800">
                <a:ea typeface="华文中宋" pitchFamily="2" charset="-122"/>
              </a:rPr>
              <a:t>类声环境功能区夜间声环境达标率具有重要意义。对于重型车，新测量方法结合其行驶速度特性偏低，发动机转速比例偏高的特点，设定了合适的目标车速与目标转速，使其更为接近实际使用工况。</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inal_op">
  <a:themeElements>
    <a:clrScheme name="">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FFFF"/>
      </a:hlink>
      <a:folHlink>
        <a:srgbClr val="C0C0C0"/>
      </a:folHlink>
    </a:clrScheme>
    <a:fontScheme name="final_op">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final_op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inal_o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final_op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inal_op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inal_op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inal_op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final_op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30864</TotalTime>
  <Pages>82</Pages>
  <Words>2885</Words>
  <Application>Microsoft PowerPoint 4.0</Application>
  <PresentationFormat>全屏显示(4:3)</PresentationFormat>
  <Paragraphs>97</Paragraphs>
  <Slides>14</Slides>
  <Notes>1</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14</vt:i4>
      </vt:variant>
    </vt:vector>
  </HeadingPairs>
  <TitlesOfParts>
    <vt:vector size="26" baseType="lpstr">
      <vt:lpstr>Times New Roman</vt:lpstr>
      <vt:lpstr>宋体</vt:lpstr>
      <vt:lpstr>Arial</vt:lpstr>
      <vt:lpstr>Wingdings</vt:lpstr>
      <vt:lpstr>方正综艺简体</vt:lpstr>
      <vt:lpstr>Arial Black</vt:lpstr>
      <vt:lpstr>黑体</vt:lpstr>
      <vt:lpstr>楷体</vt:lpstr>
      <vt:lpstr>华文中宋</vt:lpstr>
      <vt:lpstr>final_op</vt:lpstr>
      <vt:lpstr>Pixel</vt:lpstr>
      <vt:lpstr>Microsoft Excel Worksheet</vt:lpstr>
      <vt:lpstr>关于《汽车加速行驶车外噪声 限值及测量方法》标准的分析</vt:lpstr>
      <vt:lpstr>问题的提出</vt:lpstr>
      <vt:lpstr>修订现行标准的必要性分析</vt:lpstr>
      <vt:lpstr>修订现行标准的必要性分析</vt:lpstr>
      <vt:lpstr>修订现行标准的必要性分析</vt:lpstr>
      <vt:lpstr>新修订标准的主要技术内容及修改要点</vt:lpstr>
      <vt:lpstr>新修订标准的主要技术内容及修改要点</vt:lpstr>
      <vt:lpstr>新修订标准的主要技术内容及修改要点</vt:lpstr>
      <vt:lpstr>新修订标准的主要技术内容及修改要点</vt:lpstr>
      <vt:lpstr>新修订标准的主要技术内容及修改要点</vt:lpstr>
      <vt:lpstr>新修订标准的主要技术内容及修改要点</vt:lpstr>
      <vt:lpstr>实施新标准对汽车生产企业的影响分析</vt:lpstr>
      <vt:lpstr>实施新标准对汽车生产企业的影响分析</vt:lpstr>
      <vt:lpstr>谢谢!</vt:lpstr>
    </vt:vector>
  </TitlesOfParts>
  <Manager>Kevin Libert</Manager>
  <Company>Dell Computer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闫瑞林</dc:creator>
  <cp:lastModifiedBy>DELL</cp:lastModifiedBy>
  <cp:revision>1752</cp:revision>
  <cp:lastPrinted>1999-04-27T15:48:37Z</cp:lastPrinted>
  <dcterms:created xsi:type="dcterms:W3CDTF">1998-04-17T16:39:32Z</dcterms:created>
  <dcterms:modified xsi:type="dcterms:W3CDTF">2017-11-28T08:05:07Z</dcterms:modified>
</cp:coreProperties>
</file>