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5.xml" ContentType="application/vnd.openxmlformats-officedocument.presentationml.notesSlide+xml"/>
  <Override PartName="/ppt/charts/chart4.xml" ContentType="application/vnd.openxmlformats-officedocument.drawingml.chart+xml"/>
  <Override PartName="/ppt/drawings/drawing2.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7.xml" ContentType="application/vnd.openxmlformats-officedocument.presentationml.notesSlide+xml"/>
  <Override PartName="/ppt/charts/chart6.xml" ContentType="application/vnd.openxmlformats-officedocument.drawingml.chart+xml"/>
  <Override PartName="/ppt/drawings/drawing3.xml" ContentType="application/vnd.openxmlformats-officedocument.drawingml.chartshape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charts/chart7.xml" ContentType="application/vnd.openxmlformats-officedocument.drawingml.chart+xml"/>
  <Override PartName="/ppt/drawings/drawing4.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charts/chart10.xml" ContentType="application/vnd.openxmlformats-officedocument.drawingml.chart+xml"/>
  <Override PartName="/ppt/drawings/drawing5.xml" ContentType="application/vnd.openxmlformats-officedocument.drawingml.chartshape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drawings/drawing6.xml" ContentType="application/vnd.openxmlformats-officedocument.drawingml.chartshapes+xml"/>
  <Override PartName="/ppt/charts/chart12.xml" ContentType="application/vnd.openxmlformats-officedocument.drawingml.chart+xml"/>
  <Override PartName="/ppt/charts/chart13.xml" ContentType="application/vnd.openxmlformats-officedocument.drawingml.chart+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charts/chart14.xml" ContentType="application/vnd.openxmlformats-officedocument.drawingml.chart+xml"/>
  <Override PartName="/ppt/drawings/drawing7.xml" ContentType="application/vnd.openxmlformats-officedocument.drawingml.chartshape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0.xml" ContentType="application/vnd.openxmlformats-officedocument.presentationml.notesSlide+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1.xml" ContentType="application/vnd.openxmlformats-officedocument.presentationml.notesSlide+xml"/>
  <Override PartName="/ppt/charts/chart18.xml" ContentType="application/vnd.openxmlformats-officedocument.drawingml.chart+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charts/chart19.xml" ContentType="application/vnd.openxmlformats-officedocument.drawingml.chart+xml"/>
  <Override PartName="/ppt/drawings/drawing8.xml" ContentType="application/vnd.openxmlformats-officedocument.drawingml.chartshapes+xml"/>
  <Override PartName="/ppt/notesSlides/notesSlide12.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charts/chart22.xml" ContentType="application/vnd.openxmlformats-officedocument.drawingml.chart+xml"/>
  <Override PartName="/ppt/drawings/drawing9.xml" ContentType="application/vnd.openxmlformats-officedocument.drawingml.chartshape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3.xml" ContentType="application/vnd.openxmlformats-officedocument.presentationml.notesSlide+xml"/>
  <Override PartName="/ppt/charts/chart23.xml" ContentType="application/vnd.openxmlformats-officedocument.drawingml.chart+xml"/>
  <Override PartName="/ppt/drawings/drawing10.xml" ContentType="application/vnd.openxmlformats-officedocument.drawingml.chartshape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charts/chart24.xml" ContentType="application/vnd.openxmlformats-officedocument.drawingml.chart+xml"/>
  <Override PartName="/ppt/drawings/drawing11.xml" ContentType="application/vnd.openxmlformats-officedocument.drawingml.chartshape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charts/chart25.xml" ContentType="application/vnd.openxmlformats-officedocument.drawingml.chart+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charts/chart26.xml" ContentType="application/vnd.openxmlformats-officedocument.drawingml.chart+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notesSlides/notesSlide14.xml" ContentType="application/vnd.openxmlformats-officedocument.presentationml.notesSlide+xml"/>
  <Override PartName="/ppt/charts/chart27.xml" ContentType="application/vnd.openxmlformats-officedocument.drawingml.chart+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charts/chart28.xml" ContentType="application/vnd.openxmlformats-officedocument.drawingml.chart+xml"/>
  <Override PartName="/ppt/drawings/drawing12.xml" ContentType="application/vnd.openxmlformats-officedocument.drawingml.chartshape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charts/chart29.xml" ContentType="application/vnd.openxmlformats-officedocument.drawingml.chart+xml"/>
  <Override PartName="/ppt/drawings/drawing13.xml" ContentType="application/vnd.openxmlformats-officedocument.drawingml.chartshape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5.xml" ContentType="application/vnd.openxmlformats-officedocument.presentationml.notesSlide+xml"/>
  <Override PartName="/ppt/charts/chart30.xml" ContentType="application/vnd.openxmlformats-officedocument.drawingml.chart+xml"/>
  <Override PartName="/ppt/drawings/drawing14.xml" ContentType="application/vnd.openxmlformats-officedocument.drawingml.chartshape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charts/chart31.xml" ContentType="application/vnd.openxmlformats-officedocument.drawingml.chart+xml"/>
  <Override PartName="/ppt/drawings/drawing15.xml" ContentType="application/vnd.openxmlformats-officedocument.drawingml.chartshap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9" r:id="rId1"/>
    <p:sldMasterId id="2147483809" r:id="rId2"/>
    <p:sldMasterId id="2147483828" r:id="rId3"/>
  </p:sldMasterIdLst>
  <p:notesMasterIdLst>
    <p:notesMasterId r:id="rId40"/>
  </p:notesMasterIdLst>
  <p:handoutMasterIdLst>
    <p:handoutMasterId r:id="rId41"/>
  </p:handoutMasterIdLst>
  <p:sldIdLst>
    <p:sldId id="903" r:id="rId4"/>
    <p:sldId id="865" r:id="rId5"/>
    <p:sldId id="866" r:id="rId6"/>
    <p:sldId id="867" r:id="rId7"/>
    <p:sldId id="904" r:id="rId8"/>
    <p:sldId id="905" r:id="rId9"/>
    <p:sldId id="906" r:id="rId10"/>
    <p:sldId id="871" r:id="rId11"/>
    <p:sldId id="872" r:id="rId12"/>
    <p:sldId id="873" r:id="rId13"/>
    <p:sldId id="874" r:id="rId14"/>
    <p:sldId id="875" r:id="rId15"/>
    <p:sldId id="876" r:id="rId16"/>
    <p:sldId id="877" r:id="rId17"/>
    <p:sldId id="878" r:id="rId18"/>
    <p:sldId id="928" r:id="rId19"/>
    <p:sldId id="881" r:id="rId20"/>
    <p:sldId id="882" r:id="rId21"/>
    <p:sldId id="929" r:id="rId22"/>
    <p:sldId id="885" r:id="rId23"/>
    <p:sldId id="886" r:id="rId24"/>
    <p:sldId id="931" r:id="rId25"/>
    <p:sldId id="889" r:id="rId26"/>
    <p:sldId id="890" r:id="rId27"/>
    <p:sldId id="933" r:id="rId28"/>
    <p:sldId id="893" r:id="rId29"/>
    <p:sldId id="894" r:id="rId30"/>
    <p:sldId id="895" r:id="rId31"/>
    <p:sldId id="920" r:id="rId32"/>
    <p:sldId id="897" r:id="rId33"/>
    <p:sldId id="898" r:id="rId34"/>
    <p:sldId id="922" r:id="rId35"/>
    <p:sldId id="923" r:id="rId36"/>
    <p:sldId id="924" r:id="rId37"/>
    <p:sldId id="925" r:id="rId38"/>
    <p:sldId id="532" r:id="rId39"/>
  </p:sldIdLst>
  <p:sldSz cx="9144000" cy="6858000" type="screen4x3"/>
  <p:notesSz cx="6735763" cy="9866313"/>
  <p:defaultTextStyle>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3" pos="1882" userDrawn="1">
          <p15:clr>
            <a:srgbClr val="F26B43"/>
          </p15:clr>
        </p15:guide>
        <p15:guide id="13" pos="3833" userDrawn="1">
          <p15:clr>
            <a:srgbClr val="5ACBF0"/>
          </p15:clr>
        </p15:guide>
        <p15:guide id="17" orient="horz" pos="3974" userDrawn="1">
          <p15:clr>
            <a:srgbClr val="C35EA4"/>
          </p15:clr>
        </p15:guide>
        <p15:guide id="20" pos="453" userDrawn="1">
          <p15:clr>
            <a:srgbClr val="F26B43"/>
          </p15:clr>
        </p15:guide>
        <p15:guide id="21" pos="5307" userDrawn="1">
          <p15:clr>
            <a:srgbClr val="F26B43"/>
          </p15:clr>
        </p15:guide>
        <p15:guide id="22" pos="2290" userDrawn="1">
          <p15:clr>
            <a:srgbClr val="F26B43"/>
          </p15:clr>
        </p15:guide>
        <p15:guide id="23" pos="295" userDrawn="1">
          <p15:clr>
            <a:srgbClr val="F26B43"/>
          </p15:clr>
        </p15:guide>
        <p15:guide id="24" pos="5579" userDrawn="1">
          <p15:clr>
            <a:srgbClr val="F26B43"/>
          </p15:clr>
        </p15:guide>
        <p15:guide id="25" orient="horz" pos="459" userDrawn="1">
          <p15:clr>
            <a:srgbClr val="000000"/>
          </p15:clr>
        </p15:guide>
        <p15:guide id="26" orient="horz" pos="4042" userDrawn="1">
          <p15:clr>
            <a:srgbClr val="000000"/>
          </p15:clr>
        </p15:guide>
        <p15:guide id="27" orient="horz" pos="1344" userDrawn="1">
          <p15:clr>
            <a:srgbClr val="000000"/>
          </p15:clr>
        </p15:guide>
        <p15:guide id="28" orient="horz" pos="3113" userDrawn="1">
          <p15:clr>
            <a:srgbClr val="000000"/>
          </p15:clr>
        </p15:guide>
        <p15:guide id="29" orient="horz" pos="2024" userDrawn="1">
          <p15:clr>
            <a:srgbClr val="000000"/>
          </p15:clr>
        </p15:guide>
        <p15:guide id="30" orient="horz" pos="3929" userDrawn="1">
          <p15:clr>
            <a:srgbClr val="A4A3A4"/>
          </p15:clr>
        </p15:guide>
        <p15:guide id="31" pos="249">
          <p15:clr>
            <a:srgbClr val="A4A3A4"/>
          </p15:clr>
        </p15:guide>
        <p15:guide id="32" pos="4422">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电脑公司" initials="电脑公司"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5C9D"/>
    <a:srgbClr val="BFBFBF"/>
    <a:srgbClr val="5F5F5F"/>
    <a:srgbClr val="474747"/>
    <a:srgbClr val="1F497D"/>
    <a:srgbClr val="FF5C00"/>
    <a:srgbClr val="FF9933"/>
    <a:srgbClr val="00A4DE"/>
    <a:srgbClr val="000000"/>
    <a:srgbClr val="E8E8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18" autoAdjust="0"/>
    <p:restoredTop sz="98261" autoAdjust="0"/>
  </p:normalViewPr>
  <p:slideViewPr>
    <p:cSldViewPr showGuides="1">
      <p:cViewPr varScale="1">
        <p:scale>
          <a:sx n="115" d="100"/>
          <a:sy n="115" d="100"/>
        </p:scale>
        <p:origin x="1188" y="102"/>
      </p:cViewPr>
      <p:guideLst>
        <p:guide pos="1882"/>
        <p:guide pos="3833"/>
        <p:guide orient="horz" pos="3974"/>
        <p:guide pos="453"/>
        <p:guide pos="5307"/>
        <p:guide pos="2290"/>
        <p:guide pos="295"/>
        <p:guide pos="5579"/>
        <p:guide orient="horz" pos="459"/>
        <p:guide orient="horz" pos="4042"/>
        <p:guide orient="horz" pos="1344"/>
        <p:guide orient="horz" pos="3113"/>
        <p:guide orient="horz" pos="2024"/>
        <p:guide orient="horz" pos="3929"/>
        <p:guide pos="249"/>
        <p:guide pos="4422"/>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73" d="100"/>
          <a:sy n="73" d="100"/>
        </p:scale>
        <p:origin x="-2244" y="-90"/>
      </p:cViewPr>
      <p:guideLst>
        <p:guide orient="horz" pos="3108"/>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12.xml"/><Relationship Id="rId1"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13.xml"/><Relationship Id="rId1"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0.xml.rels><?xml version="1.0" encoding="UTF-8" standalone="yes"?>
<Relationships xmlns="http://schemas.openxmlformats.org/package/2006/relationships"><Relationship Id="rId2" Type="http://schemas.openxmlformats.org/officeDocument/2006/relationships/chartUserShapes" Target="../drawings/drawing14.xml"/><Relationship Id="rId1"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2" Type="http://schemas.openxmlformats.org/officeDocument/2006/relationships/chartUserShapes" Target="../drawings/drawing15.xml"/><Relationship Id="rId1" Type="http://schemas.openxmlformats.org/officeDocument/2006/relationships/package" Target="../embeddings/Microsoft_Excel_Worksheet30.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3393832300295122E-2"/>
          <c:y val="7.6739425479904394E-2"/>
          <c:w val="0.95345033864837903"/>
          <c:h val="0.7958555228878007"/>
        </c:manualLayout>
      </c:layout>
      <c:lineChart>
        <c:grouping val="standard"/>
        <c:varyColors val="0"/>
        <c:ser>
          <c:idx val="0"/>
          <c:order val="0"/>
          <c:tx>
            <c:strRef>
              <c:f>Sheet1!$A$3</c:f>
              <c:strCache>
                <c:ptCount val="1"/>
                <c:pt idx="0">
                  <c:v>Y2013</c:v>
                </c:pt>
              </c:strCache>
            </c:strRef>
          </c:tx>
          <c:spPr>
            <a:ln w="31794" cmpd="sng">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0-A366-47E5-9E84-91ECB2DB5FCF}"/>
            </c:ext>
          </c:extLst>
        </c:ser>
        <c:ser>
          <c:idx val="1"/>
          <c:order val="1"/>
          <c:tx>
            <c:strRef>
              <c:f>Sheet1!$A$4</c:f>
              <c:strCache>
                <c:ptCount val="1"/>
                <c:pt idx="0">
                  <c:v>Y2014</c:v>
                </c:pt>
              </c:strCache>
            </c:strRef>
          </c:tx>
          <c:spPr>
            <a:ln w="19050"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A366-47E5-9E84-91ECB2DB5FCF}"/>
              </c:ext>
            </c:extLst>
          </c:dPt>
          <c:dPt>
            <c:idx val="2"/>
            <c:marker>
              <c:symbol val="circle"/>
              <c:size val="10"/>
            </c:marker>
            <c:bubble3D val="0"/>
            <c:extLst>
              <c:ext xmlns:c16="http://schemas.microsoft.com/office/drawing/2014/chart" uri="{C3380CC4-5D6E-409C-BE32-E72D297353CC}">
                <c16:uniqueId val="{00000002-A366-47E5-9E84-91ECB2DB5FCF}"/>
              </c:ext>
            </c:extLst>
          </c:dPt>
          <c:dPt>
            <c:idx val="4"/>
            <c:marker>
              <c:symbol val="circle"/>
              <c:size val="10"/>
            </c:marker>
            <c:bubble3D val="0"/>
            <c:extLst>
              <c:ext xmlns:c16="http://schemas.microsoft.com/office/drawing/2014/chart" uri="{C3380CC4-5D6E-409C-BE32-E72D297353CC}">
                <c16:uniqueId val="{00000003-A366-47E5-9E84-91ECB2DB5FCF}"/>
              </c:ext>
            </c:extLst>
          </c:dPt>
          <c:dPt>
            <c:idx val="6"/>
            <c:marker>
              <c:symbol val="circle"/>
              <c:size val="10"/>
            </c:marker>
            <c:bubble3D val="0"/>
            <c:extLst>
              <c:ext xmlns:c16="http://schemas.microsoft.com/office/drawing/2014/chart" uri="{C3380CC4-5D6E-409C-BE32-E72D297353CC}">
                <c16:uniqueId val="{00000004-A366-47E5-9E84-91ECB2DB5FCF}"/>
              </c:ext>
            </c:extLst>
          </c:dPt>
          <c:dPt>
            <c:idx val="8"/>
            <c:marker>
              <c:symbol val="circle"/>
              <c:size val="10"/>
            </c:marker>
            <c:bubble3D val="0"/>
            <c:extLst>
              <c:ext xmlns:c16="http://schemas.microsoft.com/office/drawing/2014/chart" uri="{C3380CC4-5D6E-409C-BE32-E72D297353CC}">
                <c16:uniqueId val="{00000005-A366-47E5-9E84-91ECB2DB5FCF}"/>
              </c:ext>
            </c:extLst>
          </c:dPt>
          <c:dPt>
            <c:idx val="10"/>
            <c:marker>
              <c:symbol val="circle"/>
              <c:size val="10"/>
            </c:marker>
            <c:bubble3D val="0"/>
            <c:extLst>
              <c:ext xmlns:c16="http://schemas.microsoft.com/office/drawing/2014/chart" uri="{C3380CC4-5D6E-409C-BE32-E72D297353CC}">
                <c16:uniqueId val="{00000006-A366-47E5-9E84-91ECB2DB5FCF}"/>
              </c:ext>
            </c:extLst>
          </c:dPt>
          <c:dPt>
            <c:idx val="12"/>
            <c:marker>
              <c:symbol val="circle"/>
              <c:size val="10"/>
            </c:marker>
            <c:bubble3D val="0"/>
            <c:extLst>
              <c:ext xmlns:c16="http://schemas.microsoft.com/office/drawing/2014/chart" uri="{C3380CC4-5D6E-409C-BE32-E72D297353CC}">
                <c16:uniqueId val="{00000007-A366-47E5-9E84-91ECB2DB5FCF}"/>
              </c:ext>
            </c:extLst>
          </c:dPt>
          <c:dPt>
            <c:idx val="14"/>
            <c:marker>
              <c:symbol val="circle"/>
              <c:size val="9"/>
            </c:marker>
            <c:bubble3D val="0"/>
            <c:extLst>
              <c:ext xmlns:c16="http://schemas.microsoft.com/office/drawing/2014/chart" uri="{C3380CC4-5D6E-409C-BE32-E72D297353CC}">
                <c16:uniqueId val="{00000008-A366-47E5-9E84-91ECB2DB5FCF}"/>
              </c:ext>
            </c:extLst>
          </c:dPt>
          <c:dPt>
            <c:idx val="16"/>
            <c:marker>
              <c:symbol val="circle"/>
              <c:size val="10"/>
            </c:marker>
            <c:bubble3D val="0"/>
            <c:extLst>
              <c:ext xmlns:c16="http://schemas.microsoft.com/office/drawing/2014/chart" uri="{C3380CC4-5D6E-409C-BE32-E72D297353CC}">
                <c16:uniqueId val="{00000009-A366-47E5-9E84-91ECB2DB5FCF}"/>
              </c:ext>
            </c:extLst>
          </c:dPt>
          <c:dPt>
            <c:idx val="18"/>
            <c:marker>
              <c:symbol val="circle"/>
              <c:size val="10"/>
            </c:marker>
            <c:bubble3D val="0"/>
            <c:extLst>
              <c:ext xmlns:c16="http://schemas.microsoft.com/office/drawing/2014/chart" uri="{C3380CC4-5D6E-409C-BE32-E72D297353CC}">
                <c16:uniqueId val="{0000000A-A366-47E5-9E84-91ECB2DB5FCF}"/>
              </c:ext>
            </c:extLst>
          </c:dPt>
          <c:dPt>
            <c:idx val="20"/>
            <c:marker>
              <c:symbol val="circle"/>
              <c:size val="10"/>
            </c:marker>
            <c:bubble3D val="0"/>
            <c:extLst>
              <c:ext xmlns:c16="http://schemas.microsoft.com/office/drawing/2014/chart" uri="{C3380CC4-5D6E-409C-BE32-E72D297353CC}">
                <c16:uniqueId val="{0000000B-A366-47E5-9E84-91ECB2DB5FCF}"/>
              </c:ext>
            </c:extLst>
          </c:dPt>
          <c:dPt>
            <c:idx val="22"/>
            <c:marker>
              <c:symbol val="circle"/>
              <c:size val="10"/>
            </c:marker>
            <c:bubble3D val="0"/>
            <c:extLst>
              <c:ext xmlns:c16="http://schemas.microsoft.com/office/drawing/2014/chart" uri="{C3380CC4-5D6E-409C-BE32-E72D297353CC}">
                <c16:uniqueId val="{0000000C-A366-47E5-9E84-91ECB2DB5FCF}"/>
              </c:ext>
            </c:extLst>
          </c:dPt>
          <c:dPt>
            <c:idx val="24"/>
            <c:marker>
              <c:symbol val="circle"/>
              <c:size val="10"/>
            </c:marker>
            <c:bubble3D val="0"/>
            <c:extLst>
              <c:ext xmlns:c16="http://schemas.microsoft.com/office/drawing/2014/chart" uri="{C3380CC4-5D6E-409C-BE32-E72D297353CC}">
                <c16:uniqueId val="{0000000D-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-0.40816613195090445</c:v>
                </c:pt>
                <c:pt idx="2">
                  <c:v>-2.0692171193200002</c:v>
                </c:pt>
                <c:pt idx="3">
                  <c:v>-1.6729298090723099</c:v>
                </c:pt>
                <c:pt idx="4">
                  <c:v>-2.9248205089206558</c:v>
                </c:pt>
                <c:pt idx="5">
                  <c:v>1.7417004629122879</c:v>
                </c:pt>
                <c:pt idx="6">
                  <c:v>1.3758748800688059</c:v>
                </c:pt>
                <c:pt idx="7">
                  <c:v>1.3361217935358161</c:v>
                </c:pt>
                <c:pt idx="8">
                  <c:v>1.4301166323921422</c:v>
                </c:pt>
                <c:pt idx="9">
                  <c:v>2.2115716535802799</c:v>
                </c:pt>
                <c:pt idx="10">
                  <c:v>2.0265821955046004</c:v>
                </c:pt>
                <c:pt idx="11">
                  <c:v>2.0363673697783691</c:v>
                </c:pt>
                <c:pt idx="12">
                  <c:v>1.7784046852153956</c:v>
                </c:pt>
                <c:pt idx="13">
                  <c:v>3.0081356599330089</c:v>
                </c:pt>
                <c:pt idx="14">
                  <c:v>2.6418275971580307</c:v>
                </c:pt>
                <c:pt idx="15">
                  <c:v>4.6579753639845345</c:v>
                </c:pt>
                <c:pt idx="16">
                  <c:v>4.2758380059957579</c:v>
                </c:pt>
                <c:pt idx="17">
                  <c:v>2.9433953859496098</c:v>
                </c:pt>
                <c:pt idx="18">
                  <c:v>2.8115656922239829</c:v>
                </c:pt>
                <c:pt idx="19">
                  <c:v>0.69893768028543857</c:v>
                </c:pt>
                <c:pt idx="20">
                  <c:v>0.5840666831154806</c:v>
                </c:pt>
                <c:pt idx="21">
                  <c:v>0.30089285247703046</c:v>
                </c:pt>
                <c:pt idx="22">
                  <c:v>-7.0527064779402071E-2</c:v>
                </c:pt>
                <c:pt idx="23">
                  <c:v>-4.5709646492675393E-2</c:v>
                </c:pt>
                <c:pt idx="24">
                  <c:v>-0.48494678958387327</c:v>
                </c:pt>
              </c:numCache>
            </c:numRef>
          </c:val>
          <c:smooth val="0"/>
          <c:extLst>
            <c:ext xmlns:c16="http://schemas.microsoft.com/office/drawing/2014/chart" uri="{C3380CC4-5D6E-409C-BE32-E72D297353CC}">
              <c16:uniqueId val="{0000000E-A366-47E5-9E84-91ECB2DB5FCF}"/>
            </c:ext>
          </c:extLst>
        </c:ser>
        <c:ser>
          <c:idx val="2"/>
          <c:order val="2"/>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spPr>
              <a:ln w="31750">
                <a:solidFill>
                  <a:srgbClr val="00A4DE"/>
                </a:solidFill>
              </a:ln>
            </c:spPr>
            <c:extLst>
              <c:ext xmlns:c16="http://schemas.microsoft.com/office/drawing/2014/chart" uri="{C3380CC4-5D6E-409C-BE32-E72D297353CC}">
                <c16:uniqueId val="{00000010-A366-47E5-9E84-91ECB2DB5FCF}"/>
              </c:ext>
            </c:extLst>
          </c:dPt>
          <c:dPt>
            <c:idx val="3"/>
            <c:marker>
              <c:symbol val="circle"/>
              <c:size val="7"/>
            </c:marker>
            <c:bubble3D val="0"/>
            <c:extLst>
              <c:ext xmlns:c16="http://schemas.microsoft.com/office/drawing/2014/chart" uri="{C3380CC4-5D6E-409C-BE32-E72D297353CC}">
                <c16:uniqueId val="{00000011-A366-47E5-9E84-91ECB2DB5FCF}"/>
              </c:ext>
            </c:extLst>
          </c:dPt>
          <c:dPt>
            <c:idx val="5"/>
            <c:marker>
              <c:symbol val="circle"/>
              <c:size val="7"/>
            </c:marker>
            <c:bubble3D val="0"/>
            <c:extLst>
              <c:ext xmlns:c16="http://schemas.microsoft.com/office/drawing/2014/chart" uri="{C3380CC4-5D6E-409C-BE32-E72D297353CC}">
                <c16:uniqueId val="{00000012-A366-47E5-9E84-91ECB2DB5FCF}"/>
              </c:ext>
            </c:extLst>
          </c:dPt>
          <c:dPt>
            <c:idx val="7"/>
            <c:marker>
              <c:symbol val="circle"/>
              <c:size val="7"/>
            </c:marker>
            <c:bubble3D val="0"/>
            <c:extLst>
              <c:ext xmlns:c16="http://schemas.microsoft.com/office/drawing/2014/chart" uri="{C3380CC4-5D6E-409C-BE32-E72D297353CC}">
                <c16:uniqueId val="{00000013-A366-47E5-9E84-91ECB2DB5FCF}"/>
              </c:ext>
            </c:extLst>
          </c:dPt>
          <c:dPt>
            <c:idx val="9"/>
            <c:marker>
              <c:symbol val="circle"/>
              <c:size val="7"/>
            </c:marker>
            <c:bubble3D val="0"/>
            <c:extLst>
              <c:ext xmlns:c16="http://schemas.microsoft.com/office/drawing/2014/chart" uri="{C3380CC4-5D6E-409C-BE32-E72D297353CC}">
                <c16:uniqueId val="{00000014-A366-47E5-9E84-91ECB2DB5FCF}"/>
              </c:ext>
            </c:extLst>
          </c:dPt>
          <c:dPt>
            <c:idx val="11"/>
            <c:marker>
              <c:symbol val="circle"/>
              <c:size val="7"/>
            </c:marker>
            <c:bubble3D val="0"/>
            <c:extLst>
              <c:ext xmlns:c16="http://schemas.microsoft.com/office/drawing/2014/chart" uri="{C3380CC4-5D6E-409C-BE32-E72D297353CC}">
                <c16:uniqueId val="{00000015-A366-47E5-9E84-91ECB2DB5FCF}"/>
              </c:ext>
            </c:extLst>
          </c:dPt>
          <c:dPt>
            <c:idx val="13"/>
            <c:marker>
              <c:symbol val="circle"/>
              <c:size val="7"/>
            </c:marker>
            <c:bubble3D val="0"/>
            <c:extLst>
              <c:ext xmlns:c16="http://schemas.microsoft.com/office/drawing/2014/chart" uri="{C3380CC4-5D6E-409C-BE32-E72D297353CC}">
                <c16:uniqueId val="{00000016-A366-47E5-9E84-91ECB2DB5FCF}"/>
              </c:ext>
            </c:extLst>
          </c:dPt>
          <c:dPt>
            <c:idx val="15"/>
            <c:marker>
              <c:symbol val="circle"/>
              <c:size val="7"/>
            </c:marker>
            <c:bubble3D val="0"/>
            <c:extLst>
              <c:ext xmlns:c16="http://schemas.microsoft.com/office/drawing/2014/chart" uri="{C3380CC4-5D6E-409C-BE32-E72D297353CC}">
                <c16:uniqueId val="{00000017-A366-47E5-9E84-91ECB2DB5FCF}"/>
              </c:ext>
            </c:extLst>
          </c:dPt>
          <c:dPt>
            <c:idx val="17"/>
            <c:marker>
              <c:symbol val="circle"/>
              <c:size val="7"/>
            </c:marker>
            <c:bubble3D val="0"/>
            <c:extLst>
              <c:ext xmlns:c16="http://schemas.microsoft.com/office/drawing/2014/chart" uri="{C3380CC4-5D6E-409C-BE32-E72D297353CC}">
                <c16:uniqueId val="{00000018-A366-47E5-9E84-91ECB2DB5FCF}"/>
              </c:ext>
            </c:extLst>
          </c:dPt>
          <c:dPt>
            <c:idx val="19"/>
            <c:marker>
              <c:symbol val="circle"/>
              <c:size val="7"/>
            </c:marker>
            <c:bubble3D val="0"/>
            <c:extLst>
              <c:ext xmlns:c16="http://schemas.microsoft.com/office/drawing/2014/chart" uri="{C3380CC4-5D6E-409C-BE32-E72D297353CC}">
                <c16:uniqueId val="{00000019-A366-47E5-9E84-91ECB2DB5FCF}"/>
              </c:ext>
            </c:extLst>
          </c:dPt>
          <c:dPt>
            <c:idx val="21"/>
            <c:marker>
              <c:symbol val="circle"/>
              <c:size val="7"/>
            </c:marker>
            <c:bubble3D val="0"/>
            <c:extLst>
              <c:ext xmlns:c16="http://schemas.microsoft.com/office/drawing/2014/chart" uri="{C3380CC4-5D6E-409C-BE32-E72D297353CC}">
                <c16:uniqueId val="{0000001A-A366-47E5-9E84-91ECB2DB5FCF}"/>
              </c:ext>
            </c:extLst>
          </c:dPt>
          <c:dPt>
            <c:idx val="23"/>
            <c:marker>
              <c:symbol val="circle"/>
              <c:size val="7"/>
            </c:marker>
            <c:bubble3D val="0"/>
            <c:extLst>
              <c:ext xmlns:c16="http://schemas.microsoft.com/office/drawing/2014/chart" uri="{C3380CC4-5D6E-409C-BE32-E72D297353CC}">
                <c16:uniqueId val="{0000001B-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-1.0330310052111602</c:v>
                </c:pt>
                <c:pt idx="2">
                  <c:v>-1.3131036145598185</c:v>
                </c:pt>
                <c:pt idx="3">
                  <c:v>-1.9375090538792938</c:v>
                </c:pt>
                <c:pt idx="4">
                  <c:v>-1.6107286650194119</c:v>
                </c:pt>
                <c:pt idx="5">
                  <c:v>-1.2372238952630288</c:v>
                </c:pt>
                <c:pt idx="6">
                  <c:v>-1.4448705746460178</c:v>
                </c:pt>
                <c:pt idx="7">
                  <c:v>-0.37592662241823227</c:v>
                </c:pt>
                <c:pt idx="8">
                  <c:v>-0.67661536017140644</c:v>
                </c:pt>
                <c:pt idx="9">
                  <c:v>1.4362669868411393</c:v>
                </c:pt>
                <c:pt idx="10">
                  <c:v>0.8729605076882585</c:v>
                </c:pt>
                <c:pt idx="11">
                  <c:v>0.46641298918224106</c:v>
                </c:pt>
                <c:pt idx="12">
                  <c:v>0.65881255761657265</c:v>
                </c:pt>
                <c:pt idx="13">
                  <c:v>1.3290905397008945</c:v>
                </c:pt>
                <c:pt idx="14">
                  <c:v>1.1325926719742085</c:v>
                </c:pt>
                <c:pt idx="15">
                  <c:v>2.4839403916463443</c:v>
                </c:pt>
                <c:pt idx="16">
                  <c:v>1.3930141188903011</c:v>
                </c:pt>
                <c:pt idx="17">
                  <c:v>3.2059549866459758</c:v>
                </c:pt>
                <c:pt idx="18">
                  <c:v>-0.32280155712739456</c:v>
                </c:pt>
                <c:pt idx="19">
                  <c:v>0.6973395179254549</c:v>
                </c:pt>
                <c:pt idx="20">
                  <c:v>-0.86213543363761191</c:v>
                </c:pt>
                <c:pt idx="21">
                  <c:v>-1.5778638222261998</c:v>
                </c:pt>
                <c:pt idx="22">
                  <c:v>-1.7681204622397084</c:v>
                </c:pt>
                <c:pt idx="23">
                  <c:v>-2.2095277474572961</c:v>
                </c:pt>
                <c:pt idx="24">
                  <c:v>-2.3469298576613506</c:v>
                </c:pt>
              </c:numCache>
            </c:numRef>
          </c:val>
          <c:smooth val="0"/>
          <c:extLst>
            <c:ext xmlns:c16="http://schemas.microsoft.com/office/drawing/2014/chart" uri="{C3380CC4-5D6E-409C-BE32-E72D297353CC}">
              <c16:uniqueId val="{0000001C-A366-47E5-9E84-91ECB2DB5FCF}"/>
            </c:ext>
          </c:extLst>
        </c:ser>
        <c:ser>
          <c:idx val="3"/>
          <c:order val="3"/>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D-A366-47E5-9E84-91ECB2DB5FCF}"/>
              </c:ext>
            </c:extLst>
          </c:dPt>
          <c:dPt>
            <c:idx val="3"/>
            <c:marker>
              <c:symbol val="circle"/>
              <c:size val="7"/>
            </c:marker>
            <c:bubble3D val="0"/>
            <c:extLst>
              <c:ext xmlns:c16="http://schemas.microsoft.com/office/drawing/2014/chart" uri="{C3380CC4-5D6E-409C-BE32-E72D297353CC}">
                <c16:uniqueId val="{0000001E-A366-47E5-9E84-91ECB2DB5FCF}"/>
              </c:ext>
            </c:extLst>
          </c:dPt>
          <c:dPt>
            <c:idx val="5"/>
            <c:marker>
              <c:symbol val="circle"/>
              <c:size val="7"/>
            </c:marker>
            <c:bubble3D val="0"/>
            <c:extLst>
              <c:ext xmlns:c16="http://schemas.microsoft.com/office/drawing/2014/chart" uri="{C3380CC4-5D6E-409C-BE32-E72D297353CC}">
                <c16:uniqueId val="{0000001F-A366-47E5-9E84-91ECB2DB5FCF}"/>
              </c:ext>
            </c:extLst>
          </c:dPt>
          <c:dPt>
            <c:idx val="7"/>
            <c:marker>
              <c:symbol val="circle"/>
              <c:size val="7"/>
            </c:marker>
            <c:bubble3D val="0"/>
            <c:extLst>
              <c:ext xmlns:c16="http://schemas.microsoft.com/office/drawing/2014/chart" uri="{C3380CC4-5D6E-409C-BE32-E72D297353CC}">
                <c16:uniqueId val="{00000020-A366-47E5-9E84-91ECB2DB5FCF}"/>
              </c:ext>
            </c:extLst>
          </c:dPt>
          <c:dPt>
            <c:idx val="9"/>
            <c:marker>
              <c:symbol val="circle"/>
              <c:size val="7"/>
            </c:marker>
            <c:bubble3D val="0"/>
            <c:extLst>
              <c:ext xmlns:c16="http://schemas.microsoft.com/office/drawing/2014/chart" uri="{C3380CC4-5D6E-409C-BE32-E72D297353CC}">
                <c16:uniqueId val="{00000021-A366-47E5-9E84-91ECB2DB5FCF}"/>
              </c:ext>
            </c:extLst>
          </c:dPt>
          <c:dPt>
            <c:idx val="11"/>
            <c:marker>
              <c:symbol val="circle"/>
              <c:size val="7"/>
            </c:marker>
            <c:bubble3D val="0"/>
            <c:extLst>
              <c:ext xmlns:c16="http://schemas.microsoft.com/office/drawing/2014/chart" uri="{C3380CC4-5D6E-409C-BE32-E72D297353CC}">
                <c16:uniqueId val="{00000022-A366-47E5-9E84-91ECB2DB5FCF}"/>
              </c:ext>
            </c:extLst>
          </c:dPt>
          <c:dPt>
            <c:idx val="13"/>
            <c:marker>
              <c:symbol val="circle"/>
              <c:size val="7"/>
            </c:marker>
            <c:bubble3D val="0"/>
            <c:extLst>
              <c:ext xmlns:c16="http://schemas.microsoft.com/office/drawing/2014/chart" uri="{C3380CC4-5D6E-409C-BE32-E72D297353CC}">
                <c16:uniqueId val="{00000023-A366-47E5-9E84-91ECB2DB5FCF}"/>
              </c:ext>
            </c:extLst>
          </c:dPt>
          <c:dPt>
            <c:idx val="15"/>
            <c:marker>
              <c:symbol val="circle"/>
              <c:size val="7"/>
            </c:marker>
            <c:bubble3D val="0"/>
            <c:extLst>
              <c:ext xmlns:c16="http://schemas.microsoft.com/office/drawing/2014/chart" uri="{C3380CC4-5D6E-409C-BE32-E72D297353CC}">
                <c16:uniqueId val="{00000024-A366-47E5-9E84-91ECB2DB5FCF}"/>
              </c:ext>
            </c:extLst>
          </c:dPt>
          <c:dPt>
            <c:idx val="17"/>
            <c:marker>
              <c:symbol val="circle"/>
              <c:size val="7"/>
            </c:marker>
            <c:bubble3D val="0"/>
            <c:extLst>
              <c:ext xmlns:c16="http://schemas.microsoft.com/office/drawing/2014/chart" uri="{C3380CC4-5D6E-409C-BE32-E72D297353CC}">
                <c16:uniqueId val="{00000025-A366-47E5-9E84-91ECB2DB5FCF}"/>
              </c:ext>
            </c:extLst>
          </c:dPt>
          <c:dPt>
            <c:idx val="19"/>
            <c:marker>
              <c:symbol val="circle"/>
              <c:size val="7"/>
            </c:marker>
            <c:bubble3D val="0"/>
            <c:extLst>
              <c:ext xmlns:c16="http://schemas.microsoft.com/office/drawing/2014/chart" uri="{C3380CC4-5D6E-409C-BE32-E72D297353CC}">
                <c16:uniqueId val="{00000026-A366-47E5-9E84-91ECB2DB5FCF}"/>
              </c:ext>
            </c:extLst>
          </c:dPt>
          <c:dPt>
            <c:idx val="21"/>
            <c:marker>
              <c:symbol val="circle"/>
              <c:size val="7"/>
            </c:marker>
            <c:bubble3D val="0"/>
            <c:extLst>
              <c:ext xmlns:c16="http://schemas.microsoft.com/office/drawing/2014/chart" uri="{C3380CC4-5D6E-409C-BE32-E72D297353CC}">
                <c16:uniqueId val="{00000027-A366-47E5-9E84-91ECB2DB5FCF}"/>
              </c:ext>
            </c:extLst>
          </c:dPt>
          <c:dPt>
            <c:idx val="23"/>
            <c:marker>
              <c:symbol val="circle"/>
              <c:size val="7"/>
            </c:marker>
            <c:bubble3D val="0"/>
            <c:extLst>
              <c:ext xmlns:c16="http://schemas.microsoft.com/office/drawing/2014/chart" uri="{C3380CC4-5D6E-409C-BE32-E72D297353CC}">
                <c16:uniqueId val="{00000028-A366-47E5-9E84-91ECB2DB5FCF}"/>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-9.7858761372484278</c:v>
                </c:pt>
                <c:pt idx="2">
                  <c:v>-9.4466425325008494</c:v>
                </c:pt>
                <c:pt idx="3">
                  <c:v>-6.5579307539038396</c:v>
                </c:pt>
                <c:pt idx="4">
                  <c:v>-5.8475099600874492</c:v>
                </c:pt>
                <c:pt idx="5">
                  <c:v>-6.7713963252382658</c:v>
                </c:pt>
                <c:pt idx="6">
                  <c:v>-6.0317445978683164</c:v>
                </c:pt>
                <c:pt idx="7">
                  <c:v>-5.5451788555091923</c:v>
                </c:pt>
                <c:pt idx="8">
                  <c:v>-5.3120732277034399</c:v>
                </c:pt>
                <c:pt idx="9">
                  <c:v>-2.9037152813918055</c:v>
                </c:pt>
                <c:pt idx="10">
                  <c:v>-3.2665528185052195</c:v>
                </c:pt>
                <c:pt idx="11">
                  <c:v>-2.1520905247857658</c:v>
                </c:pt>
                <c:pt idx="12">
                  <c:v>-2.4281551285958658</c:v>
                </c:pt>
                <c:pt idx="13">
                  <c:v>-2.21</c:v>
                </c:pt>
                <c:pt idx="14">
                  <c:v>-2.186203026597644</c:v>
                </c:pt>
                <c:pt idx="15">
                  <c:v>-1.0036059987601598</c:v>
                </c:pt>
                <c:pt idx="16">
                  <c:v>-1.1066026097969472</c:v>
                </c:pt>
                <c:pt idx="17">
                  <c:v>-2.5733606292717925</c:v>
                </c:pt>
                <c:pt idx="18">
                  <c:v>-3.3594703031933904</c:v>
                </c:pt>
                <c:pt idx="19">
                  <c:v>-4.4513455494228911</c:v>
                </c:pt>
                <c:pt idx="20">
                  <c:v>-4.1070252994184875</c:v>
                </c:pt>
                <c:pt idx="21">
                  <c:v>-5.1542343610050834</c:v>
                </c:pt>
                <c:pt idx="22">
                  <c:v>-4.9998719657107777</c:v>
                </c:pt>
                <c:pt idx="23">
                  <c:v>-3.9475198242308385</c:v>
                </c:pt>
                <c:pt idx="24">
                  <c:v>-4.1617663199745252</c:v>
                </c:pt>
              </c:numCache>
            </c:numRef>
          </c:val>
          <c:smooth val="0"/>
          <c:extLst>
            <c:ext xmlns:c16="http://schemas.microsoft.com/office/drawing/2014/chart" uri="{C3380CC4-5D6E-409C-BE32-E72D297353CC}">
              <c16:uniqueId val="{00000029-A366-47E5-9E84-91ECB2DB5FCF}"/>
            </c:ext>
          </c:extLst>
        </c:ser>
        <c:ser>
          <c:idx val="4"/>
          <c:order val="4"/>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A-A366-47E5-9E84-91ECB2DB5FCF}"/>
              </c:ext>
            </c:extLst>
          </c:dPt>
          <c:dPt>
            <c:idx val="3"/>
            <c:marker>
              <c:symbol val="circle"/>
              <c:size val="7"/>
            </c:marker>
            <c:bubble3D val="0"/>
            <c:extLst>
              <c:ext xmlns:c16="http://schemas.microsoft.com/office/drawing/2014/chart" uri="{C3380CC4-5D6E-409C-BE32-E72D297353CC}">
                <c16:uniqueId val="{0000002B-A366-47E5-9E84-91ECB2DB5FCF}"/>
              </c:ext>
            </c:extLst>
          </c:dPt>
          <c:dPt>
            <c:idx val="5"/>
            <c:marker>
              <c:symbol val="circle"/>
              <c:size val="7"/>
            </c:marker>
            <c:bubble3D val="0"/>
            <c:extLst>
              <c:ext xmlns:c16="http://schemas.microsoft.com/office/drawing/2014/chart" uri="{C3380CC4-5D6E-409C-BE32-E72D297353CC}">
                <c16:uniqueId val="{0000002C-A366-47E5-9E84-91ECB2DB5FCF}"/>
              </c:ext>
            </c:extLst>
          </c:dPt>
          <c:dPt>
            <c:idx val="7"/>
            <c:marker>
              <c:symbol val="circle"/>
              <c:size val="7"/>
            </c:marker>
            <c:bubble3D val="0"/>
            <c:extLst>
              <c:ext xmlns:c16="http://schemas.microsoft.com/office/drawing/2014/chart" uri="{C3380CC4-5D6E-409C-BE32-E72D297353CC}">
                <c16:uniqueId val="{0000002D-A366-47E5-9E84-91ECB2DB5FCF}"/>
              </c:ext>
            </c:extLst>
          </c:dPt>
          <c:dPt>
            <c:idx val="9"/>
            <c:marker>
              <c:symbol val="circle"/>
              <c:size val="7"/>
            </c:marker>
            <c:bubble3D val="0"/>
            <c:extLst>
              <c:ext xmlns:c16="http://schemas.microsoft.com/office/drawing/2014/chart" uri="{C3380CC4-5D6E-409C-BE32-E72D297353CC}">
                <c16:uniqueId val="{0000002E-A366-47E5-9E84-91ECB2DB5FCF}"/>
              </c:ext>
            </c:extLst>
          </c:dPt>
          <c:dPt>
            <c:idx val="11"/>
            <c:marker>
              <c:symbol val="circle"/>
              <c:size val="7"/>
            </c:marker>
            <c:bubble3D val="0"/>
            <c:extLst>
              <c:ext xmlns:c16="http://schemas.microsoft.com/office/drawing/2014/chart" uri="{C3380CC4-5D6E-409C-BE32-E72D297353CC}">
                <c16:uniqueId val="{0000002F-A366-47E5-9E84-91ECB2DB5FCF}"/>
              </c:ext>
            </c:extLst>
          </c:dPt>
          <c:dPt>
            <c:idx val="13"/>
            <c:marker>
              <c:symbol val="circle"/>
              <c:size val="7"/>
            </c:marker>
            <c:bubble3D val="0"/>
            <c:extLst>
              <c:ext xmlns:c16="http://schemas.microsoft.com/office/drawing/2014/chart" uri="{C3380CC4-5D6E-409C-BE32-E72D297353CC}">
                <c16:uniqueId val="{00000030-A366-47E5-9E84-91ECB2DB5FCF}"/>
              </c:ext>
            </c:extLst>
          </c:dPt>
          <c:dPt>
            <c:idx val="15"/>
            <c:marker>
              <c:symbol val="circle"/>
              <c:size val="7"/>
            </c:marker>
            <c:bubble3D val="0"/>
            <c:extLst>
              <c:ext xmlns:c16="http://schemas.microsoft.com/office/drawing/2014/chart" uri="{C3380CC4-5D6E-409C-BE32-E72D297353CC}">
                <c16:uniqueId val="{00000031-A366-47E5-9E84-91ECB2DB5FCF}"/>
              </c:ext>
            </c:extLst>
          </c:dPt>
          <c:dPt>
            <c:idx val="17"/>
            <c:marker>
              <c:symbol val="circle"/>
              <c:size val="7"/>
            </c:marker>
            <c:bubble3D val="0"/>
            <c:extLst>
              <c:ext xmlns:c16="http://schemas.microsoft.com/office/drawing/2014/chart" uri="{C3380CC4-5D6E-409C-BE32-E72D297353CC}">
                <c16:uniqueId val="{00000032-A366-47E5-9E84-91ECB2DB5FCF}"/>
              </c:ext>
            </c:extLst>
          </c:dPt>
          <c:dPt>
            <c:idx val="19"/>
            <c:marker>
              <c:symbol val="circle"/>
              <c:size val="7"/>
            </c:marker>
            <c:bubble3D val="0"/>
            <c:extLst>
              <c:ext xmlns:c16="http://schemas.microsoft.com/office/drawing/2014/chart" uri="{C3380CC4-5D6E-409C-BE32-E72D297353CC}">
                <c16:uniqueId val="{00000033-A366-47E5-9E84-91ECB2DB5FCF}"/>
              </c:ext>
            </c:extLst>
          </c:dPt>
          <c:dPt>
            <c:idx val="21"/>
            <c:marker>
              <c:symbol val="circle"/>
              <c:size val="7"/>
            </c:marker>
            <c:bubble3D val="0"/>
            <c:extLst>
              <c:ext xmlns:c16="http://schemas.microsoft.com/office/drawing/2014/chart" uri="{C3380CC4-5D6E-409C-BE32-E72D297353CC}">
                <c16:uniqueId val="{00000034-A366-47E5-9E84-91ECB2DB5FCF}"/>
              </c:ext>
            </c:extLst>
          </c:dPt>
          <c:dPt>
            <c:idx val="23"/>
            <c:marker>
              <c:symbol val="circle"/>
              <c:size val="7"/>
            </c:marker>
            <c:bubble3D val="0"/>
            <c:extLst>
              <c:ext xmlns:c16="http://schemas.microsoft.com/office/drawing/2014/chart" uri="{C3380CC4-5D6E-409C-BE32-E72D297353CC}">
                <c16:uniqueId val="{00000035-A366-47E5-9E84-91ECB2DB5FCF}"/>
              </c:ext>
            </c:extLst>
          </c:dPt>
          <c:dLbls>
            <c:dLbl>
              <c:idx val="1"/>
              <c:delete val="1"/>
              <c:extLst>
                <c:ext xmlns:c15="http://schemas.microsoft.com/office/drawing/2012/chart" uri="{CE6537A1-D6FC-4f65-9D91-7224C49458BB}"/>
                <c:ext xmlns:c16="http://schemas.microsoft.com/office/drawing/2014/chart" uri="{C3380CC4-5D6E-409C-BE32-E72D297353CC}">
                  <c16:uniqueId val="{0000002A-A366-47E5-9E84-91ECB2DB5FCF}"/>
                </c:ext>
              </c:extLst>
            </c:dLbl>
            <c:dLbl>
              <c:idx val="2"/>
              <c:layout>
                <c:manualLayout>
                  <c:x val="-3.0234002744448211E-2"/>
                  <c:y val="-7.50449032829769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A366-47E5-9E84-91ECB2DB5FCF}"/>
                </c:ext>
              </c:extLst>
            </c:dLbl>
            <c:dLbl>
              <c:idx val="3"/>
              <c:delete val="1"/>
              <c:extLst>
                <c:ext xmlns:c15="http://schemas.microsoft.com/office/drawing/2012/chart" uri="{CE6537A1-D6FC-4f65-9D91-7224C49458BB}"/>
                <c:ext xmlns:c16="http://schemas.microsoft.com/office/drawing/2014/chart" uri="{C3380CC4-5D6E-409C-BE32-E72D297353CC}">
                  <c16:uniqueId val="{0000002B-A366-47E5-9E84-91ECB2DB5FCF}"/>
                </c:ext>
              </c:extLst>
            </c:dLbl>
            <c:dLbl>
              <c:idx val="5"/>
              <c:delete val="1"/>
              <c:extLst>
                <c:ext xmlns:c15="http://schemas.microsoft.com/office/drawing/2012/chart" uri="{CE6537A1-D6FC-4f65-9D91-7224C49458BB}"/>
                <c:ext xmlns:c16="http://schemas.microsoft.com/office/drawing/2014/chart" uri="{C3380CC4-5D6E-409C-BE32-E72D297353CC}">
                  <c16:uniqueId val="{0000002C-A366-47E5-9E84-91ECB2DB5FCF}"/>
                </c:ext>
              </c:extLst>
            </c:dLbl>
            <c:dLbl>
              <c:idx val="7"/>
              <c:delete val="1"/>
              <c:extLst>
                <c:ext xmlns:c15="http://schemas.microsoft.com/office/drawing/2012/chart" uri="{CE6537A1-D6FC-4f65-9D91-7224C49458BB}"/>
                <c:ext xmlns:c16="http://schemas.microsoft.com/office/drawing/2014/chart" uri="{C3380CC4-5D6E-409C-BE32-E72D297353CC}">
                  <c16:uniqueId val="{0000002D-A366-47E5-9E84-91ECB2DB5FCF}"/>
                </c:ext>
              </c:extLst>
            </c:dLbl>
            <c:dLbl>
              <c:idx val="9"/>
              <c:delete val="1"/>
              <c:extLst>
                <c:ext xmlns:c15="http://schemas.microsoft.com/office/drawing/2012/chart" uri="{CE6537A1-D6FC-4f65-9D91-7224C49458BB}"/>
                <c:ext xmlns:c16="http://schemas.microsoft.com/office/drawing/2014/chart" uri="{C3380CC4-5D6E-409C-BE32-E72D297353CC}">
                  <c16:uniqueId val="{0000002E-A366-47E5-9E84-91ECB2DB5FCF}"/>
                </c:ext>
              </c:extLst>
            </c:dLbl>
            <c:dLbl>
              <c:idx val="11"/>
              <c:delete val="1"/>
              <c:extLst>
                <c:ext xmlns:c15="http://schemas.microsoft.com/office/drawing/2012/chart" uri="{CE6537A1-D6FC-4f65-9D91-7224C49458BB}"/>
                <c:ext xmlns:c16="http://schemas.microsoft.com/office/drawing/2014/chart" uri="{C3380CC4-5D6E-409C-BE32-E72D297353CC}">
                  <c16:uniqueId val="{0000002F-A366-47E5-9E84-91ECB2DB5FCF}"/>
                </c:ext>
              </c:extLst>
            </c:dLbl>
            <c:dLbl>
              <c:idx val="13"/>
              <c:delete val="1"/>
              <c:extLst>
                <c:ext xmlns:c15="http://schemas.microsoft.com/office/drawing/2012/chart" uri="{CE6537A1-D6FC-4f65-9D91-7224C49458BB}"/>
                <c:ext xmlns:c16="http://schemas.microsoft.com/office/drawing/2014/chart" uri="{C3380CC4-5D6E-409C-BE32-E72D297353CC}">
                  <c16:uniqueId val="{00000030-A366-47E5-9E84-91ECB2DB5FCF}"/>
                </c:ext>
              </c:extLst>
            </c:dLbl>
            <c:dLbl>
              <c:idx val="15"/>
              <c:delete val="1"/>
              <c:extLst>
                <c:ext xmlns:c15="http://schemas.microsoft.com/office/drawing/2012/chart" uri="{CE6537A1-D6FC-4f65-9D91-7224C49458BB}"/>
                <c:ext xmlns:c16="http://schemas.microsoft.com/office/drawing/2014/chart" uri="{C3380CC4-5D6E-409C-BE32-E72D297353CC}">
                  <c16:uniqueId val="{00000031-A366-47E5-9E84-91ECB2DB5FCF}"/>
                </c:ext>
              </c:extLst>
            </c:dLbl>
            <c:dLbl>
              <c:idx val="17"/>
              <c:delete val="1"/>
              <c:extLst>
                <c:ext xmlns:c15="http://schemas.microsoft.com/office/drawing/2012/chart" uri="{CE6537A1-D6FC-4f65-9D91-7224C49458BB}"/>
                <c:ext xmlns:c16="http://schemas.microsoft.com/office/drawing/2014/chart" uri="{C3380CC4-5D6E-409C-BE32-E72D297353CC}">
                  <c16:uniqueId val="{00000032-A366-47E5-9E84-91ECB2DB5FCF}"/>
                </c:ext>
              </c:extLst>
            </c:dLbl>
            <c:dLbl>
              <c:idx val="19"/>
              <c:delete val="1"/>
              <c:extLst>
                <c:ext xmlns:c15="http://schemas.microsoft.com/office/drawing/2012/chart" uri="{CE6537A1-D6FC-4f65-9D91-7224C49458BB}"/>
                <c:ext xmlns:c16="http://schemas.microsoft.com/office/drawing/2014/chart" uri="{C3380CC4-5D6E-409C-BE32-E72D297353CC}">
                  <c16:uniqueId val="{00000033-A366-47E5-9E84-91ECB2DB5FCF}"/>
                </c:ext>
              </c:extLst>
            </c:dLbl>
            <c:dLbl>
              <c:idx val="21"/>
              <c:delete val="1"/>
              <c:extLst>
                <c:ext xmlns:c15="http://schemas.microsoft.com/office/drawing/2012/chart" uri="{CE6537A1-D6FC-4f65-9D91-7224C49458BB}"/>
                <c:ext xmlns:c16="http://schemas.microsoft.com/office/drawing/2014/chart" uri="{C3380CC4-5D6E-409C-BE32-E72D297353CC}">
                  <c16:uniqueId val="{00000034-A366-47E5-9E84-91ECB2DB5FCF}"/>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-3.22</c:v>
                </c:pt>
                <c:pt idx="2">
                  <c:v>-2.91</c:v>
                </c:pt>
                <c:pt idx="3">
                  <c:v>4.82</c:v>
                </c:pt>
                <c:pt idx="4">
                  <c:v>2.58</c:v>
                </c:pt>
                <c:pt idx="5">
                  <c:v>3.6</c:v>
                </c:pt>
                <c:pt idx="6">
                  <c:v>4.49</c:v>
                </c:pt>
                <c:pt idx="7">
                  <c:v>3.57</c:v>
                </c:pt>
                <c:pt idx="8">
                  <c:v>7.81</c:v>
                </c:pt>
                <c:pt idx="9">
                  <c:v>9.52</c:v>
                </c:pt>
                <c:pt idx="10">
                  <c:v>6.61</c:v>
                </c:pt>
                <c:pt idx="11">
                  <c:v>6.39</c:v>
                </c:pt>
                <c:pt idx="12">
                  <c:v>4.8600000000000003</c:v>
                </c:pt>
                <c:pt idx="13">
                  <c:v>5.3</c:v>
                </c:pt>
                <c:pt idx="14">
                  <c:v>5.78</c:v>
                </c:pt>
                <c:pt idx="15">
                  <c:v>4.5199999999999996</c:v>
                </c:pt>
                <c:pt idx="16">
                  <c:v>4.74</c:v>
                </c:pt>
                <c:pt idx="17">
                  <c:v>2.48</c:v>
                </c:pt>
                <c:pt idx="18">
                  <c:v>1.71</c:v>
                </c:pt>
                <c:pt idx="19">
                  <c:v>1.23</c:v>
                </c:pt>
                <c:pt idx="20">
                  <c:v>1.06</c:v>
                </c:pt>
                <c:pt idx="21">
                  <c:v>0.64</c:v>
                </c:pt>
                <c:pt idx="22">
                  <c:v>0.68</c:v>
                </c:pt>
              </c:numCache>
            </c:numRef>
          </c:val>
          <c:smooth val="0"/>
          <c:extLst>
            <c:ext xmlns:c16="http://schemas.microsoft.com/office/drawing/2014/chart" uri="{C3380CC4-5D6E-409C-BE32-E72D297353CC}">
              <c16:uniqueId val="{00000037-A366-47E5-9E84-91ECB2DB5FCF}"/>
            </c:ext>
          </c:extLst>
        </c:ser>
        <c:dLbls>
          <c:showLegendKey val="0"/>
          <c:showVal val="0"/>
          <c:showCatName val="0"/>
          <c:showSerName val="0"/>
          <c:showPercent val="0"/>
          <c:showBubbleSize val="0"/>
        </c:dLbls>
        <c:marker val="1"/>
        <c:smooth val="0"/>
        <c:axId val="574886312"/>
        <c:axId val="574886704"/>
      </c:lineChart>
      <c:catAx>
        <c:axId val="574886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74886704"/>
        <c:crosses val="autoZero"/>
        <c:auto val="1"/>
        <c:lblAlgn val="ctr"/>
        <c:lblOffset val="100"/>
        <c:tickLblSkip val="1"/>
        <c:tickMarkSkip val="1"/>
        <c:noMultiLvlLbl val="0"/>
      </c:catAx>
      <c:valAx>
        <c:axId val="574886704"/>
        <c:scaling>
          <c:orientation val="minMax"/>
          <c:max val="13"/>
          <c:min val="-1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74886312"/>
        <c:crosses val="autoZero"/>
        <c:crossBetween val="between"/>
        <c:majorUnit val="4"/>
      </c:valAx>
      <c:spPr>
        <a:noFill/>
        <a:ln w="25409">
          <a:noFill/>
        </a:ln>
      </c:spPr>
    </c:plotArea>
    <c:legend>
      <c:legendPos val="t"/>
      <c:layout>
        <c:manualLayout>
          <c:xMode val="edge"/>
          <c:yMode val="edge"/>
          <c:x val="4.506575183400096E-2"/>
          <c:y val="7.5005158218190718E-2"/>
          <c:w val="0.41859695471087732"/>
          <c:h val="6.876760231157325E-2"/>
        </c:manualLayout>
      </c:layout>
      <c:overlay val="1"/>
      <c:txPr>
        <a:bodyPr/>
        <a:lstStyle/>
        <a:p>
          <a:pPr>
            <a:defRPr b="0"/>
          </a:pPr>
          <a:endParaRPr lang="zh-CN"/>
        </a:p>
      </c:txPr>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834039696902779E-2"/>
          <c:y val="7.2554794482513507E-2"/>
          <c:w val="0.95183173888048755"/>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B5B-4461-991D-ACF43C92257C}"/>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B5B-4461-991D-ACF43C92257C}"/>
              </c:ext>
            </c:extLst>
          </c:dPt>
          <c:dPt>
            <c:idx val="3"/>
            <c:marker>
              <c:symbol val="circle"/>
              <c:size val="7"/>
            </c:marker>
            <c:bubble3D val="0"/>
            <c:extLst>
              <c:ext xmlns:c16="http://schemas.microsoft.com/office/drawing/2014/chart" uri="{C3380CC4-5D6E-409C-BE32-E72D297353CC}">
                <c16:uniqueId val="{00000002-0B5B-4461-991D-ACF43C92257C}"/>
              </c:ext>
            </c:extLst>
          </c:dPt>
          <c:dPt>
            <c:idx val="5"/>
            <c:marker>
              <c:symbol val="circle"/>
              <c:size val="7"/>
            </c:marker>
            <c:bubble3D val="0"/>
            <c:extLst>
              <c:ext xmlns:c16="http://schemas.microsoft.com/office/drawing/2014/chart" uri="{C3380CC4-5D6E-409C-BE32-E72D297353CC}">
                <c16:uniqueId val="{00000003-0B5B-4461-991D-ACF43C92257C}"/>
              </c:ext>
            </c:extLst>
          </c:dPt>
          <c:dPt>
            <c:idx val="7"/>
            <c:marker>
              <c:symbol val="circle"/>
              <c:size val="7"/>
            </c:marker>
            <c:bubble3D val="0"/>
            <c:extLst>
              <c:ext xmlns:c16="http://schemas.microsoft.com/office/drawing/2014/chart" uri="{C3380CC4-5D6E-409C-BE32-E72D297353CC}">
                <c16:uniqueId val="{00000004-0B5B-4461-991D-ACF43C92257C}"/>
              </c:ext>
            </c:extLst>
          </c:dPt>
          <c:dPt>
            <c:idx val="9"/>
            <c:marker>
              <c:symbol val="circle"/>
              <c:size val="7"/>
            </c:marker>
            <c:bubble3D val="0"/>
            <c:extLst>
              <c:ext xmlns:c16="http://schemas.microsoft.com/office/drawing/2014/chart" uri="{C3380CC4-5D6E-409C-BE32-E72D297353CC}">
                <c16:uniqueId val="{00000005-0B5B-4461-991D-ACF43C92257C}"/>
              </c:ext>
            </c:extLst>
          </c:dPt>
          <c:dPt>
            <c:idx val="11"/>
            <c:marker>
              <c:symbol val="circle"/>
              <c:size val="7"/>
            </c:marker>
            <c:bubble3D val="0"/>
            <c:extLst>
              <c:ext xmlns:c16="http://schemas.microsoft.com/office/drawing/2014/chart" uri="{C3380CC4-5D6E-409C-BE32-E72D297353CC}">
                <c16:uniqueId val="{00000006-0B5B-4461-991D-ACF43C92257C}"/>
              </c:ext>
            </c:extLst>
          </c:dPt>
          <c:dPt>
            <c:idx val="13"/>
            <c:marker>
              <c:symbol val="circle"/>
              <c:size val="7"/>
            </c:marker>
            <c:bubble3D val="0"/>
            <c:extLst>
              <c:ext xmlns:c16="http://schemas.microsoft.com/office/drawing/2014/chart" uri="{C3380CC4-5D6E-409C-BE32-E72D297353CC}">
                <c16:uniqueId val="{00000007-0B5B-4461-991D-ACF43C92257C}"/>
              </c:ext>
            </c:extLst>
          </c:dPt>
          <c:dPt>
            <c:idx val="15"/>
            <c:marker>
              <c:symbol val="circle"/>
              <c:size val="7"/>
            </c:marker>
            <c:bubble3D val="0"/>
            <c:extLst>
              <c:ext xmlns:c16="http://schemas.microsoft.com/office/drawing/2014/chart" uri="{C3380CC4-5D6E-409C-BE32-E72D297353CC}">
                <c16:uniqueId val="{00000008-0B5B-4461-991D-ACF43C92257C}"/>
              </c:ext>
            </c:extLst>
          </c:dPt>
          <c:dPt>
            <c:idx val="17"/>
            <c:marker>
              <c:symbol val="circle"/>
              <c:size val="7"/>
            </c:marker>
            <c:bubble3D val="0"/>
            <c:extLst>
              <c:ext xmlns:c16="http://schemas.microsoft.com/office/drawing/2014/chart" uri="{C3380CC4-5D6E-409C-BE32-E72D297353CC}">
                <c16:uniqueId val="{00000009-0B5B-4461-991D-ACF43C92257C}"/>
              </c:ext>
            </c:extLst>
          </c:dPt>
          <c:dPt>
            <c:idx val="19"/>
            <c:marker>
              <c:symbol val="circle"/>
              <c:size val="7"/>
            </c:marker>
            <c:bubble3D val="0"/>
            <c:extLst>
              <c:ext xmlns:c16="http://schemas.microsoft.com/office/drawing/2014/chart" uri="{C3380CC4-5D6E-409C-BE32-E72D297353CC}">
                <c16:uniqueId val="{0000000A-0B5B-4461-991D-ACF43C92257C}"/>
              </c:ext>
            </c:extLst>
          </c:dPt>
          <c:dPt>
            <c:idx val="21"/>
            <c:marker>
              <c:symbol val="circle"/>
              <c:size val="7"/>
            </c:marker>
            <c:bubble3D val="0"/>
            <c:extLst>
              <c:ext xmlns:c16="http://schemas.microsoft.com/office/drawing/2014/chart" uri="{C3380CC4-5D6E-409C-BE32-E72D297353CC}">
                <c16:uniqueId val="{0000000B-0B5B-4461-991D-ACF43C92257C}"/>
              </c:ext>
            </c:extLst>
          </c:dPt>
          <c:dPt>
            <c:idx val="23"/>
            <c:marker>
              <c:symbol val="circle"/>
              <c:size val="7"/>
            </c:marker>
            <c:bubble3D val="0"/>
            <c:extLst>
              <c:ext xmlns:c16="http://schemas.microsoft.com/office/drawing/2014/chart" uri="{C3380CC4-5D6E-409C-BE32-E72D297353CC}">
                <c16:uniqueId val="{0000000C-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B5B-4461-991D-ACF43C92257C}"/>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0B5B-4461-991D-ACF43C92257C}"/>
              </c:ext>
            </c:extLst>
          </c:dPt>
          <c:dPt>
            <c:idx val="3"/>
            <c:marker>
              <c:symbol val="circle"/>
              <c:size val="7"/>
            </c:marker>
            <c:bubble3D val="0"/>
            <c:extLst>
              <c:ext xmlns:c16="http://schemas.microsoft.com/office/drawing/2014/chart" uri="{C3380CC4-5D6E-409C-BE32-E72D297353CC}">
                <c16:uniqueId val="{0000000F-0B5B-4461-991D-ACF43C92257C}"/>
              </c:ext>
            </c:extLst>
          </c:dPt>
          <c:dPt>
            <c:idx val="5"/>
            <c:marker>
              <c:symbol val="circle"/>
              <c:size val="7"/>
            </c:marker>
            <c:bubble3D val="0"/>
            <c:extLst>
              <c:ext xmlns:c16="http://schemas.microsoft.com/office/drawing/2014/chart" uri="{C3380CC4-5D6E-409C-BE32-E72D297353CC}">
                <c16:uniqueId val="{00000010-0B5B-4461-991D-ACF43C92257C}"/>
              </c:ext>
            </c:extLst>
          </c:dPt>
          <c:dPt>
            <c:idx val="7"/>
            <c:marker>
              <c:symbol val="circle"/>
              <c:size val="7"/>
            </c:marker>
            <c:bubble3D val="0"/>
            <c:extLst>
              <c:ext xmlns:c16="http://schemas.microsoft.com/office/drawing/2014/chart" uri="{C3380CC4-5D6E-409C-BE32-E72D297353CC}">
                <c16:uniqueId val="{00000011-0B5B-4461-991D-ACF43C92257C}"/>
              </c:ext>
            </c:extLst>
          </c:dPt>
          <c:dPt>
            <c:idx val="9"/>
            <c:marker>
              <c:symbol val="circle"/>
              <c:size val="7"/>
            </c:marker>
            <c:bubble3D val="0"/>
            <c:extLst>
              <c:ext xmlns:c16="http://schemas.microsoft.com/office/drawing/2014/chart" uri="{C3380CC4-5D6E-409C-BE32-E72D297353CC}">
                <c16:uniqueId val="{00000012-0B5B-4461-991D-ACF43C92257C}"/>
              </c:ext>
            </c:extLst>
          </c:dPt>
          <c:dPt>
            <c:idx val="11"/>
            <c:marker>
              <c:symbol val="circle"/>
              <c:size val="7"/>
            </c:marker>
            <c:bubble3D val="0"/>
            <c:extLst>
              <c:ext xmlns:c16="http://schemas.microsoft.com/office/drawing/2014/chart" uri="{C3380CC4-5D6E-409C-BE32-E72D297353CC}">
                <c16:uniqueId val="{00000013-0B5B-4461-991D-ACF43C92257C}"/>
              </c:ext>
            </c:extLst>
          </c:dPt>
          <c:dPt>
            <c:idx val="13"/>
            <c:marker>
              <c:symbol val="circle"/>
              <c:size val="7"/>
            </c:marker>
            <c:bubble3D val="0"/>
            <c:extLst>
              <c:ext xmlns:c16="http://schemas.microsoft.com/office/drawing/2014/chart" uri="{C3380CC4-5D6E-409C-BE32-E72D297353CC}">
                <c16:uniqueId val="{00000014-0B5B-4461-991D-ACF43C92257C}"/>
              </c:ext>
            </c:extLst>
          </c:dPt>
          <c:dPt>
            <c:idx val="15"/>
            <c:marker>
              <c:symbol val="circle"/>
              <c:size val="7"/>
            </c:marker>
            <c:bubble3D val="0"/>
            <c:extLst>
              <c:ext xmlns:c16="http://schemas.microsoft.com/office/drawing/2014/chart" uri="{C3380CC4-5D6E-409C-BE32-E72D297353CC}">
                <c16:uniqueId val="{00000015-0B5B-4461-991D-ACF43C92257C}"/>
              </c:ext>
            </c:extLst>
          </c:dPt>
          <c:dPt>
            <c:idx val="17"/>
            <c:marker>
              <c:symbol val="circle"/>
              <c:size val="7"/>
            </c:marker>
            <c:bubble3D val="0"/>
            <c:extLst>
              <c:ext xmlns:c16="http://schemas.microsoft.com/office/drawing/2014/chart" uri="{C3380CC4-5D6E-409C-BE32-E72D297353CC}">
                <c16:uniqueId val="{00000016-0B5B-4461-991D-ACF43C92257C}"/>
              </c:ext>
            </c:extLst>
          </c:dPt>
          <c:dPt>
            <c:idx val="19"/>
            <c:marker>
              <c:symbol val="circle"/>
              <c:size val="7"/>
            </c:marker>
            <c:bubble3D val="0"/>
            <c:extLst>
              <c:ext xmlns:c16="http://schemas.microsoft.com/office/drawing/2014/chart" uri="{C3380CC4-5D6E-409C-BE32-E72D297353CC}">
                <c16:uniqueId val="{00000017-0B5B-4461-991D-ACF43C92257C}"/>
              </c:ext>
            </c:extLst>
          </c:dPt>
          <c:dPt>
            <c:idx val="21"/>
            <c:marker>
              <c:symbol val="circle"/>
              <c:size val="7"/>
            </c:marker>
            <c:bubble3D val="0"/>
            <c:extLst>
              <c:ext xmlns:c16="http://schemas.microsoft.com/office/drawing/2014/chart" uri="{C3380CC4-5D6E-409C-BE32-E72D297353CC}">
                <c16:uniqueId val="{00000018-0B5B-4461-991D-ACF43C92257C}"/>
              </c:ext>
            </c:extLst>
          </c:dPt>
          <c:dPt>
            <c:idx val="23"/>
            <c:marker>
              <c:symbol val="circle"/>
              <c:size val="7"/>
            </c:marker>
            <c:bubble3D val="0"/>
            <c:extLst>
              <c:ext xmlns:c16="http://schemas.microsoft.com/office/drawing/2014/chart" uri="{C3380CC4-5D6E-409C-BE32-E72D297353CC}">
                <c16:uniqueId val="{00000019-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1.8323894797057649</c:v>
                </c:pt>
                <c:pt idx="2">
                  <c:v>-1.4341069191134759</c:v>
                </c:pt>
                <c:pt idx="3">
                  <c:v>-3.1562688334274558</c:v>
                </c:pt>
                <c:pt idx="4">
                  <c:v>-2.6543604413272526</c:v>
                </c:pt>
                <c:pt idx="5">
                  <c:v>1.558962142271092</c:v>
                </c:pt>
                <c:pt idx="6">
                  <c:v>1.3436698252629053</c:v>
                </c:pt>
                <c:pt idx="7">
                  <c:v>2.4476151078630437</c:v>
                </c:pt>
                <c:pt idx="8">
                  <c:v>2.3930530116051951</c:v>
                </c:pt>
                <c:pt idx="9">
                  <c:v>3.3641345681155954</c:v>
                </c:pt>
                <c:pt idx="10">
                  <c:v>3.0940563047928027</c:v>
                </c:pt>
                <c:pt idx="11">
                  <c:v>2.9842965460288751</c:v>
                </c:pt>
                <c:pt idx="12">
                  <c:v>2.5548874099790009</c:v>
                </c:pt>
                <c:pt idx="13">
                  <c:v>2.4769517250710971</c:v>
                </c:pt>
                <c:pt idx="14">
                  <c:v>2.2455797348213791</c:v>
                </c:pt>
                <c:pt idx="15">
                  <c:v>4.2663864449269173</c:v>
                </c:pt>
                <c:pt idx="16">
                  <c:v>3.9236965397855927</c:v>
                </c:pt>
                <c:pt idx="17">
                  <c:v>5.4161745882754575</c:v>
                </c:pt>
                <c:pt idx="18">
                  <c:v>4.5458717416500871</c:v>
                </c:pt>
                <c:pt idx="19">
                  <c:v>1.5718179143239031</c:v>
                </c:pt>
                <c:pt idx="20">
                  <c:v>1.1493580838446871</c:v>
                </c:pt>
                <c:pt idx="21">
                  <c:v>1.20941800256682</c:v>
                </c:pt>
                <c:pt idx="22">
                  <c:v>0.85348539293332859</c:v>
                </c:pt>
                <c:pt idx="23">
                  <c:v>-0.46827393027708553</c:v>
                </c:pt>
                <c:pt idx="24">
                  <c:v>-0.40667487126440083</c:v>
                </c:pt>
              </c:numCache>
            </c:numRef>
          </c:val>
          <c:smooth val="0"/>
          <c:extLst>
            <c:ext xmlns:c16="http://schemas.microsoft.com/office/drawing/2014/chart" uri="{C3380CC4-5D6E-409C-BE32-E72D297353CC}">
              <c16:uniqueId val="{0000001A-0B5B-4461-991D-ACF43C92257C}"/>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0B5B-4461-991D-ACF43C92257C}"/>
              </c:ext>
            </c:extLst>
          </c:dPt>
          <c:dPt>
            <c:idx val="3"/>
            <c:marker>
              <c:symbol val="circle"/>
              <c:size val="7"/>
            </c:marker>
            <c:bubble3D val="0"/>
            <c:extLst>
              <c:ext xmlns:c16="http://schemas.microsoft.com/office/drawing/2014/chart" uri="{C3380CC4-5D6E-409C-BE32-E72D297353CC}">
                <c16:uniqueId val="{0000001C-0B5B-4461-991D-ACF43C92257C}"/>
              </c:ext>
            </c:extLst>
          </c:dPt>
          <c:dPt>
            <c:idx val="5"/>
            <c:marker>
              <c:symbol val="circle"/>
              <c:size val="7"/>
            </c:marker>
            <c:bubble3D val="0"/>
            <c:extLst>
              <c:ext xmlns:c16="http://schemas.microsoft.com/office/drawing/2014/chart" uri="{C3380CC4-5D6E-409C-BE32-E72D297353CC}">
                <c16:uniqueId val="{0000001D-0B5B-4461-991D-ACF43C92257C}"/>
              </c:ext>
            </c:extLst>
          </c:dPt>
          <c:dPt>
            <c:idx val="7"/>
            <c:marker>
              <c:symbol val="circle"/>
              <c:size val="7"/>
            </c:marker>
            <c:bubble3D val="0"/>
            <c:extLst>
              <c:ext xmlns:c16="http://schemas.microsoft.com/office/drawing/2014/chart" uri="{C3380CC4-5D6E-409C-BE32-E72D297353CC}">
                <c16:uniqueId val="{0000001E-0B5B-4461-991D-ACF43C92257C}"/>
              </c:ext>
            </c:extLst>
          </c:dPt>
          <c:dPt>
            <c:idx val="9"/>
            <c:marker>
              <c:symbol val="circle"/>
              <c:size val="7"/>
            </c:marker>
            <c:bubble3D val="0"/>
            <c:extLst>
              <c:ext xmlns:c16="http://schemas.microsoft.com/office/drawing/2014/chart" uri="{C3380CC4-5D6E-409C-BE32-E72D297353CC}">
                <c16:uniqueId val="{0000001F-0B5B-4461-991D-ACF43C92257C}"/>
              </c:ext>
            </c:extLst>
          </c:dPt>
          <c:dPt>
            <c:idx val="11"/>
            <c:marker>
              <c:symbol val="circle"/>
              <c:size val="7"/>
            </c:marker>
            <c:bubble3D val="0"/>
            <c:extLst>
              <c:ext xmlns:c16="http://schemas.microsoft.com/office/drawing/2014/chart" uri="{C3380CC4-5D6E-409C-BE32-E72D297353CC}">
                <c16:uniqueId val="{00000020-0B5B-4461-991D-ACF43C92257C}"/>
              </c:ext>
            </c:extLst>
          </c:dPt>
          <c:dPt>
            <c:idx val="13"/>
            <c:marker>
              <c:symbol val="circle"/>
              <c:size val="7"/>
            </c:marker>
            <c:bubble3D val="0"/>
            <c:extLst>
              <c:ext xmlns:c16="http://schemas.microsoft.com/office/drawing/2014/chart" uri="{C3380CC4-5D6E-409C-BE32-E72D297353CC}">
                <c16:uniqueId val="{00000021-0B5B-4461-991D-ACF43C92257C}"/>
              </c:ext>
            </c:extLst>
          </c:dPt>
          <c:dPt>
            <c:idx val="15"/>
            <c:marker>
              <c:symbol val="circle"/>
              <c:size val="7"/>
            </c:marker>
            <c:bubble3D val="0"/>
            <c:extLst>
              <c:ext xmlns:c16="http://schemas.microsoft.com/office/drawing/2014/chart" uri="{C3380CC4-5D6E-409C-BE32-E72D297353CC}">
                <c16:uniqueId val="{00000022-0B5B-4461-991D-ACF43C92257C}"/>
              </c:ext>
            </c:extLst>
          </c:dPt>
          <c:dPt>
            <c:idx val="17"/>
            <c:marker>
              <c:symbol val="circle"/>
              <c:size val="7"/>
            </c:marker>
            <c:bubble3D val="0"/>
            <c:extLst>
              <c:ext xmlns:c16="http://schemas.microsoft.com/office/drawing/2014/chart" uri="{C3380CC4-5D6E-409C-BE32-E72D297353CC}">
                <c16:uniqueId val="{00000023-0B5B-4461-991D-ACF43C92257C}"/>
              </c:ext>
            </c:extLst>
          </c:dPt>
          <c:dPt>
            <c:idx val="19"/>
            <c:marker>
              <c:symbol val="circle"/>
              <c:size val="7"/>
            </c:marker>
            <c:bubble3D val="0"/>
            <c:extLst>
              <c:ext xmlns:c16="http://schemas.microsoft.com/office/drawing/2014/chart" uri="{C3380CC4-5D6E-409C-BE32-E72D297353CC}">
                <c16:uniqueId val="{00000024-0B5B-4461-991D-ACF43C92257C}"/>
              </c:ext>
            </c:extLst>
          </c:dPt>
          <c:dPt>
            <c:idx val="21"/>
            <c:marker>
              <c:symbol val="circle"/>
              <c:size val="7"/>
            </c:marker>
            <c:bubble3D val="0"/>
            <c:extLst>
              <c:ext xmlns:c16="http://schemas.microsoft.com/office/drawing/2014/chart" uri="{C3380CC4-5D6E-409C-BE32-E72D297353CC}">
                <c16:uniqueId val="{00000025-0B5B-4461-991D-ACF43C92257C}"/>
              </c:ext>
            </c:extLst>
          </c:dPt>
          <c:dPt>
            <c:idx val="23"/>
            <c:marker>
              <c:symbol val="circle"/>
              <c:size val="7"/>
            </c:marker>
            <c:bubble3D val="0"/>
            <c:extLst>
              <c:ext xmlns:c16="http://schemas.microsoft.com/office/drawing/2014/chart" uri="{C3380CC4-5D6E-409C-BE32-E72D297353CC}">
                <c16:uniqueId val="{00000026-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-0.11714886386064993</c:v>
                </c:pt>
                <c:pt idx="2">
                  <c:v>-0.13997930276208326</c:v>
                </c:pt>
                <c:pt idx="3">
                  <c:v>-5.5058096155382703</c:v>
                </c:pt>
                <c:pt idx="4">
                  <c:v>-2.2368883019401431</c:v>
                </c:pt>
                <c:pt idx="5">
                  <c:v>-1.6180906945184814</c:v>
                </c:pt>
                <c:pt idx="6">
                  <c:v>-1.860801591019412</c:v>
                </c:pt>
                <c:pt idx="7">
                  <c:v>1.6294930098962768</c:v>
                </c:pt>
                <c:pt idx="8">
                  <c:v>1.2952806427861452</c:v>
                </c:pt>
                <c:pt idx="9">
                  <c:v>3.4527587826524764</c:v>
                </c:pt>
                <c:pt idx="10">
                  <c:v>2.9783587151162472</c:v>
                </c:pt>
                <c:pt idx="11">
                  <c:v>3.1127927984083925</c:v>
                </c:pt>
                <c:pt idx="12">
                  <c:v>2.7252252282102596</c:v>
                </c:pt>
                <c:pt idx="13">
                  <c:v>0.27318457510265848</c:v>
                </c:pt>
                <c:pt idx="14">
                  <c:v>-0.3519705279779628</c:v>
                </c:pt>
                <c:pt idx="15">
                  <c:v>-0.32264185975861004</c:v>
                </c:pt>
                <c:pt idx="16">
                  <c:v>-1.1222127439288854</c:v>
                </c:pt>
                <c:pt idx="17">
                  <c:v>-0.73947673709863215</c:v>
                </c:pt>
                <c:pt idx="18">
                  <c:v>-2.4419544795390768</c:v>
                </c:pt>
                <c:pt idx="19">
                  <c:v>-3.2256484716649103</c:v>
                </c:pt>
                <c:pt idx="20">
                  <c:v>-1.3472236568146112</c:v>
                </c:pt>
                <c:pt idx="21">
                  <c:v>-1.0238870165899749</c:v>
                </c:pt>
                <c:pt idx="22">
                  <c:v>-1.1441891125391623</c:v>
                </c:pt>
                <c:pt idx="23">
                  <c:v>0.23723998307436656</c:v>
                </c:pt>
                <c:pt idx="24">
                  <c:v>-2.7859190408896062</c:v>
                </c:pt>
              </c:numCache>
            </c:numRef>
          </c:val>
          <c:smooth val="0"/>
          <c:extLst>
            <c:ext xmlns:c16="http://schemas.microsoft.com/office/drawing/2014/chart" uri="{C3380CC4-5D6E-409C-BE32-E72D297353CC}">
              <c16:uniqueId val="{00000027-0B5B-4461-991D-ACF43C92257C}"/>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0B5B-4461-991D-ACF43C92257C}"/>
              </c:ext>
            </c:extLst>
          </c:dPt>
          <c:dPt>
            <c:idx val="3"/>
            <c:marker>
              <c:symbol val="circle"/>
              <c:size val="7"/>
            </c:marker>
            <c:bubble3D val="0"/>
            <c:extLst>
              <c:ext xmlns:c16="http://schemas.microsoft.com/office/drawing/2014/chart" uri="{C3380CC4-5D6E-409C-BE32-E72D297353CC}">
                <c16:uniqueId val="{00000029-0B5B-4461-991D-ACF43C92257C}"/>
              </c:ext>
            </c:extLst>
          </c:dPt>
          <c:dPt>
            <c:idx val="5"/>
            <c:marker>
              <c:symbol val="circle"/>
              <c:size val="7"/>
            </c:marker>
            <c:bubble3D val="0"/>
            <c:extLst>
              <c:ext xmlns:c16="http://schemas.microsoft.com/office/drawing/2014/chart" uri="{C3380CC4-5D6E-409C-BE32-E72D297353CC}">
                <c16:uniqueId val="{0000002A-0B5B-4461-991D-ACF43C92257C}"/>
              </c:ext>
            </c:extLst>
          </c:dPt>
          <c:dPt>
            <c:idx val="7"/>
            <c:marker>
              <c:symbol val="circle"/>
              <c:size val="7"/>
            </c:marker>
            <c:bubble3D val="0"/>
            <c:extLst>
              <c:ext xmlns:c16="http://schemas.microsoft.com/office/drawing/2014/chart" uri="{C3380CC4-5D6E-409C-BE32-E72D297353CC}">
                <c16:uniqueId val="{0000002B-0B5B-4461-991D-ACF43C92257C}"/>
              </c:ext>
            </c:extLst>
          </c:dPt>
          <c:dPt>
            <c:idx val="9"/>
            <c:marker>
              <c:symbol val="circle"/>
              <c:size val="7"/>
            </c:marker>
            <c:bubble3D val="0"/>
            <c:extLst>
              <c:ext xmlns:c16="http://schemas.microsoft.com/office/drawing/2014/chart" uri="{C3380CC4-5D6E-409C-BE32-E72D297353CC}">
                <c16:uniqueId val="{0000002C-0B5B-4461-991D-ACF43C92257C}"/>
              </c:ext>
            </c:extLst>
          </c:dPt>
          <c:dPt>
            <c:idx val="11"/>
            <c:marker>
              <c:symbol val="circle"/>
              <c:size val="7"/>
            </c:marker>
            <c:bubble3D val="0"/>
            <c:extLst>
              <c:ext xmlns:c16="http://schemas.microsoft.com/office/drawing/2014/chart" uri="{C3380CC4-5D6E-409C-BE32-E72D297353CC}">
                <c16:uniqueId val="{0000002D-0B5B-4461-991D-ACF43C92257C}"/>
              </c:ext>
            </c:extLst>
          </c:dPt>
          <c:dPt>
            <c:idx val="13"/>
            <c:marker>
              <c:symbol val="circle"/>
              <c:size val="7"/>
            </c:marker>
            <c:bubble3D val="0"/>
            <c:extLst>
              <c:ext xmlns:c16="http://schemas.microsoft.com/office/drawing/2014/chart" uri="{C3380CC4-5D6E-409C-BE32-E72D297353CC}">
                <c16:uniqueId val="{0000002E-0B5B-4461-991D-ACF43C92257C}"/>
              </c:ext>
            </c:extLst>
          </c:dPt>
          <c:dPt>
            <c:idx val="15"/>
            <c:marker>
              <c:symbol val="circle"/>
              <c:size val="7"/>
            </c:marker>
            <c:bubble3D val="0"/>
            <c:extLst>
              <c:ext xmlns:c16="http://schemas.microsoft.com/office/drawing/2014/chart" uri="{C3380CC4-5D6E-409C-BE32-E72D297353CC}">
                <c16:uniqueId val="{0000002F-0B5B-4461-991D-ACF43C92257C}"/>
              </c:ext>
            </c:extLst>
          </c:dPt>
          <c:dPt>
            <c:idx val="17"/>
            <c:marker>
              <c:symbol val="circle"/>
              <c:size val="7"/>
            </c:marker>
            <c:bubble3D val="0"/>
            <c:extLst>
              <c:ext xmlns:c16="http://schemas.microsoft.com/office/drawing/2014/chart" uri="{C3380CC4-5D6E-409C-BE32-E72D297353CC}">
                <c16:uniqueId val="{00000030-0B5B-4461-991D-ACF43C92257C}"/>
              </c:ext>
            </c:extLst>
          </c:dPt>
          <c:dPt>
            <c:idx val="19"/>
            <c:marker>
              <c:symbol val="circle"/>
              <c:size val="7"/>
            </c:marker>
            <c:bubble3D val="0"/>
            <c:extLst>
              <c:ext xmlns:c16="http://schemas.microsoft.com/office/drawing/2014/chart" uri="{C3380CC4-5D6E-409C-BE32-E72D297353CC}">
                <c16:uniqueId val="{00000031-0B5B-4461-991D-ACF43C92257C}"/>
              </c:ext>
            </c:extLst>
          </c:dPt>
          <c:dPt>
            <c:idx val="21"/>
            <c:marker>
              <c:symbol val="circle"/>
              <c:size val="7"/>
            </c:marker>
            <c:bubble3D val="0"/>
            <c:extLst>
              <c:ext xmlns:c16="http://schemas.microsoft.com/office/drawing/2014/chart" uri="{C3380CC4-5D6E-409C-BE32-E72D297353CC}">
                <c16:uniqueId val="{00000032-0B5B-4461-991D-ACF43C92257C}"/>
              </c:ext>
            </c:extLst>
          </c:dPt>
          <c:dPt>
            <c:idx val="23"/>
            <c:marker>
              <c:symbol val="circle"/>
              <c:size val="7"/>
            </c:marker>
            <c:bubble3D val="0"/>
            <c:extLst>
              <c:ext xmlns:c16="http://schemas.microsoft.com/office/drawing/2014/chart" uri="{C3380CC4-5D6E-409C-BE32-E72D297353CC}">
                <c16:uniqueId val="{00000033-0B5B-4461-991D-ACF43C92257C}"/>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-6.7270118723477097</c:v>
                </c:pt>
                <c:pt idx="2">
                  <c:v>-6.5802326701356328</c:v>
                </c:pt>
                <c:pt idx="3">
                  <c:v>-7.3666828761426046</c:v>
                </c:pt>
                <c:pt idx="4">
                  <c:v>-7.177737508498172</c:v>
                </c:pt>
                <c:pt idx="5">
                  <c:v>-8.9048224140011456</c:v>
                </c:pt>
                <c:pt idx="6">
                  <c:v>-9.1379973693080707</c:v>
                </c:pt>
                <c:pt idx="7">
                  <c:v>-2.436360931027115</c:v>
                </c:pt>
                <c:pt idx="8">
                  <c:v>-2.4886327890901616</c:v>
                </c:pt>
                <c:pt idx="9">
                  <c:v>-3.792502127403985</c:v>
                </c:pt>
                <c:pt idx="10">
                  <c:v>-3.9585346812188615</c:v>
                </c:pt>
                <c:pt idx="11">
                  <c:v>-3.1852486121278445</c:v>
                </c:pt>
                <c:pt idx="12">
                  <c:v>-3.2892245741794279</c:v>
                </c:pt>
                <c:pt idx="13">
                  <c:v>-3.09</c:v>
                </c:pt>
                <c:pt idx="14">
                  <c:v>-3.1656259913996676</c:v>
                </c:pt>
                <c:pt idx="15">
                  <c:v>-3.4002042466903748</c:v>
                </c:pt>
                <c:pt idx="16">
                  <c:v>-3.790316752731282</c:v>
                </c:pt>
                <c:pt idx="17">
                  <c:v>-4.186792021075747</c:v>
                </c:pt>
                <c:pt idx="18">
                  <c:v>-5.7200416155901435</c:v>
                </c:pt>
                <c:pt idx="19">
                  <c:v>-6.0677179179754237</c:v>
                </c:pt>
                <c:pt idx="20">
                  <c:v>-6.7500345947935525</c:v>
                </c:pt>
                <c:pt idx="21">
                  <c:v>-5.4000448535726608</c:v>
                </c:pt>
                <c:pt idx="22">
                  <c:v>-5.0401980281813081</c:v>
                </c:pt>
                <c:pt idx="23">
                  <c:v>-2.964220229423864</c:v>
                </c:pt>
                <c:pt idx="24">
                  <c:v>-3.6796729211918455</c:v>
                </c:pt>
              </c:numCache>
            </c:numRef>
          </c:val>
          <c:smooth val="0"/>
          <c:extLst>
            <c:ext xmlns:c16="http://schemas.microsoft.com/office/drawing/2014/chart" uri="{C3380CC4-5D6E-409C-BE32-E72D297353CC}">
              <c16:uniqueId val="{00000034-0B5B-4461-991D-ACF43C92257C}"/>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0B5B-4461-991D-ACF43C92257C}"/>
              </c:ext>
            </c:extLst>
          </c:dPt>
          <c:dPt>
            <c:idx val="3"/>
            <c:marker>
              <c:symbol val="circle"/>
              <c:size val="7"/>
            </c:marker>
            <c:bubble3D val="0"/>
            <c:extLst>
              <c:ext xmlns:c16="http://schemas.microsoft.com/office/drawing/2014/chart" uri="{C3380CC4-5D6E-409C-BE32-E72D297353CC}">
                <c16:uniqueId val="{00000036-0B5B-4461-991D-ACF43C92257C}"/>
              </c:ext>
            </c:extLst>
          </c:dPt>
          <c:dPt>
            <c:idx val="5"/>
            <c:marker>
              <c:symbol val="circle"/>
              <c:size val="7"/>
            </c:marker>
            <c:bubble3D val="0"/>
            <c:extLst>
              <c:ext xmlns:c16="http://schemas.microsoft.com/office/drawing/2014/chart" uri="{C3380CC4-5D6E-409C-BE32-E72D297353CC}">
                <c16:uniqueId val="{00000037-0B5B-4461-991D-ACF43C92257C}"/>
              </c:ext>
            </c:extLst>
          </c:dPt>
          <c:dPt>
            <c:idx val="7"/>
            <c:marker>
              <c:symbol val="circle"/>
              <c:size val="7"/>
            </c:marker>
            <c:bubble3D val="0"/>
            <c:extLst>
              <c:ext xmlns:c16="http://schemas.microsoft.com/office/drawing/2014/chart" uri="{C3380CC4-5D6E-409C-BE32-E72D297353CC}">
                <c16:uniqueId val="{00000038-0B5B-4461-991D-ACF43C92257C}"/>
              </c:ext>
            </c:extLst>
          </c:dPt>
          <c:dPt>
            <c:idx val="9"/>
            <c:marker>
              <c:symbol val="circle"/>
              <c:size val="7"/>
            </c:marker>
            <c:bubble3D val="0"/>
            <c:extLst>
              <c:ext xmlns:c16="http://schemas.microsoft.com/office/drawing/2014/chart" uri="{C3380CC4-5D6E-409C-BE32-E72D297353CC}">
                <c16:uniqueId val="{00000039-0B5B-4461-991D-ACF43C92257C}"/>
              </c:ext>
            </c:extLst>
          </c:dPt>
          <c:dPt>
            <c:idx val="11"/>
            <c:marker>
              <c:symbol val="circle"/>
              <c:size val="7"/>
            </c:marker>
            <c:bubble3D val="0"/>
            <c:extLst>
              <c:ext xmlns:c16="http://schemas.microsoft.com/office/drawing/2014/chart" uri="{C3380CC4-5D6E-409C-BE32-E72D297353CC}">
                <c16:uniqueId val="{0000003A-0B5B-4461-991D-ACF43C92257C}"/>
              </c:ext>
            </c:extLst>
          </c:dPt>
          <c:dPt>
            <c:idx val="13"/>
            <c:marker>
              <c:symbol val="circle"/>
              <c:size val="7"/>
            </c:marker>
            <c:bubble3D val="0"/>
            <c:extLst>
              <c:ext xmlns:c16="http://schemas.microsoft.com/office/drawing/2014/chart" uri="{C3380CC4-5D6E-409C-BE32-E72D297353CC}">
                <c16:uniqueId val="{0000003B-0B5B-4461-991D-ACF43C92257C}"/>
              </c:ext>
            </c:extLst>
          </c:dPt>
          <c:dPt>
            <c:idx val="15"/>
            <c:marker>
              <c:symbol val="circle"/>
              <c:size val="7"/>
            </c:marker>
            <c:bubble3D val="0"/>
            <c:extLst>
              <c:ext xmlns:c16="http://schemas.microsoft.com/office/drawing/2014/chart" uri="{C3380CC4-5D6E-409C-BE32-E72D297353CC}">
                <c16:uniqueId val="{00000043-0B5B-4461-991D-ACF43C92257C}"/>
              </c:ext>
            </c:extLst>
          </c:dPt>
          <c:dPt>
            <c:idx val="17"/>
            <c:marker>
              <c:symbol val="circle"/>
              <c:size val="7"/>
            </c:marker>
            <c:bubble3D val="0"/>
            <c:extLst>
              <c:ext xmlns:c16="http://schemas.microsoft.com/office/drawing/2014/chart" uri="{C3380CC4-5D6E-409C-BE32-E72D297353CC}">
                <c16:uniqueId val="{00000038-7763-4725-826E-31637EBF6B1D}"/>
              </c:ext>
            </c:extLst>
          </c:dPt>
          <c:dPt>
            <c:idx val="19"/>
            <c:marker>
              <c:symbol val="circle"/>
              <c:size val="7"/>
            </c:marker>
            <c:bubble3D val="0"/>
            <c:extLst>
              <c:ext xmlns:c16="http://schemas.microsoft.com/office/drawing/2014/chart" uri="{C3380CC4-5D6E-409C-BE32-E72D297353CC}">
                <c16:uniqueId val="{00000039-1F52-4D82-846F-8D6E7DC1CFFC}"/>
              </c:ext>
            </c:extLst>
          </c:dPt>
          <c:dPt>
            <c:idx val="21"/>
            <c:marker>
              <c:symbol val="circle"/>
              <c:size val="7"/>
            </c:marker>
            <c:bubble3D val="0"/>
            <c:extLst>
              <c:ext xmlns:c16="http://schemas.microsoft.com/office/drawing/2014/chart" uri="{C3380CC4-5D6E-409C-BE32-E72D297353CC}">
                <c16:uniqueId val="{0000003A-05D4-4CDA-B9B0-F2AC92320AAB}"/>
              </c:ext>
            </c:extLst>
          </c:dPt>
          <c:dLbls>
            <c:dLbl>
              <c:idx val="1"/>
              <c:delete val="1"/>
              <c:extLst>
                <c:ext xmlns:c15="http://schemas.microsoft.com/office/drawing/2012/chart" uri="{CE6537A1-D6FC-4f65-9D91-7224C49458BB}"/>
                <c:ext xmlns:c16="http://schemas.microsoft.com/office/drawing/2014/chart" uri="{C3380CC4-5D6E-409C-BE32-E72D297353CC}">
                  <c16:uniqueId val="{00000035-0B5B-4461-991D-ACF43C92257C}"/>
                </c:ext>
              </c:extLst>
            </c:dLbl>
            <c:dLbl>
              <c:idx val="3"/>
              <c:delete val="1"/>
              <c:extLst>
                <c:ext xmlns:c15="http://schemas.microsoft.com/office/drawing/2012/chart" uri="{CE6537A1-D6FC-4f65-9D91-7224C49458BB}"/>
                <c:ext xmlns:c16="http://schemas.microsoft.com/office/drawing/2014/chart" uri="{C3380CC4-5D6E-409C-BE32-E72D297353CC}">
                  <c16:uniqueId val="{00000036-0B5B-4461-991D-ACF43C92257C}"/>
                </c:ext>
              </c:extLst>
            </c:dLbl>
            <c:dLbl>
              <c:idx val="4"/>
              <c:layout>
                <c:manualLayout>
                  <c:x val="-3.19692123488408E-2"/>
                  <c:y val="-0.1062148076987150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0B5B-4461-991D-ACF43C92257C}"/>
                </c:ext>
              </c:extLst>
            </c:dLbl>
            <c:dLbl>
              <c:idx val="5"/>
              <c:delete val="1"/>
              <c:extLst>
                <c:ext xmlns:c15="http://schemas.microsoft.com/office/drawing/2012/chart" uri="{CE6537A1-D6FC-4f65-9D91-7224C49458BB}"/>
                <c:ext xmlns:c16="http://schemas.microsoft.com/office/drawing/2014/chart" uri="{C3380CC4-5D6E-409C-BE32-E72D297353CC}">
                  <c16:uniqueId val="{00000037-0B5B-4461-991D-ACF43C92257C}"/>
                </c:ext>
              </c:extLst>
            </c:dLbl>
            <c:dLbl>
              <c:idx val="6"/>
              <c:layout>
                <c:manualLayout>
                  <c:x val="-3.5147066459063549E-2"/>
                  <c:y val="-7.97685221177018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0B5B-4461-991D-ACF43C92257C}"/>
                </c:ext>
              </c:extLst>
            </c:dLbl>
            <c:dLbl>
              <c:idx val="7"/>
              <c:delete val="1"/>
              <c:extLst>
                <c:ext xmlns:c15="http://schemas.microsoft.com/office/drawing/2012/chart" uri="{CE6537A1-D6FC-4f65-9D91-7224C49458BB}"/>
                <c:ext xmlns:c16="http://schemas.microsoft.com/office/drawing/2014/chart" uri="{C3380CC4-5D6E-409C-BE32-E72D297353CC}">
                  <c16:uniqueId val="{00000038-0B5B-4461-991D-ACF43C92257C}"/>
                </c:ext>
              </c:extLst>
            </c:dLbl>
            <c:dLbl>
              <c:idx val="8"/>
              <c:layout>
                <c:manualLayout>
                  <c:x val="-2.7905562683485104E-2"/>
                  <c:y val="-7.536080785419979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0B5B-4461-991D-ACF43C92257C}"/>
                </c:ext>
              </c:extLst>
            </c:dLbl>
            <c:dLbl>
              <c:idx val="9"/>
              <c:delete val="1"/>
              <c:extLst>
                <c:ext xmlns:c15="http://schemas.microsoft.com/office/drawing/2012/chart" uri="{CE6537A1-D6FC-4f65-9D91-7224C49458BB}"/>
                <c:ext xmlns:c16="http://schemas.microsoft.com/office/drawing/2014/chart" uri="{C3380CC4-5D6E-409C-BE32-E72D297353CC}">
                  <c16:uniqueId val="{00000039-0B5B-4461-991D-ACF43C92257C}"/>
                </c:ext>
              </c:extLst>
            </c:dLbl>
            <c:dLbl>
              <c:idx val="10"/>
              <c:layout>
                <c:manualLayout>
                  <c:x val="-3.3558139403952233E-2"/>
                  <c:y val="-0.12384566475272379"/>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F-0B5B-4461-991D-ACF43C92257C}"/>
                </c:ext>
              </c:extLst>
            </c:dLbl>
            <c:dLbl>
              <c:idx val="11"/>
              <c:delete val="1"/>
              <c:extLst>
                <c:ext xmlns:c15="http://schemas.microsoft.com/office/drawing/2012/chart" uri="{CE6537A1-D6FC-4f65-9D91-7224C49458BB}"/>
                <c:ext xmlns:c16="http://schemas.microsoft.com/office/drawing/2014/chart" uri="{C3380CC4-5D6E-409C-BE32-E72D297353CC}">
                  <c16:uniqueId val="{0000003A-0B5B-4461-991D-ACF43C92257C}"/>
                </c:ext>
              </c:extLst>
            </c:dLbl>
            <c:dLbl>
              <c:idx val="12"/>
              <c:layout>
                <c:manualLayout>
                  <c:x val="-3.0380285293729548E-2"/>
                  <c:y val="-0.1106225219622172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B5B-4461-991D-ACF43C92257C}"/>
                </c:ext>
              </c:extLst>
            </c:dLbl>
            <c:dLbl>
              <c:idx val="13"/>
              <c:delete val="1"/>
              <c:extLst>
                <c:ext xmlns:c15="http://schemas.microsoft.com/office/drawing/2012/chart" uri="{CE6537A1-D6FC-4f65-9D91-7224C49458BB}"/>
                <c:ext xmlns:c16="http://schemas.microsoft.com/office/drawing/2014/chart" uri="{C3380CC4-5D6E-409C-BE32-E72D297353CC}">
                  <c16:uniqueId val="{0000003B-0B5B-4461-991D-ACF43C92257C}"/>
                </c:ext>
              </c:extLst>
            </c:dLbl>
            <c:dLbl>
              <c:idx val="14"/>
              <c:layout>
                <c:manualLayout>
                  <c:x val="-3.3558139403952178E-2"/>
                  <c:y val="-0.1238456647527237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1-0B5B-4461-991D-ACF43C92257C}"/>
                </c:ext>
              </c:extLst>
            </c:dLbl>
            <c:dLbl>
              <c:idx val="15"/>
              <c:delete val="1"/>
              <c:extLst>
                <c:ext xmlns:c15="http://schemas.microsoft.com/office/drawing/2012/chart" uri="{CE6537A1-D6FC-4f65-9D91-7224C49458BB}"/>
                <c:ext xmlns:c16="http://schemas.microsoft.com/office/drawing/2014/chart" uri="{C3380CC4-5D6E-409C-BE32-E72D297353CC}">
                  <c16:uniqueId val="{00000043-0B5B-4461-991D-ACF43C92257C}"/>
                </c:ext>
              </c:extLst>
            </c:dLbl>
            <c:dLbl>
              <c:idx val="16"/>
              <c:layout>
                <c:manualLayout>
                  <c:x val="-3.19692123488408E-2"/>
                  <c:y val="-7.536080785419975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5187-4DE5-AA2E-31A1E3F43267}"/>
                </c:ext>
              </c:extLst>
            </c:dLbl>
            <c:dLbl>
              <c:idx val="17"/>
              <c:delete val="1"/>
              <c:extLst>
                <c:ext xmlns:c15="http://schemas.microsoft.com/office/drawing/2012/chart" uri="{CE6537A1-D6FC-4f65-9D91-7224C49458BB}"/>
                <c:ext xmlns:c16="http://schemas.microsoft.com/office/drawing/2014/chart" uri="{C3380CC4-5D6E-409C-BE32-E72D297353CC}">
                  <c16:uniqueId val="{00000038-7763-4725-826E-31637EBF6B1D}"/>
                </c:ext>
              </c:extLst>
            </c:dLbl>
            <c:dLbl>
              <c:idx val="18"/>
              <c:layout>
                <c:manualLayout>
                  <c:x val="-3.19692123488408E-2"/>
                  <c:y val="-7.97685221177019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5187-4DE5-AA2E-31A1E3F43267}"/>
                </c:ext>
              </c:extLst>
            </c:dLbl>
            <c:dLbl>
              <c:idx val="19"/>
              <c:delete val="1"/>
              <c:extLst>
                <c:ext xmlns:c15="http://schemas.microsoft.com/office/drawing/2012/chart" uri="{CE6537A1-D6FC-4f65-9D91-7224C49458BB}"/>
                <c:ext xmlns:c16="http://schemas.microsoft.com/office/drawing/2014/chart" uri="{C3380CC4-5D6E-409C-BE32-E72D297353CC}">
                  <c16:uniqueId val="{00000039-1F52-4D82-846F-8D6E7DC1CFFC}"/>
                </c:ext>
              </c:extLst>
            </c:dLbl>
            <c:dLbl>
              <c:idx val="20"/>
              <c:layout>
                <c:manualLayout>
                  <c:x val="-3.3558139403952178E-2"/>
                  <c:y val="-0.12825337901622594"/>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1F52-4D82-846F-8D6E7DC1CFFC}"/>
                </c:ext>
              </c:extLst>
            </c:dLbl>
            <c:dLbl>
              <c:idx val="21"/>
              <c:delete val="1"/>
              <c:extLst>
                <c:ext xmlns:c15="http://schemas.microsoft.com/office/drawing/2012/chart" uri="{CE6537A1-D6FC-4f65-9D91-7224C49458BB}"/>
                <c:ext xmlns:c16="http://schemas.microsoft.com/office/drawing/2014/chart" uri="{C3380CC4-5D6E-409C-BE32-E72D297353CC}">
                  <c16:uniqueId val="{0000003A-05D4-4CDA-B9B0-F2AC92320AAB}"/>
                </c:ext>
              </c:extLst>
            </c:dLbl>
            <c:numFmt formatCode="#,##0.00_ " sourceLinked="0"/>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-8.5399999999999991</c:v>
                </c:pt>
                <c:pt idx="2">
                  <c:v>-11.1</c:v>
                </c:pt>
                <c:pt idx="3">
                  <c:v>-10.4</c:v>
                </c:pt>
                <c:pt idx="4">
                  <c:v>-6.44</c:v>
                </c:pt>
                <c:pt idx="5">
                  <c:v>-5.3</c:v>
                </c:pt>
                <c:pt idx="6">
                  <c:v>-0.96</c:v>
                </c:pt>
                <c:pt idx="7">
                  <c:v>1.45</c:v>
                </c:pt>
                <c:pt idx="8">
                  <c:v>2.31</c:v>
                </c:pt>
                <c:pt idx="9">
                  <c:v>-1.85</c:v>
                </c:pt>
                <c:pt idx="10">
                  <c:v>-2.2400000000000002</c:v>
                </c:pt>
                <c:pt idx="11">
                  <c:v>0.19</c:v>
                </c:pt>
                <c:pt idx="12">
                  <c:v>-1.01</c:v>
                </c:pt>
                <c:pt idx="13">
                  <c:v>-3.59</c:v>
                </c:pt>
                <c:pt idx="14">
                  <c:v>-3.92</c:v>
                </c:pt>
                <c:pt idx="15">
                  <c:v>-3.51</c:v>
                </c:pt>
                <c:pt idx="16">
                  <c:v>-3.89</c:v>
                </c:pt>
                <c:pt idx="17">
                  <c:v>-6.94</c:v>
                </c:pt>
                <c:pt idx="18">
                  <c:v>-3.88</c:v>
                </c:pt>
                <c:pt idx="19">
                  <c:v>-5.0199999999999996</c:v>
                </c:pt>
                <c:pt idx="20">
                  <c:v>-5.0999999999999996</c:v>
                </c:pt>
                <c:pt idx="21">
                  <c:v>-7.35</c:v>
                </c:pt>
                <c:pt idx="22">
                  <c:v>-7.64</c:v>
                </c:pt>
              </c:numCache>
            </c:numRef>
          </c:val>
          <c:smooth val="0"/>
          <c:extLst>
            <c:ext xmlns:c16="http://schemas.microsoft.com/office/drawing/2014/chart" uri="{C3380CC4-5D6E-409C-BE32-E72D297353CC}">
              <c16:uniqueId val="{00000042-0B5B-4461-991D-ACF43C92257C}"/>
            </c:ext>
          </c:extLst>
        </c:ser>
        <c:dLbls>
          <c:showLegendKey val="0"/>
          <c:showVal val="0"/>
          <c:showCatName val="0"/>
          <c:showSerName val="0"/>
          <c:showPercent val="0"/>
          <c:showBubbleSize val="0"/>
        </c:dLbls>
        <c:marker val="1"/>
        <c:smooth val="0"/>
        <c:axId val="434294376"/>
        <c:axId val="434300648"/>
      </c:lineChart>
      <c:catAx>
        <c:axId val="434294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0648"/>
        <c:crosses val="autoZero"/>
        <c:auto val="1"/>
        <c:lblAlgn val="ctr"/>
        <c:lblOffset val="100"/>
        <c:tickLblSkip val="1"/>
        <c:tickMarkSkip val="1"/>
        <c:noMultiLvlLbl val="0"/>
      </c:catAx>
      <c:valAx>
        <c:axId val="434300648"/>
        <c:scaling>
          <c:orientation val="minMax"/>
          <c:max val="25"/>
          <c:min val="-2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376"/>
        <c:crosses val="autoZero"/>
        <c:crossBetween val="between"/>
        <c:majorUnit val="10"/>
      </c:valAx>
      <c:spPr>
        <a:noFill/>
        <a:ln w="25400">
          <a:noFill/>
        </a:ln>
      </c:spPr>
    </c:plotArea>
    <c:legend>
      <c:legendPos val="t"/>
      <c:layout>
        <c:manualLayout>
          <c:xMode val="edge"/>
          <c:yMode val="edge"/>
          <c:x val="4.5036323247817527E-2"/>
          <c:y val="7.4931142479537097E-2"/>
          <c:w val="0.35949186863451738"/>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926E-2"/>
          <c:y val="7.6776509026620199E-2"/>
          <c:w val="0.95180428857153165"/>
          <c:h val="0.7905078625667274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FB6-4DA3-BB68-573E2268F806}"/>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FB6-4DA3-BB68-573E2268F806}"/>
              </c:ext>
            </c:extLst>
          </c:dPt>
          <c:dPt>
            <c:idx val="1"/>
            <c:marker>
              <c:symbol val="circle"/>
              <c:size val="7"/>
            </c:marker>
            <c:bubble3D val="0"/>
            <c:extLst>
              <c:ext xmlns:c16="http://schemas.microsoft.com/office/drawing/2014/chart" uri="{C3380CC4-5D6E-409C-BE32-E72D297353CC}">
                <c16:uniqueId val="{00000002-1FB6-4DA3-BB68-573E2268F806}"/>
              </c:ext>
            </c:extLst>
          </c:dPt>
          <c:dPt>
            <c:idx val="2"/>
            <c:marker>
              <c:symbol val="circle"/>
              <c:size val="10"/>
            </c:marker>
            <c:bubble3D val="0"/>
            <c:extLst>
              <c:ext xmlns:c16="http://schemas.microsoft.com/office/drawing/2014/chart" uri="{C3380CC4-5D6E-409C-BE32-E72D297353CC}">
                <c16:uniqueId val="{00000003-1FB6-4DA3-BB68-573E2268F806}"/>
              </c:ext>
            </c:extLst>
          </c:dPt>
          <c:dPt>
            <c:idx val="3"/>
            <c:marker>
              <c:symbol val="circle"/>
              <c:size val="7"/>
            </c:marker>
            <c:bubble3D val="0"/>
            <c:extLst>
              <c:ext xmlns:c16="http://schemas.microsoft.com/office/drawing/2014/chart" uri="{C3380CC4-5D6E-409C-BE32-E72D297353CC}">
                <c16:uniqueId val="{00000004-1FB6-4DA3-BB68-573E2268F806}"/>
              </c:ext>
            </c:extLst>
          </c:dPt>
          <c:dPt>
            <c:idx val="4"/>
            <c:marker>
              <c:symbol val="circle"/>
              <c:size val="10"/>
            </c:marker>
            <c:bubble3D val="0"/>
            <c:extLst>
              <c:ext xmlns:c16="http://schemas.microsoft.com/office/drawing/2014/chart" uri="{C3380CC4-5D6E-409C-BE32-E72D297353CC}">
                <c16:uniqueId val="{00000005-1FB6-4DA3-BB68-573E2268F806}"/>
              </c:ext>
            </c:extLst>
          </c:dPt>
          <c:dPt>
            <c:idx val="5"/>
            <c:marker>
              <c:symbol val="circle"/>
              <c:size val="7"/>
            </c:marker>
            <c:bubble3D val="0"/>
            <c:extLst>
              <c:ext xmlns:c16="http://schemas.microsoft.com/office/drawing/2014/chart" uri="{C3380CC4-5D6E-409C-BE32-E72D297353CC}">
                <c16:uniqueId val="{00000006-1FB6-4DA3-BB68-573E2268F806}"/>
              </c:ext>
            </c:extLst>
          </c:dPt>
          <c:dPt>
            <c:idx val="6"/>
            <c:marker>
              <c:symbol val="circle"/>
              <c:size val="10"/>
            </c:marker>
            <c:bubble3D val="0"/>
            <c:extLst>
              <c:ext xmlns:c16="http://schemas.microsoft.com/office/drawing/2014/chart" uri="{C3380CC4-5D6E-409C-BE32-E72D297353CC}">
                <c16:uniqueId val="{00000007-1FB6-4DA3-BB68-573E2268F806}"/>
              </c:ext>
            </c:extLst>
          </c:dPt>
          <c:dPt>
            <c:idx val="7"/>
            <c:marker>
              <c:symbol val="circle"/>
              <c:size val="7"/>
            </c:marker>
            <c:bubble3D val="0"/>
            <c:extLst>
              <c:ext xmlns:c16="http://schemas.microsoft.com/office/drawing/2014/chart" uri="{C3380CC4-5D6E-409C-BE32-E72D297353CC}">
                <c16:uniqueId val="{00000008-1FB6-4DA3-BB68-573E2268F806}"/>
              </c:ext>
            </c:extLst>
          </c:dPt>
          <c:dPt>
            <c:idx val="8"/>
            <c:marker>
              <c:symbol val="circle"/>
              <c:size val="10"/>
            </c:marker>
            <c:bubble3D val="0"/>
            <c:extLst>
              <c:ext xmlns:c16="http://schemas.microsoft.com/office/drawing/2014/chart" uri="{C3380CC4-5D6E-409C-BE32-E72D297353CC}">
                <c16:uniqueId val="{00000009-1FB6-4DA3-BB68-573E2268F806}"/>
              </c:ext>
            </c:extLst>
          </c:dPt>
          <c:dPt>
            <c:idx val="9"/>
            <c:marker>
              <c:symbol val="circle"/>
              <c:size val="7"/>
            </c:marker>
            <c:bubble3D val="0"/>
            <c:extLst>
              <c:ext xmlns:c16="http://schemas.microsoft.com/office/drawing/2014/chart" uri="{C3380CC4-5D6E-409C-BE32-E72D297353CC}">
                <c16:uniqueId val="{0000000A-1FB6-4DA3-BB68-573E2268F806}"/>
              </c:ext>
            </c:extLst>
          </c:dPt>
          <c:dPt>
            <c:idx val="10"/>
            <c:marker>
              <c:symbol val="circle"/>
              <c:size val="10"/>
            </c:marker>
            <c:bubble3D val="0"/>
            <c:extLst>
              <c:ext xmlns:c16="http://schemas.microsoft.com/office/drawing/2014/chart" uri="{C3380CC4-5D6E-409C-BE32-E72D297353CC}">
                <c16:uniqueId val="{0000000B-1FB6-4DA3-BB68-573E2268F806}"/>
              </c:ext>
            </c:extLst>
          </c:dPt>
          <c:dPt>
            <c:idx val="11"/>
            <c:marker>
              <c:symbol val="circle"/>
              <c:size val="7"/>
            </c:marker>
            <c:bubble3D val="0"/>
            <c:extLst>
              <c:ext xmlns:c16="http://schemas.microsoft.com/office/drawing/2014/chart" uri="{C3380CC4-5D6E-409C-BE32-E72D297353CC}">
                <c16:uniqueId val="{0000000C-1FB6-4DA3-BB68-573E2268F806}"/>
              </c:ext>
            </c:extLst>
          </c:dPt>
          <c:dPt>
            <c:idx val="12"/>
            <c:marker>
              <c:symbol val="circle"/>
              <c:size val="10"/>
            </c:marker>
            <c:bubble3D val="0"/>
            <c:extLst>
              <c:ext xmlns:c16="http://schemas.microsoft.com/office/drawing/2014/chart" uri="{C3380CC4-5D6E-409C-BE32-E72D297353CC}">
                <c16:uniqueId val="{0000000D-1FB6-4DA3-BB68-573E2268F806}"/>
              </c:ext>
            </c:extLst>
          </c:dPt>
          <c:dPt>
            <c:idx val="13"/>
            <c:marker>
              <c:symbol val="circle"/>
              <c:size val="7"/>
            </c:marker>
            <c:bubble3D val="0"/>
            <c:extLst>
              <c:ext xmlns:c16="http://schemas.microsoft.com/office/drawing/2014/chart" uri="{C3380CC4-5D6E-409C-BE32-E72D297353CC}">
                <c16:uniqueId val="{0000000E-1FB6-4DA3-BB68-573E2268F806}"/>
              </c:ext>
            </c:extLst>
          </c:dPt>
          <c:dPt>
            <c:idx val="14"/>
            <c:marker>
              <c:symbol val="circle"/>
              <c:size val="10"/>
            </c:marker>
            <c:bubble3D val="0"/>
            <c:extLst>
              <c:ext xmlns:c16="http://schemas.microsoft.com/office/drawing/2014/chart" uri="{C3380CC4-5D6E-409C-BE32-E72D297353CC}">
                <c16:uniqueId val="{0000000F-1FB6-4DA3-BB68-573E2268F806}"/>
              </c:ext>
            </c:extLst>
          </c:dPt>
          <c:dPt>
            <c:idx val="15"/>
            <c:marker>
              <c:symbol val="circle"/>
              <c:size val="7"/>
            </c:marker>
            <c:bubble3D val="0"/>
            <c:extLst>
              <c:ext xmlns:c16="http://schemas.microsoft.com/office/drawing/2014/chart" uri="{C3380CC4-5D6E-409C-BE32-E72D297353CC}">
                <c16:uniqueId val="{00000010-1FB6-4DA3-BB68-573E2268F806}"/>
              </c:ext>
            </c:extLst>
          </c:dPt>
          <c:dPt>
            <c:idx val="16"/>
            <c:marker>
              <c:symbol val="circle"/>
              <c:size val="10"/>
            </c:marker>
            <c:bubble3D val="0"/>
            <c:extLst>
              <c:ext xmlns:c16="http://schemas.microsoft.com/office/drawing/2014/chart" uri="{C3380CC4-5D6E-409C-BE32-E72D297353CC}">
                <c16:uniqueId val="{00000011-1FB6-4DA3-BB68-573E2268F806}"/>
              </c:ext>
            </c:extLst>
          </c:dPt>
          <c:dPt>
            <c:idx val="17"/>
            <c:marker>
              <c:symbol val="circle"/>
              <c:size val="7"/>
            </c:marker>
            <c:bubble3D val="0"/>
            <c:extLst>
              <c:ext xmlns:c16="http://schemas.microsoft.com/office/drawing/2014/chart" uri="{C3380CC4-5D6E-409C-BE32-E72D297353CC}">
                <c16:uniqueId val="{00000012-1FB6-4DA3-BB68-573E2268F806}"/>
              </c:ext>
            </c:extLst>
          </c:dPt>
          <c:dPt>
            <c:idx val="18"/>
            <c:marker>
              <c:symbol val="circle"/>
              <c:size val="10"/>
            </c:marker>
            <c:bubble3D val="0"/>
            <c:extLst>
              <c:ext xmlns:c16="http://schemas.microsoft.com/office/drawing/2014/chart" uri="{C3380CC4-5D6E-409C-BE32-E72D297353CC}">
                <c16:uniqueId val="{00000013-1FB6-4DA3-BB68-573E2268F806}"/>
              </c:ext>
            </c:extLst>
          </c:dPt>
          <c:dPt>
            <c:idx val="19"/>
            <c:marker>
              <c:symbol val="circle"/>
              <c:size val="7"/>
            </c:marker>
            <c:bubble3D val="0"/>
            <c:extLst>
              <c:ext xmlns:c16="http://schemas.microsoft.com/office/drawing/2014/chart" uri="{C3380CC4-5D6E-409C-BE32-E72D297353CC}">
                <c16:uniqueId val="{00000014-1FB6-4DA3-BB68-573E2268F806}"/>
              </c:ext>
            </c:extLst>
          </c:dPt>
          <c:dPt>
            <c:idx val="20"/>
            <c:marker>
              <c:symbol val="circle"/>
              <c:size val="10"/>
            </c:marker>
            <c:bubble3D val="0"/>
            <c:extLst>
              <c:ext xmlns:c16="http://schemas.microsoft.com/office/drawing/2014/chart" uri="{C3380CC4-5D6E-409C-BE32-E72D297353CC}">
                <c16:uniqueId val="{00000015-1FB6-4DA3-BB68-573E2268F806}"/>
              </c:ext>
            </c:extLst>
          </c:dPt>
          <c:dPt>
            <c:idx val="21"/>
            <c:marker>
              <c:symbol val="circle"/>
              <c:size val="7"/>
            </c:marker>
            <c:bubble3D val="0"/>
            <c:extLst>
              <c:ext xmlns:c16="http://schemas.microsoft.com/office/drawing/2014/chart" uri="{C3380CC4-5D6E-409C-BE32-E72D297353CC}">
                <c16:uniqueId val="{00000016-1FB6-4DA3-BB68-573E2268F806}"/>
              </c:ext>
            </c:extLst>
          </c:dPt>
          <c:dPt>
            <c:idx val="22"/>
            <c:marker>
              <c:symbol val="circle"/>
              <c:size val="10"/>
            </c:marker>
            <c:bubble3D val="0"/>
            <c:extLst>
              <c:ext xmlns:c16="http://schemas.microsoft.com/office/drawing/2014/chart" uri="{C3380CC4-5D6E-409C-BE32-E72D297353CC}">
                <c16:uniqueId val="{00000017-1FB6-4DA3-BB68-573E2268F806}"/>
              </c:ext>
            </c:extLst>
          </c:dPt>
          <c:dPt>
            <c:idx val="23"/>
            <c:marker>
              <c:symbol val="circle"/>
              <c:size val="7"/>
            </c:marker>
            <c:bubble3D val="0"/>
            <c:extLst>
              <c:ext xmlns:c16="http://schemas.microsoft.com/office/drawing/2014/chart" uri="{C3380CC4-5D6E-409C-BE32-E72D297353CC}">
                <c16:uniqueId val="{00000018-1FB6-4DA3-BB68-573E2268F806}"/>
              </c:ext>
            </c:extLst>
          </c:dPt>
          <c:dPt>
            <c:idx val="24"/>
            <c:marker>
              <c:symbol val="circle"/>
              <c:size val="10"/>
            </c:marker>
            <c:bubble3D val="0"/>
            <c:extLst>
              <c:ext xmlns:c16="http://schemas.microsoft.com/office/drawing/2014/chart" uri="{C3380CC4-5D6E-409C-BE32-E72D297353CC}">
                <c16:uniqueId val="{00000019-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1A-1FB6-4DA3-BB68-573E2268F806}"/>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1B-1FB6-4DA3-BB68-573E2268F806}"/>
              </c:ext>
            </c:extLst>
          </c:dPt>
          <c:dPt>
            <c:idx val="3"/>
            <c:marker>
              <c:symbol val="circle"/>
              <c:size val="7"/>
            </c:marker>
            <c:bubble3D val="0"/>
            <c:extLst>
              <c:ext xmlns:c16="http://schemas.microsoft.com/office/drawing/2014/chart" uri="{C3380CC4-5D6E-409C-BE32-E72D297353CC}">
                <c16:uniqueId val="{0000001C-1FB6-4DA3-BB68-573E2268F806}"/>
              </c:ext>
            </c:extLst>
          </c:dPt>
          <c:dPt>
            <c:idx val="5"/>
            <c:marker>
              <c:symbol val="circle"/>
              <c:size val="7"/>
            </c:marker>
            <c:bubble3D val="0"/>
            <c:extLst>
              <c:ext xmlns:c16="http://schemas.microsoft.com/office/drawing/2014/chart" uri="{C3380CC4-5D6E-409C-BE32-E72D297353CC}">
                <c16:uniqueId val="{0000001D-1FB6-4DA3-BB68-573E2268F806}"/>
              </c:ext>
            </c:extLst>
          </c:dPt>
          <c:dPt>
            <c:idx val="7"/>
            <c:marker>
              <c:symbol val="circle"/>
              <c:size val="7"/>
            </c:marker>
            <c:bubble3D val="0"/>
            <c:extLst>
              <c:ext xmlns:c16="http://schemas.microsoft.com/office/drawing/2014/chart" uri="{C3380CC4-5D6E-409C-BE32-E72D297353CC}">
                <c16:uniqueId val="{0000001E-1FB6-4DA3-BB68-573E2268F806}"/>
              </c:ext>
            </c:extLst>
          </c:dPt>
          <c:dPt>
            <c:idx val="9"/>
            <c:marker>
              <c:symbol val="circle"/>
              <c:size val="7"/>
            </c:marker>
            <c:bubble3D val="0"/>
            <c:extLst>
              <c:ext xmlns:c16="http://schemas.microsoft.com/office/drawing/2014/chart" uri="{C3380CC4-5D6E-409C-BE32-E72D297353CC}">
                <c16:uniqueId val="{0000001F-1FB6-4DA3-BB68-573E2268F806}"/>
              </c:ext>
            </c:extLst>
          </c:dPt>
          <c:dPt>
            <c:idx val="11"/>
            <c:marker>
              <c:symbol val="circle"/>
              <c:size val="7"/>
            </c:marker>
            <c:bubble3D val="0"/>
            <c:extLst>
              <c:ext xmlns:c16="http://schemas.microsoft.com/office/drawing/2014/chart" uri="{C3380CC4-5D6E-409C-BE32-E72D297353CC}">
                <c16:uniqueId val="{00000020-1FB6-4DA3-BB68-573E2268F806}"/>
              </c:ext>
            </c:extLst>
          </c:dPt>
          <c:dPt>
            <c:idx val="13"/>
            <c:marker>
              <c:symbol val="circle"/>
              <c:size val="7"/>
            </c:marker>
            <c:bubble3D val="0"/>
            <c:extLst>
              <c:ext xmlns:c16="http://schemas.microsoft.com/office/drawing/2014/chart" uri="{C3380CC4-5D6E-409C-BE32-E72D297353CC}">
                <c16:uniqueId val="{00000021-1FB6-4DA3-BB68-573E2268F806}"/>
              </c:ext>
            </c:extLst>
          </c:dPt>
          <c:dPt>
            <c:idx val="15"/>
            <c:marker>
              <c:symbol val="circle"/>
              <c:size val="7"/>
            </c:marker>
            <c:bubble3D val="0"/>
            <c:extLst>
              <c:ext xmlns:c16="http://schemas.microsoft.com/office/drawing/2014/chart" uri="{C3380CC4-5D6E-409C-BE32-E72D297353CC}">
                <c16:uniqueId val="{00000022-1FB6-4DA3-BB68-573E2268F806}"/>
              </c:ext>
            </c:extLst>
          </c:dPt>
          <c:dPt>
            <c:idx val="17"/>
            <c:marker>
              <c:symbol val="circle"/>
              <c:size val="7"/>
            </c:marker>
            <c:bubble3D val="0"/>
            <c:extLst>
              <c:ext xmlns:c16="http://schemas.microsoft.com/office/drawing/2014/chart" uri="{C3380CC4-5D6E-409C-BE32-E72D297353CC}">
                <c16:uniqueId val="{00000023-1FB6-4DA3-BB68-573E2268F806}"/>
              </c:ext>
            </c:extLst>
          </c:dPt>
          <c:dPt>
            <c:idx val="19"/>
            <c:marker>
              <c:symbol val="circle"/>
              <c:size val="7"/>
            </c:marker>
            <c:bubble3D val="0"/>
            <c:extLst>
              <c:ext xmlns:c16="http://schemas.microsoft.com/office/drawing/2014/chart" uri="{C3380CC4-5D6E-409C-BE32-E72D297353CC}">
                <c16:uniqueId val="{00000024-1FB6-4DA3-BB68-573E2268F806}"/>
              </c:ext>
            </c:extLst>
          </c:dPt>
          <c:dPt>
            <c:idx val="21"/>
            <c:marker>
              <c:symbol val="circle"/>
              <c:size val="7"/>
            </c:marker>
            <c:bubble3D val="0"/>
            <c:extLst>
              <c:ext xmlns:c16="http://schemas.microsoft.com/office/drawing/2014/chart" uri="{C3380CC4-5D6E-409C-BE32-E72D297353CC}">
                <c16:uniqueId val="{00000025-1FB6-4DA3-BB68-573E2268F806}"/>
              </c:ext>
            </c:extLst>
          </c:dPt>
          <c:dPt>
            <c:idx val="23"/>
            <c:marker>
              <c:symbol val="circle"/>
              <c:size val="7"/>
            </c:marker>
            <c:bubble3D val="0"/>
            <c:extLst>
              <c:ext xmlns:c16="http://schemas.microsoft.com/office/drawing/2014/chart" uri="{C3380CC4-5D6E-409C-BE32-E72D297353CC}">
                <c16:uniqueId val="{00000026-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1.6669001416110181</c:v>
                </c:pt>
                <c:pt idx="2">
                  <c:v>1.337766814890198</c:v>
                </c:pt>
                <c:pt idx="3">
                  <c:v>2.2662265668910173</c:v>
                </c:pt>
                <c:pt idx="4">
                  <c:v>2.2253533740523079</c:v>
                </c:pt>
                <c:pt idx="5">
                  <c:v>1.8053164427249586</c:v>
                </c:pt>
                <c:pt idx="6">
                  <c:v>1.7151061848887452</c:v>
                </c:pt>
                <c:pt idx="7">
                  <c:v>2.2146485865636221</c:v>
                </c:pt>
                <c:pt idx="8">
                  <c:v>2.1728463567959273</c:v>
                </c:pt>
                <c:pt idx="9">
                  <c:v>1.6726246178386652</c:v>
                </c:pt>
                <c:pt idx="10">
                  <c:v>1.403475512586553</c:v>
                </c:pt>
                <c:pt idx="11">
                  <c:v>1.3262264649377493</c:v>
                </c:pt>
                <c:pt idx="12">
                  <c:v>0.92542626678118567</c:v>
                </c:pt>
                <c:pt idx="13">
                  <c:v>1.3838424288675477</c:v>
                </c:pt>
                <c:pt idx="14">
                  <c:v>1.1465506774578951</c:v>
                </c:pt>
                <c:pt idx="15">
                  <c:v>1.8776113186136409</c:v>
                </c:pt>
                <c:pt idx="16">
                  <c:v>1.6849116172666594</c:v>
                </c:pt>
                <c:pt idx="17">
                  <c:v>0.93419940390032186</c:v>
                </c:pt>
                <c:pt idx="18">
                  <c:v>0.22707310765776642</c:v>
                </c:pt>
                <c:pt idx="19">
                  <c:v>0.41026270154815392</c:v>
                </c:pt>
                <c:pt idx="20">
                  <c:v>-1.2197128931118855E-2</c:v>
                </c:pt>
                <c:pt idx="21">
                  <c:v>-0.52255460155540223</c:v>
                </c:pt>
                <c:pt idx="22">
                  <c:v>-0.87848721118889661</c:v>
                </c:pt>
                <c:pt idx="23">
                  <c:v>-0.87430601298076471</c:v>
                </c:pt>
                <c:pt idx="24">
                  <c:v>-0.99803804705681132</c:v>
                </c:pt>
              </c:numCache>
            </c:numRef>
          </c:val>
          <c:smooth val="0"/>
          <c:extLst>
            <c:ext xmlns:c16="http://schemas.microsoft.com/office/drawing/2014/chart" uri="{C3380CC4-5D6E-409C-BE32-E72D297353CC}">
              <c16:uniqueId val="{00000027-1FB6-4DA3-BB68-573E2268F80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8-1FB6-4DA3-BB68-573E2268F806}"/>
              </c:ext>
            </c:extLst>
          </c:dPt>
          <c:dPt>
            <c:idx val="3"/>
            <c:marker>
              <c:symbol val="circle"/>
              <c:size val="7"/>
            </c:marker>
            <c:bubble3D val="0"/>
            <c:extLst>
              <c:ext xmlns:c16="http://schemas.microsoft.com/office/drawing/2014/chart" uri="{C3380CC4-5D6E-409C-BE32-E72D297353CC}">
                <c16:uniqueId val="{00000029-1FB6-4DA3-BB68-573E2268F806}"/>
              </c:ext>
            </c:extLst>
          </c:dPt>
          <c:dPt>
            <c:idx val="5"/>
            <c:marker>
              <c:symbol val="circle"/>
              <c:size val="7"/>
            </c:marker>
            <c:bubble3D val="0"/>
            <c:extLst>
              <c:ext xmlns:c16="http://schemas.microsoft.com/office/drawing/2014/chart" uri="{C3380CC4-5D6E-409C-BE32-E72D297353CC}">
                <c16:uniqueId val="{0000002A-1FB6-4DA3-BB68-573E2268F806}"/>
              </c:ext>
            </c:extLst>
          </c:dPt>
          <c:dPt>
            <c:idx val="7"/>
            <c:marker>
              <c:symbol val="circle"/>
              <c:size val="7"/>
            </c:marker>
            <c:bubble3D val="0"/>
            <c:extLst>
              <c:ext xmlns:c16="http://schemas.microsoft.com/office/drawing/2014/chart" uri="{C3380CC4-5D6E-409C-BE32-E72D297353CC}">
                <c16:uniqueId val="{0000002B-1FB6-4DA3-BB68-573E2268F806}"/>
              </c:ext>
            </c:extLst>
          </c:dPt>
          <c:dPt>
            <c:idx val="9"/>
            <c:marker>
              <c:symbol val="circle"/>
              <c:size val="7"/>
            </c:marker>
            <c:bubble3D val="0"/>
            <c:extLst>
              <c:ext xmlns:c16="http://schemas.microsoft.com/office/drawing/2014/chart" uri="{C3380CC4-5D6E-409C-BE32-E72D297353CC}">
                <c16:uniqueId val="{0000002C-1FB6-4DA3-BB68-573E2268F806}"/>
              </c:ext>
            </c:extLst>
          </c:dPt>
          <c:dPt>
            <c:idx val="11"/>
            <c:marker>
              <c:symbol val="circle"/>
              <c:size val="7"/>
            </c:marker>
            <c:bubble3D val="0"/>
            <c:extLst>
              <c:ext xmlns:c16="http://schemas.microsoft.com/office/drawing/2014/chart" uri="{C3380CC4-5D6E-409C-BE32-E72D297353CC}">
                <c16:uniqueId val="{0000002D-1FB6-4DA3-BB68-573E2268F806}"/>
              </c:ext>
            </c:extLst>
          </c:dPt>
          <c:dPt>
            <c:idx val="13"/>
            <c:marker>
              <c:symbol val="circle"/>
              <c:size val="7"/>
            </c:marker>
            <c:bubble3D val="0"/>
            <c:extLst>
              <c:ext xmlns:c16="http://schemas.microsoft.com/office/drawing/2014/chart" uri="{C3380CC4-5D6E-409C-BE32-E72D297353CC}">
                <c16:uniqueId val="{0000002E-1FB6-4DA3-BB68-573E2268F806}"/>
              </c:ext>
            </c:extLst>
          </c:dPt>
          <c:dPt>
            <c:idx val="15"/>
            <c:marker>
              <c:symbol val="circle"/>
              <c:size val="7"/>
            </c:marker>
            <c:bubble3D val="0"/>
            <c:extLst>
              <c:ext xmlns:c16="http://schemas.microsoft.com/office/drawing/2014/chart" uri="{C3380CC4-5D6E-409C-BE32-E72D297353CC}">
                <c16:uniqueId val="{0000002F-1FB6-4DA3-BB68-573E2268F806}"/>
              </c:ext>
            </c:extLst>
          </c:dPt>
          <c:dPt>
            <c:idx val="17"/>
            <c:marker>
              <c:symbol val="circle"/>
              <c:size val="7"/>
            </c:marker>
            <c:bubble3D val="0"/>
            <c:extLst>
              <c:ext xmlns:c16="http://schemas.microsoft.com/office/drawing/2014/chart" uri="{C3380CC4-5D6E-409C-BE32-E72D297353CC}">
                <c16:uniqueId val="{00000030-1FB6-4DA3-BB68-573E2268F806}"/>
              </c:ext>
            </c:extLst>
          </c:dPt>
          <c:dPt>
            <c:idx val="19"/>
            <c:marker>
              <c:symbol val="circle"/>
              <c:size val="7"/>
            </c:marker>
            <c:bubble3D val="0"/>
            <c:extLst>
              <c:ext xmlns:c16="http://schemas.microsoft.com/office/drawing/2014/chart" uri="{C3380CC4-5D6E-409C-BE32-E72D297353CC}">
                <c16:uniqueId val="{00000031-1FB6-4DA3-BB68-573E2268F806}"/>
              </c:ext>
            </c:extLst>
          </c:dPt>
          <c:dPt>
            <c:idx val="21"/>
            <c:marker>
              <c:symbol val="circle"/>
              <c:size val="7"/>
            </c:marker>
            <c:bubble3D val="0"/>
            <c:extLst>
              <c:ext xmlns:c16="http://schemas.microsoft.com/office/drawing/2014/chart" uri="{C3380CC4-5D6E-409C-BE32-E72D297353CC}">
                <c16:uniqueId val="{00000032-1FB6-4DA3-BB68-573E2268F806}"/>
              </c:ext>
            </c:extLst>
          </c:dPt>
          <c:dPt>
            <c:idx val="23"/>
            <c:marker>
              <c:symbol val="circle"/>
              <c:size val="7"/>
            </c:marker>
            <c:bubble3D val="0"/>
            <c:extLst>
              <c:ext xmlns:c16="http://schemas.microsoft.com/office/drawing/2014/chart" uri="{C3380CC4-5D6E-409C-BE32-E72D297353CC}">
                <c16:uniqueId val="{00000033-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0.42257355755171144</c:v>
                </c:pt>
                <c:pt idx="2">
                  <c:v>0.47961480507102183</c:v>
                </c:pt>
                <c:pt idx="3">
                  <c:v>1.2042923338220437</c:v>
                </c:pt>
                <c:pt idx="4">
                  <c:v>0.71032203003371797</c:v>
                </c:pt>
                <c:pt idx="5">
                  <c:v>0.76946419353890916</c:v>
                </c:pt>
                <c:pt idx="6">
                  <c:v>0.5267532970379798</c:v>
                </c:pt>
                <c:pt idx="7">
                  <c:v>2.1144723869986133</c:v>
                </c:pt>
                <c:pt idx="8">
                  <c:v>1.7802600198884213</c:v>
                </c:pt>
                <c:pt idx="9">
                  <c:v>1.2092780848146032</c:v>
                </c:pt>
                <c:pt idx="10">
                  <c:v>0.73487801727833879</c:v>
                </c:pt>
                <c:pt idx="11">
                  <c:v>0.61796973523039167</c:v>
                </c:pt>
                <c:pt idx="12">
                  <c:v>0.23040216503221489</c:v>
                </c:pt>
                <c:pt idx="13">
                  <c:v>-0.37407081379799439</c:v>
                </c:pt>
                <c:pt idx="14">
                  <c:v>-0.91093401717744404</c:v>
                </c:pt>
                <c:pt idx="15">
                  <c:v>-0.98292915187974639</c:v>
                </c:pt>
                <c:pt idx="16">
                  <c:v>-1.7274002819700773</c:v>
                </c:pt>
                <c:pt idx="17">
                  <c:v>-2.6974328076239358</c:v>
                </c:pt>
                <c:pt idx="18">
                  <c:v>-2.5815381362293692</c:v>
                </c:pt>
                <c:pt idx="19">
                  <c:v>-1.2548584170101995</c:v>
                </c:pt>
                <c:pt idx="20">
                  <c:v>-1.3619914272949447</c:v>
                </c:pt>
                <c:pt idx="21">
                  <c:v>-1.8512539035370104</c:v>
                </c:pt>
                <c:pt idx="22">
                  <c:v>-2.0709212504163976</c:v>
                </c:pt>
                <c:pt idx="23">
                  <c:v>-1.921946612689077</c:v>
                </c:pt>
                <c:pt idx="24">
                  <c:v>-2.494018284017935</c:v>
                </c:pt>
              </c:numCache>
            </c:numRef>
          </c:val>
          <c:smooth val="0"/>
          <c:extLst>
            <c:ext xmlns:c16="http://schemas.microsoft.com/office/drawing/2014/chart" uri="{C3380CC4-5D6E-409C-BE32-E72D297353CC}">
              <c16:uniqueId val="{00000034-1FB6-4DA3-BB68-573E2268F80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5-1FB6-4DA3-BB68-573E2268F806}"/>
              </c:ext>
            </c:extLst>
          </c:dPt>
          <c:dPt>
            <c:idx val="3"/>
            <c:marker>
              <c:symbol val="circle"/>
              <c:size val="7"/>
            </c:marker>
            <c:bubble3D val="0"/>
            <c:extLst>
              <c:ext xmlns:c16="http://schemas.microsoft.com/office/drawing/2014/chart" uri="{C3380CC4-5D6E-409C-BE32-E72D297353CC}">
                <c16:uniqueId val="{00000036-1FB6-4DA3-BB68-573E2268F806}"/>
              </c:ext>
            </c:extLst>
          </c:dPt>
          <c:dPt>
            <c:idx val="5"/>
            <c:marker>
              <c:symbol val="circle"/>
              <c:size val="7"/>
            </c:marker>
            <c:bubble3D val="0"/>
            <c:extLst>
              <c:ext xmlns:c16="http://schemas.microsoft.com/office/drawing/2014/chart" uri="{C3380CC4-5D6E-409C-BE32-E72D297353CC}">
                <c16:uniqueId val="{00000037-1FB6-4DA3-BB68-573E2268F806}"/>
              </c:ext>
            </c:extLst>
          </c:dPt>
          <c:dPt>
            <c:idx val="7"/>
            <c:marker>
              <c:symbol val="circle"/>
              <c:size val="7"/>
            </c:marker>
            <c:bubble3D val="0"/>
            <c:extLst>
              <c:ext xmlns:c16="http://schemas.microsoft.com/office/drawing/2014/chart" uri="{C3380CC4-5D6E-409C-BE32-E72D297353CC}">
                <c16:uniqueId val="{00000038-1FB6-4DA3-BB68-573E2268F806}"/>
              </c:ext>
            </c:extLst>
          </c:dPt>
          <c:dPt>
            <c:idx val="9"/>
            <c:marker>
              <c:symbol val="circle"/>
              <c:size val="7"/>
            </c:marker>
            <c:bubble3D val="0"/>
            <c:extLst>
              <c:ext xmlns:c16="http://schemas.microsoft.com/office/drawing/2014/chart" uri="{C3380CC4-5D6E-409C-BE32-E72D297353CC}">
                <c16:uniqueId val="{00000039-1FB6-4DA3-BB68-573E2268F806}"/>
              </c:ext>
            </c:extLst>
          </c:dPt>
          <c:dPt>
            <c:idx val="11"/>
            <c:marker>
              <c:symbol val="circle"/>
              <c:size val="7"/>
            </c:marker>
            <c:bubble3D val="0"/>
            <c:extLst>
              <c:ext xmlns:c16="http://schemas.microsoft.com/office/drawing/2014/chart" uri="{C3380CC4-5D6E-409C-BE32-E72D297353CC}">
                <c16:uniqueId val="{0000003A-1FB6-4DA3-BB68-573E2268F806}"/>
              </c:ext>
            </c:extLst>
          </c:dPt>
          <c:dPt>
            <c:idx val="13"/>
            <c:marker>
              <c:symbol val="circle"/>
              <c:size val="7"/>
            </c:marker>
            <c:bubble3D val="0"/>
            <c:extLst>
              <c:ext xmlns:c16="http://schemas.microsoft.com/office/drawing/2014/chart" uri="{C3380CC4-5D6E-409C-BE32-E72D297353CC}">
                <c16:uniqueId val="{0000003B-1FB6-4DA3-BB68-573E2268F806}"/>
              </c:ext>
            </c:extLst>
          </c:dPt>
          <c:dPt>
            <c:idx val="15"/>
            <c:marker>
              <c:symbol val="circle"/>
              <c:size val="7"/>
            </c:marker>
            <c:bubble3D val="0"/>
            <c:extLst>
              <c:ext xmlns:c16="http://schemas.microsoft.com/office/drawing/2014/chart" uri="{C3380CC4-5D6E-409C-BE32-E72D297353CC}">
                <c16:uniqueId val="{0000003C-1FB6-4DA3-BB68-573E2268F806}"/>
              </c:ext>
            </c:extLst>
          </c:dPt>
          <c:dPt>
            <c:idx val="17"/>
            <c:marker>
              <c:symbol val="circle"/>
              <c:size val="7"/>
            </c:marker>
            <c:bubble3D val="0"/>
            <c:extLst>
              <c:ext xmlns:c16="http://schemas.microsoft.com/office/drawing/2014/chart" uri="{C3380CC4-5D6E-409C-BE32-E72D297353CC}">
                <c16:uniqueId val="{0000003D-1FB6-4DA3-BB68-573E2268F806}"/>
              </c:ext>
            </c:extLst>
          </c:dPt>
          <c:dPt>
            <c:idx val="19"/>
            <c:marker>
              <c:symbol val="circle"/>
              <c:size val="7"/>
            </c:marker>
            <c:bubble3D val="0"/>
            <c:extLst>
              <c:ext xmlns:c16="http://schemas.microsoft.com/office/drawing/2014/chart" uri="{C3380CC4-5D6E-409C-BE32-E72D297353CC}">
                <c16:uniqueId val="{0000003E-1FB6-4DA3-BB68-573E2268F806}"/>
              </c:ext>
            </c:extLst>
          </c:dPt>
          <c:dPt>
            <c:idx val="21"/>
            <c:marker>
              <c:symbol val="circle"/>
              <c:size val="7"/>
            </c:marker>
            <c:bubble3D val="0"/>
            <c:extLst>
              <c:ext xmlns:c16="http://schemas.microsoft.com/office/drawing/2014/chart" uri="{C3380CC4-5D6E-409C-BE32-E72D297353CC}">
                <c16:uniqueId val="{0000003F-1FB6-4DA3-BB68-573E2268F806}"/>
              </c:ext>
            </c:extLst>
          </c:dPt>
          <c:dPt>
            <c:idx val="23"/>
            <c:marker>
              <c:symbol val="circle"/>
              <c:size val="7"/>
            </c:marker>
            <c:bubble3D val="0"/>
            <c:extLst>
              <c:ext xmlns:c16="http://schemas.microsoft.com/office/drawing/2014/chart" uri="{C3380CC4-5D6E-409C-BE32-E72D297353CC}">
                <c16:uniqueId val="{00000040-1FB6-4DA3-BB68-573E2268F80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-1.5929983089639979</c:v>
                </c:pt>
                <c:pt idx="2">
                  <c:v>0.7486961897875597</c:v>
                </c:pt>
                <c:pt idx="3">
                  <c:v>-2.2023127136571485</c:v>
                </c:pt>
                <c:pt idx="4">
                  <c:v>-0.65112671876620931</c:v>
                </c:pt>
                <c:pt idx="5">
                  <c:v>-1.7181316169558278</c:v>
                </c:pt>
                <c:pt idx="6">
                  <c:v>-1.8067533718396998</c:v>
                </c:pt>
                <c:pt idx="7">
                  <c:v>-3.203762175804707</c:v>
                </c:pt>
                <c:pt idx="8">
                  <c:v>-3.2586340619014988</c:v>
                </c:pt>
                <c:pt idx="9">
                  <c:v>-3.192061010598414</c:v>
                </c:pt>
                <c:pt idx="10">
                  <c:v>-3.3069053843699256</c:v>
                </c:pt>
                <c:pt idx="11">
                  <c:v>-3.5843216169659464</c:v>
                </c:pt>
                <c:pt idx="12">
                  <c:v>-3.7998273125980613</c:v>
                </c:pt>
                <c:pt idx="13">
                  <c:v>-4.03</c:v>
                </c:pt>
                <c:pt idx="14">
                  <c:v>-4.1422637334696866</c:v>
                </c:pt>
                <c:pt idx="15">
                  <c:v>-4.3897604043075589</c:v>
                </c:pt>
                <c:pt idx="16">
                  <c:v>-5.0330083850390919</c:v>
                </c:pt>
                <c:pt idx="17">
                  <c:v>-3.9939795483058962</c:v>
                </c:pt>
                <c:pt idx="18">
                  <c:v>-5.5594725797152709</c:v>
                </c:pt>
                <c:pt idx="19">
                  <c:v>-5.3053625933810995</c:v>
                </c:pt>
                <c:pt idx="20">
                  <c:v>-5.7809962566579962</c:v>
                </c:pt>
                <c:pt idx="21">
                  <c:v>-5.6196683428526963</c:v>
                </c:pt>
                <c:pt idx="22">
                  <c:v>-5.267918837158394</c:v>
                </c:pt>
                <c:pt idx="23">
                  <c:v>-4.4116343112656615</c:v>
                </c:pt>
                <c:pt idx="24">
                  <c:v>-4.6560749826460448</c:v>
                </c:pt>
              </c:numCache>
            </c:numRef>
          </c:val>
          <c:smooth val="0"/>
          <c:extLst>
            <c:ext xmlns:c16="http://schemas.microsoft.com/office/drawing/2014/chart" uri="{C3380CC4-5D6E-409C-BE32-E72D297353CC}">
              <c16:uniqueId val="{00000041-1FB6-4DA3-BB68-573E2268F80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2-1FB6-4DA3-BB68-573E2268F806}"/>
              </c:ext>
            </c:extLst>
          </c:dPt>
          <c:dPt>
            <c:idx val="3"/>
            <c:marker>
              <c:symbol val="circle"/>
              <c:size val="7"/>
            </c:marker>
            <c:bubble3D val="0"/>
            <c:extLst>
              <c:ext xmlns:c16="http://schemas.microsoft.com/office/drawing/2014/chart" uri="{C3380CC4-5D6E-409C-BE32-E72D297353CC}">
                <c16:uniqueId val="{00000043-1FB6-4DA3-BB68-573E2268F806}"/>
              </c:ext>
            </c:extLst>
          </c:dPt>
          <c:dPt>
            <c:idx val="5"/>
            <c:marker>
              <c:symbol val="circle"/>
              <c:size val="7"/>
            </c:marker>
            <c:bubble3D val="0"/>
            <c:extLst>
              <c:ext xmlns:c16="http://schemas.microsoft.com/office/drawing/2014/chart" uri="{C3380CC4-5D6E-409C-BE32-E72D297353CC}">
                <c16:uniqueId val="{00000044-1FB6-4DA3-BB68-573E2268F806}"/>
              </c:ext>
            </c:extLst>
          </c:dPt>
          <c:dPt>
            <c:idx val="7"/>
            <c:marker>
              <c:symbol val="circle"/>
              <c:size val="7"/>
            </c:marker>
            <c:bubble3D val="0"/>
            <c:extLst>
              <c:ext xmlns:c16="http://schemas.microsoft.com/office/drawing/2014/chart" uri="{C3380CC4-5D6E-409C-BE32-E72D297353CC}">
                <c16:uniqueId val="{00000045-1FB6-4DA3-BB68-573E2268F806}"/>
              </c:ext>
            </c:extLst>
          </c:dPt>
          <c:dPt>
            <c:idx val="9"/>
            <c:marker>
              <c:symbol val="circle"/>
              <c:size val="7"/>
            </c:marker>
            <c:bubble3D val="0"/>
            <c:extLst>
              <c:ext xmlns:c16="http://schemas.microsoft.com/office/drawing/2014/chart" uri="{C3380CC4-5D6E-409C-BE32-E72D297353CC}">
                <c16:uniqueId val="{00000046-1FB6-4DA3-BB68-573E2268F806}"/>
              </c:ext>
            </c:extLst>
          </c:dPt>
          <c:dPt>
            <c:idx val="11"/>
            <c:marker>
              <c:symbol val="circle"/>
              <c:size val="7"/>
            </c:marker>
            <c:bubble3D val="0"/>
            <c:extLst>
              <c:ext xmlns:c16="http://schemas.microsoft.com/office/drawing/2014/chart" uri="{C3380CC4-5D6E-409C-BE32-E72D297353CC}">
                <c16:uniqueId val="{00000047-1FB6-4DA3-BB68-573E2268F806}"/>
              </c:ext>
            </c:extLst>
          </c:dPt>
          <c:dPt>
            <c:idx val="13"/>
            <c:marker>
              <c:symbol val="circle"/>
              <c:size val="7"/>
            </c:marker>
            <c:bubble3D val="0"/>
            <c:extLst>
              <c:ext xmlns:c16="http://schemas.microsoft.com/office/drawing/2014/chart" uri="{C3380CC4-5D6E-409C-BE32-E72D297353CC}">
                <c16:uniqueId val="{00000048-1FB6-4DA3-BB68-573E2268F806}"/>
              </c:ext>
            </c:extLst>
          </c:dPt>
          <c:dPt>
            <c:idx val="15"/>
            <c:marker>
              <c:symbol val="circle"/>
              <c:size val="7"/>
            </c:marker>
            <c:bubble3D val="0"/>
            <c:extLst>
              <c:ext xmlns:c16="http://schemas.microsoft.com/office/drawing/2014/chart" uri="{C3380CC4-5D6E-409C-BE32-E72D297353CC}">
                <c16:uniqueId val="{0000004D-1FB6-4DA3-BB68-573E2268F806}"/>
              </c:ext>
            </c:extLst>
          </c:dPt>
          <c:dPt>
            <c:idx val="17"/>
            <c:marker>
              <c:symbol val="circle"/>
              <c:size val="7"/>
            </c:marker>
            <c:bubble3D val="0"/>
            <c:extLst>
              <c:ext xmlns:c16="http://schemas.microsoft.com/office/drawing/2014/chart" uri="{C3380CC4-5D6E-409C-BE32-E72D297353CC}">
                <c16:uniqueId val="{00000045-6C09-476A-BF02-DEDF679725DB}"/>
              </c:ext>
            </c:extLst>
          </c:dPt>
          <c:dPt>
            <c:idx val="19"/>
            <c:marker>
              <c:symbol val="circle"/>
              <c:size val="7"/>
            </c:marker>
            <c:bubble3D val="0"/>
            <c:extLst>
              <c:ext xmlns:c16="http://schemas.microsoft.com/office/drawing/2014/chart" uri="{C3380CC4-5D6E-409C-BE32-E72D297353CC}">
                <c16:uniqueId val="{00000046-3036-4064-A9AB-EBE48C7BBD75}"/>
              </c:ext>
            </c:extLst>
          </c:dPt>
          <c:dPt>
            <c:idx val="21"/>
            <c:marker>
              <c:symbol val="circle"/>
              <c:size val="7"/>
            </c:marker>
            <c:bubble3D val="0"/>
            <c:extLst>
              <c:ext xmlns:c16="http://schemas.microsoft.com/office/drawing/2014/chart" uri="{C3380CC4-5D6E-409C-BE32-E72D297353CC}">
                <c16:uniqueId val="{00000047-175F-4573-B608-055E851B7467}"/>
              </c:ext>
            </c:extLst>
          </c:dPt>
          <c:dLbls>
            <c:dLbl>
              <c:idx val="1"/>
              <c:delete val="1"/>
              <c:extLst>
                <c:ext xmlns:c15="http://schemas.microsoft.com/office/drawing/2012/chart" uri="{CE6537A1-D6FC-4f65-9D91-7224C49458BB}"/>
                <c:ext xmlns:c16="http://schemas.microsoft.com/office/drawing/2014/chart" uri="{C3380CC4-5D6E-409C-BE32-E72D297353CC}">
                  <c16:uniqueId val="{00000042-1FB6-4DA3-BB68-573E2268F806}"/>
                </c:ext>
              </c:extLst>
            </c:dLbl>
            <c:dLbl>
              <c:idx val="3"/>
              <c:delete val="1"/>
              <c:extLst>
                <c:ext xmlns:c15="http://schemas.microsoft.com/office/drawing/2012/chart" uri="{CE6537A1-D6FC-4f65-9D91-7224C49458BB}"/>
                <c:ext xmlns:c16="http://schemas.microsoft.com/office/drawing/2014/chart" uri="{C3380CC4-5D6E-409C-BE32-E72D297353CC}">
                  <c16:uniqueId val="{00000043-1FB6-4DA3-BB68-573E2268F806}"/>
                </c:ext>
              </c:extLst>
            </c:dLbl>
            <c:dLbl>
              <c:idx val="5"/>
              <c:delete val="1"/>
              <c:extLst>
                <c:ext xmlns:c15="http://schemas.microsoft.com/office/drawing/2012/chart" uri="{CE6537A1-D6FC-4f65-9D91-7224C49458BB}"/>
                <c:ext xmlns:c16="http://schemas.microsoft.com/office/drawing/2014/chart" uri="{C3380CC4-5D6E-409C-BE32-E72D297353CC}">
                  <c16:uniqueId val="{00000044-1FB6-4DA3-BB68-573E2268F806}"/>
                </c:ext>
              </c:extLst>
            </c:dLbl>
            <c:dLbl>
              <c:idx val="7"/>
              <c:delete val="1"/>
              <c:extLst>
                <c:ext xmlns:c15="http://schemas.microsoft.com/office/drawing/2012/chart" uri="{CE6537A1-D6FC-4f65-9D91-7224C49458BB}"/>
                <c:ext xmlns:c16="http://schemas.microsoft.com/office/drawing/2014/chart" uri="{C3380CC4-5D6E-409C-BE32-E72D297353CC}">
                  <c16:uniqueId val="{00000045-1FB6-4DA3-BB68-573E2268F806}"/>
                </c:ext>
              </c:extLst>
            </c:dLbl>
            <c:dLbl>
              <c:idx val="8"/>
              <c:layout>
                <c:manualLayout>
                  <c:x val="-3.1755752968169432E-2"/>
                  <c:y val="-5.33222550429301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1FB6-4DA3-BB68-573E2268F806}"/>
                </c:ext>
              </c:extLst>
            </c:dLbl>
            <c:dLbl>
              <c:idx val="9"/>
              <c:delete val="1"/>
              <c:extLst>
                <c:ext xmlns:c15="http://schemas.microsoft.com/office/drawing/2012/chart" uri="{CE6537A1-D6FC-4f65-9D91-7224C49458BB}"/>
                <c:ext xmlns:c16="http://schemas.microsoft.com/office/drawing/2014/chart" uri="{C3380CC4-5D6E-409C-BE32-E72D297353CC}">
                  <c16:uniqueId val="{00000046-1FB6-4DA3-BB68-573E2268F806}"/>
                </c:ext>
              </c:extLst>
            </c:dLbl>
            <c:dLbl>
              <c:idx val="11"/>
              <c:delete val="1"/>
              <c:extLst>
                <c:ext xmlns:c15="http://schemas.microsoft.com/office/drawing/2012/chart" uri="{CE6537A1-D6FC-4f65-9D91-7224C49458BB}"/>
                <c:ext xmlns:c16="http://schemas.microsoft.com/office/drawing/2014/chart" uri="{C3380CC4-5D6E-409C-BE32-E72D297353CC}">
                  <c16:uniqueId val="{00000047-1FB6-4DA3-BB68-573E2268F806}"/>
                </c:ext>
              </c:extLst>
            </c:dLbl>
            <c:dLbl>
              <c:idx val="12"/>
              <c:layout>
                <c:manualLayout>
                  <c:x val="-3.1755752968169432E-2"/>
                  <c:y val="-4.450682345640586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1FB6-4DA3-BB68-573E2268F806}"/>
                </c:ext>
              </c:extLst>
            </c:dLbl>
            <c:dLbl>
              <c:idx val="13"/>
              <c:delete val="1"/>
              <c:extLst>
                <c:ext xmlns:c15="http://schemas.microsoft.com/office/drawing/2012/chart" uri="{CE6537A1-D6FC-4f65-9D91-7224C49458BB}"/>
                <c:ext xmlns:c16="http://schemas.microsoft.com/office/drawing/2014/chart" uri="{C3380CC4-5D6E-409C-BE32-E72D297353CC}">
                  <c16:uniqueId val="{00000048-1FB6-4DA3-BB68-573E2268F806}"/>
                </c:ext>
              </c:extLst>
            </c:dLbl>
            <c:dLbl>
              <c:idx val="14"/>
              <c:layout>
                <c:manualLayout>
                  <c:x val="-2.8599117484255969E-2"/>
                  <c:y val="-0.1370688551149113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B-1FB6-4DA3-BB68-573E2268F806}"/>
                </c:ext>
              </c:extLst>
            </c:dLbl>
            <c:dLbl>
              <c:idx val="15"/>
              <c:delete val="1"/>
              <c:extLst>
                <c:ext xmlns:c15="http://schemas.microsoft.com/office/drawing/2012/chart" uri="{CE6537A1-D6FC-4f65-9D91-7224C49458BB}"/>
                <c:ext xmlns:c16="http://schemas.microsoft.com/office/drawing/2014/chart" uri="{C3380CC4-5D6E-409C-BE32-E72D297353CC}">
                  <c16:uniqueId val="{0000004D-1FB6-4DA3-BB68-573E2268F806}"/>
                </c:ext>
              </c:extLst>
            </c:dLbl>
            <c:dLbl>
              <c:idx val="17"/>
              <c:delete val="1"/>
              <c:extLst>
                <c:ext xmlns:c15="http://schemas.microsoft.com/office/drawing/2012/chart" uri="{CE6537A1-D6FC-4f65-9D91-7224C49458BB}"/>
                <c:ext xmlns:c16="http://schemas.microsoft.com/office/drawing/2014/chart" uri="{C3380CC4-5D6E-409C-BE32-E72D297353CC}">
                  <c16:uniqueId val="{00000045-6C09-476A-BF02-DEDF679725DB}"/>
                </c:ext>
              </c:extLst>
            </c:dLbl>
            <c:dLbl>
              <c:idx val="19"/>
              <c:delete val="1"/>
              <c:extLst>
                <c:ext xmlns:c15="http://schemas.microsoft.com/office/drawing/2012/chart" uri="{CE6537A1-D6FC-4f65-9D91-7224C49458BB}"/>
                <c:ext xmlns:c16="http://schemas.microsoft.com/office/drawing/2014/chart" uri="{C3380CC4-5D6E-409C-BE32-E72D297353CC}">
                  <c16:uniqueId val="{00000046-3036-4064-A9AB-EBE48C7BBD75}"/>
                </c:ext>
              </c:extLst>
            </c:dLbl>
            <c:dLbl>
              <c:idx val="20"/>
              <c:layout>
                <c:manualLayout>
                  <c:x val="-3.1755752968169432E-2"/>
                  <c:y val="-0.1458842867014355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7-3036-4064-A9AB-EBE48C7BBD75}"/>
                </c:ext>
              </c:extLst>
            </c:dLbl>
            <c:dLbl>
              <c:idx val="21"/>
              <c:delete val="1"/>
              <c:extLst>
                <c:ext xmlns:c15="http://schemas.microsoft.com/office/drawing/2012/chart" uri="{CE6537A1-D6FC-4f65-9D91-7224C49458BB}"/>
                <c:ext xmlns:c16="http://schemas.microsoft.com/office/drawing/2014/chart" uri="{C3380CC4-5D6E-409C-BE32-E72D297353CC}">
                  <c16:uniqueId val="{00000047-175F-4573-B608-055E851B7467}"/>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2.23</c:v>
                </c:pt>
                <c:pt idx="2">
                  <c:v>3.53</c:v>
                </c:pt>
                <c:pt idx="3">
                  <c:v>3.41</c:v>
                </c:pt>
                <c:pt idx="4">
                  <c:v>2.8</c:v>
                </c:pt>
                <c:pt idx="5">
                  <c:v>1.53</c:v>
                </c:pt>
                <c:pt idx="6">
                  <c:v>-0.53</c:v>
                </c:pt>
                <c:pt idx="7">
                  <c:v>-1.05</c:v>
                </c:pt>
                <c:pt idx="8">
                  <c:v>-1.01</c:v>
                </c:pt>
                <c:pt idx="9">
                  <c:v>1.87</c:v>
                </c:pt>
                <c:pt idx="10">
                  <c:v>2.36</c:v>
                </c:pt>
                <c:pt idx="11">
                  <c:v>-1.4</c:v>
                </c:pt>
                <c:pt idx="12">
                  <c:v>-2.61</c:v>
                </c:pt>
                <c:pt idx="13">
                  <c:v>-2.2599999999999998</c:v>
                </c:pt>
                <c:pt idx="14">
                  <c:v>-2.59</c:v>
                </c:pt>
                <c:pt idx="15">
                  <c:v>-2.4500000000000002</c:v>
                </c:pt>
                <c:pt idx="16">
                  <c:v>-2.86</c:v>
                </c:pt>
                <c:pt idx="17">
                  <c:v>-2.27</c:v>
                </c:pt>
                <c:pt idx="18">
                  <c:v>-2.44</c:v>
                </c:pt>
                <c:pt idx="19">
                  <c:v>-2.42</c:v>
                </c:pt>
                <c:pt idx="20">
                  <c:v>-1.81</c:v>
                </c:pt>
                <c:pt idx="21">
                  <c:v>-0.66</c:v>
                </c:pt>
                <c:pt idx="22">
                  <c:v>-0.95</c:v>
                </c:pt>
              </c:numCache>
            </c:numRef>
          </c:val>
          <c:smooth val="0"/>
          <c:extLst>
            <c:ext xmlns:c16="http://schemas.microsoft.com/office/drawing/2014/chart" uri="{C3380CC4-5D6E-409C-BE32-E72D297353CC}">
              <c16:uniqueId val="{0000004C-1FB6-4DA3-BB68-573E2268F806}"/>
            </c:ext>
          </c:extLst>
        </c:ser>
        <c:dLbls>
          <c:showLegendKey val="0"/>
          <c:showVal val="0"/>
          <c:showCatName val="0"/>
          <c:showSerName val="0"/>
          <c:showPercent val="0"/>
          <c:showBubbleSize val="0"/>
        </c:dLbls>
        <c:marker val="1"/>
        <c:smooth val="0"/>
        <c:axId val="434294768"/>
        <c:axId val="434298688"/>
      </c:lineChart>
      <c:catAx>
        <c:axId val="434294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8688"/>
        <c:crosses val="autoZero"/>
        <c:auto val="1"/>
        <c:lblAlgn val="ctr"/>
        <c:lblOffset val="100"/>
        <c:tickLblSkip val="1"/>
        <c:tickMarkSkip val="1"/>
        <c:noMultiLvlLbl val="0"/>
      </c:catAx>
      <c:valAx>
        <c:axId val="434298688"/>
        <c:scaling>
          <c:orientation val="minMax"/>
          <c:max val="10"/>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4768"/>
        <c:crosses val="autoZero"/>
        <c:crossBetween val="between"/>
        <c:majorUnit val="5"/>
      </c:valAx>
      <c:spPr>
        <a:noFill/>
        <a:ln w="25409">
          <a:noFill/>
        </a:ln>
      </c:spPr>
    </c:plotArea>
    <c:legend>
      <c:legendPos val="t"/>
      <c:layout>
        <c:manualLayout>
          <c:xMode val="edge"/>
          <c:yMode val="edge"/>
          <c:x val="4.5078618865097578E-2"/>
          <c:y val="7.4931168485456792E-2"/>
          <c:w val="0.35709153074699668"/>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603"/>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57750</c:v>
                </c:pt>
                <c:pt idx="1">
                  <c:v>57750</c:v>
                </c:pt>
                <c:pt idx="2">
                  <c:v>57887.5</c:v>
                </c:pt>
                <c:pt idx="3">
                  <c:v>57887.5</c:v>
                </c:pt>
                <c:pt idx="4">
                  <c:v>57887.5</c:v>
                </c:pt>
                <c:pt idx="5" formatCode="#,##0_ ">
                  <c:v>59660</c:v>
                </c:pt>
                <c:pt idx="6" formatCode="_-* #,##0_-;\-* #,##0_-;_-* &quot;-&quot;_-;_-@_-">
                  <c:v>57930</c:v>
                </c:pt>
                <c:pt idx="7">
                  <c:v>57330</c:v>
                </c:pt>
                <c:pt idx="8">
                  <c:v>57330</c:v>
                </c:pt>
                <c:pt idx="9">
                  <c:v>57210</c:v>
                </c:pt>
                <c:pt idx="10">
                  <c:v>57180</c:v>
                </c:pt>
                <c:pt idx="11">
                  <c:v>58320</c:v>
                </c:pt>
              </c:numCache>
            </c:numRef>
          </c:val>
          <c:extLst>
            <c:ext xmlns:c16="http://schemas.microsoft.com/office/drawing/2014/chart" uri="{C3380CC4-5D6E-409C-BE32-E72D297353CC}">
              <c16:uniqueId val="{00000000-2F68-4FAB-BB61-1C5A27C14E59}"/>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205746558590866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F68-4FAB-BB61-1C5A27C14E59}"/>
                </c:ext>
              </c:extLst>
            </c:dLbl>
            <c:dLbl>
              <c:idx val="1"/>
              <c:layout>
                <c:manualLayout>
                  <c:x val="7.5590543682505429E-3"/>
                  <c:y val="5.256241787122207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F68-4FAB-BB61-1C5A27C14E59}"/>
                </c:ext>
              </c:extLst>
            </c:dLbl>
            <c:dLbl>
              <c:idx val="2"/>
              <c:layout>
                <c:manualLayout>
                  <c:x val="2.5196847894168014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2F68-4FAB-BB61-1C5A27C14E59}"/>
                </c:ext>
              </c:extLst>
            </c:dLbl>
            <c:dLbl>
              <c:idx val="3"/>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2F68-4FAB-BB61-1C5A27C14E59}"/>
                </c:ext>
              </c:extLst>
            </c:dLbl>
            <c:dLbl>
              <c:idx val="4"/>
              <c:layout>
                <c:manualLayout>
                  <c:x val="-5.0393695788336955E-3"/>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2F68-4FAB-BB61-1C5A27C14E59}"/>
                </c:ext>
              </c:extLst>
            </c:dLbl>
            <c:dLbl>
              <c:idx val="5"/>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2F68-4FAB-BB61-1C5A27C14E59}"/>
                </c:ext>
              </c:extLst>
            </c:dLbl>
            <c:dLbl>
              <c:idx val="6"/>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F68-4FAB-BB61-1C5A27C14E59}"/>
                </c:ext>
              </c:extLst>
            </c:dLbl>
            <c:dLbl>
              <c:idx val="7"/>
              <c:layout>
                <c:manualLayout>
                  <c:x val="-5.0393695788336955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2F68-4FAB-BB61-1C5A27C14E59}"/>
                </c:ext>
              </c:extLst>
            </c:dLbl>
            <c:dLbl>
              <c:idx val="8"/>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2F68-4FAB-BB61-1C5A27C14E59}"/>
                </c:ext>
              </c:extLst>
            </c:dLbl>
            <c:dLbl>
              <c:idx val="9"/>
              <c:layout>
                <c:manualLayout>
                  <c:x val="-2.5196847894169401E-3"/>
                  <c:y val="-6.833114323258869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2F68-4FAB-BB61-1C5A27C14E59}"/>
                </c:ext>
              </c:extLst>
            </c:dLbl>
            <c:dLbl>
              <c:idx val="1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2F68-4FAB-BB61-1C5A27C14E59}"/>
                </c:ext>
              </c:extLst>
            </c:dLbl>
            <c:dLbl>
              <c:idx val="11"/>
              <c:layout>
                <c:manualLayout>
                  <c:x val="-1.6944022591013609E-2"/>
                  <c:y val="-6.3074901445466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2F68-4FAB-BB61-1C5A27C14E59}"/>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59270</c:v>
                </c:pt>
                <c:pt idx="1">
                  <c:v>59020</c:v>
                </c:pt>
                <c:pt idx="2">
                  <c:v>58020</c:v>
                </c:pt>
                <c:pt idx="3">
                  <c:v>57830</c:v>
                </c:pt>
                <c:pt idx="4">
                  <c:v>57760</c:v>
                </c:pt>
                <c:pt idx="5" formatCode="#,##0_ ">
                  <c:v>54210</c:v>
                </c:pt>
                <c:pt idx="6" formatCode="_-* #,##0_-;\-* #,##0_-;_-* &quot;-&quot;_-;_-@_-">
                  <c:v>54170</c:v>
                </c:pt>
                <c:pt idx="7">
                  <c:v>53910</c:v>
                </c:pt>
                <c:pt idx="8">
                  <c:v>53852</c:v>
                </c:pt>
                <c:pt idx="9">
                  <c:v>53804</c:v>
                </c:pt>
                <c:pt idx="10">
                  <c:v>53772</c:v>
                </c:pt>
              </c:numCache>
            </c:numRef>
          </c:val>
          <c:extLst>
            <c:ext xmlns:c16="http://schemas.microsoft.com/office/drawing/2014/chart" uri="{C3380CC4-5D6E-409C-BE32-E72D297353CC}">
              <c16:uniqueId val="{0000000D-2F68-4FAB-BB61-1C5A27C14E59}"/>
            </c:ext>
          </c:extLst>
        </c:ser>
        <c:dLbls>
          <c:showLegendKey val="0"/>
          <c:showVal val="0"/>
          <c:showCatName val="0"/>
          <c:showSerName val="0"/>
          <c:showPercent val="0"/>
          <c:showBubbleSize val="0"/>
        </c:dLbls>
        <c:gapWidth val="100"/>
        <c:axId val="573279888"/>
        <c:axId val="5732810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5.3999999999999999E-2</c:v>
                </c:pt>
                <c:pt idx="1">
                  <c:v>6.6000000000000003E-2</c:v>
                </c:pt>
                <c:pt idx="2">
                  <c:v>4.1000000000000002E-2</c:v>
                </c:pt>
                <c:pt idx="3">
                  <c:v>0.04</c:v>
                </c:pt>
                <c:pt idx="4">
                  <c:v>3.7999999999999999E-2</c:v>
                </c:pt>
                <c:pt idx="5">
                  <c:v>-2.5000000000000001E-2</c:v>
                </c:pt>
                <c:pt idx="6">
                  <c:v>-2.5999999999999999E-2</c:v>
                </c:pt>
                <c:pt idx="7">
                  <c:v>-8.0000000000000002E-3</c:v>
                </c:pt>
                <c:pt idx="8">
                  <c:v>-8.9999999999999993E-3</c:v>
                </c:pt>
                <c:pt idx="9">
                  <c:v>-8.9999999999999993E-3</c:v>
                </c:pt>
                <c:pt idx="10">
                  <c:v>-0.01</c:v>
                </c:pt>
              </c:numCache>
            </c:numRef>
          </c:val>
          <c:smooth val="0"/>
          <c:extLst>
            <c:ext xmlns:c16="http://schemas.microsoft.com/office/drawing/2014/chart" uri="{C3380CC4-5D6E-409C-BE32-E72D297353CC}">
              <c16:uniqueId val="{0000000E-2F68-4FAB-BB61-1C5A27C14E59}"/>
            </c:ext>
          </c:extLst>
        </c:ser>
        <c:dLbls>
          <c:showLegendKey val="0"/>
          <c:showVal val="0"/>
          <c:showCatName val="0"/>
          <c:showSerName val="0"/>
          <c:showPercent val="0"/>
          <c:showBubbleSize val="0"/>
        </c:dLbls>
        <c:marker val="1"/>
        <c:smooth val="0"/>
        <c:axId val="573286944"/>
        <c:axId val="573286160"/>
      </c:lineChart>
      <c:catAx>
        <c:axId val="57327988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1064"/>
        <c:crosses val="autoZero"/>
        <c:auto val="1"/>
        <c:lblAlgn val="ctr"/>
        <c:lblOffset val="100"/>
        <c:noMultiLvlLbl val="0"/>
      </c:catAx>
      <c:valAx>
        <c:axId val="573281064"/>
        <c:scaling>
          <c:orientation val="minMax"/>
          <c:max val="67000"/>
          <c:min val="45000"/>
        </c:scaling>
        <c:delete val="0"/>
        <c:axPos val="l"/>
        <c:numFmt formatCode="0_);[Red]\(0\)" sourceLinked="0"/>
        <c:majorTickMark val="out"/>
        <c:minorTickMark val="none"/>
        <c:tickLblPos val="nextTo"/>
        <c:txPr>
          <a:bodyPr/>
          <a:lstStyle/>
          <a:p>
            <a:pPr>
              <a:defRPr>
                <a:latin typeface="+mn-lt"/>
              </a:defRPr>
            </a:pPr>
            <a:endParaRPr lang="zh-CN"/>
          </a:p>
        </c:txPr>
        <c:crossAx val="573279888"/>
        <c:crosses val="autoZero"/>
        <c:crossBetween val="between"/>
        <c:majorUnit val="4000"/>
      </c:valAx>
      <c:catAx>
        <c:axId val="573286944"/>
        <c:scaling>
          <c:orientation val="minMax"/>
        </c:scaling>
        <c:delete val="1"/>
        <c:axPos val="b"/>
        <c:numFmt formatCode="General" sourceLinked="1"/>
        <c:majorTickMark val="out"/>
        <c:minorTickMark val="none"/>
        <c:tickLblPos val="none"/>
        <c:crossAx val="573286160"/>
        <c:crosses val="autoZero"/>
        <c:auto val="1"/>
        <c:lblAlgn val="ctr"/>
        <c:lblOffset val="100"/>
        <c:noMultiLvlLbl val="0"/>
      </c:catAx>
      <c:valAx>
        <c:axId val="573286160"/>
        <c:scaling>
          <c:orientation val="minMax"/>
          <c:max val="0.16000000000000003"/>
          <c:min val="-4.0000000000000008E-2"/>
        </c:scaling>
        <c:delete val="0"/>
        <c:axPos val="r"/>
        <c:numFmt formatCode="0.0%" sourceLinked="0"/>
        <c:majorTickMark val="out"/>
        <c:minorTickMark val="none"/>
        <c:tickLblPos val="nextTo"/>
        <c:txPr>
          <a:bodyPr/>
          <a:lstStyle/>
          <a:p>
            <a:pPr>
              <a:defRPr>
                <a:latin typeface="+mn-lt"/>
              </a:defRPr>
            </a:pPr>
            <a:endParaRPr lang="zh-CN"/>
          </a:p>
        </c:txPr>
        <c:crossAx val="573286944"/>
        <c:crosses val="max"/>
        <c:crossBetween val="between"/>
        <c:majorUnit val="4.0000000000000022E-2"/>
      </c:valAx>
      <c:spPr>
        <a:noFill/>
        <a:ln w="25400">
          <a:noFill/>
        </a:ln>
      </c:spPr>
    </c:plotArea>
    <c:legend>
      <c:legendPos val="t"/>
      <c:layout>
        <c:manualLayout>
          <c:xMode val="edge"/>
          <c:yMode val="edge"/>
          <c:x val="0.14740328648203055"/>
          <c:y val="1.6132432264864814E-3"/>
          <c:w val="0.74538642645415965"/>
          <c:h val="0.1170912702929222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0734190895464"/>
          <c:y val="0.17600750440772589"/>
          <c:w val="0.74036001378393379"/>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#,##0_);\(#,##0\)</c:formatCode>
                <c:ptCount val="12"/>
                <c:pt idx="0" formatCode="#,##0_ ">
                  <c:v>93483.333333333328</c:v>
                </c:pt>
                <c:pt idx="1">
                  <c:v>87730.769230769234</c:v>
                </c:pt>
                <c:pt idx="2">
                  <c:v>85907.692307692312</c:v>
                </c:pt>
                <c:pt idx="3" formatCode="_ * #,##0_ ;_ * \-#,##0_ ;_ * &quot;-&quot;??_ ;_ @_ ">
                  <c:v>89850</c:v>
                </c:pt>
                <c:pt idx="4" formatCode="_ * #,##0_ ;_ * \-#,##0_ ;_ * &quot;-&quot;??_ ;_ @_ ">
                  <c:v>89116.666666666672</c:v>
                </c:pt>
                <c:pt idx="5" formatCode="#,##0_ ">
                  <c:v>88758.333333333328</c:v>
                </c:pt>
                <c:pt idx="6" formatCode="#,##0_ ">
                  <c:v>88700</c:v>
                </c:pt>
                <c:pt idx="7" formatCode="#,##0_ ">
                  <c:v>88383.333333333328</c:v>
                </c:pt>
                <c:pt idx="8" formatCode="#,##0_ ">
                  <c:v>89100</c:v>
                </c:pt>
                <c:pt idx="9" formatCode="#,##0_ ">
                  <c:v>89033.333333333328</c:v>
                </c:pt>
                <c:pt idx="10" formatCode="#,##0_ ">
                  <c:v>89380</c:v>
                </c:pt>
                <c:pt idx="11" formatCode="#,##0_ ">
                  <c:v>91996.666666666672</c:v>
                </c:pt>
              </c:numCache>
            </c:numRef>
          </c:val>
          <c:extLst>
            <c:ext xmlns:c16="http://schemas.microsoft.com/office/drawing/2014/chart" uri="{C3380CC4-5D6E-409C-BE32-E72D297353CC}">
              <c16:uniqueId val="{00000000-0260-44C3-B9EC-83A87980FA3D}"/>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260-44C3-B9EC-83A87980FA3D}"/>
                </c:ext>
              </c:extLst>
            </c:dLbl>
            <c:dLbl>
              <c:idx val="1"/>
              <c:layout>
                <c:manualLayout>
                  <c:x val="4.8411510297903752E-3"/>
                  <c:y val="2.628120893561103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260-44C3-B9EC-83A87980FA3D}"/>
                </c:ext>
              </c:extLst>
            </c:dLbl>
            <c:dLbl>
              <c:idx val="2"/>
              <c:layout>
                <c:manualLayout>
                  <c:x val="0"/>
                  <c:y val="-4.73061760840999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260-44C3-B9EC-83A87980FA3D}"/>
                </c:ext>
              </c:extLst>
            </c:dLbl>
            <c:dLbl>
              <c:idx val="3"/>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260-44C3-B9EC-83A87980FA3D}"/>
                </c:ext>
              </c:extLst>
            </c:dLbl>
            <c:dLbl>
              <c:idx val="4"/>
              <c:layout>
                <c:manualLayout>
                  <c:x val="-2.5118526812247782E-3"/>
                  <c:y val="-6.307490144546648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260-44C3-B9EC-83A87980FA3D}"/>
                </c:ext>
              </c:extLst>
            </c:dLbl>
            <c:dLbl>
              <c:idx val="5"/>
              <c:layout>
                <c:manualLayout>
                  <c:x val="0"/>
                  <c:y val="-1.5768725361366621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260-44C3-B9EC-83A87980FA3D}"/>
                </c:ext>
              </c:extLst>
            </c:dLbl>
            <c:dLbl>
              <c:idx val="7"/>
              <c:layout>
                <c:manualLayout>
                  <c:x val="-5.0237053624495563E-3"/>
                  <c:y val="-2.628120893561108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2EE-4378-8CE5-C5D39692237E}"/>
                </c:ext>
              </c:extLst>
            </c:dLbl>
            <c:dLbl>
              <c:idx val="9"/>
              <c:layout>
                <c:manualLayout>
                  <c:x val="7.5355580436741038E-3"/>
                  <c:y val="-6.833114323258865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B13-4291-8E9B-43867607D84F}"/>
                </c:ext>
              </c:extLst>
            </c:dLbl>
            <c:spPr>
              <a:noFill/>
              <a:ln>
                <a:noFill/>
              </a:ln>
              <a:effectLst/>
            </c:spPr>
            <c:txPr>
              <a:bodyPr wrap="square" lIns="38100" tIns="19050" rIns="38100" bIns="19050" anchor="ctr">
                <a:spAutoFit/>
              </a:bodyPr>
              <a:lstStyle/>
              <a:p>
                <a:pPr>
                  <a:defRPr sz="900"/>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formatCode="#,##0_ ">
                  <c:v>90630</c:v>
                </c:pt>
                <c:pt idx="1">
                  <c:v>91830</c:v>
                </c:pt>
                <c:pt idx="2">
                  <c:v>91213</c:v>
                </c:pt>
                <c:pt idx="3" formatCode="_ * #,##0_ ;_ * \-#,##0_ ;_ * &quot;-&quot;??_ ;_ @_ ">
                  <c:v>90963</c:v>
                </c:pt>
                <c:pt idx="4" formatCode="_ * #,##0_ ;_ * \-#,##0_ ;_ * &quot;-&quot;??_ ;_ @_ ">
                  <c:v>90613</c:v>
                </c:pt>
                <c:pt idx="5" formatCode="#,##0_ ">
                  <c:v>88927</c:v>
                </c:pt>
                <c:pt idx="6" formatCode="#,##0_ ">
                  <c:v>87951</c:v>
                </c:pt>
                <c:pt idx="7" formatCode="#,##0_ ">
                  <c:v>87737</c:v>
                </c:pt>
                <c:pt idx="8" formatCode="#,##0_ ">
                  <c:v>88108</c:v>
                </c:pt>
                <c:pt idx="9" formatCode="#,##0_ ">
                  <c:v>87958</c:v>
                </c:pt>
                <c:pt idx="10" formatCode="#,##0_ ">
                  <c:v>87900</c:v>
                </c:pt>
              </c:numCache>
            </c:numRef>
          </c:val>
          <c:extLst>
            <c:ext xmlns:c16="http://schemas.microsoft.com/office/drawing/2014/chart" uri="{C3380CC4-5D6E-409C-BE32-E72D297353CC}">
              <c16:uniqueId val="{00000007-0260-44C3-B9EC-83A87980FA3D}"/>
            </c:ext>
          </c:extLst>
        </c:ser>
        <c:dLbls>
          <c:showLegendKey val="0"/>
          <c:showVal val="0"/>
          <c:showCatName val="0"/>
          <c:showSerName val="0"/>
          <c:showPercent val="0"/>
          <c:showBubbleSize val="0"/>
        </c:dLbls>
        <c:gapWidth val="100"/>
        <c:axId val="573285376"/>
        <c:axId val="57328224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dLbl>
              <c:idx val="9"/>
              <c:layout>
                <c:manualLayout>
                  <c:x val="-5.011779006805548E-2"/>
                  <c:y val="-9.77528531666787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B13-4291-8E9B-43867607D84F}"/>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1.0999999999999999E-2</c:v>
                </c:pt>
                <c:pt idx="1">
                  <c:v>1.7999999999999999E-2</c:v>
                </c:pt>
                <c:pt idx="2">
                  <c:v>1.4E-2</c:v>
                </c:pt>
                <c:pt idx="3">
                  <c:v>3.0000000000000001E-3</c:v>
                </c:pt>
                <c:pt idx="4">
                  <c:v>-1.1999999999999999E-3</c:v>
                </c:pt>
                <c:pt idx="5">
                  <c:v>-0.02</c:v>
                </c:pt>
                <c:pt idx="6">
                  <c:v>-1.9E-2</c:v>
                </c:pt>
                <c:pt idx="7">
                  <c:v>-2.1000000000000001E-2</c:v>
                </c:pt>
                <c:pt idx="8">
                  <c:v>-1.7000000000000001E-2</c:v>
                </c:pt>
                <c:pt idx="9">
                  <c:v>-5.0000000000000001E-3</c:v>
                </c:pt>
                <c:pt idx="10">
                  <c:v>-1.2999999999999999E-2</c:v>
                </c:pt>
              </c:numCache>
            </c:numRef>
          </c:val>
          <c:smooth val="0"/>
          <c:extLst>
            <c:ext xmlns:c16="http://schemas.microsoft.com/office/drawing/2014/chart" uri="{C3380CC4-5D6E-409C-BE32-E72D297353CC}">
              <c16:uniqueId val="{00000008-0260-44C3-B9EC-83A87980FA3D}"/>
            </c:ext>
          </c:extLst>
        </c:ser>
        <c:dLbls>
          <c:showLegendKey val="0"/>
          <c:showVal val="0"/>
          <c:showCatName val="0"/>
          <c:showSerName val="0"/>
          <c:showPercent val="0"/>
          <c:showBubbleSize val="0"/>
        </c:dLbls>
        <c:marker val="1"/>
        <c:smooth val="0"/>
        <c:axId val="573282632"/>
        <c:axId val="573284200"/>
      </c:lineChart>
      <c:catAx>
        <c:axId val="57328537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2240"/>
        <c:crosses val="autoZero"/>
        <c:auto val="1"/>
        <c:lblAlgn val="ctr"/>
        <c:lblOffset val="100"/>
        <c:noMultiLvlLbl val="0"/>
      </c:catAx>
      <c:valAx>
        <c:axId val="573282240"/>
        <c:scaling>
          <c:orientation val="minMax"/>
          <c:max val="100000"/>
        </c:scaling>
        <c:delete val="0"/>
        <c:axPos val="l"/>
        <c:numFmt formatCode="0_);[Red]\(0\)" sourceLinked="0"/>
        <c:majorTickMark val="out"/>
        <c:minorTickMark val="none"/>
        <c:tickLblPos val="nextTo"/>
        <c:txPr>
          <a:bodyPr/>
          <a:lstStyle/>
          <a:p>
            <a:pPr>
              <a:defRPr>
                <a:latin typeface="+mn-lt"/>
              </a:defRPr>
            </a:pPr>
            <a:endParaRPr lang="zh-CN"/>
          </a:p>
        </c:txPr>
        <c:crossAx val="573285376"/>
        <c:crosses val="autoZero"/>
        <c:crossBetween val="between"/>
        <c:majorUnit val="5000"/>
      </c:valAx>
      <c:catAx>
        <c:axId val="573282632"/>
        <c:scaling>
          <c:orientation val="minMax"/>
        </c:scaling>
        <c:delete val="1"/>
        <c:axPos val="b"/>
        <c:numFmt formatCode="General" sourceLinked="1"/>
        <c:majorTickMark val="out"/>
        <c:minorTickMark val="none"/>
        <c:tickLblPos val="none"/>
        <c:crossAx val="573284200"/>
        <c:crosses val="autoZero"/>
        <c:auto val="1"/>
        <c:lblAlgn val="ctr"/>
        <c:lblOffset val="100"/>
        <c:noMultiLvlLbl val="0"/>
      </c:catAx>
      <c:valAx>
        <c:axId val="573284200"/>
        <c:scaling>
          <c:orientation val="minMax"/>
          <c:max val="4.0000000000000008E-2"/>
        </c:scaling>
        <c:delete val="0"/>
        <c:axPos val="r"/>
        <c:numFmt formatCode="0.0%" sourceLinked="0"/>
        <c:majorTickMark val="out"/>
        <c:minorTickMark val="none"/>
        <c:tickLblPos val="nextTo"/>
        <c:crossAx val="573282632"/>
        <c:crosses val="max"/>
        <c:crossBetween val="between"/>
        <c:majorUnit val="1.0000000000000002E-2"/>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4268088536178E-2"/>
          <c:y val="7.6612285724140333E-2"/>
          <c:w val="0.95027195871608861"/>
          <c:h val="0.79056254958092209"/>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829F-4498-950D-2C294369EA00}"/>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829F-4498-950D-2C294369EA00}"/>
              </c:ext>
            </c:extLst>
          </c:dPt>
          <c:dPt>
            <c:idx val="2"/>
            <c:marker>
              <c:symbol val="circle"/>
              <c:size val="10"/>
            </c:marker>
            <c:bubble3D val="0"/>
            <c:extLst>
              <c:ext xmlns:c16="http://schemas.microsoft.com/office/drawing/2014/chart" uri="{C3380CC4-5D6E-409C-BE32-E72D297353CC}">
                <c16:uniqueId val="{00000002-829F-4498-950D-2C294369EA00}"/>
              </c:ext>
            </c:extLst>
          </c:dPt>
          <c:dPt>
            <c:idx val="4"/>
            <c:marker>
              <c:symbol val="circle"/>
              <c:size val="10"/>
            </c:marker>
            <c:bubble3D val="0"/>
            <c:extLst>
              <c:ext xmlns:c16="http://schemas.microsoft.com/office/drawing/2014/chart" uri="{C3380CC4-5D6E-409C-BE32-E72D297353CC}">
                <c16:uniqueId val="{00000003-829F-4498-950D-2C294369EA00}"/>
              </c:ext>
            </c:extLst>
          </c:dPt>
          <c:dPt>
            <c:idx val="6"/>
            <c:marker>
              <c:symbol val="circle"/>
              <c:size val="10"/>
            </c:marker>
            <c:bubble3D val="0"/>
            <c:extLst>
              <c:ext xmlns:c16="http://schemas.microsoft.com/office/drawing/2014/chart" uri="{C3380CC4-5D6E-409C-BE32-E72D297353CC}">
                <c16:uniqueId val="{00000004-829F-4498-950D-2C294369EA00}"/>
              </c:ext>
            </c:extLst>
          </c:dPt>
          <c:dPt>
            <c:idx val="8"/>
            <c:marker>
              <c:symbol val="circle"/>
              <c:size val="10"/>
            </c:marker>
            <c:bubble3D val="0"/>
            <c:extLst>
              <c:ext xmlns:c16="http://schemas.microsoft.com/office/drawing/2014/chart" uri="{C3380CC4-5D6E-409C-BE32-E72D297353CC}">
                <c16:uniqueId val="{00000005-829F-4498-950D-2C294369EA00}"/>
              </c:ext>
            </c:extLst>
          </c:dPt>
          <c:dPt>
            <c:idx val="10"/>
            <c:marker>
              <c:symbol val="circle"/>
              <c:size val="10"/>
            </c:marker>
            <c:bubble3D val="0"/>
            <c:extLst>
              <c:ext xmlns:c16="http://schemas.microsoft.com/office/drawing/2014/chart" uri="{C3380CC4-5D6E-409C-BE32-E72D297353CC}">
                <c16:uniqueId val="{00000006-829F-4498-950D-2C294369EA00}"/>
              </c:ext>
            </c:extLst>
          </c:dPt>
          <c:dPt>
            <c:idx val="12"/>
            <c:marker>
              <c:symbol val="circle"/>
              <c:size val="10"/>
            </c:marker>
            <c:bubble3D val="0"/>
            <c:extLst>
              <c:ext xmlns:c16="http://schemas.microsoft.com/office/drawing/2014/chart" uri="{C3380CC4-5D6E-409C-BE32-E72D297353CC}">
                <c16:uniqueId val="{00000007-829F-4498-950D-2C294369EA00}"/>
              </c:ext>
            </c:extLst>
          </c:dPt>
          <c:dPt>
            <c:idx val="14"/>
            <c:marker>
              <c:symbol val="circle"/>
              <c:size val="10"/>
            </c:marker>
            <c:bubble3D val="0"/>
            <c:extLst>
              <c:ext xmlns:c16="http://schemas.microsoft.com/office/drawing/2014/chart" uri="{C3380CC4-5D6E-409C-BE32-E72D297353CC}">
                <c16:uniqueId val="{00000008-829F-4498-950D-2C294369EA00}"/>
              </c:ext>
            </c:extLst>
          </c:dPt>
          <c:dPt>
            <c:idx val="16"/>
            <c:marker>
              <c:symbol val="circle"/>
              <c:size val="10"/>
            </c:marker>
            <c:bubble3D val="0"/>
            <c:extLst>
              <c:ext xmlns:c16="http://schemas.microsoft.com/office/drawing/2014/chart" uri="{C3380CC4-5D6E-409C-BE32-E72D297353CC}">
                <c16:uniqueId val="{00000009-829F-4498-950D-2C294369EA00}"/>
              </c:ext>
            </c:extLst>
          </c:dPt>
          <c:dPt>
            <c:idx val="18"/>
            <c:marker>
              <c:symbol val="circle"/>
              <c:size val="10"/>
            </c:marker>
            <c:bubble3D val="0"/>
            <c:extLst>
              <c:ext xmlns:c16="http://schemas.microsoft.com/office/drawing/2014/chart" uri="{C3380CC4-5D6E-409C-BE32-E72D297353CC}">
                <c16:uniqueId val="{0000000A-829F-4498-950D-2C294369EA00}"/>
              </c:ext>
            </c:extLst>
          </c:dPt>
          <c:dPt>
            <c:idx val="20"/>
            <c:marker>
              <c:symbol val="circle"/>
              <c:size val="10"/>
            </c:marker>
            <c:bubble3D val="0"/>
            <c:extLst>
              <c:ext xmlns:c16="http://schemas.microsoft.com/office/drawing/2014/chart" uri="{C3380CC4-5D6E-409C-BE32-E72D297353CC}">
                <c16:uniqueId val="{0000000B-829F-4498-950D-2C294369EA00}"/>
              </c:ext>
            </c:extLst>
          </c:dPt>
          <c:dPt>
            <c:idx val="22"/>
            <c:marker>
              <c:symbol val="circle"/>
              <c:size val="10"/>
            </c:marker>
            <c:bubble3D val="0"/>
            <c:extLst>
              <c:ext xmlns:c16="http://schemas.microsoft.com/office/drawing/2014/chart" uri="{C3380CC4-5D6E-409C-BE32-E72D297353CC}">
                <c16:uniqueId val="{0000000C-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829F-4498-950D-2C294369EA0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829F-4498-950D-2C294369EA00}"/>
              </c:ext>
            </c:extLst>
          </c:dPt>
          <c:dPt>
            <c:idx val="3"/>
            <c:marker>
              <c:symbol val="circle"/>
              <c:size val="7"/>
            </c:marker>
            <c:bubble3D val="0"/>
            <c:extLst>
              <c:ext xmlns:c16="http://schemas.microsoft.com/office/drawing/2014/chart" uri="{C3380CC4-5D6E-409C-BE32-E72D297353CC}">
                <c16:uniqueId val="{0000000F-829F-4498-950D-2C294369EA00}"/>
              </c:ext>
            </c:extLst>
          </c:dPt>
          <c:dPt>
            <c:idx val="5"/>
            <c:marker>
              <c:symbol val="circle"/>
              <c:size val="7"/>
            </c:marker>
            <c:bubble3D val="0"/>
            <c:extLst>
              <c:ext xmlns:c16="http://schemas.microsoft.com/office/drawing/2014/chart" uri="{C3380CC4-5D6E-409C-BE32-E72D297353CC}">
                <c16:uniqueId val="{00000010-829F-4498-950D-2C294369EA00}"/>
              </c:ext>
            </c:extLst>
          </c:dPt>
          <c:dPt>
            <c:idx val="7"/>
            <c:marker>
              <c:symbol val="circle"/>
              <c:size val="7"/>
            </c:marker>
            <c:bubble3D val="0"/>
            <c:extLst>
              <c:ext xmlns:c16="http://schemas.microsoft.com/office/drawing/2014/chart" uri="{C3380CC4-5D6E-409C-BE32-E72D297353CC}">
                <c16:uniqueId val="{00000011-829F-4498-950D-2C294369EA00}"/>
              </c:ext>
            </c:extLst>
          </c:dPt>
          <c:dPt>
            <c:idx val="9"/>
            <c:marker>
              <c:symbol val="circle"/>
              <c:size val="7"/>
            </c:marker>
            <c:bubble3D val="0"/>
            <c:extLst>
              <c:ext xmlns:c16="http://schemas.microsoft.com/office/drawing/2014/chart" uri="{C3380CC4-5D6E-409C-BE32-E72D297353CC}">
                <c16:uniqueId val="{00000012-829F-4498-950D-2C294369EA00}"/>
              </c:ext>
            </c:extLst>
          </c:dPt>
          <c:dPt>
            <c:idx val="11"/>
            <c:marker>
              <c:symbol val="circle"/>
              <c:size val="7"/>
            </c:marker>
            <c:bubble3D val="0"/>
            <c:extLst>
              <c:ext xmlns:c16="http://schemas.microsoft.com/office/drawing/2014/chart" uri="{C3380CC4-5D6E-409C-BE32-E72D297353CC}">
                <c16:uniqueId val="{00000013-829F-4498-950D-2C294369EA00}"/>
              </c:ext>
            </c:extLst>
          </c:dPt>
          <c:dPt>
            <c:idx val="13"/>
            <c:marker>
              <c:symbol val="circle"/>
              <c:size val="7"/>
            </c:marker>
            <c:bubble3D val="0"/>
            <c:extLst>
              <c:ext xmlns:c16="http://schemas.microsoft.com/office/drawing/2014/chart" uri="{C3380CC4-5D6E-409C-BE32-E72D297353CC}">
                <c16:uniqueId val="{00000014-829F-4498-950D-2C294369EA00}"/>
              </c:ext>
            </c:extLst>
          </c:dPt>
          <c:dPt>
            <c:idx val="15"/>
            <c:marker>
              <c:symbol val="circle"/>
              <c:size val="7"/>
            </c:marker>
            <c:bubble3D val="0"/>
            <c:extLst>
              <c:ext xmlns:c16="http://schemas.microsoft.com/office/drawing/2014/chart" uri="{C3380CC4-5D6E-409C-BE32-E72D297353CC}">
                <c16:uniqueId val="{00000015-829F-4498-950D-2C294369EA00}"/>
              </c:ext>
            </c:extLst>
          </c:dPt>
          <c:dPt>
            <c:idx val="17"/>
            <c:marker>
              <c:symbol val="circle"/>
              <c:size val="7"/>
            </c:marker>
            <c:bubble3D val="0"/>
            <c:extLst>
              <c:ext xmlns:c16="http://schemas.microsoft.com/office/drawing/2014/chart" uri="{C3380CC4-5D6E-409C-BE32-E72D297353CC}">
                <c16:uniqueId val="{00000016-829F-4498-950D-2C294369EA00}"/>
              </c:ext>
            </c:extLst>
          </c:dPt>
          <c:dPt>
            <c:idx val="19"/>
            <c:marker>
              <c:symbol val="circle"/>
              <c:size val="7"/>
            </c:marker>
            <c:bubble3D val="0"/>
            <c:extLst>
              <c:ext xmlns:c16="http://schemas.microsoft.com/office/drawing/2014/chart" uri="{C3380CC4-5D6E-409C-BE32-E72D297353CC}">
                <c16:uniqueId val="{00000017-829F-4498-950D-2C294369EA00}"/>
              </c:ext>
            </c:extLst>
          </c:dPt>
          <c:dPt>
            <c:idx val="21"/>
            <c:marker>
              <c:symbol val="circle"/>
              <c:size val="7"/>
            </c:marker>
            <c:bubble3D val="0"/>
            <c:extLst>
              <c:ext xmlns:c16="http://schemas.microsoft.com/office/drawing/2014/chart" uri="{C3380CC4-5D6E-409C-BE32-E72D297353CC}">
                <c16:uniqueId val="{00000018-829F-4498-950D-2C294369EA00}"/>
              </c:ext>
            </c:extLst>
          </c:dPt>
          <c:dPt>
            <c:idx val="23"/>
            <c:marker>
              <c:symbol val="circle"/>
              <c:size val="7"/>
            </c:marker>
            <c:bubble3D val="0"/>
            <c:extLst>
              <c:ext xmlns:c16="http://schemas.microsoft.com/office/drawing/2014/chart" uri="{C3380CC4-5D6E-409C-BE32-E72D297353CC}">
                <c16:uniqueId val="{00000019-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-3.6985262817138986</c:v>
                </c:pt>
                <c:pt idx="2">
                  <c:v>-3.9968670722229205</c:v>
                </c:pt>
                <c:pt idx="3">
                  <c:v>-3.0173753812490323</c:v>
                </c:pt>
                <c:pt idx="4">
                  <c:v>-3.1683523297744043</c:v>
                </c:pt>
                <c:pt idx="5">
                  <c:v>-1.5452506187817239</c:v>
                </c:pt>
                <c:pt idx="6">
                  <c:v>-1.8682628381519129</c:v>
                </c:pt>
                <c:pt idx="7">
                  <c:v>-1.8416323200900142</c:v>
                </c:pt>
                <c:pt idx="8">
                  <c:v>-1.5352048993768519</c:v>
                </c:pt>
                <c:pt idx="9">
                  <c:v>-0.60896654453044263</c:v>
                </c:pt>
                <c:pt idx="10">
                  <c:v>-0.83558049082572694</c:v>
                </c:pt>
                <c:pt idx="11">
                  <c:v>-1.53659493403282</c:v>
                </c:pt>
                <c:pt idx="12">
                  <c:v>-1.7133221647539609</c:v>
                </c:pt>
                <c:pt idx="13">
                  <c:v>-1.9778007956369859</c:v>
                </c:pt>
                <c:pt idx="14">
                  <c:v>-2.4272048476352337</c:v>
                </c:pt>
                <c:pt idx="15">
                  <c:v>5.6193571878049298E-2</c:v>
                </c:pt>
                <c:pt idx="16">
                  <c:v>-0.2274555936053857</c:v>
                </c:pt>
                <c:pt idx="17">
                  <c:v>-0.62021354695341868</c:v>
                </c:pt>
                <c:pt idx="18">
                  <c:v>-0.5293867450543388</c:v>
                </c:pt>
                <c:pt idx="19">
                  <c:v>-0.46071592484869806</c:v>
                </c:pt>
                <c:pt idx="20">
                  <c:v>-0.40191800836468783</c:v>
                </c:pt>
                <c:pt idx="21">
                  <c:v>0.50375311393584532</c:v>
                </c:pt>
                <c:pt idx="22">
                  <c:v>0.24975946042664621</c:v>
                </c:pt>
                <c:pt idx="23">
                  <c:v>-0.54234557194504651</c:v>
                </c:pt>
                <c:pt idx="24">
                  <c:v>-0.89144733693746758</c:v>
                </c:pt>
              </c:numCache>
            </c:numRef>
          </c:val>
          <c:smooth val="0"/>
          <c:extLst>
            <c:ext xmlns:c16="http://schemas.microsoft.com/office/drawing/2014/chart" uri="{C3380CC4-5D6E-409C-BE32-E72D297353CC}">
              <c16:uniqueId val="{0000001A-829F-4498-950D-2C294369EA0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829F-4498-950D-2C294369EA00}"/>
              </c:ext>
            </c:extLst>
          </c:dPt>
          <c:dPt>
            <c:idx val="3"/>
            <c:marker>
              <c:symbol val="circle"/>
              <c:size val="7"/>
            </c:marker>
            <c:bubble3D val="0"/>
            <c:extLst>
              <c:ext xmlns:c16="http://schemas.microsoft.com/office/drawing/2014/chart" uri="{C3380CC4-5D6E-409C-BE32-E72D297353CC}">
                <c16:uniqueId val="{0000001C-829F-4498-950D-2C294369EA00}"/>
              </c:ext>
            </c:extLst>
          </c:dPt>
          <c:dPt>
            <c:idx val="5"/>
            <c:marker>
              <c:symbol val="circle"/>
              <c:size val="7"/>
            </c:marker>
            <c:bubble3D val="0"/>
            <c:extLst>
              <c:ext xmlns:c16="http://schemas.microsoft.com/office/drawing/2014/chart" uri="{C3380CC4-5D6E-409C-BE32-E72D297353CC}">
                <c16:uniqueId val="{0000001D-829F-4498-950D-2C294369EA00}"/>
              </c:ext>
            </c:extLst>
          </c:dPt>
          <c:dPt>
            <c:idx val="7"/>
            <c:marker>
              <c:symbol val="circle"/>
              <c:size val="7"/>
            </c:marker>
            <c:bubble3D val="0"/>
            <c:extLst>
              <c:ext xmlns:c16="http://schemas.microsoft.com/office/drawing/2014/chart" uri="{C3380CC4-5D6E-409C-BE32-E72D297353CC}">
                <c16:uniqueId val="{0000001E-829F-4498-950D-2C294369EA00}"/>
              </c:ext>
            </c:extLst>
          </c:dPt>
          <c:dPt>
            <c:idx val="9"/>
            <c:marker>
              <c:symbol val="circle"/>
              <c:size val="7"/>
            </c:marker>
            <c:bubble3D val="0"/>
            <c:extLst>
              <c:ext xmlns:c16="http://schemas.microsoft.com/office/drawing/2014/chart" uri="{C3380CC4-5D6E-409C-BE32-E72D297353CC}">
                <c16:uniqueId val="{0000001F-829F-4498-950D-2C294369EA00}"/>
              </c:ext>
            </c:extLst>
          </c:dPt>
          <c:dPt>
            <c:idx val="11"/>
            <c:marker>
              <c:symbol val="circle"/>
              <c:size val="7"/>
            </c:marker>
            <c:bubble3D val="0"/>
            <c:extLst>
              <c:ext xmlns:c16="http://schemas.microsoft.com/office/drawing/2014/chart" uri="{C3380CC4-5D6E-409C-BE32-E72D297353CC}">
                <c16:uniqueId val="{00000020-829F-4498-950D-2C294369EA00}"/>
              </c:ext>
            </c:extLst>
          </c:dPt>
          <c:dPt>
            <c:idx val="13"/>
            <c:marker>
              <c:symbol val="circle"/>
              <c:size val="7"/>
            </c:marker>
            <c:bubble3D val="0"/>
            <c:extLst>
              <c:ext xmlns:c16="http://schemas.microsoft.com/office/drawing/2014/chart" uri="{C3380CC4-5D6E-409C-BE32-E72D297353CC}">
                <c16:uniqueId val="{00000021-829F-4498-950D-2C294369EA00}"/>
              </c:ext>
            </c:extLst>
          </c:dPt>
          <c:dPt>
            <c:idx val="15"/>
            <c:marker>
              <c:symbol val="circle"/>
              <c:size val="7"/>
            </c:marker>
            <c:bubble3D val="0"/>
            <c:extLst>
              <c:ext xmlns:c16="http://schemas.microsoft.com/office/drawing/2014/chart" uri="{C3380CC4-5D6E-409C-BE32-E72D297353CC}">
                <c16:uniqueId val="{00000022-829F-4498-950D-2C294369EA00}"/>
              </c:ext>
            </c:extLst>
          </c:dPt>
          <c:dPt>
            <c:idx val="17"/>
            <c:marker>
              <c:symbol val="circle"/>
              <c:size val="7"/>
            </c:marker>
            <c:bubble3D val="0"/>
            <c:extLst>
              <c:ext xmlns:c16="http://schemas.microsoft.com/office/drawing/2014/chart" uri="{C3380CC4-5D6E-409C-BE32-E72D297353CC}">
                <c16:uniqueId val="{00000023-829F-4498-950D-2C294369EA00}"/>
              </c:ext>
            </c:extLst>
          </c:dPt>
          <c:dPt>
            <c:idx val="19"/>
            <c:marker>
              <c:symbol val="circle"/>
              <c:size val="7"/>
            </c:marker>
            <c:bubble3D val="0"/>
            <c:extLst>
              <c:ext xmlns:c16="http://schemas.microsoft.com/office/drawing/2014/chart" uri="{C3380CC4-5D6E-409C-BE32-E72D297353CC}">
                <c16:uniqueId val="{00000024-829F-4498-950D-2C294369EA00}"/>
              </c:ext>
            </c:extLst>
          </c:dPt>
          <c:dPt>
            <c:idx val="21"/>
            <c:marker>
              <c:symbol val="circle"/>
              <c:size val="7"/>
            </c:marker>
            <c:bubble3D val="0"/>
            <c:extLst>
              <c:ext xmlns:c16="http://schemas.microsoft.com/office/drawing/2014/chart" uri="{C3380CC4-5D6E-409C-BE32-E72D297353CC}">
                <c16:uniqueId val="{00000025-829F-4498-950D-2C294369EA00}"/>
              </c:ext>
            </c:extLst>
          </c:dPt>
          <c:dPt>
            <c:idx val="23"/>
            <c:marker>
              <c:symbol val="circle"/>
              <c:size val="7"/>
            </c:marker>
            <c:bubble3D val="0"/>
            <c:extLst>
              <c:ext xmlns:c16="http://schemas.microsoft.com/office/drawing/2014/chart" uri="{C3380CC4-5D6E-409C-BE32-E72D297353CC}">
                <c16:uniqueId val="{00000026-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-0.26698812679117889</c:v>
                </c:pt>
                <c:pt idx="2">
                  <c:v>-0.7813104254167369</c:v>
                </c:pt>
                <c:pt idx="3">
                  <c:v>-1.0217178036700303</c:v>
                </c:pt>
                <c:pt idx="4">
                  <c:v>-0.48138527096663886</c:v>
                </c:pt>
                <c:pt idx="5">
                  <c:v>-0.55274881633272654</c:v>
                </c:pt>
                <c:pt idx="6">
                  <c:v>-0.86959397885236767</c:v>
                </c:pt>
                <c:pt idx="7">
                  <c:v>-1.0310870821955698</c:v>
                </c:pt>
                <c:pt idx="8">
                  <c:v>-1.3706983405553208</c:v>
                </c:pt>
                <c:pt idx="9">
                  <c:v>1.5930759467358779</c:v>
                </c:pt>
                <c:pt idx="10">
                  <c:v>0.74490379196754386</c:v>
                </c:pt>
                <c:pt idx="11">
                  <c:v>1.4842219627143605</c:v>
                </c:pt>
                <c:pt idx="12">
                  <c:v>1.6990762743532173</c:v>
                </c:pt>
                <c:pt idx="13">
                  <c:v>5.5669068032870861E-2</c:v>
                </c:pt>
                <c:pt idx="14">
                  <c:v>-0.5746278166096741</c:v>
                </c:pt>
                <c:pt idx="15">
                  <c:v>0.96421325974247463</c:v>
                </c:pt>
                <c:pt idx="16">
                  <c:v>-0.276015358458781</c:v>
                </c:pt>
                <c:pt idx="17">
                  <c:v>0.61985328766769321</c:v>
                </c:pt>
                <c:pt idx="18">
                  <c:v>-0.98586192620307989</c:v>
                </c:pt>
                <c:pt idx="19">
                  <c:v>-0.60952806932416115</c:v>
                </c:pt>
                <c:pt idx="20">
                  <c:v>-2.534575155724117</c:v>
                </c:pt>
                <c:pt idx="21">
                  <c:v>-2.5174187125410419</c:v>
                </c:pt>
                <c:pt idx="22">
                  <c:v>-2.7291237405227986</c:v>
                </c:pt>
                <c:pt idx="23">
                  <c:v>-3.0474200587042533</c:v>
                </c:pt>
                <c:pt idx="24">
                  <c:v>-3.3843363560607242</c:v>
                </c:pt>
              </c:numCache>
            </c:numRef>
          </c:val>
          <c:smooth val="0"/>
          <c:extLst>
            <c:ext xmlns:c16="http://schemas.microsoft.com/office/drawing/2014/chart" uri="{C3380CC4-5D6E-409C-BE32-E72D297353CC}">
              <c16:uniqueId val="{00000027-829F-4498-950D-2C294369EA0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829F-4498-950D-2C294369EA00}"/>
              </c:ext>
            </c:extLst>
          </c:dPt>
          <c:dPt>
            <c:idx val="3"/>
            <c:marker>
              <c:symbol val="circle"/>
              <c:size val="7"/>
            </c:marker>
            <c:bubble3D val="0"/>
            <c:extLst>
              <c:ext xmlns:c16="http://schemas.microsoft.com/office/drawing/2014/chart" uri="{C3380CC4-5D6E-409C-BE32-E72D297353CC}">
                <c16:uniqueId val="{00000029-829F-4498-950D-2C294369EA00}"/>
              </c:ext>
            </c:extLst>
          </c:dPt>
          <c:dPt>
            <c:idx val="5"/>
            <c:marker>
              <c:symbol val="circle"/>
              <c:size val="7"/>
            </c:marker>
            <c:bubble3D val="0"/>
            <c:extLst>
              <c:ext xmlns:c16="http://schemas.microsoft.com/office/drawing/2014/chart" uri="{C3380CC4-5D6E-409C-BE32-E72D297353CC}">
                <c16:uniqueId val="{0000002A-829F-4498-950D-2C294369EA00}"/>
              </c:ext>
            </c:extLst>
          </c:dPt>
          <c:dPt>
            <c:idx val="7"/>
            <c:marker>
              <c:symbol val="circle"/>
              <c:size val="7"/>
            </c:marker>
            <c:bubble3D val="0"/>
            <c:extLst>
              <c:ext xmlns:c16="http://schemas.microsoft.com/office/drawing/2014/chart" uri="{C3380CC4-5D6E-409C-BE32-E72D297353CC}">
                <c16:uniqueId val="{0000002B-829F-4498-950D-2C294369EA00}"/>
              </c:ext>
            </c:extLst>
          </c:dPt>
          <c:dPt>
            <c:idx val="9"/>
            <c:marker>
              <c:symbol val="circle"/>
              <c:size val="7"/>
            </c:marker>
            <c:bubble3D val="0"/>
            <c:extLst>
              <c:ext xmlns:c16="http://schemas.microsoft.com/office/drawing/2014/chart" uri="{C3380CC4-5D6E-409C-BE32-E72D297353CC}">
                <c16:uniqueId val="{0000002C-829F-4498-950D-2C294369EA00}"/>
              </c:ext>
            </c:extLst>
          </c:dPt>
          <c:dPt>
            <c:idx val="11"/>
            <c:marker>
              <c:symbol val="circle"/>
              <c:size val="7"/>
            </c:marker>
            <c:bubble3D val="0"/>
            <c:extLst>
              <c:ext xmlns:c16="http://schemas.microsoft.com/office/drawing/2014/chart" uri="{C3380CC4-5D6E-409C-BE32-E72D297353CC}">
                <c16:uniqueId val="{0000002D-829F-4498-950D-2C294369EA00}"/>
              </c:ext>
            </c:extLst>
          </c:dPt>
          <c:dPt>
            <c:idx val="13"/>
            <c:marker>
              <c:symbol val="circle"/>
              <c:size val="7"/>
            </c:marker>
            <c:bubble3D val="0"/>
            <c:extLst>
              <c:ext xmlns:c16="http://schemas.microsoft.com/office/drawing/2014/chart" uri="{C3380CC4-5D6E-409C-BE32-E72D297353CC}">
                <c16:uniqueId val="{0000002E-829F-4498-950D-2C294369EA00}"/>
              </c:ext>
            </c:extLst>
          </c:dPt>
          <c:dPt>
            <c:idx val="15"/>
            <c:marker>
              <c:symbol val="circle"/>
              <c:size val="7"/>
            </c:marker>
            <c:bubble3D val="0"/>
            <c:extLst>
              <c:ext xmlns:c16="http://schemas.microsoft.com/office/drawing/2014/chart" uri="{C3380CC4-5D6E-409C-BE32-E72D297353CC}">
                <c16:uniqueId val="{0000002F-829F-4498-950D-2C294369EA00}"/>
              </c:ext>
            </c:extLst>
          </c:dPt>
          <c:dPt>
            <c:idx val="17"/>
            <c:marker>
              <c:symbol val="circle"/>
              <c:size val="7"/>
            </c:marker>
            <c:bubble3D val="0"/>
            <c:extLst>
              <c:ext xmlns:c16="http://schemas.microsoft.com/office/drawing/2014/chart" uri="{C3380CC4-5D6E-409C-BE32-E72D297353CC}">
                <c16:uniqueId val="{00000030-829F-4498-950D-2C294369EA00}"/>
              </c:ext>
            </c:extLst>
          </c:dPt>
          <c:dPt>
            <c:idx val="19"/>
            <c:marker>
              <c:symbol val="circle"/>
              <c:size val="7"/>
            </c:marker>
            <c:bubble3D val="0"/>
            <c:extLst>
              <c:ext xmlns:c16="http://schemas.microsoft.com/office/drawing/2014/chart" uri="{C3380CC4-5D6E-409C-BE32-E72D297353CC}">
                <c16:uniqueId val="{00000031-829F-4498-950D-2C294369EA00}"/>
              </c:ext>
            </c:extLst>
          </c:dPt>
          <c:dPt>
            <c:idx val="21"/>
            <c:marker>
              <c:symbol val="circle"/>
              <c:size val="7"/>
            </c:marker>
            <c:bubble3D val="0"/>
            <c:extLst>
              <c:ext xmlns:c16="http://schemas.microsoft.com/office/drawing/2014/chart" uri="{C3380CC4-5D6E-409C-BE32-E72D297353CC}">
                <c16:uniqueId val="{00000032-829F-4498-950D-2C294369EA00}"/>
              </c:ext>
            </c:extLst>
          </c:dPt>
          <c:dPt>
            <c:idx val="23"/>
            <c:marker>
              <c:symbol val="circle"/>
              <c:size val="7"/>
            </c:marker>
            <c:bubble3D val="0"/>
            <c:extLst>
              <c:ext xmlns:c16="http://schemas.microsoft.com/office/drawing/2014/chart" uri="{C3380CC4-5D6E-409C-BE32-E72D297353CC}">
                <c16:uniqueId val="{00000033-829F-4498-950D-2C294369EA0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-1.2402971476657365</c:v>
                </c:pt>
                <c:pt idx="2">
                  <c:v>-1.2792534285442692</c:v>
                </c:pt>
                <c:pt idx="3">
                  <c:v>-1.7180053349995728</c:v>
                </c:pt>
                <c:pt idx="4">
                  <c:v>-1.841884890117329</c:v>
                </c:pt>
                <c:pt idx="5">
                  <c:v>-1.9705926289877995</c:v>
                </c:pt>
                <c:pt idx="6">
                  <c:v>-2.3533383158224508</c:v>
                </c:pt>
                <c:pt idx="7">
                  <c:v>-2.5585499821344615</c:v>
                </c:pt>
                <c:pt idx="8">
                  <c:v>-2.5177940449324199</c:v>
                </c:pt>
                <c:pt idx="9">
                  <c:v>-1.0329116676022987</c:v>
                </c:pt>
                <c:pt idx="10">
                  <c:v>-1.7064475777532007</c:v>
                </c:pt>
                <c:pt idx="11">
                  <c:v>-0.97850163812978064</c:v>
                </c:pt>
                <c:pt idx="12">
                  <c:v>-1.0676367168390266</c:v>
                </c:pt>
                <c:pt idx="13">
                  <c:v>-1.58</c:v>
                </c:pt>
                <c:pt idx="14">
                  <c:v>-1.92230051610498</c:v>
                </c:pt>
                <c:pt idx="15">
                  <c:v>-0.95208872027677804</c:v>
                </c:pt>
                <c:pt idx="16">
                  <c:v>-1.4628451607507142</c:v>
                </c:pt>
                <c:pt idx="17">
                  <c:v>-1.4191470291804786</c:v>
                </c:pt>
                <c:pt idx="18">
                  <c:v>-2.4864885260886482</c:v>
                </c:pt>
                <c:pt idx="19">
                  <c:v>-3.0622576868574169</c:v>
                </c:pt>
                <c:pt idx="20">
                  <c:v>-3.2620724685239355</c:v>
                </c:pt>
                <c:pt idx="21">
                  <c:v>-1.8183454071732497</c:v>
                </c:pt>
                <c:pt idx="22">
                  <c:v>-0.82201917576419925</c:v>
                </c:pt>
                <c:pt idx="23">
                  <c:v>-0.29514596067585774</c:v>
                </c:pt>
                <c:pt idx="24">
                  <c:v>-0.2935922889542808</c:v>
                </c:pt>
              </c:numCache>
            </c:numRef>
          </c:val>
          <c:smooth val="0"/>
          <c:extLst>
            <c:ext xmlns:c16="http://schemas.microsoft.com/office/drawing/2014/chart" uri="{C3380CC4-5D6E-409C-BE32-E72D297353CC}">
              <c16:uniqueId val="{00000034-829F-4498-950D-2C294369EA0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829F-4498-950D-2C294369EA00}"/>
              </c:ext>
            </c:extLst>
          </c:dPt>
          <c:dPt>
            <c:idx val="3"/>
            <c:marker>
              <c:symbol val="circle"/>
              <c:size val="7"/>
            </c:marker>
            <c:bubble3D val="0"/>
            <c:extLst>
              <c:ext xmlns:c16="http://schemas.microsoft.com/office/drawing/2014/chart" uri="{C3380CC4-5D6E-409C-BE32-E72D297353CC}">
                <c16:uniqueId val="{00000036-829F-4498-950D-2C294369EA00}"/>
              </c:ext>
            </c:extLst>
          </c:dPt>
          <c:dPt>
            <c:idx val="5"/>
            <c:marker>
              <c:symbol val="circle"/>
              <c:size val="7"/>
            </c:marker>
            <c:bubble3D val="0"/>
            <c:extLst>
              <c:ext xmlns:c16="http://schemas.microsoft.com/office/drawing/2014/chart" uri="{C3380CC4-5D6E-409C-BE32-E72D297353CC}">
                <c16:uniqueId val="{00000037-829F-4498-950D-2C294369EA00}"/>
              </c:ext>
            </c:extLst>
          </c:dPt>
          <c:dPt>
            <c:idx val="7"/>
            <c:marker>
              <c:symbol val="circle"/>
              <c:size val="7"/>
            </c:marker>
            <c:bubble3D val="0"/>
            <c:extLst>
              <c:ext xmlns:c16="http://schemas.microsoft.com/office/drawing/2014/chart" uri="{C3380CC4-5D6E-409C-BE32-E72D297353CC}">
                <c16:uniqueId val="{00000038-829F-4498-950D-2C294369EA00}"/>
              </c:ext>
            </c:extLst>
          </c:dPt>
          <c:dPt>
            <c:idx val="9"/>
            <c:marker>
              <c:symbol val="circle"/>
              <c:size val="7"/>
            </c:marker>
            <c:bubble3D val="0"/>
            <c:extLst>
              <c:ext xmlns:c16="http://schemas.microsoft.com/office/drawing/2014/chart" uri="{C3380CC4-5D6E-409C-BE32-E72D297353CC}">
                <c16:uniqueId val="{00000039-829F-4498-950D-2C294369EA00}"/>
              </c:ext>
            </c:extLst>
          </c:dPt>
          <c:dPt>
            <c:idx val="11"/>
            <c:marker>
              <c:symbol val="circle"/>
              <c:size val="7"/>
            </c:marker>
            <c:bubble3D val="0"/>
            <c:extLst>
              <c:ext xmlns:c16="http://schemas.microsoft.com/office/drawing/2014/chart" uri="{C3380CC4-5D6E-409C-BE32-E72D297353CC}">
                <c16:uniqueId val="{0000003A-829F-4498-950D-2C294369EA00}"/>
              </c:ext>
            </c:extLst>
          </c:dPt>
          <c:dPt>
            <c:idx val="13"/>
            <c:marker>
              <c:symbol val="circle"/>
              <c:size val="7"/>
            </c:marker>
            <c:bubble3D val="0"/>
            <c:extLst>
              <c:ext xmlns:c16="http://schemas.microsoft.com/office/drawing/2014/chart" uri="{C3380CC4-5D6E-409C-BE32-E72D297353CC}">
                <c16:uniqueId val="{0000003B-829F-4498-950D-2C294369EA00}"/>
              </c:ext>
            </c:extLst>
          </c:dPt>
          <c:dPt>
            <c:idx val="17"/>
            <c:marker>
              <c:symbol val="circle"/>
              <c:size val="7"/>
            </c:marker>
            <c:bubble3D val="0"/>
            <c:extLst>
              <c:ext xmlns:c16="http://schemas.microsoft.com/office/drawing/2014/chart" uri="{C3380CC4-5D6E-409C-BE32-E72D297353CC}">
                <c16:uniqueId val="{00000037-BACA-4559-B463-AE0B28E02351}"/>
              </c:ext>
            </c:extLst>
          </c:dPt>
          <c:dPt>
            <c:idx val="19"/>
            <c:marker>
              <c:symbol val="circle"/>
              <c:size val="7"/>
            </c:marker>
            <c:bubble3D val="0"/>
            <c:extLst>
              <c:ext xmlns:c16="http://schemas.microsoft.com/office/drawing/2014/chart" uri="{C3380CC4-5D6E-409C-BE32-E72D297353CC}">
                <c16:uniqueId val="{00000038-802A-4A9D-BFB5-40DE73821A13}"/>
              </c:ext>
            </c:extLst>
          </c:dPt>
          <c:dPt>
            <c:idx val="21"/>
            <c:marker>
              <c:symbol val="circle"/>
              <c:size val="7"/>
            </c:marker>
            <c:bubble3D val="0"/>
            <c:extLst>
              <c:ext xmlns:c16="http://schemas.microsoft.com/office/drawing/2014/chart" uri="{C3380CC4-5D6E-409C-BE32-E72D297353CC}">
                <c16:uniqueId val="{00000039-76A7-488A-ACC5-CF9BC3E9A054}"/>
              </c:ext>
            </c:extLst>
          </c:dPt>
          <c:dLbls>
            <c:dLbl>
              <c:idx val="1"/>
              <c:delete val="1"/>
              <c:extLst>
                <c:ext xmlns:c15="http://schemas.microsoft.com/office/drawing/2012/chart" uri="{CE6537A1-D6FC-4f65-9D91-7224C49458BB}"/>
                <c:ext xmlns:c16="http://schemas.microsoft.com/office/drawing/2014/chart" uri="{C3380CC4-5D6E-409C-BE32-E72D297353CC}">
                  <c16:uniqueId val="{00000035-829F-4498-950D-2C294369EA00}"/>
                </c:ext>
              </c:extLst>
            </c:dLbl>
            <c:dLbl>
              <c:idx val="3"/>
              <c:delete val="1"/>
              <c:extLst>
                <c:ext xmlns:c15="http://schemas.microsoft.com/office/drawing/2012/chart" uri="{CE6537A1-D6FC-4f65-9D91-7224C49458BB}"/>
                <c:ext xmlns:c16="http://schemas.microsoft.com/office/drawing/2014/chart" uri="{C3380CC4-5D6E-409C-BE32-E72D297353CC}">
                  <c16:uniqueId val="{00000036-829F-4498-950D-2C294369EA00}"/>
                </c:ext>
              </c:extLst>
            </c:dLbl>
            <c:dLbl>
              <c:idx val="5"/>
              <c:delete val="1"/>
              <c:extLst>
                <c:ext xmlns:c15="http://schemas.microsoft.com/office/drawing/2012/chart" uri="{CE6537A1-D6FC-4f65-9D91-7224C49458BB}"/>
                <c:ext xmlns:c16="http://schemas.microsoft.com/office/drawing/2014/chart" uri="{C3380CC4-5D6E-409C-BE32-E72D297353CC}">
                  <c16:uniqueId val="{00000037-829F-4498-950D-2C294369EA00}"/>
                </c:ext>
              </c:extLst>
            </c:dLbl>
            <c:dLbl>
              <c:idx val="6"/>
              <c:layout>
                <c:manualLayout>
                  <c:x val="-3.5091624535956406E-2"/>
                  <c:y val="-6.613251474493843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829F-4498-950D-2C294369EA00}"/>
                </c:ext>
              </c:extLst>
            </c:dLbl>
            <c:dLbl>
              <c:idx val="7"/>
              <c:delete val="1"/>
              <c:extLst>
                <c:ext xmlns:c15="http://schemas.microsoft.com/office/drawing/2012/chart" uri="{CE6537A1-D6FC-4f65-9D91-7224C49458BB}"/>
                <c:ext xmlns:c16="http://schemas.microsoft.com/office/drawing/2014/chart" uri="{C3380CC4-5D6E-409C-BE32-E72D297353CC}">
                  <c16:uniqueId val="{00000038-829F-4498-950D-2C294369EA00}"/>
                </c:ext>
              </c:extLst>
            </c:dLbl>
            <c:dLbl>
              <c:idx val="9"/>
              <c:delete val="1"/>
              <c:extLst>
                <c:ext xmlns:c15="http://schemas.microsoft.com/office/drawing/2012/chart" uri="{CE6537A1-D6FC-4f65-9D91-7224C49458BB}"/>
                <c:ext xmlns:c16="http://schemas.microsoft.com/office/drawing/2014/chart" uri="{C3380CC4-5D6E-409C-BE32-E72D297353CC}">
                  <c16:uniqueId val="{00000039-829F-4498-950D-2C294369EA00}"/>
                </c:ext>
              </c:extLst>
            </c:dLbl>
            <c:dLbl>
              <c:idx val="11"/>
              <c:delete val="1"/>
              <c:extLst>
                <c:ext xmlns:c15="http://schemas.microsoft.com/office/drawing/2012/chart" uri="{CE6537A1-D6FC-4f65-9D91-7224C49458BB}"/>
                <c:ext xmlns:c16="http://schemas.microsoft.com/office/drawing/2014/chart" uri="{C3380CC4-5D6E-409C-BE32-E72D297353CC}">
                  <c16:uniqueId val="{0000003A-829F-4498-950D-2C294369EA00}"/>
                </c:ext>
              </c:extLst>
            </c:dLbl>
            <c:dLbl>
              <c:idx val="12"/>
              <c:layout>
                <c:manualLayout>
                  <c:x val="-3.0332362618783304E-2"/>
                  <c:y val="-8.8034353119718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829F-4498-950D-2C294369EA00}"/>
                </c:ext>
              </c:extLst>
            </c:dLbl>
            <c:dLbl>
              <c:idx val="13"/>
              <c:delete val="1"/>
              <c:extLst>
                <c:ext xmlns:c15="http://schemas.microsoft.com/office/drawing/2012/chart" uri="{CE6537A1-D6FC-4f65-9D91-7224C49458BB}"/>
                <c:ext xmlns:c16="http://schemas.microsoft.com/office/drawing/2014/chart" uri="{C3380CC4-5D6E-409C-BE32-E72D297353CC}">
                  <c16:uniqueId val="{0000003B-829F-4498-950D-2C294369EA00}"/>
                </c:ext>
              </c:extLst>
            </c:dLbl>
            <c:dLbl>
              <c:idx val="14"/>
              <c:layout>
                <c:manualLayout>
                  <c:x val="-3.350520389689865E-2"/>
                  <c:y val="-7.92736177698065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829F-4498-950D-2C294369EA00}"/>
                </c:ext>
              </c:extLst>
            </c:dLbl>
            <c:dLbl>
              <c:idx val="15"/>
              <c:delete val="1"/>
              <c:extLst>
                <c:ext xmlns:c15="http://schemas.microsoft.com/office/drawing/2012/chart" uri="{CE6537A1-D6FC-4f65-9D91-7224C49458BB}"/>
                <c:ext xmlns:c16="http://schemas.microsoft.com/office/drawing/2014/chart" uri="{C3380CC4-5D6E-409C-BE32-E72D297353CC}">
                  <c16:uniqueId val="{00000040-829F-4498-950D-2C294369EA00}"/>
                </c:ext>
              </c:extLst>
            </c:dLbl>
            <c:dLbl>
              <c:idx val="17"/>
              <c:delete val="1"/>
              <c:extLst>
                <c:ext xmlns:c15="http://schemas.microsoft.com/office/drawing/2012/chart" uri="{CE6537A1-D6FC-4f65-9D91-7224C49458BB}"/>
                <c:ext xmlns:c16="http://schemas.microsoft.com/office/drawing/2014/chart" uri="{C3380CC4-5D6E-409C-BE32-E72D297353CC}">
                  <c16:uniqueId val="{00000037-BACA-4559-B463-AE0B28E02351}"/>
                </c:ext>
              </c:extLst>
            </c:dLbl>
            <c:dLbl>
              <c:idx val="18"/>
              <c:layout>
                <c:manualLayout>
                  <c:x val="-3.1918783257840949E-2"/>
                  <c:y val="-0.1274576621943228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8-4BEE-4F68-B94B-7F117D87FB5F}"/>
                </c:ext>
              </c:extLst>
            </c:dLbl>
            <c:dLbl>
              <c:idx val="19"/>
              <c:delete val="1"/>
              <c:extLst>
                <c:ext xmlns:c15="http://schemas.microsoft.com/office/drawing/2012/chart" uri="{CE6537A1-D6FC-4f65-9D91-7224C49458BB}"/>
                <c:ext xmlns:c16="http://schemas.microsoft.com/office/drawing/2014/chart" uri="{C3380CC4-5D6E-409C-BE32-E72D297353CC}">
                  <c16:uniqueId val="{00000038-802A-4A9D-BFB5-40DE73821A13}"/>
                </c:ext>
              </c:extLst>
            </c:dLbl>
            <c:dLbl>
              <c:idx val="20"/>
              <c:layout>
                <c:manualLayout>
                  <c:x val="-3.1918783257840949E-2"/>
                  <c:y val="-4.423067637015831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802A-4A9D-BFB5-40DE73821A13}"/>
                </c:ext>
              </c:extLst>
            </c:dLbl>
            <c:dLbl>
              <c:idx val="21"/>
              <c:delete val="1"/>
              <c:extLst>
                <c:ext xmlns:c15="http://schemas.microsoft.com/office/drawing/2012/chart" uri="{CE6537A1-D6FC-4f65-9D91-7224C49458BB}"/>
                <c:ext xmlns:c16="http://schemas.microsoft.com/office/drawing/2014/chart" uri="{C3380CC4-5D6E-409C-BE32-E72D297353CC}">
                  <c16:uniqueId val="{00000039-76A7-488A-ACC5-CF9BC3E9A054}"/>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-0.78</c:v>
                </c:pt>
                <c:pt idx="2">
                  <c:v>-2.97</c:v>
                </c:pt>
                <c:pt idx="3">
                  <c:v>1.1299999999999999</c:v>
                </c:pt>
                <c:pt idx="4">
                  <c:v>-0.35</c:v>
                </c:pt>
                <c:pt idx="5">
                  <c:v>-0.24</c:v>
                </c:pt>
                <c:pt idx="6">
                  <c:v>-0.31</c:v>
                </c:pt>
                <c:pt idx="7">
                  <c:v>-1.52</c:v>
                </c:pt>
                <c:pt idx="8">
                  <c:v>-0.57999999999999996</c:v>
                </c:pt>
                <c:pt idx="9">
                  <c:v>2.27</c:v>
                </c:pt>
                <c:pt idx="10">
                  <c:v>-0.57999999999999996</c:v>
                </c:pt>
                <c:pt idx="11">
                  <c:v>-0.53</c:v>
                </c:pt>
                <c:pt idx="12">
                  <c:v>-1.33</c:v>
                </c:pt>
                <c:pt idx="13">
                  <c:v>-0.95</c:v>
                </c:pt>
                <c:pt idx="14">
                  <c:v>-1.17</c:v>
                </c:pt>
                <c:pt idx="15">
                  <c:v>-1.6</c:v>
                </c:pt>
                <c:pt idx="16">
                  <c:v>-1.65</c:v>
                </c:pt>
                <c:pt idx="17">
                  <c:v>-2.12</c:v>
                </c:pt>
                <c:pt idx="18">
                  <c:v>-2.11</c:v>
                </c:pt>
                <c:pt idx="19">
                  <c:v>-1.96</c:v>
                </c:pt>
                <c:pt idx="20">
                  <c:v>-1.77</c:v>
                </c:pt>
                <c:pt idx="21">
                  <c:v>-2.19</c:v>
                </c:pt>
                <c:pt idx="22">
                  <c:v>-2.19</c:v>
                </c:pt>
              </c:numCache>
            </c:numRef>
          </c:val>
          <c:smooth val="0"/>
          <c:extLst>
            <c:ext xmlns:c16="http://schemas.microsoft.com/office/drawing/2014/chart" uri="{C3380CC4-5D6E-409C-BE32-E72D297353CC}">
              <c16:uniqueId val="{0000003F-829F-4498-950D-2C294369EA00}"/>
            </c:ext>
          </c:extLst>
        </c:ser>
        <c:dLbls>
          <c:showLegendKey val="0"/>
          <c:showVal val="0"/>
          <c:showCatName val="0"/>
          <c:showSerName val="0"/>
          <c:showPercent val="0"/>
          <c:showBubbleSize val="0"/>
        </c:dLbls>
        <c:marker val="1"/>
        <c:smooth val="0"/>
        <c:axId val="434299080"/>
        <c:axId val="434293592"/>
      </c:lineChart>
      <c:catAx>
        <c:axId val="43429908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3592"/>
        <c:crosses val="autoZero"/>
        <c:auto val="1"/>
        <c:lblAlgn val="ctr"/>
        <c:lblOffset val="100"/>
        <c:tickLblSkip val="1"/>
        <c:tickMarkSkip val="1"/>
        <c:noMultiLvlLbl val="0"/>
      </c:catAx>
      <c:valAx>
        <c:axId val="434293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9080"/>
        <c:crosses val="autoZero"/>
        <c:crossBetween val="between"/>
        <c:majorUnit val="4"/>
      </c:valAx>
      <c:spPr>
        <a:noFill/>
        <a:ln w="25400">
          <a:noFill/>
        </a:ln>
      </c:spPr>
    </c:plotArea>
    <c:legend>
      <c:legendPos val="t"/>
      <c:layout>
        <c:manualLayout>
          <c:xMode val="edge"/>
          <c:yMode val="edge"/>
          <c:x val="4.351551812935274E-2"/>
          <c:y val="7.5013279067361133E-2"/>
          <c:w val="0.35892479654155302"/>
          <c:h val="6.502914496602628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69464938930815E-2"/>
          <c:y val="2.8388457521005883E-2"/>
          <c:w val="0.95030925661852605"/>
          <c:h val="0.79932316971011175"/>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E26E-4606-8EAF-EEC02274448A}"/>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E26E-4606-8EAF-EEC02274448A}"/>
              </c:ext>
            </c:extLst>
          </c:dPt>
          <c:dPt>
            <c:idx val="3"/>
            <c:marker>
              <c:symbol val="circle"/>
              <c:size val="7"/>
            </c:marker>
            <c:bubble3D val="0"/>
            <c:extLst>
              <c:ext xmlns:c16="http://schemas.microsoft.com/office/drawing/2014/chart" uri="{C3380CC4-5D6E-409C-BE32-E72D297353CC}">
                <c16:uniqueId val="{00000002-E26E-4606-8EAF-EEC02274448A}"/>
              </c:ext>
            </c:extLst>
          </c:dPt>
          <c:dPt>
            <c:idx val="5"/>
            <c:marker>
              <c:symbol val="circle"/>
              <c:size val="7"/>
            </c:marker>
            <c:bubble3D val="0"/>
            <c:extLst>
              <c:ext xmlns:c16="http://schemas.microsoft.com/office/drawing/2014/chart" uri="{C3380CC4-5D6E-409C-BE32-E72D297353CC}">
                <c16:uniqueId val="{00000003-E26E-4606-8EAF-EEC02274448A}"/>
              </c:ext>
            </c:extLst>
          </c:dPt>
          <c:dPt>
            <c:idx val="7"/>
            <c:marker>
              <c:symbol val="circle"/>
              <c:size val="7"/>
            </c:marker>
            <c:bubble3D val="0"/>
            <c:extLst>
              <c:ext xmlns:c16="http://schemas.microsoft.com/office/drawing/2014/chart" uri="{C3380CC4-5D6E-409C-BE32-E72D297353CC}">
                <c16:uniqueId val="{00000004-E26E-4606-8EAF-EEC02274448A}"/>
              </c:ext>
            </c:extLst>
          </c:dPt>
          <c:dPt>
            <c:idx val="9"/>
            <c:marker>
              <c:symbol val="circle"/>
              <c:size val="7"/>
            </c:marker>
            <c:bubble3D val="0"/>
            <c:extLst>
              <c:ext xmlns:c16="http://schemas.microsoft.com/office/drawing/2014/chart" uri="{C3380CC4-5D6E-409C-BE32-E72D297353CC}">
                <c16:uniqueId val="{00000005-E26E-4606-8EAF-EEC02274448A}"/>
              </c:ext>
            </c:extLst>
          </c:dPt>
          <c:dPt>
            <c:idx val="11"/>
            <c:marker>
              <c:symbol val="circle"/>
              <c:size val="7"/>
            </c:marker>
            <c:bubble3D val="0"/>
            <c:extLst>
              <c:ext xmlns:c16="http://schemas.microsoft.com/office/drawing/2014/chart" uri="{C3380CC4-5D6E-409C-BE32-E72D297353CC}">
                <c16:uniqueId val="{00000006-E26E-4606-8EAF-EEC02274448A}"/>
              </c:ext>
            </c:extLst>
          </c:dPt>
          <c:dPt>
            <c:idx val="13"/>
            <c:marker>
              <c:symbol val="circle"/>
              <c:size val="7"/>
            </c:marker>
            <c:bubble3D val="0"/>
            <c:extLst>
              <c:ext xmlns:c16="http://schemas.microsoft.com/office/drawing/2014/chart" uri="{C3380CC4-5D6E-409C-BE32-E72D297353CC}">
                <c16:uniqueId val="{00000007-E26E-4606-8EAF-EEC02274448A}"/>
              </c:ext>
            </c:extLst>
          </c:dPt>
          <c:dPt>
            <c:idx val="15"/>
            <c:marker>
              <c:symbol val="circle"/>
              <c:size val="7"/>
            </c:marker>
            <c:bubble3D val="0"/>
            <c:extLst>
              <c:ext xmlns:c16="http://schemas.microsoft.com/office/drawing/2014/chart" uri="{C3380CC4-5D6E-409C-BE32-E72D297353CC}">
                <c16:uniqueId val="{00000008-E26E-4606-8EAF-EEC02274448A}"/>
              </c:ext>
            </c:extLst>
          </c:dPt>
          <c:dPt>
            <c:idx val="17"/>
            <c:marker>
              <c:symbol val="circle"/>
              <c:size val="7"/>
            </c:marker>
            <c:bubble3D val="0"/>
            <c:extLst>
              <c:ext xmlns:c16="http://schemas.microsoft.com/office/drawing/2014/chart" uri="{C3380CC4-5D6E-409C-BE32-E72D297353CC}">
                <c16:uniqueId val="{00000009-E26E-4606-8EAF-EEC02274448A}"/>
              </c:ext>
            </c:extLst>
          </c:dPt>
          <c:dPt>
            <c:idx val="19"/>
            <c:marker>
              <c:symbol val="circle"/>
              <c:size val="7"/>
            </c:marker>
            <c:bubble3D val="0"/>
            <c:extLst>
              <c:ext xmlns:c16="http://schemas.microsoft.com/office/drawing/2014/chart" uri="{C3380CC4-5D6E-409C-BE32-E72D297353CC}">
                <c16:uniqueId val="{0000000A-E26E-4606-8EAF-EEC02274448A}"/>
              </c:ext>
            </c:extLst>
          </c:dPt>
          <c:dPt>
            <c:idx val="21"/>
            <c:marker>
              <c:symbol val="circle"/>
              <c:size val="7"/>
            </c:marker>
            <c:bubble3D val="0"/>
            <c:extLst>
              <c:ext xmlns:c16="http://schemas.microsoft.com/office/drawing/2014/chart" uri="{C3380CC4-5D6E-409C-BE32-E72D297353CC}">
                <c16:uniqueId val="{0000000B-E26E-4606-8EAF-EEC02274448A}"/>
              </c:ext>
            </c:extLst>
          </c:dPt>
          <c:dPt>
            <c:idx val="23"/>
            <c:marker>
              <c:symbol val="circle"/>
              <c:size val="7"/>
            </c:marker>
            <c:bubble3D val="0"/>
            <c:extLst>
              <c:ext xmlns:c16="http://schemas.microsoft.com/office/drawing/2014/chart" uri="{C3380CC4-5D6E-409C-BE32-E72D297353CC}">
                <c16:uniqueId val="{0000000C-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E26E-4606-8EAF-EEC02274448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E26E-4606-8EAF-EEC02274448A}"/>
              </c:ext>
            </c:extLst>
          </c:dPt>
          <c:dPt>
            <c:idx val="3"/>
            <c:marker>
              <c:symbol val="circle"/>
              <c:size val="7"/>
            </c:marker>
            <c:bubble3D val="0"/>
            <c:extLst>
              <c:ext xmlns:c16="http://schemas.microsoft.com/office/drawing/2014/chart" uri="{C3380CC4-5D6E-409C-BE32-E72D297353CC}">
                <c16:uniqueId val="{0000000F-E26E-4606-8EAF-EEC02274448A}"/>
              </c:ext>
            </c:extLst>
          </c:dPt>
          <c:dPt>
            <c:idx val="5"/>
            <c:marker>
              <c:symbol val="circle"/>
              <c:size val="7"/>
            </c:marker>
            <c:bubble3D val="0"/>
            <c:extLst>
              <c:ext xmlns:c16="http://schemas.microsoft.com/office/drawing/2014/chart" uri="{C3380CC4-5D6E-409C-BE32-E72D297353CC}">
                <c16:uniqueId val="{00000010-E26E-4606-8EAF-EEC02274448A}"/>
              </c:ext>
            </c:extLst>
          </c:dPt>
          <c:dPt>
            <c:idx val="7"/>
            <c:marker>
              <c:symbol val="circle"/>
              <c:size val="7"/>
            </c:marker>
            <c:bubble3D val="0"/>
            <c:extLst>
              <c:ext xmlns:c16="http://schemas.microsoft.com/office/drawing/2014/chart" uri="{C3380CC4-5D6E-409C-BE32-E72D297353CC}">
                <c16:uniqueId val="{00000011-E26E-4606-8EAF-EEC02274448A}"/>
              </c:ext>
            </c:extLst>
          </c:dPt>
          <c:dPt>
            <c:idx val="9"/>
            <c:marker>
              <c:symbol val="circle"/>
              <c:size val="7"/>
            </c:marker>
            <c:bubble3D val="0"/>
            <c:extLst>
              <c:ext xmlns:c16="http://schemas.microsoft.com/office/drawing/2014/chart" uri="{C3380CC4-5D6E-409C-BE32-E72D297353CC}">
                <c16:uniqueId val="{00000012-E26E-4606-8EAF-EEC02274448A}"/>
              </c:ext>
            </c:extLst>
          </c:dPt>
          <c:dPt>
            <c:idx val="11"/>
            <c:marker>
              <c:symbol val="circle"/>
              <c:size val="7"/>
            </c:marker>
            <c:bubble3D val="0"/>
            <c:extLst>
              <c:ext xmlns:c16="http://schemas.microsoft.com/office/drawing/2014/chart" uri="{C3380CC4-5D6E-409C-BE32-E72D297353CC}">
                <c16:uniqueId val="{00000013-E26E-4606-8EAF-EEC02274448A}"/>
              </c:ext>
            </c:extLst>
          </c:dPt>
          <c:dPt>
            <c:idx val="13"/>
            <c:marker>
              <c:symbol val="circle"/>
              <c:size val="7"/>
            </c:marker>
            <c:bubble3D val="0"/>
            <c:extLst>
              <c:ext xmlns:c16="http://schemas.microsoft.com/office/drawing/2014/chart" uri="{C3380CC4-5D6E-409C-BE32-E72D297353CC}">
                <c16:uniqueId val="{00000014-E26E-4606-8EAF-EEC02274448A}"/>
              </c:ext>
            </c:extLst>
          </c:dPt>
          <c:dPt>
            <c:idx val="15"/>
            <c:marker>
              <c:symbol val="circle"/>
              <c:size val="7"/>
            </c:marker>
            <c:bubble3D val="0"/>
            <c:extLst>
              <c:ext xmlns:c16="http://schemas.microsoft.com/office/drawing/2014/chart" uri="{C3380CC4-5D6E-409C-BE32-E72D297353CC}">
                <c16:uniqueId val="{00000015-E26E-4606-8EAF-EEC02274448A}"/>
              </c:ext>
            </c:extLst>
          </c:dPt>
          <c:dPt>
            <c:idx val="17"/>
            <c:marker>
              <c:symbol val="circle"/>
              <c:size val="7"/>
            </c:marker>
            <c:bubble3D val="0"/>
            <c:extLst>
              <c:ext xmlns:c16="http://schemas.microsoft.com/office/drawing/2014/chart" uri="{C3380CC4-5D6E-409C-BE32-E72D297353CC}">
                <c16:uniqueId val="{00000016-E26E-4606-8EAF-EEC02274448A}"/>
              </c:ext>
            </c:extLst>
          </c:dPt>
          <c:dPt>
            <c:idx val="19"/>
            <c:marker>
              <c:symbol val="circle"/>
              <c:size val="7"/>
            </c:marker>
            <c:bubble3D val="0"/>
            <c:extLst>
              <c:ext xmlns:c16="http://schemas.microsoft.com/office/drawing/2014/chart" uri="{C3380CC4-5D6E-409C-BE32-E72D297353CC}">
                <c16:uniqueId val="{00000017-E26E-4606-8EAF-EEC02274448A}"/>
              </c:ext>
            </c:extLst>
          </c:dPt>
          <c:dPt>
            <c:idx val="21"/>
            <c:marker>
              <c:symbol val="circle"/>
              <c:size val="7"/>
            </c:marker>
            <c:bubble3D val="0"/>
            <c:extLst>
              <c:ext xmlns:c16="http://schemas.microsoft.com/office/drawing/2014/chart" uri="{C3380CC4-5D6E-409C-BE32-E72D297353CC}">
                <c16:uniqueId val="{00000018-E26E-4606-8EAF-EEC02274448A}"/>
              </c:ext>
            </c:extLst>
          </c:dPt>
          <c:dPt>
            <c:idx val="23"/>
            <c:marker>
              <c:symbol val="circle"/>
              <c:size val="7"/>
            </c:marker>
            <c:bubble3D val="0"/>
            <c:extLst>
              <c:ext xmlns:c16="http://schemas.microsoft.com/office/drawing/2014/chart" uri="{C3380CC4-5D6E-409C-BE32-E72D297353CC}">
                <c16:uniqueId val="{00000019-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1.3113271601249288</c:v>
                </c:pt>
                <c:pt idx="2">
                  <c:v>1.1960084515428098</c:v>
                </c:pt>
                <c:pt idx="3">
                  <c:v>1.1810279950199718</c:v>
                </c:pt>
                <c:pt idx="4">
                  <c:v>0.95299303362659671</c:v>
                </c:pt>
                <c:pt idx="5">
                  <c:v>0.99382821991714754</c:v>
                </c:pt>
                <c:pt idx="6">
                  <c:v>0.62846152638264763</c:v>
                </c:pt>
                <c:pt idx="7">
                  <c:v>0.69252196592557447</c:v>
                </c:pt>
                <c:pt idx="8">
                  <c:v>0.43601946641413752</c:v>
                </c:pt>
                <c:pt idx="9">
                  <c:v>0.45190895844772533</c:v>
                </c:pt>
                <c:pt idx="10">
                  <c:v>0.23184940676171276</c:v>
                </c:pt>
                <c:pt idx="11">
                  <c:v>2.3890723205989801E-2</c:v>
                </c:pt>
                <c:pt idx="12">
                  <c:v>-0.21278476231411375</c:v>
                </c:pt>
                <c:pt idx="13">
                  <c:v>-0.21887679904409327</c:v>
                </c:pt>
                <c:pt idx="14">
                  <c:v>-0.67796054303123932</c:v>
                </c:pt>
                <c:pt idx="15">
                  <c:v>-0.50484599294475663</c:v>
                </c:pt>
                <c:pt idx="16">
                  <c:v>-0.78368495700873086</c:v>
                </c:pt>
                <c:pt idx="17">
                  <c:v>-1.445226795148411</c:v>
                </c:pt>
                <c:pt idx="18">
                  <c:v>-1.507828998747512</c:v>
                </c:pt>
                <c:pt idx="19">
                  <c:v>-1.4276968506172418</c:v>
                </c:pt>
                <c:pt idx="20">
                  <c:v>-1.7022075560604704</c:v>
                </c:pt>
                <c:pt idx="21">
                  <c:v>-1.0189822947440046</c:v>
                </c:pt>
                <c:pt idx="22">
                  <c:v>-1.2592736240704556</c:v>
                </c:pt>
                <c:pt idx="23">
                  <c:v>-1.3496240513729048</c:v>
                </c:pt>
                <c:pt idx="24">
                  <c:v>-1.5353430397684964</c:v>
                </c:pt>
              </c:numCache>
            </c:numRef>
          </c:val>
          <c:smooth val="0"/>
          <c:extLst>
            <c:ext xmlns:c16="http://schemas.microsoft.com/office/drawing/2014/chart" uri="{C3380CC4-5D6E-409C-BE32-E72D297353CC}">
              <c16:uniqueId val="{0000001A-E26E-4606-8EAF-EEC02274448A}"/>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E26E-4606-8EAF-EEC02274448A}"/>
              </c:ext>
            </c:extLst>
          </c:dPt>
          <c:dPt>
            <c:idx val="3"/>
            <c:marker>
              <c:symbol val="circle"/>
              <c:size val="7"/>
            </c:marker>
            <c:bubble3D val="0"/>
            <c:extLst>
              <c:ext xmlns:c16="http://schemas.microsoft.com/office/drawing/2014/chart" uri="{C3380CC4-5D6E-409C-BE32-E72D297353CC}">
                <c16:uniqueId val="{0000001C-E26E-4606-8EAF-EEC02274448A}"/>
              </c:ext>
            </c:extLst>
          </c:dPt>
          <c:dPt>
            <c:idx val="5"/>
            <c:marker>
              <c:symbol val="circle"/>
              <c:size val="7"/>
            </c:marker>
            <c:bubble3D val="0"/>
            <c:extLst>
              <c:ext xmlns:c16="http://schemas.microsoft.com/office/drawing/2014/chart" uri="{C3380CC4-5D6E-409C-BE32-E72D297353CC}">
                <c16:uniqueId val="{0000001D-E26E-4606-8EAF-EEC02274448A}"/>
              </c:ext>
            </c:extLst>
          </c:dPt>
          <c:dPt>
            <c:idx val="7"/>
            <c:marker>
              <c:symbol val="circle"/>
              <c:size val="7"/>
            </c:marker>
            <c:bubble3D val="0"/>
            <c:extLst>
              <c:ext xmlns:c16="http://schemas.microsoft.com/office/drawing/2014/chart" uri="{C3380CC4-5D6E-409C-BE32-E72D297353CC}">
                <c16:uniqueId val="{0000001E-E26E-4606-8EAF-EEC02274448A}"/>
              </c:ext>
            </c:extLst>
          </c:dPt>
          <c:dPt>
            <c:idx val="9"/>
            <c:marker>
              <c:symbol val="circle"/>
              <c:size val="7"/>
            </c:marker>
            <c:bubble3D val="0"/>
            <c:extLst>
              <c:ext xmlns:c16="http://schemas.microsoft.com/office/drawing/2014/chart" uri="{C3380CC4-5D6E-409C-BE32-E72D297353CC}">
                <c16:uniqueId val="{0000001F-E26E-4606-8EAF-EEC02274448A}"/>
              </c:ext>
            </c:extLst>
          </c:dPt>
          <c:dPt>
            <c:idx val="11"/>
            <c:marker>
              <c:symbol val="circle"/>
              <c:size val="7"/>
            </c:marker>
            <c:bubble3D val="0"/>
            <c:extLst>
              <c:ext xmlns:c16="http://schemas.microsoft.com/office/drawing/2014/chart" uri="{C3380CC4-5D6E-409C-BE32-E72D297353CC}">
                <c16:uniqueId val="{00000020-E26E-4606-8EAF-EEC02274448A}"/>
              </c:ext>
            </c:extLst>
          </c:dPt>
          <c:dPt>
            <c:idx val="13"/>
            <c:marker>
              <c:symbol val="circle"/>
              <c:size val="7"/>
            </c:marker>
            <c:bubble3D val="0"/>
            <c:extLst>
              <c:ext xmlns:c16="http://schemas.microsoft.com/office/drawing/2014/chart" uri="{C3380CC4-5D6E-409C-BE32-E72D297353CC}">
                <c16:uniqueId val="{00000021-E26E-4606-8EAF-EEC02274448A}"/>
              </c:ext>
            </c:extLst>
          </c:dPt>
          <c:dPt>
            <c:idx val="15"/>
            <c:marker>
              <c:symbol val="circle"/>
              <c:size val="7"/>
            </c:marker>
            <c:bubble3D val="0"/>
            <c:extLst>
              <c:ext xmlns:c16="http://schemas.microsoft.com/office/drawing/2014/chart" uri="{C3380CC4-5D6E-409C-BE32-E72D297353CC}">
                <c16:uniqueId val="{00000022-E26E-4606-8EAF-EEC02274448A}"/>
              </c:ext>
            </c:extLst>
          </c:dPt>
          <c:dPt>
            <c:idx val="17"/>
            <c:marker>
              <c:symbol val="circle"/>
              <c:size val="7"/>
            </c:marker>
            <c:bubble3D val="0"/>
            <c:extLst>
              <c:ext xmlns:c16="http://schemas.microsoft.com/office/drawing/2014/chart" uri="{C3380CC4-5D6E-409C-BE32-E72D297353CC}">
                <c16:uniqueId val="{00000023-E26E-4606-8EAF-EEC02274448A}"/>
              </c:ext>
            </c:extLst>
          </c:dPt>
          <c:dPt>
            <c:idx val="19"/>
            <c:marker>
              <c:symbol val="circle"/>
              <c:size val="7"/>
            </c:marker>
            <c:bubble3D val="0"/>
            <c:extLst>
              <c:ext xmlns:c16="http://schemas.microsoft.com/office/drawing/2014/chart" uri="{C3380CC4-5D6E-409C-BE32-E72D297353CC}">
                <c16:uniqueId val="{00000024-E26E-4606-8EAF-EEC02274448A}"/>
              </c:ext>
            </c:extLst>
          </c:dPt>
          <c:dPt>
            <c:idx val="21"/>
            <c:marker>
              <c:symbol val="circle"/>
              <c:size val="7"/>
            </c:marker>
            <c:bubble3D val="0"/>
            <c:extLst>
              <c:ext xmlns:c16="http://schemas.microsoft.com/office/drawing/2014/chart" uri="{C3380CC4-5D6E-409C-BE32-E72D297353CC}">
                <c16:uniqueId val="{00000025-E26E-4606-8EAF-EEC02274448A}"/>
              </c:ext>
            </c:extLst>
          </c:dPt>
          <c:dPt>
            <c:idx val="23"/>
            <c:marker>
              <c:symbol val="circle"/>
              <c:size val="7"/>
            </c:marker>
            <c:bubble3D val="0"/>
            <c:extLst>
              <c:ext xmlns:c16="http://schemas.microsoft.com/office/drawing/2014/chart" uri="{C3380CC4-5D6E-409C-BE32-E72D297353CC}">
                <c16:uniqueId val="{00000026-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0.47892130671244026</c:v>
                </c:pt>
                <c:pt idx="2">
                  <c:v>0.38784837892579221</c:v>
                </c:pt>
                <c:pt idx="3">
                  <c:v>0.97715306986140893</c:v>
                </c:pt>
                <c:pt idx="4">
                  <c:v>0.82075013334100921</c:v>
                </c:pt>
                <c:pt idx="5">
                  <c:v>0.75409930819819138</c:v>
                </c:pt>
                <c:pt idx="6">
                  <c:v>0.43161740119728809</c:v>
                </c:pt>
                <c:pt idx="7">
                  <c:v>0.57597437247016037</c:v>
                </c:pt>
                <c:pt idx="8">
                  <c:v>0.21844041257315724</c:v>
                </c:pt>
                <c:pt idx="9">
                  <c:v>0.77494677441216009</c:v>
                </c:pt>
                <c:pt idx="10">
                  <c:v>-7.3213730509805661E-2</c:v>
                </c:pt>
                <c:pt idx="11">
                  <c:v>-0.97064311254507785</c:v>
                </c:pt>
                <c:pt idx="12">
                  <c:v>-0.75382978827593283</c:v>
                </c:pt>
                <c:pt idx="13">
                  <c:v>-2.2430026326786656</c:v>
                </c:pt>
                <c:pt idx="14">
                  <c:v>-1.7855892855706983</c:v>
                </c:pt>
                <c:pt idx="15">
                  <c:v>-1.950235135871883</c:v>
                </c:pt>
                <c:pt idx="16">
                  <c:v>-2.7318682312432481</c:v>
                </c:pt>
                <c:pt idx="17">
                  <c:v>-2.8142000272350458</c:v>
                </c:pt>
                <c:pt idx="18">
                  <c:v>-2.9637172010493429</c:v>
                </c:pt>
                <c:pt idx="19">
                  <c:v>-3.9187945150738193</c:v>
                </c:pt>
                <c:pt idx="20">
                  <c:v>-3.5846358514927741</c:v>
                </c:pt>
                <c:pt idx="21">
                  <c:v>-3.8663903475660453</c:v>
                </c:pt>
                <c:pt idx="22">
                  <c:v>-4.1768998642303687</c:v>
                </c:pt>
                <c:pt idx="23">
                  <c:v>-4.194555847039692</c:v>
                </c:pt>
                <c:pt idx="24">
                  <c:v>-4.3649249632569447</c:v>
                </c:pt>
              </c:numCache>
            </c:numRef>
          </c:val>
          <c:smooth val="0"/>
          <c:extLst>
            <c:ext xmlns:c16="http://schemas.microsoft.com/office/drawing/2014/chart" uri="{C3380CC4-5D6E-409C-BE32-E72D297353CC}">
              <c16:uniqueId val="{00000027-E26E-4606-8EAF-EEC02274448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E26E-4606-8EAF-EEC02274448A}"/>
              </c:ext>
            </c:extLst>
          </c:dPt>
          <c:dPt>
            <c:idx val="3"/>
            <c:marker>
              <c:symbol val="circle"/>
              <c:size val="7"/>
            </c:marker>
            <c:bubble3D val="0"/>
            <c:extLst>
              <c:ext xmlns:c16="http://schemas.microsoft.com/office/drawing/2014/chart" uri="{C3380CC4-5D6E-409C-BE32-E72D297353CC}">
                <c16:uniqueId val="{00000029-E26E-4606-8EAF-EEC02274448A}"/>
              </c:ext>
            </c:extLst>
          </c:dPt>
          <c:dPt>
            <c:idx val="5"/>
            <c:marker>
              <c:symbol val="circle"/>
              <c:size val="7"/>
            </c:marker>
            <c:bubble3D val="0"/>
            <c:extLst>
              <c:ext xmlns:c16="http://schemas.microsoft.com/office/drawing/2014/chart" uri="{C3380CC4-5D6E-409C-BE32-E72D297353CC}">
                <c16:uniqueId val="{0000002A-E26E-4606-8EAF-EEC02274448A}"/>
              </c:ext>
            </c:extLst>
          </c:dPt>
          <c:dPt>
            <c:idx val="7"/>
            <c:marker>
              <c:symbol val="circle"/>
              <c:size val="7"/>
            </c:marker>
            <c:bubble3D val="0"/>
            <c:extLst>
              <c:ext xmlns:c16="http://schemas.microsoft.com/office/drawing/2014/chart" uri="{C3380CC4-5D6E-409C-BE32-E72D297353CC}">
                <c16:uniqueId val="{0000002B-E26E-4606-8EAF-EEC02274448A}"/>
              </c:ext>
            </c:extLst>
          </c:dPt>
          <c:dPt>
            <c:idx val="9"/>
            <c:marker>
              <c:symbol val="circle"/>
              <c:size val="7"/>
            </c:marker>
            <c:bubble3D val="0"/>
            <c:extLst>
              <c:ext xmlns:c16="http://schemas.microsoft.com/office/drawing/2014/chart" uri="{C3380CC4-5D6E-409C-BE32-E72D297353CC}">
                <c16:uniqueId val="{0000002C-E26E-4606-8EAF-EEC02274448A}"/>
              </c:ext>
            </c:extLst>
          </c:dPt>
          <c:dPt>
            <c:idx val="11"/>
            <c:marker>
              <c:symbol val="circle"/>
              <c:size val="7"/>
            </c:marker>
            <c:bubble3D val="0"/>
            <c:extLst>
              <c:ext xmlns:c16="http://schemas.microsoft.com/office/drawing/2014/chart" uri="{C3380CC4-5D6E-409C-BE32-E72D297353CC}">
                <c16:uniqueId val="{0000002D-E26E-4606-8EAF-EEC02274448A}"/>
              </c:ext>
            </c:extLst>
          </c:dPt>
          <c:dPt>
            <c:idx val="13"/>
            <c:marker>
              <c:symbol val="circle"/>
              <c:size val="7"/>
            </c:marker>
            <c:bubble3D val="0"/>
            <c:extLst>
              <c:ext xmlns:c16="http://schemas.microsoft.com/office/drawing/2014/chart" uri="{C3380CC4-5D6E-409C-BE32-E72D297353CC}">
                <c16:uniqueId val="{0000002E-E26E-4606-8EAF-EEC02274448A}"/>
              </c:ext>
            </c:extLst>
          </c:dPt>
          <c:dPt>
            <c:idx val="15"/>
            <c:marker>
              <c:symbol val="circle"/>
              <c:size val="7"/>
            </c:marker>
            <c:bubble3D val="0"/>
            <c:extLst>
              <c:ext xmlns:c16="http://schemas.microsoft.com/office/drawing/2014/chart" uri="{C3380CC4-5D6E-409C-BE32-E72D297353CC}">
                <c16:uniqueId val="{0000002F-E26E-4606-8EAF-EEC02274448A}"/>
              </c:ext>
            </c:extLst>
          </c:dPt>
          <c:dPt>
            <c:idx val="17"/>
            <c:marker>
              <c:symbol val="circle"/>
              <c:size val="7"/>
            </c:marker>
            <c:bubble3D val="0"/>
            <c:extLst>
              <c:ext xmlns:c16="http://schemas.microsoft.com/office/drawing/2014/chart" uri="{C3380CC4-5D6E-409C-BE32-E72D297353CC}">
                <c16:uniqueId val="{00000030-E26E-4606-8EAF-EEC02274448A}"/>
              </c:ext>
            </c:extLst>
          </c:dPt>
          <c:dPt>
            <c:idx val="19"/>
            <c:marker>
              <c:symbol val="circle"/>
              <c:size val="7"/>
            </c:marker>
            <c:bubble3D val="0"/>
            <c:extLst>
              <c:ext xmlns:c16="http://schemas.microsoft.com/office/drawing/2014/chart" uri="{C3380CC4-5D6E-409C-BE32-E72D297353CC}">
                <c16:uniqueId val="{00000031-E26E-4606-8EAF-EEC02274448A}"/>
              </c:ext>
            </c:extLst>
          </c:dPt>
          <c:dPt>
            <c:idx val="21"/>
            <c:marker>
              <c:symbol val="circle"/>
              <c:size val="7"/>
            </c:marker>
            <c:bubble3D val="0"/>
            <c:extLst>
              <c:ext xmlns:c16="http://schemas.microsoft.com/office/drawing/2014/chart" uri="{C3380CC4-5D6E-409C-BE32-E72D297353CC}">
                <c16:uniqueId val="{00000032-E26E-4606-8EAF-EEC02274448A}"/>
              </c:ext>
            </c:extLst>
          </c:dPt>
          <c:dPt>
            <c:idx val="23"/>
            <c:marker>
              <c:symbol val="circle"/>
              <c:size val="7"/>
            </c:marker>
            <c:bubble3D val="0"/>
            <c:extLst>
              <c:ext xmlns:c16="http://schemas.microsoft.com/office/drawing/2014/chart" uri="{C3380CC4-5D6E-409C-BE32-E72D297353CC}">
                <c16:uniqueId val="{00000033-E26E-4606-8EAF-EEC02274448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-1.4252391428119853</c:v>
                </c:pt>
                <c:pt idx="2">
                  <c:v>-1.444838815039363</c:v>
                </c:pt>
                <c:pt idx="3">
                  <c:v>-1.2272874839275245</c:v>
                </c:pt>
                <c:pt idx="4">
                  <c:v>-1.1389942202507837</c:v>
                </c:pt>
                <c:pt idx="5">
                  <c:v>-1.2859849219848098</c:v>
                </c:pt>
                <c:pt idx="6">
                  <c:v>-1.7207683329149193</c:v>
                </c:pt>
                <c:pt idx="7">
                  <c:v>-1.4576623703314415</c:v>
                </c:pt>
                <c:pt idx="8">
                  <c:v>-1.9068814307550821</c:v>
                </c:pt>
                <c:pt idx="9">
                  <c:v>-1.8422742831400996</c:v>
                </c:pt>
                <c:pt idx="10">
                  <c:v>-2.1476047981594442</c:v>
                </c:pt>
                <c:pt idx="11">
                  <c:v>-2.4697103828250415</c:v>
                </c:pt>
                <c:pt idx="12">
                  <c:v>-2.5449443104440168</c:v>
                </c:pt>
                <c:pt idx="13">
                  <c:v>-2.59</c:v>
                </c:pt>
                <c:pt idx="14">
                  <c:v>-2.783467540578644</c:v>
                </c:pt>
                <c:pt idx="15">
                  <c:v>-2.7531970328178383</c:v>
                </c:pt>
                <c:pt idx="16">
                  <c:v>-3.3681946425610407</c:v>
                </c:pt>
                <c:pt idx="17">
                  <c:v>-3.1122463169728452</c:v>
                </c:pt>
                <c:pt idx="18">
                  <c:v>-4.1703889323907521</c:v>
                </c:pt>
                <c:pt idx="19">
                  <c:v>-3.8828049907859659</c:v>
                </c:pt>
                <c:pt idx="20">
                  <c:v>-4.2108427778359356</c:v>
                </c:pt>
                <c:pt idx="21">
                  <c:v>-3.2724707503907489</c:v>
                </c:pt>
                <c:pt idx="22">
                  <c:v>-2.5387524976142597</c:v>
                </c:pt>
                <c:pt idx="23">
                  <c:v>-2.2790975438683536</c:v>
                </c:pt>
                <c:pt idx="24">
                  <c:v>-2.2775438721467722</c:v>
                </c:pt>
              </c:numCache>
            </c:numRef>
          </c:val>
          <c:smooth val="0"/>
          <c:extLst>
            <c:ext xmlns:c16="http://schemas.microsoft.com/office/drawing/2014/chart" uri="{C3380CC4-5D6E-409C-BE32-E72D297353CC}">
              <c16:uniqueId val="{00000034-E26E-4606-8EAF-EEC02274448A}"/>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E26E-4606-8EAF-EEC02274448A}"/>
              </c:ext>
            </c:extLst>
          </c:dPt>
          <c:dPt>
            <c:idx val="3"/>
            <c:marker>
              <c:symbol val="circle"/>
              <c:size val="7"/>
            </c:marker>
            <c:bubble3D val="0"/>
            <c:extLst>
              <c:ext xmlns:c16="http://schemas.microsoft.com/office/drawing/2014/chart" uri="{C3380CC4-5D6E-409C-BE32-E72D297353CC}">
                <c16:uniqueId val="{00000036-E26E-4606-8EAF-EEC02274448A}"/>
              </c:ext>
            </c:extLst>
          </c:dPt>
          <c:dPt>
            <c:idx val="5"/>
            <c:marker>
              <c:symbol val="circle"/>
              <c:size val="7"/>
            </c:marker>
            <c:bubble3D val="0"/>
            <c:extLst>
              <c:ext xmlns:c16="http://schemas.microsoft.com/office/drawing/2014/chart" uri="{C3380CC4-5D6E-409C-BE32-E72D297353CC}">
                <c16:uniqueId val="{00000037-E26E-4606-8EAF-EEC02274448A}"/>
              </c:ext>
            </c:extLst>
          </c:dPt>
          <c:dPt>
            <c:idx val="7"/>
            <c:marker>
              <c:symbol val="circle"/>
              <c:size val="7"/>
            </c:marker>
            <c:bubble3D val="0"/>
            <c:extLst>
              <c:ext xmlns:c16="http://schemas.microsoft.com/office/drawing/2014/chart" uri="{C3380CC4-5D6E-409C-BE32-E72D297353CC}">
                <c16:uniqueId val="{00000038-E26E-4606-8EAF-EEC02274448A}"/>
              </c:ext>
            </c:extLst>
          </c:dPt>
          <c:dPt>
            <c:idx val="9"/>
            <c:marker>
              <c:symbol val="circle"/>
              <c:size val="7"/>
            </c:marker>
            <c:bubble3D val="0"/>
            <c:extLst>
              <c:ext xmlns:c16="http://schemas.microsoft.com/office/drawing/2014/chart" uri="{C3380CC4-5D6E-409C-BE32-E72D297353CC}">
                <c16:uniqueId val="{00000039-E26E-4606-8EAF-EEC02274448A}"/>
              </c:ext>
            </c:extLst>
          </c:dPt>
          <c:dPt>
            <c:idx val="11"/>
            <c:marker>
              <c:symbol val="circle"/>
              <c:size val="7"/>
            </c:marker>
            <c:bubble3D val="0"/>
            <c:extLst>
              <c:ext xmlns:c16="http://schemas.microsoft.com/office/drawing/2014/chart" uri="{C3380CC4-5D6E-409C-BE32-E72D297353CC}">
                <c16:uniqueId val="{0000003A-E26E-4606-8EAF-EEC02274448A}"/>
              </c:ext>
            </c:extLst>
          </c:dPt>
          <c:dPt>
            <c:idx val="13"/>
            <c:marker>
              <c:symbol val="circle"/>
              <c:size val="7"/>
            </c:marker>
            <c:bubble3D val="0"/>
            <c:extLst>
              <c:ext xmlns:c16="http://schemas.microsoft.com/office/drawing/2014/chart" uri="{C3380CC4-5D6E-409C-BE32-E72D297353CC}">
                <c16:uniqueId val="{0000003B-E26E-4606-8EAF-EEC02274448A}"/>
              </c:ext>
            </c:extLst>
          </c:dPt>
          <c:dPt>
            <c:idx val="15"/>
            <c:marker>
              <c:symbol val="circle"/>
              <c:size val="7"/>
            </c:marker>
            <c:bubble3D val="0"/>
            <c:extLst>
              <c:ext xmlns:c16="http://schemas.microsoft.com/office/drawing/2014/chart" uri="{C3380CC4-5D6E-409C-BE32-E72D297353CC}">
                <c16:uniqueId val="{0000003D-E26E-4606-8EAF-EEC02274448A}"/>
              </c:ext>
            </c:extLst>
          </c:dPt>
          <c:dPt>
            <c:idx val="17"/>
            <c:marker>
              <c:symbol val="circle"/>
              <c:size val="7"/>
            </c:marker>
            <c:bubble3D val="0"/>
            <c:extLst>
              <c:ext xmlns:c16="http://schemas.microsoft.com/office/drawing/2014/chart" uri="{C3380CC4-5D6E-409C-BE32-E72D297353CC}">
                <c16:uniqueId val="{00000038-CC80-4A5E-939A-FB181CAC6D7D}"/>
              </c:ext>
            </c:extLst>
          </c:dPt>
          <c:dPt>
            <c:idx val="19"/>
            <c:marker>
              <c:symbol val="circle"/>
              <c:size val="7"/>
            </c:marker>
            <c:bubble3D val="0"/>
            <c:extLst>
              <c:ext xmlns:c16="http://schemas.microsoft.com/office/drawing/2014/chart" uri="{C3380CC4-5D6E-409C-BE32-E72D297353CC}">
                <c16:uniqueId val="{00000039-CF62-43E3-B722-688D2B771EB2}"/>
              </c:ext>
            </c:extLst>
          </c:dPt>
          <c:dPt>
            <c:idx val="21"/>
            <c:marker>
              <c:symbol val="circle"/>
              <c:size val="7"/>
            </c:marker>
            <c:bubble3D val="0"/>
            <c:extLst>
              <c:ext xmlns:c16="http://schemas.microsoft.com/office/drawing/2014/chart" uri="{C3380CC4-5D6E-409C-BE32-E72D297353CC}">
                <c16:uniqueId val="{0000003A-15F1-4B9A-A1DE-3C5C1B7FE694}"/>
              </c:ext>
            </c:extLst>
          </c:dPt>
          <c:dLbls>
            <c:dLbl>
              <c:idx val="1"/>
              <c:delete val="1"/>
              <c:extLst>
                <c:ext xmlns:c15="http://schemas.microsoft.com/office/drawing/2012/chart" uri="{CE6537A1-D6FC-4f65-9D91-7224C49458BB}"/>
                <c:ext xmlns:c16="http://schemas.microsoft.com/office/drawing/2014/chart" uri="{C3380CC4-5D6E-409C-BE32-E72D297353CC}">
                  <c16:uniqueId val="{00000035-E26E-4606-8EAF-EEC02274448A}"/>
                </c:ext>
              </c:extLst>
            </c:dLbl>
            <c:dLbl>
              <c:idx val="3"/>
              <c:delete val="1"/>
              <c:extLst>
                <c:ext xmlns:c15="http://schemas.microsoft.com/office/drawing/2012/chart" uri="{CE6537A1-D6FC-4f65-9D91-7224C49458BB}"/>
                <c:ext xmlns:c16="http://schemas.microsoft.com/office/drawing/2014/chart" uri="{C3380CC4-5D6E-409C-BE32-E72D297353CC}">
                  <c16:uniqueId val="{00000036-E26E-4606-8EAF-EEC02274448A}"/>
                </c:ext>
              </c:extLst>
            </c:dLbl>
            <c:dLbl>
              <c:idx val="5"/>
              <c:delete val="1"/>
              <c:extLst>
                <c:ext xmlns:c15="http://schemas.microsoft.com/office/drawing/2012/chart" uri="{CE6537A1-D6FC-4f65-9D91-7224C49458BB}"/>
                <c:ext xmlns:c16="http://schemas.microsoft.com/office/drawing/2014/chart" uri="{C3380CC4-5D6E-409C-BE32-E72D297353CC}">
                  <c16:uniqueId val="{00000037-E26E-4606-8EAF-EEC02274448A}"/>
                </c:ext>
              </c:extLst>
            </c:dLbl>
            <c:dLbl>
              <c:idx val="7"/>
              <c:delete val="1"/>
              <c:extLst>
                <c:ext xmlns:c15="http://schemas.microsoft.com/office/drawing/2012/chart" uri="{CE6537A1-D6FC-4f65-9D91-7224C49458BB}"/>
                <c:ext xmlns:c16="http://schemas.microsoft.com/office/drawing/2014/chart" uri="{C3380CC4-5D6E-409C-BE32-E72D297353CC}">
                  <c16:uniqueId val="{00000038-E26E-4606-8EAF-EEC02274448A}"/>
                </c:ext>
              </c:extLst>
            </c:dLbl>
            <c:dLbl>
              <c:idx val="9"/>
              <c:delete val="1"/>
              <c:extLst>
                <c:ext xmlns:c15="http://schemas.microsoft.com/office/drawing/2012/chart" uri="{CE6537A1-D6FC-4f65-9D91-7224C49458BB}"/>
                <c:ext xmlns:c16="http://schemas.microsoft.com/office/drawing/2014/chart" uri="{C3380CC4-5D6E-409C-BE32-E72D297353CC}">
                  <c16:uniqueId val="{00000039-E26E-4606-8EAF-EEC02274448A}"/>
                </c:ext>
              </c:extLst>
            </c:dLbl>
            <c:dLbl>
              <c:idx val="11"/>
              <c:delete val="1"/>
              <c:extLst>
                <c:ext xmlns:c15="http://schemas.microsoft.com/office/drawing/2012/chart" uri="{CE6537A1-D6FC-4f65-9D91-7224C49458BB}"/>
                <c:ext xmlns:c16="http://schemas.microsoft.com/office/drawing/2014/chart" uri="{C3380CC4-5D6E-409C-BE32-E72D297353CC}">
                  <c16:uniqueId val="{0000003A-E26E-4606-8EAF-EEC02274448A}"/>
                </c:ext>
              </c:extLst>
            </c:dLbl>
            <c:dLbl>
              <c:idx val="13"/>
              <c:delete val="1"/>
              <c:extLst>
                <c:ext xmlns:c15="http://schemas.microsoft.com/office/drawing/2012/chart" uri="{CE6537A1-D6FC-4f65-9D91-7224C49458BB}"/>
                <c:ext xmlns:c16="http://schemas.microsoft.com/office/drawing/2014/chart" uri="{C3380CC4-5D6E-409C-BE32-E72D297353CC}">
                  <c16:uniqueId val="{0000003B-E26E-4606-8EAF-EEC02274448A}"/>
                </c:ext>
              </c:extLst>
            </c:dLbl>
            <c:dLbl>
              <c:idx val="15"/>
              <c:delete val="1"/>
              <c:extLst>
                <c:ext xmlns:c15="http://schemas.microsoft.com/office/drawing/2012/chart" uri="{CE6537A1-D6FC-4f65-9D91-7224C49458BB}"/>
                <c:ext xmlns:c16="http://schemas.microsoft.com/office/drawing/2014/chart" uri="{C3380CC4-5D6E-409C-BE32-E72D297353CC}">
                  <c16:uniqueId val="{0000003D-E26E-4606-8EAF-EEC02274448A}"/>
                </c:ext>
              </c:extLst>
            </c:dLbl>
            <c:dLbl>
              <c:idx val="17"/>
              <c:delete val="1"/>
              <c:extLst>
                <c:ext xmlns:c15="http://schemas.microsoft.com/office/drawing/2012/chart" uri="{CE6537A1-D6FC-4f65-9D91-7224C49458BB}"/>
                <c:ext xmlns:c16="http://schemas.microsoft.com/office/drawing/2014/chart" uri="{C3380CC4-5D6E-409C-BE32-E72D297353CC}">
                  <c16:uniqueId val="{00000038-CC80-4A5E-939A-FB181CAC6D7D}"/>
                </c:ext>
              </c:extLst>
            </c:dLbl>
            <c:dLbl>
              <c:idx val="19"/>
              <c:delete val="1"/>
              <c:extLst>
                <c:ext xmlns:c15="http://schemas.microsoft.com/office/drawing/2012/chart" uri="{CE6537A1-D6FC-4f65-9D91-7224C49458BB}"/>
                <c:ext xmlns:c16="http://schemas.microsoft.com/office/drawing/2014/chart" uri="{C3380CC4-5D6E-409C-BE32-E72D297353CC}">
                  <c16:uniqueId val="{00000039-CF62-43E3-B722-688D2B771EB2}"/>
                </c:ext>
              </c:extLst>
            </c:dLbl>
            <c:dLbl>
              <c:idx val="20"/>
              <c:layout>
                <c:manualLayout>
                  <c:x val="-3.1685039370078744E-2"/>
                  <c:y val="-4.43982513241957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A-CF62-43E3-B722-688D2B771EB2}"/>
                </c:ext>
              </c:extLst>
            </c:dLbl>
            <c:dLbl>
              <c:idx val="21"/>
              <c:delete val="1"/>
              <c:extLst>
                <c:ext xmlns:c15="http://schemas.microsoft.com/office/drawing/2012/chart" uri="{CE6537A1-D6FC-4f65-9D91-7224C49458BB}"/>
                <c:ext xmlns:c16="http://schemas.microsoft.com/office/drawing/2014/chart" uri="{C3380CC4-5D6E-409C-BE32-E72D297353CC}">
                  <c16:uniqueId val="{0000003A-15F1-4B9A-A1DE-3C5C1B7FE694}"/>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1.56</c:v>
                </c:pt>
                <c:pt idx="2">
                  <c:v>1.98</c:v>
                </c:pt>
                <c:pt idx="3">
                  <c:v>1.34</c:v>
                </c:pt>
                <c:pt idx="4">
                  <c:v>1.79</c:v>
                </c:pt>
                <c:pt idx="5">
                  <c:v>1.1299999999999999</c:v>
                </c:pt>
                <c:pt idx="6">
                  <c:v>0.3</c:v>
                </c:pt>
                <c:pt idx="7">
                  <c:v>0.01</c:v>
                </c:pt>
                <c:pt idx="8">
                  <c:v>-0.81</c:v>
                </c:pt>
                <c:pt idx="9">
                  <c:v>-2.2000000000000002</c:v>
                </c:pt>
                <c:pt idx="10">
                  <c:v>-2.39</c:v>
                </c:pt>
                <c:pt idx="11">
                  <c:v>-3.49</c:v>
                </c:pt>
                <c:pt idx="12">
                  <c:v>-4.2300000000000004</c:v>
                </c:pt>
                <c:pt idx="13">
                  <c:v>-4.97</c:v>
                </c:pt>
                <c:pt idx="14">
                  <c:v>-5.19</c:v>
                </c:pt>
                <c:pt idx="15">
                  <c:v>-5.77</c:v>
                </c:pt>
                <c:pt idx="16">
                  <c:v>-5.86</c:v>
                </c:pt>
                <c:pt idx="17">
                  <c:v>-5.89</c:v>
                </c:pt>
                <c:pt idx="18">
                  <c:v>-5.95</c:v>
                </c:pt>
                <c:pt idx="19">
                  <c:v>-5.96</c:v>
                </c:pt>
                <c:pt idx="20">
                  <c:v>-5.71</c:v>
                </c:pt>
                <c:pt idx="21">
                  <c:v>-4.4400000000000004</c:v>
                </c:pt>
                <c:pt idx="22">
                  <c:v>-4.72</c:v>
                </c:pt>
              </c:numCache>
            </c:numRef>
          </c:val>
          <c:smooth val="0"/>
          <c:extLst>
            <c:ext xmlns:c16="http://schemas.microsoft.com/office/drawing/2014/chart" uri="{C3380CC4-5D6E-409C-BE32-E72D297353CC}">
              <c16:uniqueId val="{0000003C-E26E-4606-8EAF-EEC02274448A}"/>
            </c:ext>
          </c:extLst>
        </c:ser>
        <c:dLbls>
          <c:showLegendKey val="0"/>
          <c:showVal val="0"/>
          <c:showCatName val="0"/>
          <c:showSerName val="0"/>
          <c:showPercent val="0"/>
          <c:showBubbleSize val="0"/>
        </c:dLbls>
        <c:marker val="1"/>
        <c:smooth val="0"/>
        <c:axId val="434293984"/>
        <c:axId val="434301040"/>
      </c:lineChart>
      <c:catAx>
        <c:axId val="4342939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1040"/>
        <c:crosses val="autoZero"/>
        <c:auto val="1"/>
        <c:lblAlgn val="ctr"/>
        <c:lblOffset val="100"/>
        <c:tickLblSkip val="1"/>
        <c:tickMarkSkip val="1"/>
        <c:noMultiLvlLbl val="0"/>
      </c:catAx>
      <c:valAx>
        <c:axId val="434301040"/>
        <c:scaling>
          <c:orientation val="minMax"/>
          <c:max val="7"/>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3984"/>
        <c:crosses val="autoZero"/>
        <c:crossBetween val="between"/>
        <c:majorUnit val="2"/>
      </c:valAx>
      <c:spPr>
        <a:noFill/>
        <a:ln w="25409">
          <a:noFill/>
        </a:ln>
      </c:spPr>
    </c:plotArea>
    <c:legend>
      <c:legendPos val="t"/>
      <c:layout>
        <c:manualLayout>
          <c:xMode val="edge"/>
          <c:yMode val="edge"/>
          <c:x val="4.3503875007749986E-2"/>
          <c:y val="7.0609346420819868E-2"/>
          <c:w val="0.35629636059272118"/>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11"/>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126110</c:v>
                </c:pt>
                <c:pt idx="1">
                  <c:v>126210</c:v>
                </c:pt>
                <c:pt idx="2">
                  <c:v>125315</c:v>
                </c:pt>
                <c:pt idx="3" formatCode="_ * #,##0_ ;_ * \-#,##0_ ;_ * &quot;-&quot;??_ ;_ @_ ">
                  <c:v>124965</c:v>
                </c:pt>
                <c:pt idx="4" formatCode="_ * #,##0_ ;_ * \-#,##0_ ;_ * &quot;-&quot;??_ ;_ @_ ">
                  <c:v>125527.27272727272</c:v>
                </c:pt>
                <c:pt idx="5">
                  <c:v>125054.54545454546</c:v>
                </c:pt>
                <c:pt idx="6">
                  <c:v>124536.36363636363</c:v>
                </c:pt>
                <c:pt idx="7">
                  <c:v>123772.72727272728</c:v>
                </c:pt>
                <c:pt idx="8">
                  <c:v>124186.36363636363</c:v>
                </c:pt>
                <c:pt idx="9">
                  <c:v>124590.909090909</c:v>
                </c:pt>
                <c:pt idx="10">
                  <c:v>125217.27272727272</c:v>
                </c:pt>
                <c:pt idx="11">
                  <c:v>127355</c:v>
                </c:pt>
              </c:numCache>
            </c:numRef>
          </c:val>
          <c:extLst>
            <c:ext xmlns:c16="http://schemas.microsoft.com/office/drawing/2014/chart" uri="{C3380CC4-5D6E-409C-BE32-E72D297353CC}">
              <c16:uniqueId val="{00000000-8ACE-494B-B7FE-134807BC9F5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4999995078741127E-3"/>
                  <c:y val="-1.576872536136662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ACE-494B-B7FE-134807BC9F5C}"/>
                </c:ext>
              </c:extLst>
            </c:dLbl>
            <c:dLbl>
              <c:idx val="1"/>
              <c:layout>
                <c:manualLayout>
                  <c:x val="0"/>
                  <c:y val="-6.8331143232588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ACE-494B-B7FE-134807BC9F5C}"/>
                </c:ext>
              </c:extLst>
            </c:dLbl>
            <c:dLbl>
              <c:idx val="2"/>
              <c:layout>
                <c:manualLayout>
                  <c:x val="-4.9999990157482254E-3"/>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ACE-494B-B7FE-134807BC9F5C}"/>
                </c:ext>
              </c:extLst>
            </c:dLbl>
            <c:dLbl>
              <c:idx val="4"/>
              <c:layout>
                <c:manualLayout>
                  <c:x val="0"/>
                  <c:y val="-7.35873850197109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ACE-494B-B7FE-134807BC9F5C}"/>
                </c:ext>
              </c:extLst>
            </c:dLbl>
            <c:dLbl>
              <c:idx val="8"/>
              <c:layout>
                <c:manualLayout>
                  <c:x val="4.9999990157482254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235-4A1C-BB4A-B460A4C491D8}"/>
                </c:ext>
              </c:extLst>
            </c:dLbl>
            <c:dLbl>
              <c:idx val="11"/>
              <c:layout>
                <c:manualLayout>
                  <c:x val="-1.93645972468727E-2"/>
                  <c:y val="-2.102496714848882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ACE-494B-B7FE-134807BC9F5C}"/>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121590</c:v>
                </c:pt>
                <c:pt idx="1">
                  <c:v>128563</c:v>
                </c:pt>
                <c:pt idx="2">
                  <c:v>122644</c:v>
                </c:pt>
                <c:pt idx="3" formatCode="_ * #,##0_ ;_ * \-#,##0_ ;_ * &quot;-&quot;??_ ;_ @_ ">
                  <c:v>122194</c:v>
                </c:pt>
                <c:pt idx="4" formatCode="_ * #,##0_ ;_ * \-#,##0_ ;_ * &quot;-&quot;??_ ;_ @_ ">
                  <c:v>121444</c:v>
                </c:pt>
                <c:pt idx="5">
                  <c:v>119067</c:v>
                </c:pt>
                <c:pt idx="6">
                  <c:v>110423</c:v>
                </c:pt>
                <c:pt idx="7">
                  <c:v>114344</c:v>
                </c:pt>
                <c:pt idx="8">
                  <c:v>113678</c:v>
                </c:pt>
                <c:pt idx="9">
                  <c:v>114022</c:v>
                </c:pt>
                <c:pt idx="10">
                  <c:v>113756</c:v>
                </c:pt>
              </c:numCache>
            </c:numRef>
          </c:val>
          <c:extLst>
            <c:ext xmlns:c16="http://schemas.microsoft.com/office/drawing/2014/chart" uri="{C3380CC4-5D6E-409C-BE32-E72D297353CC}">
              <c16:uniqueId val="{00000006-8ACE-494B-B7FE-134807BC9F5C}"/>
            </c:ext>
          </c:extLst>
        </c:ser>
        <c:dLbls>
          <c:showLegendKey val="0"/>
          <c:showVal val="0"/>
          <c:showCatName val="0"/>
          <c:showSerName val="0"/>
          <c:showPercent val="0"/>
          <c:showBubbleSize val="0"/>
        </c:dLbls>
        <c:gapWidth val="100"/>
        <c:axId val="573276360"/>
        <c:axId val="57326930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3.0000000000000001E-3</c:v>
                </c:pt>
                <c:pt idx="1">
                  <c:v>1.4E-2</c:v>
                </c:pt>
                <c:pt idx="2">
                  <c:v>1.0999999999999999E-2</c:v>
                </c:pt>
                <c:pt idx="3">
                  <c:v>2.3E-2</c:v>
                </c:pt>
                <c:pt idx="4">
                  <c:v>2.4E-2</c:v>
                </c:pt>
                <c:pt idx="5">
                  <c:v>4.0000000000000001E-3</c:v>
                </c:pt>
                <c:pt idx="6">
                  <c:v>1.7000000000000001E-2</c:v>
                </c:pt>
                <c:pt idx="7">
                  <c:v>1E-3</c:v>
                </c:pt>
                <c:pt idx="8">
                  <c:v>-5.0000000000000001E-3</c:v>
                </c:pt>
                <c:pt idx="9">
                  <c:v>8.9999999999999993E-3</c:v>
                </c:pt>
                <c:pt idx="10">
                  <c:v>-6.0000000000000001E-3</c:v>
                </c:pt>
              </c:numCache>
            </c:numRef>
          </c:val>
          <c:smooth val="0"/>
          <c:extLst>
            <c:ext xmlns:c16="http://schemas.microsoft.com/office/drawing/2014/chart" uri="{C3380CC4-5D6E-409C-BE32-E72D297353CC}">
              <c16:uniqueId val="{00000007-8ACE-494B-B7FE-134807BC9F5C}"/>
            </c:ext>
          </c:extLst>
        </c:ser>
        <c:dLbls>
          <c:showLegendKey val="0"/>
          <c:showVal val="0"/>
          <c:showCatName val="0"/>
          <c:showSerName val="0"/>
          <c:showPercent val="0"/>
          <c:showBubbleSize val="0"/>
        </c:dLbls>
        <c:marker val="1"/>
        <c:smooth val="0"/>
        <c:axId val="573268912"/>
        <c:axId val="573273616"/>
      </c:lineChart>
      <c:catAx>
        <c:axId val="573276360"/>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69304"/>
        <c:crosses val="autoZero"/>
        <c:auto val="1"/>
        <c:lblAlgn val="ctr"/>
        <c:lblOffset val="100"/>
        <c:noMultiLvlLbl val="0"/>
      </c:catAx>
      <c:valAx>
        <c:axId val="573269304"/>
        <c:scaling>
          <c:orientation val="minMax"/>
          <c:max val="150000"/>
          <c:min val="80000"/>
        </c:scaling>
        <c:delete val="0"/>
        <c:axPos val="l"/>
        <c:numFmt formatCode="0_);[Red]\(0\)" sourceLinked="0"/>
        <c:majorTickMark val="out"/>
        <c:minorTickMark val="none"/>
        <c:tickLblPos val="nextTo"/>
        <c:txPr>
          <a:bodyPr/>
          <a:lstStyle/>
          <a:p>
            <a:pPr>
              <a:defRPr>
                <a:latin typeface="+mn-lt"/>
              </a:defRPr>
            </a:pPr>
            <a:endParaRPr lang="zh-CN"/>
          </a:p>
        </c:txPr>
        <c:crossAx val="573276360"/>
        <c:crosses val="autoZero"/>
        <c:crossBetween val="between"/>
        <c:majorUnit val="10000"/>
      </c:valAx>
      <c:catAx>
        <c:axId val="573268912"/>
        <c:scaling>
          <c:orientation val="minMax"/>
        </c:scaling>
        <c:delete val="1"/>
        <c:axPos val="b"/>
        <c:numFmt formatCode="General" sourceLinked="1"/>
        <c:majorTickMark val="out"/>
        <c:minorTickMark val="none"/>
        <c:tickLblPos val="none"/>
        <c:crossAx val="573273616"/>
        <c:crosses val="autoZero"/>
        <c:auto val="1"/>
        <c:lblAlgn val="ctr"/>
        <c:lblOffset val="100"/>
        <c:noMultiLvlLbl val="0"/>
      </c:catAx>
      <c:valAx>
        <c:axId val="573273616"/>
        <c:scaling>
          <c:orientation val="minMax"/>
          <c:max val="8.0000000000000016E-2"/>
          <c:min val="-1.0000000000000002E-2"/>
        </c:scaling>
        <c:delete val="0"/>
        <c:axPos val="r"/>
        <c:numFmt formatCode="0.0%" sourceLinked="0"/>
        <c:majorTickMark val="out"/>
        <c:minorTickMark val="none"/>
        <c:tickLblPos val="nextTo"/>
        <c:txPr>
          <a:bodyPr/>
          <a:lstStyle/>
          <a:p>
            <a:pPr>
              <a:defRPr>
                <a:latin typeface="+mn-lt"/>
              </a:defRPr>
            </a:pPr>
            <a:endParaRPr lang="zh-CN"/>
          </a:p>
        </c:txPr>
        <c:crossAx val="573268912"/>
        <c:crosses val="max"/>
        <c:crossBetween val="between"/>
        <c:majorUnit val="3.0000000000000006E-2"/>
      </c:valAx>
      <c:spPr>
        <a:noFill/>
        <a:ln w="25399">
          <a:noFill/>
        </a:ln>
      </c:spPr>
    </c:plotArea>
    <c:legend>
      <c:legendPos val="t"/>
      <c:layout>
        <c:manualLayout>
          <c:xMode val="edge"/>
          <c:yMode val="edge"/>
          <c:x val="0.14740328648203055"/>
          <c:y val="0"/>
          <c:w val="0.74055994943858861"/>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600750440772606"/>
          <c:w val="0.74031579541226356"/>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92350</c:v>
                </c:pt>
                <c:pt idx="1">
                  <c:v>92350</c:v>
                </c:pt>
                <c:pt idx="2">
                  <c:v>88400</c:v>
                </c:pt>
                <c:pt idx="3">
                  <c:v>88400</c:v>
                </c:pt>
                <c:pt idx="4" formatCode="#,##0_);[Red]\(#,##0\)">
                  <c:v>86050</c:v>
                </c:pt>
                <c:pt idx="5" formatCode="#,##0_ ">
                  <c:v>86050</c:v>
                </c:pt>
                <c:pt idx="6" formatCode="#,##0_);[Red]\(#,##0\)">
                  <c:v>85950</c:v>
                </c:pt>
                <c:pt idx="7" formatCode="#,##0_);[Red]\(#,##0\)">
                  <c:v>85450</c:v>
                </c:pt>
                <c:pt idx="8" formatCode="#,##0_);[Red]\(#,##0\)">
                  <c:v>85150</c:v>
                </c:pt>
                <c:pt idx="9" formatCode="#,##0_);[Red]\(#,##0\)">
                  <c:v>84700</c:v>
                </c:pt>
                <c:pt idx="10" formatCode="#,##0_);[Red]\(#,##0\)">
                  <c:v>86012.5</c:v>
                </c:pt>
                <c:pt idx="11" formatCode="#,##0_);[Red]\(#,##0\)">
                  <c:v>88062.5</c:v>
                </c:pt>
              </c:numCache>
            </c:numRef>
          </c:val>
          <c:extLst>
            <c:ext xmlns:c16="http://schemas.microsoft.com/office/drawing/2014/chart" uri="{C3380CC4-5D6E-409C-BE32-E72D297353CC}">
              <c16:uniqueId val="{00000000-9A3A-47D5-8AF9-2973E608DEEF}"/>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2.3354229222637799E-3"/>
                  <c:y val="-7.35873850197109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A3A-47D5-8AF9-2973E608DEEF}"/>
                </c:ext>
              </c:extLst>
            </c:dLbl>
            <c:dLbl>
              <c:idx val="1"/>
              <c:layout>
                <c:manualLayout>
                  <c:x val="-2.5056915698868192E-3"/>
                  <c:y val="-1.051248357424446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A3A-47D5-8AF9-2973E608DEEF}"/>
                </c:ext>
              </c:extLst>
            </c:dLbl>
            <c:dLbl>
              <c:idx val="2"/>
              <c:layout>
                <c:manualLayout>
                  <c:x val="-7.517074709660434E-3"/>
                  <c:y val="-0.13666228646517739"/>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A3A-47D5-8AF9-2973E608DEEF}"/>
                </c:ext>
              </c:extLst>
            </c:dLbl>
            <c:dLbl>
              <c:idx val="3"/>
              <c:layout>
                <c:manualLayout>
                  <c:x val="0"/>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A3A-47D5-8AF9-2973E608DEEF}"/>
                </c:ext>
              </c:extLst>
            </c:dLbl>
            <c:dLbl>
              <c:idx val="6"/>
              <c:layout>
                <c:manualLayout>
                  <c:x val="-2.5056915698867962E-3"/>
                  <c:y val="-3.15374507227331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A3A-47D5-8AF9-2973E608DEEF}"/>
                </c:ext>
              </c:extLst>
            </c:dLbl>
            <c:dLbl>
              <c:idx val="8"/>
              <c:layout>
                <c:manualLayout>
                  <c:x val="-2.5056915698868877E-3"/>
                  <c:y val="-3.15374507227332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1315-42D9-9CE4-AE700067A911}"/>
                </c:ext>
              </c:extLst>
            </c:dLbl>
            <c:dLbl>
              <c:idx val="11"/>
              <c:layout>
                <c:manualLayout>
                  <c:x val="-1.93645972468727E-2"/>
                  <c:y val="-6.30753153227726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A3A-47D5-8AF9-2973E608DEEF}"/>
                </c:ext>
              </c:extLst>
            </c:dLbl>
            <c:numFmt formatCode="#,##0_);[Red]\(#,##0\)" sourceLinked="0"/>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87513</c:v>
                </c:pt>
                <c:pt idx="1">
                  <c:v>87488</c:v>
                </c:pt>
                <c:pt idx="2">
                  <c:v>83083</c:v>
                </c:pt>
                <c:pt idx="3">
                  <c:v>84701</c:v>
                </c:pt>
                <c:pt idx="4" formatCode="General">
                  <c:v>81284</c:v>
                </c:pt>
                <c:pt idx="5" formatCode="#,##0_ ">
                  <c:v>79620</c:v>
                </c:pt>
                <c:pt idx="6" formatCode="#,##0_);[Red]\(#,##0\)">
                  <c:v>80220</c:v>
                </c:pt>
                <c:pt idx="7" formatCode="#,##0_);[Red]\(#,##0\)">
                  <c:v>80200</c:v>
                </c:pt>
                <c:pt idx="8" formatCode="#,##0_);[Red]\(#,##0\)">
                  <c:v>79870</c:v>
                </c:pt>
                <c:pt idx="9" formatCode="#,##0_);[Red]\(#,##0\)">
                  <c:v>79680</c:v>
                </c:pt>
                <c:pt idx="10" formatCode="#,##0_);[Red]\(#,##0\)">
                  <c:v>79680</c:v>
                </c:pt>
              </c:numCache>
            </c:numRef>
          </c:val>
          <c:extLst>
            <c:ext xmlns:c16="http://schemas.microsoft.com/office/drawing/2014/chart" uri="{C3380CC4-5D6E-409C-BE32-E72D297353CC}">
              <c16:uniqueId val="{00000007-9A3A-47D5-8AF9-2973E608DEEF}"/>
            </c:ext>
          </c:extLst>
        </c:ser>
        <c:dLbls>
          <c:showLegendKey val="0"/>
          <c:showVal val="0"/>
          <c:showCatName val="0"/>
          <c:showSerName val="0"/>
          <c:showPercent val="0"/>
          <c:showBubbleSize val="0"/>
        </c:dLbls>
        <c:gapWidth val="100"/>
        <c:axId val="573270872"/>
        <c:axId val="57327126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-1E-3</c:v>
                </c:pt>
                <c:pt idx="1">
                  <c:v>-4.7E-2</c:v>
                </c:pt>
                <c:pt idx="2">
                  <c:v>-8.5000000000000006E-2</c:v>
                </c:pt>
                <c:pt idx="3">
                  <c:v>-5.3999999999999999E-2</c:v>
                </c:pt>
                <c:pt idx="4">
                  <c:v>-6.6000000000000003E-2</c:v>
                </c:pt>
                <c:pt idx="5">
                  <c:v>-8.5000000000000006E-2</c:v>
                </c:pt>
                <c:pt idx="6">
                  <c:v>-0.08</c:v>
                </c:pt>
                <c:pt idx="7">
                  <c:v>-7.0000000000000007E-2</c:v>
                </c:pt>
                <c:pt idx="8">
                  <c:v>-7.9000000000000001E-2</c:v>
                </c:pt>
                <c:pt idx="9">
                  <c:v>-9.6000000000000002E-2</c:v>
                </c:pt>
                <c:pt idx="10">
                  <c:v>-7.5999999999999998E-2</c:v>
                </c:pt>
              </c:numCache>
            </c:numRef>
          </c:val>
          <c:smooth val="0"/>
          <c:extLst>
            <c:ext xmlns:c16="http://schemas.microsoft.com/office/drawing/2014/chart" uri="{C3380CC4-5D6E-409C-BE32-E72D297353CC}">
              <c16:uniqueId val="{00000008-9A3A-47D5-8AF9-2973E608DEEF}"/>
            </c:ext>
          </c:extLst>
        </c:ser>
        <c:dLbls>
          <c:showLegendKey val="0"/>
          <c:showVal val="0"/>
          <c:showCatName val="0"/>
          <c:showSerName val="0"/>
          <c:showPercent val="0"/>
          <c:showBubbleSize val="0"/>
        </c:dLbls>
        <c:marker val="1"/>
        <c:smooth val="0"/>
        <c:axId val="573271656"/>
        <c:axId val="573274008"/>
      </c:lineChart>
      <c:catAx>
        <c:axId val="573270872"/>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1264"/>
        <c:crosses val="autoZero"/>
        <c:auto val="1"/>
        <c:lblAlgn val="ctr"/>
        <c:lblOffset val="100"/>
        <c:noMultiLvlLbl val="0"/>
      </c:catAx>
      <c:valAx>
        <c:axId val="573271264"/>
        <c:scaling>
          <c:orientation val="minMax"/>
          <c:max val="105000"/>
          <c:min val="60000"/>
        </c:scaling>
        <c:delete val="0"/>
        <c:axPos val="l"/>
        <c:numFmt formatCode="0_);[Red]\(0\)" sourceLinked="0"/>
        <c:majorTickMark val="out"/>
        <c:minorTickMark val="none"/>
        <c:tickLblPos val="nextTo"/>
        <c:txPr>
          <a:bodyPr/>
          <a:lstStyle/>
          <a:p>
            <a:pPr>
              <a:defRPr>
                <a:latin typeface="+mn-lt"/>
              </a:defRPr>
            </a:pPr>
            <a:endParaRPr lang="zh-CN"/>
          </a:p>
        </c:txPr>
        <c:crossAx val="573270872"/>
        <c:crosses val="autoZero"/>
        <c:crossBetween val="between"/>
        <c:majorUnit val="10000"/>
      </c:valAx>
      <c:catAx>
        <c:axId val="573271656"/>
        <c:scaling>
          <c:orientation val="minMax"/>
        </c:scaling>
        <c:delete val="1"/>
        <c:axPos val="b"/>
        <c:numFmt formatCode="General" sourceLinked="1"/>
        <c:majorTickMark val="out"/>
        <c:minorTickMark val="none"/>
        <c:tickLblPos val="none"/>
        <c:crossAx val="573274008"/>
        <c:crosses val="autoZero"/>
        <c:auto val="1"/>
        <c:lblAlgn val="ctr"/>
        <c:lblOffset val="100"/>
        <c:noMultiLvlLbl val="0"/>
      </c:catAx>
      <c:valAx>
        <c:axId val="573274008"/>
        <c:scaling>
          <c:orientation val="minMax"/>
          <c:max val="0.18000000000000002"/>
          <c:min val="-0.18000000000000002"/>
        </c:scaling>
        <c:delete val="0"/>
        <c:axPos val="r"/>
        <c:numFmt formatCode="0.0%" sourceLinked="0"/>
        <c:majorTickMark val="out"/>
        <c:minorTickMark val="none"/>
        <c:tickLblPos val="nextTo"/>
        <c:crossAx val="573271656"/>
        <c:crosses val="max"/>
        <c:crossBetween val="between"/>
        <c:majorUnit val="0.1"/>
      </c:valAx>
      <c:spPr>
        <a:noFill/>
        <a:ln w="25399">
          <a:noFill/>
        </a:ln>
      </c:spPr>
    </c:plotArea>
    <c:legend>
      <c:legendPos val="t"/>
      <c:layout>
        <c:manualLayout>
          <c:xMode val="edge"/>
          <c:yMode val="edge"/>
          <c:x val="0.14792524858397449"/>
          <c:y val="0"/>
          <c:w val="0.74171934751981661"/>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205393894866E-2"/>
          <c:y val="7.6712150441289109E-2"/>
          <c:w val="0.95190310206512463"/>
          <c:h val="0.7956584991600821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A71-43E2-BCDA-F86859DBAED0}"/>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A71-43E2-BCDA-F86859DBAED0}"/>
              </c:ext>
            </c:extLst>
          </c:dPt>
          <c:dPt>
            <c:idx val="3"/>
            <c:marker>
              <c:symbol val="circle"/>
              <c:size val="7"/>
            </c:marker>
            <c:bubble3D val="0"/>
            <c:extLst>
              <c:ext xmlns:c16="http://schemas.microsoft.com/office/drawing/2014/chart" uri="{C3380CC4-5D6E-409C-BE32-E72D297353CC}">
                <c16:uniqueId val="{00000002-3A71-43E2-BCDA-F86859DBAED0}"/>
              </c:ext>
            </c:extLst>
          </c:dPt>
          <c:dPt>
            <c:idx val="5"/>
            <c:marker>
              <c:symbol val="circle"/>
              <c:size val="7"/>
            </c:marker>
            <c:bubble3D val="0"/>
            <c:extLst>
              <c:ext xmlns:c16="http://schemas.microsoft.com/office/drawing/2014/chart" uri="{C3380CC4-5D6E-409C-BE32-E72D297353CC}">
                <c16:uniqueId val="{00000003-3A71-43E2-BCDA-F86859DBAED0}"/>
              </c:ext>
            </c:extLst>
          </c:dPt>
          <c:dPt>
            <c:idx val="7"/>
            <c:marker>
              <c:symbol val="circle"/>
              <c:size val="7"/>
            </c:marker>
            <c:bubble3D val="0"/>
            <c:extLst>
              <c:ext xmlns:c16="http://schemas.microsoft.com/office/drawing/2014/chart" uri="{C3380CC4-5D6E-409C-BE32-E72D297353CC}">
                <c16:uniqueId val="{00000004-3A71-43E2-BCDA-F86859DBAED0}"/>
              </c:ext>
            </c:extLst>
          </c:dPt>
          <c:dPt>
            <c:idx val="9"/>
            <c:marker>
              <c:symbol val="circle"/>
              <c:size val="7"/>
            </c:marker>
            <c:bubble3D val="0"/>
            <c:extLst>
              <c:ext xmlns:c16="http://schemas.microsoft.com/office/drawing/2014/chart" uri="{C3380CC4-5D6E-409C-BE32-E72D297353CC}">
                <c16:uniqueId val="{00000005-3A71-43E2-BCDA-F86859DBAED0}"/>
              </c:ext>
            </c:extLst>
          </c:dPt>
          <c:dPt>
            <c:idx val="11"/>
            <c:marker>
              <c:symbol val="circle"/>
              <c:size val="7"/>
            </c:marker>
            <c:bubble3D val="0"/>
            <c:extLst>
              <c:ext xmlns:c16="http://schemas.microsoft.com/office/drawing/2014/chart" uri="{C3380CC4-5D6E-409C-BE32-E72D297353CC}">
                <c16:uniqueId val="{00000006-3A71-43E2-BCDA-F86859DBAED0}"/>
              </c:ext>
            </c:extLst>
          </c:dPt>
          <c:dPt>
            <c:idx val="13"/>
            <c:marker>
              <c:symbol val="circle"/>
              <c:size val="7"/>
            </c:marker>
            <c:bubble3D val="0"/>
            <c:extLst>
              <c:ext xmlns:c16="http://schemas.microsoft.com/office/drawing/2014/chart" uri="{C3380CC4-5D6E-409C-BE32-E72D297353CC}">
                <c16:uniqueId val="{00000007-3A71-43E2-BCDA-F86859DBAED0}"/>
              </c:ext>
            </c:extLst>
          </c:dPt>
          <c:dPt>
            <c:idx val="15"/>
            <c:marker>
              <c:symbol val="circle"/>
              <c:size val="7"/>
            </c:marker>
            <c:bubble3D val="0"/>
            <c:extLst>
              <c:ext xmlns:c16="http://schemas.microsoft.com/office/drawing/2014/chart" uri="{C3380CC4-5D6E-409C-BE32-E72D297353CC}">
                <c16:uniqueId val="{00000008-3A71-43E2-BCDA-F86859DBAED0}"/>
              </c:ext>
            </c:extLst>
          </c:dPt>
          <c:dPt>
            <c:idx val="17"/>
            <c:marker>
              <c:symbol val="circle"/>
              <c:size val="7"/>
            </c:marker>
            <c:bubble3D val="0"/>
            <c:extLst>
              <c:ext xmlns:c16="http://schemas.microsoft.com/office/drawing/2014/chart" uri="{C3380CC4-5D6E-409C-BE32-E72D297353CC}">
                <c16:uniqueId val="{00000009-3A71-43E2-BCDA-F86859DBAED0}"/>
              </c:ext>
            </c:extLst>
          </c:dPt>
          <c:dPt>
            <c:idx val="19"/>
            <c:marker>
              <c:symbol val="circle"/>
              <c:size val="7"/>
            </c:marker>
            <c:bubble3D val="0"/>
            <c:extLst>
              <c:ext xmlns:c16="http://schemas.microsoft.com/office/drawing/2014/chart" uri="{C3380CC4-5D6E-409C-BE32-E72D297353CC}">
                <c16:uniqueId val="{0000000A-3A71-43E2-BCDA-F86859DBAED0}"/>
              </c:ext>
            </c:extLst>
          </c:dPt>
          <c:dPt>
            <c:idx val="21"/>
            <c:marker>
              <c:symbol val="circle"/>
              <c:size val="7"/>
            </c:marker>
            <c:bubble3D val="0"/>
            <c:extLst>
              <c:ext xmlns:c16="http://schemas.microsoft.com/office/drawing/2014/chart" uri="{C3380CC4-5D6E-409C-BE32-E72D297353CC}">
                <c16:uniqueId val="{0000000B-3A71-43E2-BCDA-F86859DBAED0}"/>
              </c:ext>
            </c:extLst>
          </c:dPt>
          <c:dPt>
            <c:idx val="23"/>
            <c:marker>
              <c:symbol val="circle"/>
              <c:size val="7"/>
            </c:marker>
            <c:bubble3D val="0"/>
            <c:extLst>
              <c:ext xmlns:c16="http://schemas.microsoft.com/office/drawing/2014/chart" uri="{C3380CC4-5D6E-409C-BE32-E72D297353CC}">
                <c16:uniqueId val="{0000000C-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A71-43E2-BCDA-F86859DBAED0}"/>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A71-43E2-BCDA-F86859DBAED0}"/>
              </c:ext>
            </c:extLst>
          </c:dPt>
          <c:dPt>
            <c:idx val="3"/>
            <c:marker>
              <c:symbol val="circle"/>
              <c:size val="7"/>
            </c:marker>
            <c:bubble3D val="0"/>
            <c:extLst>
              <c:ext xmlns:c16="http://schemas.microsoft.com/office/drawing/2014/chart" uri="{C3380CC4-5D6E-409C-BE32-E72D297353CC}">
                <c16:uniqueId val="{0000000F-3A71-43E2-BCDA-F86859DBAED0}"/>
              </c:ext>
            </c:extLst>
          </c:dPt>
          <c:dPt>
            <c:idx val="5"/>
            <c:marker>
              <c:symbol val="circle"/>
              <c:size val="7"/>
            </c:marker>
            <c:bubble3D val="0"/>
            <c:extLst>
              <c:ext xmlns:c16="http://schemas.microsoft.com/office/drawing/2014/chart" uri="{C3380CC4-5D6E-409C-BE32-E72D297353CC}">
                <c16:uniqueId val="{00000010-3A71-43E2-BCDA-F86859DBAED0}"/>
              </c:ext>
            </c:extLst>
          </c:dPt>
          <c:dPt>
            <c:idx val="7"/>
            <c:marker>
              <c:symbol val="circle"/>
              <c:size val="7"/>
            </c:marker>
            <c:bubble3D val="0"/>
            <c:extLst>
              <c:ext xmlns:c16="http://schemas.microsoft.com/office/drawing/2014/chart" uri="{C3380CC4-5D6E-409C-BE32-E72D297353CC}">
                <c16:uniqueId val="{00000011-3A71-43E2-BCDA-F86859DBAED0}"/>
              </c:ext>
            </c:extLst>
          </c:dPt>
          <c:dPt>
            <c:idx val="9"/>
            <c:marker>
              <c:symbol val="circle"/>
              <c:size val="7"/>
            </c:marker>
            <c:bubble3D val="0"/>
            <c:extLst>
              <c:ext xmlns:c16="http://schemas.microsoft.com/office/drawing/2014/chart" uri="{C3380CC4-5D6E-409C-BE32-E72D297353CC}">
                <c16:uniqueId val="{00000012-3A71-43E2-BCDA-F86859DBAED0}"/>
              </c:ext>
            </c:extLst>
          </c:dPt>
          <c:dPt>
            <c:idx val="11"/>
            <c:marker>
              <c:symbol val="circle"/>
              <c:size val="7"/>
            </c:marker>
            <c:bubble3D val="0"/>
            <c:extLst>
              <c:ext xmlns:c16="http://schemas.microsoft.com/office/drawing/2014/chart" uri="{C3380CC4-5D6E-409C-BE32-E72D297353CC}">
                <c16:uniqueId val="{00000013-3A71-43E2-BCDA-F86859DBAED0}"/>
              </c:ext>
            </c:extLst>
          </c:dPt>
          <c:dPt>
            <c:idx val="13"/>
            <c:marker>
              <c:symbol val="circle"/>
              <c:size val="7"/>
            </c:marker>
            <c:bubble3D val="0"/>
            <c:extLst>
              <c:ext xmlns:c16="http://schemas.microsoft.com/office/drawing/2014/chart" uri="{C3380CC4-5D6E-409C-BE32-E72D297353CC}">
                <c16:uniqueId val="{00000014-3A71-43E2-BCDA-F86859DBAED0}"/>
              </c:ext>
            </c:extLst>
          </c:dPt>
          <c:dPt>
            <c:idx val="15"/>
            <c:marker>
              <c:symbol val="circle"/>
              <c:size val="7"/>
            </c:marker>
            <c:bubble3D val="0"/>
            <c:extLst>
              <c:ext xmlns:c16="http://schemas.microsoft.com/office/drawing/2014/chart" uri="{C3380CC4-5D6E-409C-BE32-E72D297353CC}">
                <c16:uniqueId val="{00000015-3A71-43E2-BCDA-F86859DBAED0}"/>
              </c:ext>
            </c:extLst>
          </c:dPt>
          <c:dPt>
            <c:idx val="17"/>
            <c:marker>
              <c:symbol val="circle"/>
              <c:size val="7"/>
            </c:marker>
            <c:bubble3D val="0"/>
            <c:extLst>
              <c:ext xmlns:c16="http://schemas.microsoft.com/office/drawing/2014/chart" uri="{C3380CC4-5D6E-409C-BE32-E72D297353CC}">
                <c16:uniqueId val="{00000016-3A71-43E2-BCDA-F86859DBAED0}"/>
              </c:ext>
            </c:extLst>
          </c:dPt>
          <c:dPt>
            <c:idx val="19"/>
            <c:marker>
              <c:symbol val="circle"/>
              <c:size val="7"/>
            </c:marker>
            <c:bubble3D val="0"/>
            <c:extLst>
              <c:ext xmlns:c16="http://schemas.microsoft.com/office/drawing/2014/chart" uri="{C3380CC4-5D6E-409C-BE32-E72D297353CC}">
                <c16:uniqueId val="{00000017-3A71-43E2-BCDA-F86859DBAED0}"/>
              </c:ext>
            </c:extLst>
          </c:dPt>
          <c:dPt>
            <c:idx val="21"/>
            <c:marker>
              <c:symbol val="circle"/>
              <c:size val="7"/>
            </c:marker>
            <c:bubble3D val="0"/>
            <c:extLst>
              <c:ext xmlns:c16="http://schemas.microsoft.com/office/drawing/2014/chart" uri="{C3380CC4-5D6E-409C-BE32-E72D297353CC}">
                <c16:uniqueId val="{00000018-3A71-43E2-BCDA-F86859DBAED0}"/>
              </c:ext>
            </c:extLst>
          </c:dPt>
          <c:dPt>
            <c:idx val="23"/>
            <c:marker>
              <c:symbol val="circle"/>
              <c:size val="7"/>
            </c:marker>
            <c:bubble3D val="0"/>
            <c:extLst>
              <c:ext xmlns:c16="http://schemas.microsoft.com/office/drawing/2014/chart" uri="{C3380CC4-5D6E-409C-BE32-E72D297353CC}">
                <c16:uniqueId val="{00000019-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-2.687117261754457</c:v>
                </c:pt>
                <c:pt idx="2">
                  <c:v>-2.7823894868557186</c:v>
                </c:pt>
                <c:pt idx="3">
                  <c:v>-4.5668572038983442</c:v>
                </c:pt>
                <c:pt idx="4">
                  <c:v>-5.2249748149263091</c:v>
                </c:pt>
                <c:pt idx="5">
                  <c:v>-1.6924679764043105</c:v>
                </c:pt>
                <c:pt idx="6">
                  <c:v>-2.63066322470763</c:v>
                </c:pt>
                <c:pt idx="7">
                  <c:v>-3.3058066417635978</c:v>
                </c:pt>
                <c:pt idx="8">
                  <c:v>-3.1952277294349796</c:v>
                </c:pt>
                <c:pt idx="9">
                  <c:v>-3.4735242616761308</c:v>
                </c:pt>
                <c:pt idx="10">
                  <c:v>-3.3354536974419036</c:v>
                </c:pt>
                <c:pt idx="11">
                  <c:v>-3.1578136500018172</c:v>
                </c:pt>
                <c:pt idx="12">
                  <c:v>-3.2479318513043975</c:v>
                </c:pt>
                <c:pt idx="13">
                  <c:v>-3.5097596138406573</c:v>
                </c:pt>
                <c:pt idx="14">
                  <c:v>-3.7540152166898766</c:v>
                </c:pt>
                <c:pt idx="15">
                  <c:v>-4.5814713835180543</c:v>
                </c:pt>
                <c:pt idx="16">
                  <c:v>-4.8858122257817715</c:v>
                </c:pt>
                <c:pt idx="17">
                  <c:v>-5.4606556654232419</c:v>
                </c:pt>
                <c:pt idx="18">
                  <c:v>-5.4944736310586269</c:v>
                </c:pt>
                <c:pt idx="19">
                  <c:v>-4.777133593130789</c:v>
                </c:pt>
                <c:pt idx="20">
                  <c:v>-4.8891506950626606</c:v>
                </c:pt>
                <c:pt idx="21">
                  <c:v>-5.9298936046331292</c:v>
                </c:pt>
                <c:pt idx="22">
                  <c:v>-6.1963212098635427</c:v>
                </c:pt>
                <c:pt idx="23">
                  <c:v>-5.9925602754985041</c:v>
                </c:pt>
                <c:pt idx="24">
                  <c:v>-6.3138792678761995</c:v>
                </c:pt>
              </c:numCache>
            </c:numRef>
          </c:val>
          <c:smooth val="0"/>
          <c:extLst>
            <c:ext xmlns:c16="http://schemas.microsoft.com/office/drawing/2014/chart" uri="{C3380CC4-5D6E-409C-BE32-E72D297353CC}">
              <c16:uniqueId val="{0000001A-3A71-43E2-BCDA-F86859DBAED0}"/>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3A71-43E2-BCDA-F86859DBAED0}"/>
              </c:ext>
            </c:extLst>
          </c:dPt>
          <c:dPt>
            <c:idx val="3"/>
            <c:marker>
              <c:symbol val="circle"/>
              <c:size val="7"/>
            </c:marker>
            <c:bubble3D val="0"/>
            <c:extLst>
              <c:ext xmlns:c16="http://schemas.microsoft.com/office/drawing/2014/chart" uri="{C3380CC4-5D6E-409C-BE32-E72D297353CC}">
                <c16:uniqueId val="{0000001C-3A71-43E2-BCDA-F86859DBAED0}"/>
              </c:ext>
            </c:extLst>
          </c:dPt>
          <c:dPt>
            <c:idx val="5"/>
            <c:marker>
              <c:symbol val="circle"/>
              <c:size val="7"/>
            </c:marker>
            <c:bubble3D val="0"/>
            <c:extLst>
              <c:ext xmlns:c16="http://schemas.microsoft.com/office/drawing/2014/chart" uri="{C3380CC4-5D6E-409C-BE32-E72D297353CC}">
                <c16:uniqueId val="{0000001D-3A71-43E2-BCDA-F86859DBAED0}"/>
              </c:ext>
            </c:extLst>
          </c:dPt>
          <c:dPt>
            <c:idx val="7"/>
            <c:marker>
              <c:symbol val="circle"/>
              <c:size val="7"/>
            </c:marker>
            <c:bubble3D val="0"/>
            <c:extLst>
              <c:ext xmlns:c16="http://schemas.microsoft.com/office/drawing/2014/chart" uri="{C3380CC4-5D6E-409C-BE32-E72D297353CC}">
                <c16:uniqueId val="{0000001E-3A71-43E2-BCDA-F86859DBAED0}"/>
              </c:ext>
            </c:extLst>
          </c:dPt>
          <c:dPt>
            <c:idx val="9"/>
            <c:marker>
              <c:symbol val="circle"/>
              <c:size val="7"/>
            </c:marker>
            <c:bubble3D val="0"/>
            <c:extLst>
              <c:ext xmlns:c16="http://schemas.microsoft.com/office/drawing/2014/chart" uri="{C3380CC4-5D6E-409C-BE32-E72D297353CC}">
                <c16:uniqueId val="{0000001F-3A71-43E2-BCDA-F86859DBAED0}"/>
              </c:ext>
            </c:extLst>
          </c:dPt>
          <c:dPt>
            <c:idx val="11"/>
            <c:marker>
              <c:symbol val="circle"/>
              <c:size val="7"/>
            </c:marker>
            <c:bubble3D val="0"/>
            <c:extLst>
              <c:ext xmlns:c16="http://schemas.microsoft.com/office/drawing/2014/chart" uri="{C3380CC4-5D6E-409C-BE32-E72D297353CC}">
                <c16:uniqueId val="{00000020-3A71-43E2-BCDA-F86859DBAED0}"/>
              </c:ext>
            </c:extLst>
          </c:dPt>
          <c:dPt>
            <c:idx val="13"/>
            <c:marker>
              <c:symbol val="circle"/>
              <c:size val="7"/>
            </c:marker>
            <c:bubble3D val="0"/>
            <c:extLst>
              <c:ext xmlns:c16="http://schemas.microsoft.com/office/drawing/2014/chart" uri="{C3380CC4-5D6E-409C-BE32-E72D297353CC}">
                <c16:uniqueId val="{00000021-3A71-43E2-BCDA-F86859DBAED0}"/>
              </c:ext>
            </c:extLst>
          </c:dPt>
          <c:dPt>
            <c:idx val="15"/>
            <c:marker>
              <c:symbol val="circle"/>
              <c:size val="7"/>
            </c:marker>
            <c:bubble3D val="0"/>
            <c:extLst>
              <c:ext xmlns:c16="http://schemas.microsoft.com/office/drawing/2014/chart" uri="{C3380CC4-5D6E-409C-BE32-E72D297353CC}">
                <c16:uniqueId val="{00000022-3A71-43E2-BCDA-F86859DBAED0}"/>
              </c:ext>
            </c:extLst>
          </c:dPt>
          <c:dPt>
            <c:idx val="17"/>
            <c:marker>
              <c:symbol val="circle"/>
              <c:size val="7"/>
            </c:marker>
            <c:bubble3D val="0"/>
            <c:extLst>
              <c:ext xmlns:c16="http://schemas.microsoft.com/office/drawing/2014/chart" uri="{C3380CC4-5D6E-409C-BE32-E72D297353CC}">
                <c16:uniqueId val="{00000023-3A71-43E2-BCDA-F86859DBAED0}"/>
              </c:ext>
            </c:extLst>
          </c:dPt>
          <c:dPt>
            <c:idx val="19"/>
            <c:marker>
              <c:symbol val="circle"/>
              <c:size val="7"/>
            </c:marker>
            <c:bubble3D val="0"/>
            <c:extLst>
              <c:ext xmlns:c16="http://schemas.microsoft.com/office/drawing/2014/chart" uri="{C3380CC4-5D6E-409C-BE32-E72D297353CC}">
                <c16:uniqueId val="{00000024-3A71-43E2-BCDA-F86859DBAED0}"/>
              </c:ext>
            </c:extLst>
          </c:dPt>
          <c:dPt>
            <c:idx val="21"/>
            <c:marker>
              <c:symbol val="circle"/>
              <c:size val="7"/>
            </c:marker>
            <c:bubble3D val="0"/>
            <c:extLst>
              <c:ext xmlns:c16="http://schemas.microsoft.com/office/drawing/2014/chart" uri="{C3380CC4-5D6E-409C-BE32-E72D297353CC}">
                <c16:uniqueId val="{00000025-3A71-43E2-BCDA-F86859DBAED0}"/>
              </c:ext>
            </c:extLst>
          </c:dPt>
          <c:dPt>
            <c:idx val="23"/>
            <c:marker>
              <c:symbol val="circle"/>
              <c:size val="7"/>
            </c:marker>
            <c:bubble3D val="0"/>
            <c:extLst>
              <c:ext xmlns:c16="http://schemas.microsoft.com/office/drawing/2014/chart" uri="{C3380CC4-5D6E-409C-BE32-E72D297353CC}">
                <c16:uniqueId val="{00000026-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-0.62124832142361752</c:v>
                </c:pt>
                <c:pt idx="2">
                  <c:v>-0.13004176532580569</c:v>
                </c:pt>
                <c:pt idx="3">
                  <c:v>0.75018772274311196</c:v>
                </c:pt>
                <c:pt idx="4">
                  <c:v>0.68618613799351635</c:v>
                </c:pt>
                <c:pt idx="5">
                  <c:v>0.68598555935346361</c:v>
                </c:pt>
                <c:pt idx="6">
                  <c:v>0.47110550569515741</c:v>
                </c:pt>
                <c:pt idx="7">
                  <c:v>1.5308842939662171</c:v>
                </c:pt>
                <c:pt idx="8">
                  <c:v>0.81291149686455455</c:v>
                </c:pt>
                <c:pt idx="9">
                  <c:v>0.61199041855493075</c:v>
                </c:pt>
                <c:pt idx="10">
                  <c:v>0.33798000638349812</c:v>
                </c:pt>
                <c:pt idx="11">
                  <c:v>0.35415016355422324</c:v>
                </c:pt>
                <c:pt idx="12">
                  <c:v>0.52458745952339569</c:v>
                </c:pt>
                <c:pt idx="13">
                  <c:v>1.4734284511860318</c:v>
                </c:pt>
                <c:pt idx="14">
                  <c:v>1.9012717230760146</c:v>
                </c:pt>
                <c:pt idx="15">
                  <c:v>1.5943395000556082</c:v>
                </c:pt>
                <c:pt idx="16">
                  <c:v>1.731424072591925</c:v>
                </c:pt>
                <c:pt idx="17">
                  <c:v>2.9305073081721478</c:v>
                </c:pt>
                <c:pt idx="18">
                  <c:v>0.91761398078804568</c:v>
                </c:pt>
                <c:pt idx="19">
                  <c:v>-0.17343428513756365</c:v>
                </c:pt>
                <c:pt idx="20">
                  <c:v>-0.33758427252896794</c:v>
                </c:pt>
                <c:pt idx="21">
                  <c:v>0.52179638084532964</c:v>
                </c:pt>
                <c:pt idx="22">
                  <c:v>0.57590062172798717</c:v>
                </c:pt>
                <c:pt idx="23">
                  <c:v>-0.70028072491356008</c:v>
                </c:pt>
                <c:pt idx="24">
                  <c:v>0.14820428399620056</c:v>
                </c:pt>
              </c:numCache>
            </c:numRef>
          </c:val>
          <c:smooth val="0"/>
          <c:extLst>
            <c:ext xmlns:c16="http://schemas.microsoft.com/office/drawing/2014/chart" uri="{C3380CC4-5D6E-409C-BE32-E72D297353CC}">
              <c16:uniqueId val="{00000027-3A71-43E2-BCDA-F86859DBAED0}"/>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A71-43E2-BCDA-F86859DBAED0}"/>
              </c:ext>
            </c:extLst>
          </c:dPt>
          <c:dPt>
            <c:idx val="3"/>
            <c:marker>
              <c:symbol val="circle"/>
              <c:size val="7"/>
            </c:marker>
            <c:bubble3D val="0"/>
            <c:extLst>
              <c:ext xmlns:c16="http://schemas.microsoft.com/office/drawing/2014/chart" uri="{C3380CC4-5D6E-409C-BE32-E72D297353CC}">
                <c16:uniqueId val="{00000029-3A71-43E2-BCDA-F86859DBAED0}"/>
              </c:ext>
            </c:extLst>
          </c:dPt>
          <c:dPt>
            <c:idx val="5"/>
            <c:marker>
              <c:symbol val="circle"/>
              <c:size val="7"/>
            </c:marker>
            <c:bubble3D val="0"/>
            <c:extLst>
              <c:ext xmlns:c16="http://schemas.microsoft.com/office/drawing/2014/chart" uri="{C3380CC4-5D6E-409C-BE32-E72D297353CC}">
                <c16:uniqueId val="{0000002A-3A71-43E2-BCDA-F86859DBAED0}"/>
              </c:ext>
            </c:extLst>
          </c:dPt>
          <c:dPt>
            <c:idx val="7"/>
            <c:marker>
              <c:symbol val="circle"/>
              <c:size val="7"/>
            </c:marker>
            <c:bubble3D val="0"/>
            <c:extLst>
              <c:ext xmlns:c16="http://schemas.microsoft.com/office/drawing/2014/chart" uri="{C3380CC4-5D6E-409C-BE32-E72D297353CC}">
                <c16:uniqueId val="{0000002B-3A71-43E2-BCDA-F86859DBAED0}"/>
              </c:ext>
            </c:extLst>
          </c:dPt>
          <c:dPt>
            <c:idx val="9"/>
            <c:marker>
              <c:symbol val="circle"/>
              <c:size val="7"/>
            </c:marker>
            <c:bubble3D val="0"/>
            <c:extLst>
              <c:ext xmlns:c16="http://schemas.microsoft.com/office/drawing/2014/chart" uri="{C3380CC4-5D6E-409C-BE32-E72D297353CC}">
                <c16:uniqueId val="{0000002C-3A71-43E2-BCDA-F86859DBAED0}"/>
              </c:ext>
            </c:extLst>
          </c:dPt>
          <c:dPt>
            <c:idx val="11"/>
            <c:marker>
              <c:symbol val="circle"/>
              <c:size val="7"/>
            </c:marker>
            <c:bubble3D val="0"/>
            <c:extLst>
              <c:ext xmlns:c16="http://schemas.microsoft.com/office/drawing/2014/chart" uri="{C3380CC4-5D6E-409C-BE32-E72D297353CC}">
                <c16:uniqueId val="{0000002D-3A71-43E2-BCDA-F86859DBAED0}"/>
              </c:ext>
            </c:extLst>
          </c:dPt>
          <c:dPt>
            <c:idx val="13"/>
            <c:marker>
              <c:symbol val="circle"/>
              <c:size val="7"/>
            </c:marker>
            <c:bubble3D val="0"/>
            <c:extLst>
              <c:ext xmlns:c16="http://schemas.microsoft.com/office/drawing/2014/chart" uri="{C3380CC4-5D6E-409C-BE32-E72D297353CC}">
                <c16:uniqueId val="{0000002E-3A71-43E2-BCDA-F86859DBAED0}"/>
              </c:ext>
            </c:extLst>
          </c:dPt>
          <c:dPt>
            <c:idx val="15"/>
            <c:marker>
              <c:symbol val="circle"/>
              <c:size val="7"/>
            </c:marker>
            <c:bubble3D val="0"/>
            <c:extLst>
              <c:ext xmlns:c16="http://schemas.microsoft.com/office/drawing/2014/chart" uri="{C3380CC4-5D6E-409C-BE32-E72D297353CC}">
                <c16:uniqueId val="{0000002F-3A71-43E2-BCDA-F86859DBAED0}"/>
              </c:ext>
            </c:extLst>
          </c:dPt>
          <c:dPt>
            <c:idx val="17"/>
            <c:marker>
              <c:symbol val="circle"/>
              <c:size val="7"/>
            </c:marker>
            <c:bubble3D val="0"/>
            <c:extLst>
              <c:ext xmlns:c16="http://schemas.microsoft.com/office/drawing/2014/chart" uri="{C3380CC4-5D6E-409C-BE32-E72D297353CC}">
                <c16:uniqueId val="{00000030-3A71-43E2-BCDA-F86859DBAED0}"/>
              </c:ext>
            </c:extLst>
          </c:dPt>
          <c:dPt>
            <c:idx val="19"/>
            <c:marker>
              <c:symbol val="circle"/>
              <c:size val="7"/>
            </c:marker>
            <c:bubble3D val="0"/>
            <c:extLst>
              <c:ext xmlns:c16="http://schemas.microsoft.com/office/drawing/2014/chart" uri="{C3380CC4-5D6E-409C-BE32-E72D297353CC}">
                <c16:uniqueId val="{00000031-3A71-43E2-BCDA-F86859DBAED0}"/>
              </c:ext>
            </c:extLst>
          </c:dPt>
          <c:dPt>
            <c:idx val="21"/>
            <c:marker>
              <c:symbol val="circle"/>
              <c:size val="7"/>
            </c:marker>
            <c:bubble3D val="0"/>
            <c:extLst>
              <c:ext xmlns:c16="http://schemas.microsoft.com/office/drawing/2014/chart" uri="{C3380CC4-5D6E-409C-BE32-E72D297353CC}">
                <c16:uniqueId val="{00000032-3A71-43E2-BCDA-F86859DBAED0}"/>
              </c:ext>
            </c:extLst>
          </c:dPt>
          <c:dPt>
            <c:idx val="23"/>
            <c:marker>
              <c:symbol val="circle"/>
              <c:size val="7"/>
            </c:marker>
            <c:bubble3D val="0"/>
            <c:extLst>
              <c:ext xmlns:c16="http://schemas.microsoft.com/office/drawing/2014/chart" uri="{C3380CC4-5D6E-409C-BE32-E72D297353CC}">
                <c16:uniqueId val="{00000033-3A71-43E2-BCDA-F86859DBAED0}"/>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-7.3437100882090434</c:v>
                </c:pt>
                <c:pt idx="2">
                  <c:v>-3.6923451987290967</c:v>
                </c:pt>
                <c:pt idx="3">
                  <c:v>-1.0624719619759304</c:v>
                </c:pt>
                <c:pt idx="4">
                  <c:v>-1.3093089713677397</c:v>
                </c:pt>
                <c:pt idx="5">
                  <c:v>1.9326264015710359</c:v>
                </c:pt>
                <c:pt idx="6">
                  <c:v>0.58643595157616968</c:v>
                </c:pt>
                <c:pt idx="7">
                  <c:v>1.5906543327222966</c:v>
                </c:pt>
                <c:pt idx="8">
                  <c:v>2.0108251166725655</c:v>
                </c:pt>
                <c:pt idx="9">
                  <c:v>-0.58978849407587131</c:v>
                </c:pt>
                <c:pt idx="10">
                  <c:v>-0.58035382654301193</c:v>
                </c:pt>
                <c:pt idx="11">
                  <c:v>-0.94701896623239357</c:v>
                </c:pt>
                <c:pt idx="12">
                  <c:v>-1.3506117150006935</c:v>
                </c:pt>
                <c:pt idx="13">
                  <c:v>-0.45</c:v>
                </c:pt>
                <c:pt idx="14">
                  <c:v>-0.62637842669700516</c:v>
                </c:pt>
                <c:pt idx="15">
                  <c:v>0.38073055454004301</c:v>
                </c:pt>
                <c:pt idx="16">
                  <c:v>2.6654649021974341</c:v>
                </c:pt>
                <c:pt idx="17">
                  <c:v>0.89583780465860574</c:v>
                </c:pt>
                <c:pt idx="18">
                  <c:v>0.30074877830474911</c:v>
                </c:pt>
                <c:pt idx="19">
                  <c:v>1.1349702649376958E-2</c:v>
                </c:pt>
                <c:pt idx="20">
                  <c:v>-0.63568411361034638</c:v>
                </c:pt>
                <c:pt idx="21">
                  <c:v>-2.538315170508243</c:v>
                </c:pt>
                <c:pt idx="22">
                  <c:v>-1.9686304478953254</c:v>
                </c:pt>
                <c:pt idx="23">
                  <c:v>-2.3853909484053637</c:v>
                </c:pt>
                <c:pt idx="24">
                  <c:v>-3.0853995335118678</c:v>
                </c:pt>
              </c:numCache>
            </c:numRef>
          </c:val>
          <c:smooth val="0"/>
          <c:extLst>
            <c:ext xmlns:c16="http://schemas.microsoft.com/office/drawing/2014/chart" uri="{C3380CC4-5D6E-409C-BE32-E72D297353CC}">
              <c16:uniqueId val="{00000034-3A71-43E2-BCDA-F86859DBAED0}"/>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A71-43E2-BCDA-F86859DBAED0}"/>
              </c:ext>
            </c:extLst>
          </c:dPt>
          <c:dPt>
            <c:idx val="3"/>
            <c:marker>
              <c:symbol val="circle"/>
              <c:size val="7"/>
            </c:marker>
            <c:bubble3D val="0"/>
            <c:extLst>
              <c:ext xmlns:c16="http://schemas.microsoft.com/office/drawing/2014/chart" uri="{C3380CC4-5D6E-409C-BE32-E72D297353CC}">
                <c16:uniqueId val="{00000036-3A71-43E2-BCDA-F86859DBAED0}"/>
              </c:ext>
            </c:extLst>
          </c:dPt>
          <c:dPt>
            <c:idx val="5"/>
            <c:marker>
              <c:symbol val="circle"/>
              <c:size val="7"/>
            </c:marker>
            <c:bubble3D val="0"/>
            <c:extLst>
              <c:ext xmlns:c16="http://schemas.microsoft.com/office/drawing/2014/chart" uri="{C3380CC4-5D6E-409C-BE32-E72D297353CC}">
                <c16:uniqueId val="{00000037-3A71-43E2-BCDA-F86859DBAED0}"/>
              </c:ext>
            </c:extLst>
          </c:dPt>
          <c:dPt>
            <c:idx val="7"/>
            <c:marker>
              <c:symbol val="circle"/>
              <c:size val="7"/>
            </c:marker>
            <c:bubble3D val="0"/>
            <c:extLst>
              <c:ext xmlns:c16="http://schemas.microsoft.com/office/drawing/2014/chart" uri="{C3380CC4-5D6E-409C-BE32-E72D297353CC}">
                <c16:uniqueId val="{00000038-3A71-43E2-BCDA-F86859DBAED0}"/>
              </c:ext>
            </c:extLst>
          </c:dPt>
          <c:dPt>
            <c:idx val="9"/>
            <c:marker>
              <c:symbol val="circle"/>
              <c:size val="7"/>
            </c:marker>
            <c:bubble3D val="0"/>
            <c:extLst>
              <c:ext xmlns:c16="http://schemas.microsoft.com/office/drawing/2014/chart" uri="{C3380CC4-5D6E-409C-BE32-E72D297353CC}">
                <c16:uniqueId val="{00000039-3A71-43E2-BCDA-F86859DBAED0}"/>
              </c:ext>
            </c:extLst>
          </c:dPt>
          <c:dPt>
            <c:idx val="11"/>
            <c:marker>
              <c:symbol val="circle"/>
              <c:size val="7"/>
            </c:marker>
            <c:bubble3D val="0"/>
            <c:extLst>
              <c:ext xmlns:c16="http://schemas.microsoft.com/office/drawing/2014/chart" uri="{C3380CC4-5D6E-409C-BE32-E72D297353CC}">
                <c16:uniqueId val="{0000003A-3A71-43E2-BCDA-F86859DBAED0}"/>
              </c:ext>
            </c:extLst>
          </c:dPt>
          <c:dPt>
            <c:idx val="13"/>
            <c:marker>
              <c:symbol val="circle"/>
              <c:size val="7"/>
            </c:marker>
            <c:bubble3D val="0"/>
            <c:extLst>
              <c:ext xmlns:c16="http://schemas.microsoft.com/office/drawing/2014/chart" uri="{C3380CC4-5D6E-409C-BE32-E72D297353CC}">
                <c16:uniqueId val="{0000003C-3A71-43E2-BCDA-F86859DBAED0}"/>
              </c:ext>
            </c:extLst>
          </c:dPt>
          <c:dPt>
            <c:idx val="15"/>
            <c:marker>
              <c:symbol val="circle"/>
              <c:size val="7"/>
            </c:marker>
            <c:bubble3D val="0"/>
            <c:extLst>
              <c:ext xmlns:c16="http://schemas.microsoft.com/office/drawing/2014/chart" uri="{C3380CC4-5D6E-409C-BE32-E72D297353CC}">
                <c16:uniqueId val="{0000003E-3A71-43E2-BCDA-F86859DBAED0}"/>
              </c:ext>
            </c:extLst>
          </c:dPt>
          <c:dPt>
            <c:idx val="17"/>
            <c:marker>
              <c:symbol val="circle"/>
              <c:size val="7"/>
            </c:marker>
            <c:bubble3D val="0"/>
            <c:extLst>
              <c:ext xmlns:c16="http://schemas.microsoft.com/office/drawing/2014/chart" uri="{C3380CC4-5D6E-409C-BE32-E72D297353CC}">
                <c16:uniqueId val="{00000038-B685-471D-83A7-775B1530E4D0}"/>
              </c:ext>
            </c:extLst>
          </c:dPt>
          <c:dPt>
            <c:idx val="19"/>
            <c:marker>
              <c:symbol val="circle"/>
              <c:size val="7"/>
            </c:marker>
            <c:bubble3D val="0"/>
            <c:extLst>
              <c:ext xmlns:c16="http://schemas.microsoft.com/office/drawing/2014/chart" uri="{C3380CC4-5D6E-409C-BE32-E72D297353CC}">
                <c16:uniqueId val="{00000039-CF71-4F67-98F0-0123B92F6A92}"/>
              </c:ext>
            </c:extLst>
          </c:dPt>
          <c:dPt>
            <c:idx val="21"/>
            <c:marker>
              <c:symbol val="circle"/>
              <c:size val="7"/>
            </c:marker>
            <c:bubble3D val="0"/>
            <c:extLst>
              <c:ext xmlns:c16="http://schemas.microsoft.com/office/drawing/2014/chart" uri="{C3380CC4-5D6E-409C-BE32-E72D297353CC}">
                <c16:uniqueId val="{0000003A-4F7A-44F6-8962-54BF214C3A02}"/>
              </c:ext>
            </c:extLst>
          </c:dPt>
          <c:dLbls>
            <c:dLbl>
              <c:idx val="1"/>
              <c:delete val="1"/>
              <c:extLst>
                <c:ext xmlns:c15="http://schemas.microsoft.com/office/drawing/2012/chart" uri="{CE6537A1-D6FC-4f65-9D91-7224C49458BB}"/>
                <c:ext xmlns:c16="http://schemas.microsoft.com/office/drawing/2014/chart" uri="{C3380CC4-5D6E-409C-BE32-E72D297353CC}">
                  <c16:uniqueId val="{00000035-3A71-43E2-BCDA-F86859DBAED0}"/>
                </c:ext>
              </c:extLst>
            </c:dLbl>
            <c:dLbl>
              <c:idx val="3"/>
              <c:delete val="1"/>
              <c:extLst>
                <c:ext xmlns:c15="http://schemas.microsoft.com/office/drawing/2012/chart" uri="{CE6537A1-D6FC-4f65-9D91-7224C49458BB}"/>
                <c:ext xmlns:c16="http://schemas.microsoft.com/office/drawing/2014/chart" uri="{C3380CC4-5D6E-409C-BE32-E72D297353CC}">
                  <c16:uniqueId val="{00000036-3A71-43E2-BCDA-F86859DBAED0}"/>
                </c:ext>
              </c:extLst>
            </c:dLbl>
            <c:dLbl>
              <c:idx val="5"/>
              <c:delete val="1"/>
              <c:extLst>
                <c:ext xmlns:c15="http://schemas.microsoft.com/office/drawing/2012/chart" uri="{CE6537A1-D6FC-4f65-9D91-7224C49458BB}"/>
                <c:ext xmlns:c16="http://schemas.microsoft.com/office/drawing/2014/chart" uri="{C3380CC4-5D6E-409C-BE32-E72D297353CC}">
                  <c16:uniqueId val="{00000037-3A71-43E2-BCDA-F86859DBAED0}"/>
                </c:ext>
              </c:extLst>
            </c:dLbl>
            <c:dLbl>
              <c:idx val="6"/>
              <c:layout>
                <c:manualLayout>
                  <c:x val="-2.8262260445371248E-2"/>
                  <c:y val="-4.43982666956566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A71-43E2-BCDA-F86859DBAED0}"/>
                </c:ext>
              </c:extLst>
            </c:dLbl>
            <c:dLbl>
              <c:idx val="7"/>
              <c:delete val="1"/>
              <c:extLst>
                <c:ext xmlns:c15="http://schemas.microsoft.com/office/drawing/2012/chart" uri="{CE6537A1-D6FC-4f65-9D91-7224C49458BB}"/>
                <c:ext xmlns:c16="http://schemas.microsoft.com/office/drawing/2014/chart" uri="{C3380CC4-5D6E-409C-BE32-E72D297353CC}">
                  <c16:uniqueId val="{00000038-3A71-43E2-BCDA-F86859DBAED0}"/>
                </c:ext>
              </c:extLst>
            </c:dLbl>
            <c:dLbl>
              <c:idx val="9"/>
              <c:delete val="1"/>
              <c:extLst>
                <c:ext xmlns:c15="http://schemas.microsoft.com/office/drawing/2012/chart" uri="{CE6537A1-D6FC-4f65-9D91-7224C49458BB}"/>
                <c:ext xmlns:c16="http://schemas.microsoft.com/office/drawing/2014/chart" uri="{C3380CC4-5D6E-409C-BE32-E72D297353CC}">
                  <c16:uniqueId val="{00000039-3A71-43E2-BCDA-F86859DBAED0}"/>
                </c:ext>
              </c:extLst>
            </c:dLbl>
            <c:dLbl>
              <c:idx val="11"/>
              <c:delete val="1"/>
              <c:extLst>
                <c:ext xmlns:c15="http://schemas.microsoft.com/office/drawing/2012/chart" uri="{CE6537A1-D6FC-4f65-9D91-7224C49458BB}"/>
                <c:ext xmlns:c16="http://schemas.microsoft.com/office/drawing/2014/chart" uri="{C3380CC4-5D6E-409C-BE32-E72D297353CC}">
                  <c16:uniqueId val="{0000003A-3A71-43E2-BCDA-F86859DBAED0}"/>
                </c:ext>
              </c:extLst>
            </c:dLbl>
            <c:dLbl>
              <c:idx val="13"/>
              <c:delete val="1"/>
              <c:extLst>
                <c:ext xmlns:c15="http://schemas.microsoft.com/office/drawing/2012/chart" uri="{CE6537A1-D6FC-4f65-9D91-7224C49458BB}"/>
                <c:ext xmlns:c16="http://schemas.microsoft.com/office/drawing/2014/chart" uri="{C3380CC4-5D6E-409C-BE32-E72D297353CC}">
                  <c16:uniqueId val="{0000003C-3A71-43E2-BCDA-F86859DBAED0}"/>
                </c:ext>
              </c:extLst>
            </c:dLbl>
            <c:dLbl>
              <c:idx val="15"/>
              <c:delete val="1"/>
              <c:extLst>
                <c:ext xmlns:c15="http://schemas.microsoft.com/office/drawing/2012/chart" uri="{CE6537A1-D6FC-4f65-9D91-7224C49458BB}"/>
                <c:ext xmlns:c16="http://schemas.microsoft.com/office/drawing/2014/chart" uri="{C3380CC4-5D6E-409C-BE32-E72D297353CC}">
                  <c16:uniqueId val="{0000003E-3A71-43E2-BCDA-F86859DBAED0}"/>
                </c:ext>
              </c:extLst>
            </c:dLbl>
            <c:dLbl>
              <c:idx val="17"/>
              <c:delete val="1"/>
              <c:extLst>
                <c:ext xmlns:c15="http://schemas.microsoft.com/office/drawing/2012/chart" uri="{CE6537A1-D6FC-4f65-9D91-7224C49458BB}"/>
                <c:ext xmlns:c16="http://schemas.microsoft.com/office/drawing/2014/chart" uri="{C3380CC4-5D6E-409C-BE32-E72D297353CC}">
                  <c16:uniqueId val="{00000038-B685-471D-83A7-775B1530E4D0}"/>
                </c:ext>
              </c:extLst>
            </c:dLbl>
            <c:dLbl>
              <c:idx val="18"/>
              <c:layout>
                <c:manualLayout>
                  <c:x val="-3.1968224442647887E-2"/>
                  <c:y val="-0.11035274045166178"/>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B685-471D-83A7-775B1530E4D0}"/>
                </c:ext>
              </c:extLst>
            </c:dLbl>
            <c:dLbl>
              <c:idx val="19"/>
              <c:delete val="1"/>
              <c:extLst>
                <c:ext xmlns:c15="http://schemas.microsoft.com/office/drawing/2012/chart" uri="{CE6537A1-D6FC-4f65-9D91-7224C49458BB}"/>
                <c:ext xmlns:c16="http://schemas.microsoft.com/office/drawing/2014/chart" uri="{C3380CC4-5D6E-409C-BE32-E72D297353CC}">
                  <c16:uniqueId val="{00000039-CF71-4F67-98F0-0123B92F6A92}"/>
                </c:ext>
              </c:extLst>
            </c:dLbl>
            <c:dLbl>
              <c:idx val="21"/>
              <c:delete val="1"/>
              <c:extLst>
                <c:ext xmlns:c15="http://schemas.microsoft.com/office/drawing/2012/chart" uri="{CE6537A1-D6FC-4f65-9D91-7224C49458BB}"/>
                <c:ext xmlns:c16="http://schemas.microsoft.com/office/drawing/2014/chart" uri="{C3380CC4-5D6E-409C-BE32-E72D297353CC}">
                  <c16:uniqueId val="{0000003A-4F7A-44F6-8962-54BF214C3A0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-4.05</c:v>
                </c:pt>
                <c:pt idx="2">
                  <c:v>-1.37</c:v>
                </c:pt>
                <c:pt idx="3">
                  <c:v>5.12</c:v>
                </c:pt>
                <c:pt idx="4">
                  <c:v>6.72</c:v>
                </c:pt>
                <c:pt idx="5">
                  <c:v>7.99</c:v>
                </c:pt>
                <c:pt idx="6">
                  <c:v>8.9</c:v>
                </c:pt>
                <c:pt idx="7">
                  <c:v>3.85</c:v>
                </c:pt>
                <c:pt idx="8">
                  <c:v>3.25</c:v>
                </c:pt>
                <c:pt idx="9">
                  <c:v>3.67</c:v>
                </c:pt>
                <c:pt idx="10">
                  <c:v>2.95</c:v>
                </c:pt>
                <c:pt idx="11">
                  <c:v>2.75</c:v>
                </c:pt>
                <c:pt idx="12">
                  <c:v>2.21</c:v>
                </c:pt>
                <c:pt idx="13">
                  <c:v>0.57999999999999996</c:v>
                </c:pt>
                <c:pt idx="14">
                  <c:v>0.76</c:v>
                </c:pt>
                <c:pt idx="15">
                  <c:v>1.59</c:v>
                </c:pt>
                <c:pt idx="16">
                  <c:v>1.29</c:v>
                </c:pt>
                <c:pt idx="17">
                  <c:v>-1.33</c:v>
                </c:pt>
                <c:pt idx="18">
                  <c:v>-1.47</c:v>
                </c:pt>
                <c:pt idx="19">
                  <c:v>-0.96</c:v>
                </c:pt>
                <c:pt idx="20">
                  <c:v>-0.53</c:v>
                </c:pt>
                <c:pt idx="21">
                  <c:v>-0.98</c:v>
                </c:pt>
                <c:pt idx="22">
                  <c:v>-1.4</c:v>
                </c:pt>
              </c:numCache>
            </c:numRef>
          </c:val>
          <c:smooth val="0"/>
          <c:extLst>
            <c:ext xmlns:c16="http://schemas.microsoft.com/office/drawing/2014/chart" uri="{C3380CC4-5D6E-409C-BE32-E72D297353CC}">
              <c16:uniqueId val="{0000003D-3A71-43E2-BCDA-F86859DBAED0}"/>
            </c:ext>
          </c:extLst>
        </c:ser>
        <c:dLbls>
          <c:showLegendKey val="0"/>
          <c:showVal val="0"/>
          <c:showCatName val="0"/>
          <c:showSerName val="0"/>
          <c:showPercent val="0"/>
          <c:showBubbleSize val="0"/>
        </c:dLbls>
        <c:marker val="1"/>
        <c:smooth val="0"/>
        <c:axId val="567533136"/>
        <c:axId val="576842656"/>
      </c:lineChart>
      <c:catAx>
        <c:axId val="56753313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42656"/>
        <c:crosses val="autoZero"/>
        <c:auto val="1"/>
        <c:lblAlgn val="ctr"/>
        <c:lblOffset val="100"/>
        <c:tickLblSkip val="1"/>
        <c:tickMarkSkip val="1"/>
        <c:noMultiLvlLbl val="0"/>
      </c:catAx>
      <c:valAx>
        <c:axId val="576842656"/>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33136"/>
        <c:crosses val="autoZero"/>
        <c:crossBetween val="between"/>
        <c:majorUnit val="5"/>
      </c:valAx>
      <c:spPr>
        <a:noFill/>
        <a:ln w="25409">
          <a:noFill/>
        </a:ln>
      </c:spPr>
    </c:plotArea>
    <c:legend>
      <c:legendPos val="t"/>
      <c:layout>
        <c:manualLayout>
          <c:xMode val="edge"/>
          <c:yMode val="edge"/>
          <c:x val="4.4488082289365453E-2"/>
          <c:y val="7.0587905369005763E-2"/>
          <c:w val="0.35948075968884013"/>
          <c:h val="6.5275540826684797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42555406175766E-2"/>
          <c:y val="7.675505486337042E-2"/>
          <c:w val="0.95054630989053657"/>
          <c:h val="0.79561563892552623"/>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0BA-4ACC-A3FA-8AFD53117F5B}"/>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0BA-4ACC-A3FA-8AFD53117F5B}"/>
              </c:ext>
            </c:extLst>
          </c:dPt>
          <c:dPt>
            <c:idx val="3"/>
            <c:marker>
              <c:symbol val="circle"/>
              <c:size val="7"/>
            </c:marker>
            <c:bubble3D val="0"/>
            <c:extLst>
              <c:ext xmlns:c16="http://schemas.microsoft.com/office/drawing/2014/chart" uri="{C3380CC4-5D6E-409C-BE32-E72D297353CC}">
                <c16:uniqueId val="{00000002-30BA-4ACC-A3FA-8AFD53117F5B}"/>
              </c:ext>
            </c:extLst>
          </c:dPt>
          <c:dPt>
            <c:idx val="5"/>
            <c:marker>
              <c:symbol val="circle"/>
              <c:size val="7"/>
            </c:marker>
            <c:bubble3D val="0"/>
            <c:extLst>
              <c:ext xmlns:c16="http://schemas.microsoft.com/office/drawing/2014/chart" uri="{C3380CC4-5D6E-409C-BE32-E72D297353CC}">
                <c16:uniqueId val="{00000003-30BA-4ACC-A3FA-8AFD53117F5B}"/>
              </c:ext>
            </c:extLst>
          </c:dPt>
          <c:dPt>
            <c:idx val="7"/>
            <c:marker>
              <c:symbol val="circle"/>
              <c:size val="7"/>
            </c:marker>
            <c:bubble3D val="0"/>
            <c:extLst>
              <c:ext xmlns:c16="http://schemas.microsoft.com/office/drawing/2014/chart" uri="{C3380CC4-5D6E-409C-BE32-E72D297353CC}">
                <c16:uniqueId val="{00000004-30BA-4ACC-A3FA-8AFD53117F5B}"/>
              </c:ext>
            </c:extLst>
          </c:dPt>
          <c:dPt>
            <c:idx val="9"/>
            <c:marker>
              <c:symbol val="circle"/>
              <c:size val="7"/>
            </c:marker>
            <c:bubble3D val="0"/>
            <c:extLst>
              <c:ext xmlns:c16="http://schemas.microsoft.com/office/drawing/2014/chart" uri="{C3380CC4-5D6E-409C-BE32-E72D297353CC}">
                <c16:uniqueId val="{00000005-30BA-4ACC-A3FA-8AFD53117F5B}"/>
              </c:ext>
            </c:extLst>
          </c:dPt>
          <c:dPt>
            <c:idx val="11"/>
            <c:marker>
              <c:symbol val="circle"/>
              <c:size val="7"/>
            </c:marker>
            <c:bubble3D val="0"/>
            <c:extLst>
              <c:ext xmlns:c16="http://schemas.microsoft.com/office/drawing/2014/chart" uri="{C3380CC4-5D6E-409C-BE32-E72D297353CC}">
                <c16:uniqueId val="{00000006-30BA-4ACC-A3FA-8AFD53117F5B}"/>
              </c:ext>
            </c:extLst>
          </c:dPt>
          <c:dPt>
            <c:idx val="13"/>
            <c:marker>
              <c:symbol val="circle"/>
              <c:size val="7"/>
            </c:marker>
            <c:bubble3D val="0"/>
            <c:extLst>
              <c:ext xmlns:c16="http://schemas.microsoft.com/office/drawing/2014/chart" uri="{C3380CC4-5D6E-409C-BE32-E72D297353CC}">
                <c16:uniqueId val="{00000007-30BA-4ACC-A3FA-8AFD53117F5B}"/>
              </c:ext>
            </c:extLst>
          </c:dPt>
          <c:dPt>
            <c:idx val="15"/>
            <c:marker>
              <c:symbol val="circle"/>
              <c:size val="7"/>
            </c:marker>
            <c:bubble3D val="0"/>
            <c:extLst>
              <c:ext xmlns:c16="http://schemas.microsoft.com/office/drawing/2014/chart" uri="{C3380CC4-5D6E-409C-BE32-E72D297353CC}">
                <c16:uniqueId val="{00000008-30BA-4ACC-A3FA-8AFD53117F5B}"/>
              </c:ext>
            </c:extLst>
          </c:dPt>
          <c:dPt>
            <c:idx val="17"/>
            <c:marker>
              <c:symbol val="circle"/>
              <c:size val="7"/>
            </c:marker>
            <c:bubble3D val="0"/>
            <c:extLst>
              <c:ext xmlns:c16="http://schemas.microsoft.com/office/drawing/2014/chart" uri="{C3380CC4-5D6E-409C-BE32-E72D297353CC}">
                <c16:uniqueId val="{00000009-30BA-4ACC-A3FA-8AFD53117F5B}"/>
              </c:ext>
            </c:extLst>
          </c:dPt>
          <c:dPt>
            <c:idx val="19"/>
            <c:marker>
              <c:symbol val="circle"/>
              <c:size val="7"/>
            </c:marker>
            <c:bubble3D val="0"/>
            <c:extLst>
              <c:ext xmlns:c16="http://schemas.microsoft.com/office/drawing/2014/chart" uri="{C3380CC4-5D6E-409C-BE32-E72D297353CC}">
                <c16:uniqueId val="{0000000A-30BA-4ACC-A3FA-8AFD53117F5B}"/>
              </c:ext>
            </c:extLst>
          </c:dPt>
          <c:dPt>
            <c:idx val="21"/>
            <c:marker>
              <c:symbol val="circle"/>
              <c:size val="7"/>
            </c:marker>
            <c:bubble3D val="0"/>
            <c:extLst>
              <c:ext xmlns:c16="http://schemas.microsoft.com/office/drawing/2014/chart" uri="{C3380CC4-5D6E-409C-BE32-E72D297353CC}">
                <c16:uniqueId val="{0000000B-30BA-4ACC-A3FA-8AFD53117F5B}"/>
              </c:ext>
            </c:extLst>
          </c:dPt>
          <c:dPt>
            <c:idx val="23"/>
            <c:marker>
              <c:symbol val="circle"/>
              <c:size val="7"/>
            </c:marker>
            <c:bubble3D val="0"/>
            <c:extLst>
              <c:ext xmlns:c16="http://schemas.microsoft.com/office/drawing/2014/chart" uri="{C3380CC4-5D6E-409C-BE32-E72D297353CC}">
                <c16:uniqueId val="{0000000C-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0BA-4ACC-A3FA-8AFD53117F5B}"/>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0BA-4ACC-A3FA-8AFD53117F5B}"/>
              </c:ext>
            </c:extLst>
          </c:dPt>
          <c:dPt>
            <c:idx val="3"/>
            <c:marker>
              <c:symbol val="circle"/>
              <c:size val="7"/>
            </c:marker>
            <c:bubble3D val="0"/>
            <c:extLst>
              <c:ext xmlns:c16="http://schemas.microsoft.com/office/drawing/2014/chart" uri="{C3380CC4-5D6E-409C-BE32-E72D297353CC}">
                <c16:uniqueId val="{0000000F-30BA-4ACC-A3FA-8AFD53117F5B}"/>
              </c:ext>
            </c:extLst>
          </c:dPt>
          <c:dPt>
            <c:idx val="5"/>
            <c:marker>
              <c:symbol val="circle"/>
              <c:size val="7"/>
            </c:marker>
            <c:bubble3D val="0"/>
            <c:extLst>
              <c:ext xmlns:c16="http://schemas.microsoft.com/office/drawing/2014/chart" uri="{C3380CC4-5D6E-409C-BE32-E72D297353CC}">
                <c16:uniqueId val="{00000010-30BA-4ACC-A3FA-8AFD53117F5B}"/>
              </c:ext>
            </c:extLst>
          </c:dPt>
          <c:dPt>
            <c:idx val="7"/>
            <c:marker>
              <c:symbol val="circle"/>
              <c:size val="7"/>
            </c:marker>
            <c:bubble3D val="0"/>
            <c:extLst>
              <c:ext xmlns:c16="http://schemas.microsoft.com/office/drawing/2014/chart" uri="{C3380CC4-5D6E-409C-BE32-E72D297353CC}">
                <c16:uniqueId val="{00000011-30BA-4ACC-A3FA-8AFD53117F5B}"/>
              </c:ext>
            </c:extLst>
          </c:dPt>
          <c:dPt>
            <c:idx val="9"/>
            <c:marker>
              <c:symbol val="circle"/>
              <c:size val="7"/>
            </c:marker>
            <c:bubble3D val="0"/>
            <c:extLst>
              <c:ext xmlns:c16="http://schemas.microsoft.com/office/drawing/2014/chart" uri="{C3380CC4-5D6E-409C-BE32-E72D297353CC}">
                <c16:uniqueId val="{00000012-30BA-4ACC-A3FA-8AFD53117F5B}"/>
              </c:ext>
            </c:extLst>
          </c:dPt>
          <c:dPt>
            <c:idx val="11"/>
            <c:marker>
              <c:symbol val="circle"/>
              <c:size val="7"/>
            </c:marker>
            <c:bubble3D val="0"/>
            <c:extLst>
              <c:ext xmlns:c16="http://schemas.microsoft.com/office/drawing/2014/chart" uri="{C3380CC4-5D6E-409C-BE32-E72D297353CC}">
                <c16:uniqueId val="{00000013-30BA-4ACC-A3FA-8AFD53117F5B}"/>
              </c:ext>
            </c:extLst>
          </c:dPt>
          <c:dPt>
            <c:idx val="13"/>
            <c:marker>
              <c:symbol val="circle"/>
              <c:size val="7"/>
            </c:marker>
            <c:bubble3D val="0"/>
            <c:extLst>
              <c:ext xmlns:c16="http://schemas.microsoft.com/office/drawing/2014/chart" uri="{C3380CC4-5D6E-409C-BE32-E72D297353CC}">
                <c16:uniqueId val="{00000014-30BA-4ACC-A3FA-8AFD53117F5B}"/>
              </c:ext>
            </c:extLst>
          </c:dPt>
          <c:dPt>
            <c:idx val="15"/>
            <c:marker>
              <c:symbol val="circle"/>
              <c:size val="7"/>
            </c:marker>
            <c:bubble3D val="0"/>
            <c:extLst>
              <c:ext xmlns:c16="http://schemas.microsoft.com/office/drawing/2014/chart" uri="{C3380CC4-5D6E-409C-BE32-E72D297353CC}">
                <c16:uniqueId val="{00000015-30BA-4ACC-A3FA-8AFD53117F5B}"/>
              </c:ext>
            </c:extLst>
          </c:dPt>
          <c:dPt>
            <c:idx val="17"/>
            <c:marker>
              <c:symbol val="circle"/>
              <c:size val="7"/>
            </c:marker>
            <c:bubble3D val="0"/>
            <c:extLst>
              <c:ext xmlns:c16="http://schemas.microsoft.com/office/drawing/2014/chart" uri="{C3380CC4-5D6E-409C-BE32-E72D297353CC}">
                <c16:uniqueId val="{00000016-30BA-4ACC-A3FA-8AFD53117F5B}"/>
              </c:ext>
            </c:extLst>
          </c:dPt>
          <c:dPt>
            <c:idx val="19"/>
            <c:marker>
              <c:symbol val="circle"/>
              <c:size val="7"/>
            </c:marker>
            <c:bubble3D val="0"/>
            <c:extLst>
              <c:ext xmlns:c16="http://schemas.microsoft.com/office/drawing/2014/chart" uri="{C3380CC4-5D6E-409C-BE32-E72D297353CC}">
                <c16:uniqueId val="{00000017-30BA-4ACC-A3FA-8AFD53117F5B}"/>
              </c:ext>
            </c:extLst>
          </c:dPt>
          <c:dPt>
            <c:idx val="21"/>
            <c:marker>
              <c:symbol val="circle"/>
              <c:size val="7"/>
            </c:marker>
            <c:bubble3D val="0"/>
            <c:extLst>
              <c:ext xmlns:c16="http://schemas.microsoft.com/office/drawing/2014/chart" uri="{C3380CC4-5D6E-409C-BE32-E72D297353CC}">
                <c16:uniqueId val="{00000018-30BA-4ACC-A3FA-8AFD53117F5B}"/>
              </c:ext>
            </c:extLst>
          </c:dPt>
          <c:dPt>
            <c:idx val="23"/>
            <c:marker>
              <c:symbol val="circle"/>
              <c:size val="7"/>
            </c:marker>
            <c:bubble3D val="0"/>
            <c:extLst>
              <c:ext xmlns:c16="http://schemas.microsoft.com/office/drawing/2014/chart" uri="{C3380CC4-5D6E-409C-BE32-E72D297353CC}">
                <c16:uniqueId val="{00000019-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1.9204972830724638</c:v>
                </c:pt>
                <c:pt idx="2">
                  <c:v>1.8611615438716695</c:v>
                </c:pt>
                <c:pt idx="3">
                  <c:v>1.9951543667174294</c:v>
                </c:pt>
                <c:pt idx="4">
                  <c:v>1.4013949021861067</c:v>
                </c:pt>
                <c:pt idx="5">
                  <c:v>1.7315491522393982</c:v>
                </c:pt>
                <c:pt idx="6">
                  <c:v>1.4110480315771079</c:v>
                </c:pt>
                <c:pt idx="7">
                  <c:v>1.6188632430470418</c:v>
                </c:pt>
                <c:pt idx="8">
                  <c:v>1.397845292276769</c:v>
                </c:pt>
                <c:pt idx="9">
                  <c:v>1.4915753685303517</c:v>
                </c:pt>
                <c:pt idx="10">
                  <c:v>1.2359355231109266</c:v>
                </c:pt>
                <c:pt idx="11">
                  <c:v>0.91067187983420239</c:v>
                </c:pt>
                <c:pt idx="12">
                  <c:v>0.82055367853164063</c:v>
                </c:pt>
                <c:pt idx="13">
                  <c:v>0.8042679394275174</c:v>
                </c:pt>
                <c:pt idx="14">
                  <c:v>0.64252183513419292</c:v>
                </c:pt>
                <c:pt idx="15" formatCode="0.00_ ;[Red]\-0.00\ ">
                  <c:v>0.69389147573455279</c:v>
                </c:pt>
                <c:pt idx="16" formatCode="0.00_ ;[Red]\-0.00\ ">
                  <c:v>0.38767076546447532</c:v>
                </c:pt>
                <c:pt idx="17">
                  <c:v>0.53531761184413851</c:v>
                </c:pt>
                <c:pt idx="18">
                  <c:v>0.28480149112910236</c:v>
                </c:pt>
                <c:pt idx="19">
                  <c:v>0.3074310340791635</c:v>
                </c:pt>
                <c:pt idx="20">
                  <c:v>0.17801297576354255</c:v>
                </c:pt>
                <c:pt idx="21">
                  <c:v>0.10077781414759056</c:v>
                </c:pt>
                <c:pt idx="22">
                  <c:v>-0.16564979108284777</c:v>
                </c:pt>
                <c:pt idx="23">
                  <c:v>-0.39529524829188223</c:v>
                </c:pt>
                <c:pt idx="24">
                  <c:v>-0.54504076470907237</c:v>
                </c:pt>
              </c:numCache>
            </c:numRef>
          </c:val>
          <c:smooth val="0"/>
          <c:extLst>
            <c:ext xmlns:c16="http://schemas.microsoft.com/office/drawing/2014/chart" uri="{C3380CC4-5D6E-409C-BE32-E72D297353CC}">
              <c16:uniqueId val="{0000001A-30BA-4ACC-A3FA-8AFD53117F5B}"/>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a:effectLst/>
            </c:spPr>
          </c:marker>
          <c:dPt>
            <c:idx val="1"/>
            <c:marker>
              <c:symbol val="circle"/>
              <c:size val="7"/>
            </c:marker>
            <c:bubble3D val="0"/>
            <c:extLst>
              <c:ext xmlns:c16="http://schemas.microsoft.com/office/drawing/2014/chart" uri="{C3380CC4-5D6E-409C-BE32-E72D297353CC}">
                <c16:uniqueId val="{0000001B-30BA-4ACC-A3FA-8AFD53117F5B}"/>
              </c:ext>
            </c:extLst>
          </c:dPt>
          <c:dPt>
            <c:idx val="3"/>
            <c:marker>
              <c:symbol val="circle"/>
              <c:size val="7"/>
            </c:marker>
            <c:bubble3D val="0"/>
            <c:extLst>
              <c:ext xmlns:c16="http://schemas.microsoft.com/office/drawing/2014/chart" uri="{C3380CC4-5D6E-409C-BE32-E72D297353CC}">
                <c16:uniqueId val="{0000001C-30BA-4ACC-A3FA-8AFD53117F5B}"/>
              </c:ext>
            </c:extLst>
          </c:dPt>
          <c:dPt>
            <c:idx val="5"/>
            <c:marker>
              <c:symbol val="circle"/>
              <c:size val="7"/>
            </c:marker>
            <c:bubble3D val="0"/>
            <c:extLst>
              <c:ext xmlns:c16="http://schemas.microsoft.com/office/drawing/2014/chart" uri="{C3380CC4-5D6E-409C-BE32-E72D297353CC}">
                <c16:uniqueId val="{0000001D-30BA-4ACC-A3FA-8AFD53117F5B}"/>
              </c:ext>
            </c:extLst>
          </c:dPt>
          <c:dPt>
            <c:idx val="7"/>
            <c:marker>
              <c:symbol val="circle"/>
              <c:size val="7"/>
            </c:marker>
            <c:bubble3D val="0"/>
            <c:extLst>
              <c:ext xmlns:c16="http://schemas.microsoft.com/office/drawing/2014/chart" uri="{C3380CC4-5D6E-409C-BE32-E72D297353CC}">
                <c16:uniqueId val="{0000001E-30BA-4ACC-A3FA-8AFD53117F5B}"/>
              </c:ext>
            </c:extLst>
          </c:dPt>
          <c:dPt>
            <c:idx val="9"/>
            <c:marker>
              <c:symbol val="circle"/>
              <c:size val="7"/>
            </c:marker>
            <c:bubble3D val="0"/>
            <c:extLst>
              <c:ext xmlns:c16="http://schemas.microsoft.com/office/drawing/2014/chart" uri="{C3380CC4-5D6E-409C-BE32-E72D297353CC}">
                <c16:uniqueId val="{0000001F-30BA-4ACC-A3FA-8AFD53117F5B}"/>
              </c:ext>
            </c:extLst>
          </c:dPt>
          <c:dPt>
            <c:idx val="11"/>
            <c:marker>
              <c:symbol val="circle"/>
              <c:size val="7"/>
            </c:marker>
            <c:bubble3D val="0"/>
            <c:extLst>
              <c:ext xmlns:c16="http://schemas.microsoft.com/office/drawing/2014/chart" uri="{C3380CC4-5D6E-409C-BE32-E72D297353CC}">
                <c16:uniqueId val="{00000020-30BA-4ACC-A3FA-8AFD53117F5B}"/>
              </c:ext>
            </c:extLst>
          </c:dPt>
          <c:dPt>
            <c:idx val="13"/>
            <c:marker>
              <c:symbol val="circle"/>
              <c:size val="7"/>
            </c:marker>
            <c:bubble3D val="0"/>
            <c:extLst>
              <c:ext xmlns:c16="http://schemas.microsoft.com/office/drawing/2014/chart" uri="{C3380CC4-5D6E-409C-BE32-E72D297353CC}">
                <c16:uniqueId val="{00000021-30BA-4ACC-A3FA-8AFD53117F5B}"/>
              </c:ext>
            </c:extLst>
          </c:dPt>
          <c:dPt>
            <c:idx val="15"/>
            <c:marker>
              <c:symbol val="circle"/>
              <c:size val="7"/>
            </c:marker>
            <c:bubble3D val="0"/>
            <c:extLst>
              <c:ext xmlns:c16="http://schemas.microsoft.com/office/drawing/2014/chart" uri="{C3380CC4-5D6E-409C-BE32-E72D297353CC}">
                <c16:uniqueId val="{00000022-30BA-4ACC-A3FA-8AFD53117F5B}"/>
              </c:ext>
            </c:extLst>
          </c:dPt>
          <c:dPt>
            <c:idx val="17"/>
            <c:marker>
              <c:symbol val="circle"/>
              <c:size val="7"/>
            </c:marker>
            <c:bubble3D val="0"/>
            <c:extLst>
              <c:ext xmlns:c16="http://schemas.microsoft.com/office/drawing/2014/chart" uri="{C3380CC4-5D6E-409C-BE32-E72D297353CC}">
                <c16:uniqueId val="{00000023-30BA-4ACC-A3FA-8AFD53117F5B}"/>
              </c:ext>
            </c:extLst>
          </c:dPt>
          <c:dPt>
            <c:idx val="19"/>
            <c:marker>
              <c:symbol val="circle"/>
              <c:size val="7"/>
            </c:marker>
            <c:bubble3D val="0"/>
            <c:extLst>
              <c:ext xmlns:c16="http://schemas.microsoft.com/office/drawing/2014/chart" uri="{C3380CC4-5D6E-409C-BE32-E72D297353CC}">
                <c16:uniqueId val="{00000024-30BA-4ACC-A3FA-8AFD53117F5B}"/>
              </c:ext>
            </c:extLst>
          </c:dPt>
          <c:dPt>
            <c:idx val="21"/>
            <c:marker>
              <c:symbol val="circle"/>
              <c:size val="7"/>
            </c:marker>
            <c:bubble3D val="0"/>
            <c:extLst>
              <c:ext xmlns:c16="http://schemas.microsoft.com/office/drawing/2014/chart" uri="{C3380CC4-5D6E-409C-BE32-E72D297353CC}">
                <c16:uniqueId val="{00000025-30BA-4ACC-A3FA-8AFD53117F5B}"/>
              </c:ext>
            </c:extLst>
          </c:dPt>
          <c:dPt>
            <c:idx val="23"/>
            <c:marker>
              <c:symbol val="circle"/>
              <c:size val="7"/>
            </c:marker>
            <c:bubble3D val="0"/>
            <c:extLst>
              <c:ext xmlns:c16="http://schemas.microsoft.com/office/drawing/2014/chart" uri="{C3380CC4-5D6E-409C-BE32-E72D297353CC}">
                <c16:uniqueId val="{00000026-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0.53099879429088992</c:v>
                </c:pt>
                <c:pt idx="2">
                  <c:v>0.82347686539726506</c:v>
                </c:pt>
                <c:pt idx="3">
                  <c:v>0.43935454762589449</c:v>
                </c:pt>
                <c:pt idx="4">
                  <c:v>0.37535296287631453</c:v>
                </c:pt>
                <c:pt idx="5">
                  <c:v>0.84522413978666433</c:v>
                </c:pt>
                <c:pt idx="6">
                  <c:v>0.63034408612836745</c:v>
                </c:pt>
                <c:pt idx="7">
                  <c:v>0.56714182201071583</c:v>
                </c:pt>
                <c:pt idx="8">
                  <c:v>0.29447422718039873</c:v>
                </c:pt>
                <c:pt idx="9">
                  <c:v>0.39987033562120289</c:v>
                </c:pt>
                <c:pt idx="10">
                  <c:v>4.7127047578285848E-2</c:v>
                </c:pt>
                <c:pt idx="11">
                  <c:v>-0.33122299798461435</c:v>
                </c:pt>
                <c:pt idx="12">
                  <c:v>-0.15859478288386095</c:v>
                </c:pt>
                <c:pt idx="13">
                  <c:v>-1.1415960816021706</c:v>
                </c:pt>
                <c:pt idx="14">
                  <c:v>-0.61637776128734101</c:v>
                </c:pt>
                <c:pt idx="15">
                  <c:v>-0.78617676274450699</c:v>
                </c:pt>
                <c:pt idx="16">
                  <c:v>-0.8813788139045422</c:v>
                </c:pt>
                <c:pt idx="17">
                  <c:v>-1.7324163097558025</c:v>
                </c:pt>
                <c:pt idx="18">
                  <c:v>-1.5106552435236553</c:v>
                </c:pt>
                <c:pt idx="19">
                  <c:v>-1.4752045580551287</c:v>
                </c:pt>
                <c:pt idx="20">
                  <c:v>-1.2476982910338976</c:v>
                </c:pt>
                <c:pt idx="21">
                  <c:v>-0.90539294305656015</c:v>
                </c:pt>
                <c:pt idx="22">
                  <c:v>-1.3588797750066259</c:v>
                </c:pt>
                <c:pt idx="23">
                  <c:v>-0.91761878463433622</c:v>
                </c:pt>
                <c:pt idx="24">
                  <c:v>-1.4295126693223141</c:v>
                </c:pt>
              </c:numCache>
            </c:numRef>
          </c:val>
          <c:smooth val="0"/>
          <c:extLst>
            <c:ext xmlns:c16="http://schemas.microsoft.com/office/drawing/2014/chart" uri="{C3380CC4-5D6E-409C-BE32-E72D297353CC}">
              <c16:uniqueId val="{00000027-30BA-4ACC-A3FA-8AFD53117F5B}"/>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0BA-4ACC-A3FA-8AFD53117F5B}"/>
              </c:ext>
            </c:extLst>
          </c:dPt>
          <c:dPt>
            <c:idx val="3"/>
            <c:marker>
              <c:symbol val="circle"/>
              <c:size val="7"/>
            </c:marker>
            <c:bubble3D val="0"/>
            <c:extLst>
              <c:ext xmlns:c16="http://schemas.microsoft.com/office/drawing/2014/chart" uri="{C3380CC4-5D6E-409C-BE32-E72D297353CC}">
                <c16:uniqueId val="{00000029-30BA-4ACC-A3FA-8AFD53117F5B}"/>
              </c:ext>
            </c:extLst>
          </c:dPt>
          <c:dPt>
            <c:idx val="5"/>
            <c:marker>
              <c:symbol val="circle"/>
              <c:size val="7"/>
            </c:marker>
            <c:bubble3D val="0"/>
            <c:extLst>
              <c:ext xmlns:c16="http://schemas.microsoft.com/office/drawing/2014/chart" uri="{C3380CC4-5D6E-409C-BE32-E72D297353CC}">
                <c16:uniqueId val="{0000002A-30BA-4ACC-A3FA-8AFD53117F5B}"/>
              </c:ext>
            </c:extLst>
          </c:dPt>
          <c:dPt>
            <c:idx val="7"/>
            <c:marker>
              <c:symbol val="circle"/>
              <c:size val="7"/>
            </c:marker>
            <c:bubble3D val="0"/>
            <c:extLst>
              <c:ext xmlns:c16="http://schemas.microsoft.com/office/drawing/2014/chart" uri="{C3380CC4-5D6E-409C-BE32-E72D297353CC}">
                <c16:uniqueId val="{0000002B-30BA-4ACC-A3FA-8AFD53117F5B}"/>
              </c:ext>
            </c:extLst>
          </c:dPt>
          <c:dPt>
            <c:idx val="9"/>
            <c:marker>
              <c:symbol val="circle"/>
              <c:size val="7"/>
            </c:marker>
            <c:bubble3D val="0"/>
            <c:extLst>
              <c:ext xmlns:c16="http://schemas.microsoft.com/office/drawing/2014/chart" uri="{C3380CC4-5D6E-409C-BE32-E72D297353CC}">
                <c16:uniqueId val="{0000002C-30BA-4ACC-A3FA-8AFD53117F5B}"/>
              </c:ext>
            </c:extLst>
          </c:dPt>
          <c:dPt>
            <c:idx val="11"/>
            <c:marker>
              <c:symbol val="circle"/>
              <c:size val="7"/>
            </c:marker>
            <c:bubble3D val="0"/>
            <c:extLst>
              <c:ext xmlns:c16="http://schemas.microsoft.com/office/drawing/2014/chart" uri="{C3380CC4-5D6E-409C-BE32-E72D297353CC}">
                <c16:uniqueId val="{0000002D-30BA-4ACC-A3FA-8AFD53117F5B}"/>
              </c:ext>
            </c:extLst>
          </c:dPt>
          <c:dPt>
            <c:idx val="13"/>
            <c:marker>
              <c:symbol val="circle"/>
              <c:size val="7"/>
            </c:marker>
            <c:bubble3D val="0"/>
            <c:extLst>
              <c:ext xmlns:c16="http://schemas.microsoft.com/office/drawing/2014/chart" uri="{C3380CC4-5D6E-409C-BE32-E72D297353CC}">
                <c16:uniqueId val="{0000002E-30BA-4ACC-A3FA-8AFD53117F5B}"/>
              </c:ext>
            </c:extLst>
          </c:dPt>
          <c:dPt>
            <c:idx val="15"/>
            <c:marker>
              <c:symbol val="circle"/>
              <c:size val="7"/>
            </c:marker>
            <c:bubble3D val="0"/>
            <c:extLst>
              <c:ext xmlns:c16="http://schemas.microsoft.com/office/drawing/2014/chart" uri="{C3380CC4-5D6E-409C-BE32-E72D297353CC}">
                <c16:uniqueId val="{0000002F-30BA-4ACC-A3FA-8AFD53117F5B}"/>
              </c:ext>
            </c:extLst>
          </c:dPt>
          <c:dPt>
            <c:idx val="17"/>
            <c:marker>
              <c:symbol val="circle"/>
              <c:size val="7"/>
            </c:marker>
            <c:bubble3D val="0"/>
            <c:extLst>
              <c:ext xmlns:c16="http://schemas.microsoft.com/office/drawing/2014/chart" uri="{C3380CC4-5D6E-409C-BE32-E72D297353CC}">
                <c16:uniqueId val="{00000030-30BA-4ACC-A3FA-8AFD53117F5B}"/>
              </c:ext>
            </c:extLst>
          </c:dPt>
          <c:dPt>
            <c:idx val="19"/>
            <c:marker>
              <c:symbol val="circle"/>
              <c:size val="7"/>
            </c:marker>
            <c:bubble3D val="0"/>
            <c:extLst>
              <c:ext xmlns:c16="http://schemas.microsoft.com/office/drawing/2014/chart" uri="{C3380CC4-5D6E-409C-BE32-E72D297353CC}">
                <c16:uniqueId val="{00000031-30BA-4ACC-A3FA-8AFD53117F5B}"/>
              </c:ext>
            </c:extLst>
          </c:dPt>
          <c:dPt>
            <c:idx val="21"/>
            <c:marker>
              <c:symbol val="circle"/>
              <c:size val="7"/>
            </c:marker>
            <c:bubble3D val="0"/>
            <c:extLst>
              <c:ext xmlns:c16="http://schemas.microsoft.com/office/drawing/2014/chart" uri="{C3380CC4-5D6E-409C-BE32-E72D297353CC}">
                <c16:uniqueId val="{00000032-30BA-4ACC-A3FA-8AFD53117F5B}"/>
              </c:ext>
            </c:extLst>
          </c:dPt>
          <c:dPt>
            <c:idx val="23"/>
            <c:marker>
              <c:symbol val="circle"/>
              <c:size val="7"/>
            </c:marker>
            <c:bubble3D val="0"/>
            <c:extLst>
              <c:ext xmlns:c16="http://schemas.microsoft.com/office/drawing/2014/chart" uri="{C3380CC4-5D6E-409C-BE32-E72D297353CC}">
                <c16:uniqueId val="{00000033-30BA-4ACC-A3FA-8AFD53117F5B}"/>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-3.768571294918297</c:v>
                </c:pt>
                <c:pt idx="2">
                  <c:v>-3.7198212079529309</c:v>
                </c:pt>
                <c:pt idx="3">
                  <c:v>-3.7847941018898013</c:v>
                </c:pt>
                <c:pt idx="4">
                  <c:v>-4.0316311112816061</c:v>
                </c:pt>
                <c:pt idx="5">
                  <c:v>-4.7628569167277055</c:v>
                </c:pt>
                <c:pt idx="6">
                  <c:v>-4.8425940698587411</c:v>
                </c:pt>
                <c:pt idx="7">
                  <c:v>-5.102687325576043</c:v>
                </c:pt>
                <c:pt idx="8">
                  <c:v>-4.937300007811948</c:v>
                </c:pt>
                <c:pt idx="9">
                  <c:v>-4.6016378133326459</c:v>
                </c:pt>
                <c:pt idx="10">
                  <c:v>-4.4880721102584262</c:v>
                </c:pt>
                <c:pt idx="11">
                  <c:v>-4.4378958607126862</c:v>
                </c:pt>
                <c:pt idx="12">
                  <c:v>-4.8483858105650546</c:v>
                </c:pt>
                <c:pt idx="13">
                  <c:v>-5.45</c:v>
                </c:pt>
                <c:pt idx="14">
                  <c:v>-5.7551239669086076</c:v>
                </c:pt>
                <c:pt idx="15">
                  <c:v>-5.4547403093063407</c:v>
                </c:pt>
                <c:pt idx="16">
                  <c:v>-5.2847572099184639</c:v>
                </c:pt>
                <c:pt idx="17">
                  <c:v>-4.5462444392244743</c:v>
                </c:pt>
                <c:pt idx="18">
                  <c:v>-5.1692313311305478</c:v>
                </c:pt>
                <c:pt idx="19">
                  <c:v>-5.3059902824965315</c:v>
                </c:pt>
                <c:pt idx="20">
                  <c:v>-5.4775574325397489</c:v>
                </c:pt>
                <c:pt idx="21">
                  <c:v>-5.4363324982416046</c:v>
                </c:pt>
                <c:pt idx="22">
                  <c:v>-4.9316293559106272</c:v>
                </c:pt>
                <c:pt idx="23">
                  <c:v>-4.2350564662622778</c:v>
                </c:pt>
                <c:pt idx="24">
                  <c:v>-5.0464060042015193</c:v>
                </c:pt>
              </c:numCache>
            </c:numRef>
          </c:val>
          <c:smooth val="0"/>
          <c:extLst>
            <c:ext xmlns:c16="http://schemas.microsoft.com/office/drawing/2014/chart" uri="{C3380CC4-5D6E-409C-BE32-E72D297353CC}">
              <c16:uniqueId val="{00000034-30BA-4ACC-A3FA-8AFD53117F5B}"/>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30BA-4ACC-A3FA-8AFD53117F5B}"/>
              </c:ext>
            </c:extLst>
          </c:dPt>
          <c:dPt>
            <c:idx val="3"/>
            <c:marker>
              <c:symbol val="circle"/>
              <c:size val="7"/>
            </c:marker>
            <c:bubble3D val="0"/>
            <c:extLst>
              <c:ext xmlns:c16="http://schemas.microsoft.com/office/drawing/2014/chart" uri="{C3380CC4-5D6E-409C-BE32-E72D297353CC}">
                <c16:uniqueId val="{00000036-30BA-4ACC-A3FA-8AFD53117F5B}"/>
              </c:ext>
            </c:extLst>
          </c:dPt>
          <c:dPt>
            <c:idx val="5"/>
            <c:marker>
              <c:symbol val="circle"/>
              <c:size val="7"/>
            </c:marker>
            <c:bubble3D val="0"/>
            <c:extLst>
              <c:ext xmlns:c16="http://schemas.microsoft.com/office/drawing/2014/chart" uri="{C3380CC4-5D6E-409C-BE32-E72D297353CC}">
                <c16:uniqueId val="{00000037-30BA-4ACC-A3FA-8AFD53117F5B}"/>
              </c:ext>
            </c:extLst>
          </c:dPt>
          <c:dPt>
            <c:idx val="7"/>
            <c:marker>
              <c:symbol val="circle"/>
              <c:size val="7"/>
            </c:marker>
            <c:bubble3D val="0"/>
            <c:extLst>
              <c:ext xmlns:c16="http://schemas.microsoft.com/office/drawing/2014/chart" uri="{C3380CC4-5D6E-409C-BE32-E72D297353CC}">
                <c16:uniqueId val="{00000038-30BA-4ACC-A3FA-8AFD53117F5B}"/>
              </c:ext>
            </c:extLst>
          </c:dPt>
          <c:dPt>
            <c:idx val="9"/>
            <c:marker>
              <c:symbol val="circle"/>
              <c:size val="7"/>
            </c:marker>
            <c:bubble3D val="0"/>
            <c:extLst>
              <c:ext xmlns:c16="http://schemas.microsoft.com/office/drawing/2014/chart" uri="{C3380CC4-5D6E-409C-BE32-E72D297353CC}">
                <c16:uniqueId val="{00000039-30BA-4ACC-A3FA-8AFD53117F5B}"/>
              </c:ext>
            </c:extLst>
          </c:dPt>
          <c:dPt>
            <c:idx val="11"/>
            <c:marker>
              <c:symbol val="circle"/>
              <c:size val="7"/>
            </c:marker>
            <c:bubble3D val="0"/>
            <c:extLst>
              <c:ext xmlns:c16="http://schemas.microsoft.com/office/drawing/2014/chart" uri="{C3380CC4-5D6E-409C-BE32-E72D297353CC}">
                <c16:uniqueId val="{0000003A-30BA-4ACC-A3FA-8AFD53117F5B}"/>
              </c:ext>
            </c:extLst>
          </c:dPt>
          <c:dPt>
            <c:idx val="13"/>
            <c:marker>
              <c:symbol val="circle"/>
              <c:size val="7"/>
            </c:marker>
            <c:bubble3D val="0"/>
            <c:extLst>
              <c:ext xmlns:c16="http://schemas.microsoft.com/office/drawing/2014/chart" uri="{C3380CC4-5D6E-409C-BE32-E72D297353CC}">
                <c16:uniqueId val="{0000003B-30BA-4ACC-A3FA-8AFD53117F5B}"/>
              </c:ext>
            </c:extLst>
          </c:dPt>
          <c:dPt>
            <c:idx val="15"/>
            <c:marker>
              <c:symbol val="circle"/>
              <c:size val="7"/>
            </c:marker>
            <c:bubble3D val="0"/>
            <c:extLst>
              <c:ext xmlns:c16="http://schemas.microsoft.com/office/drawing/2014/chart" uri="{C3380CC4-5D6E-409C-BE32-E72D297353CC}">
                <c16:uniqueId val="{0000003E-30BA-4ACC-A3FA-8AFD53117F5B}"/>
              </c:ext>
            </c:extLst>
          </c:dPt>
          <c:dPt>
            <c:idx val="17"/>
            <c:marker>
              <c:symbol val="circle"/>
              <c:size val="7"/>
            </c:marker>
            <c:bubble3D val="0"/>
            <c:extLst>
              <c:ext xmlns:c16="http://schemas.microsoft.com/office/drawing/2014/chart" uri="{C3380CC4-5D6E-409C-BE32-E72D297353CC}">
                <c16:uniqueId val="{00000038-4CC9-4D3D-AA87-7039214E7D1E}"/>
              </c:ext>
            </c:extLst>
          </c:dPt>
          <c:dPt>
            <c:idx val="19"/>
            <c:marker>
              <c:symbol val="circle"/>
              <c:size val="7"/>
            </c:marker>
            <c:bubble3D val="0"/>
            <c:extLst>
              <c:ext xmlns:c16="http://schemas.microsoft.com/office/drawing/2014/chart" uri="{C3380CC4-5D6E-409C-BE32-E72D297353CC}">
                <c16:uniqueId val="{00000039-73F3-45A1-8338-3F6D8566E04C}"/>
              </c:ext>
            </c:extLst>
          </c:dPt>
          <c:dPt>
            <c:idx val="21"/>
            <c:marker>
              <c:symbol val="circle"/>
              <c:size val="7"/>
            </c:marker>
            <c:bubble3D val="0"/>
            <c:extLst>
              <c:ext xmlns:c16="http://schemas.microsoft.com/office/drawing/2014/chart" uri="{C3380CC4-5D6E-409C-BE32-E72D297353CC}">
                <c16:uniqueId val="{0000003A-FCD8-4A7D-B8C1-398DE50A73E5}"/>
              </c:ext>
            </c:extLst>
          </c:dPt>
          <c:dLbls>
            <c:dLbl>
              <c:idx val="1"/>
              <c:delete val="1"/>
              <c:extLst>
                <c:ext xmlns:c15="http://schemas.microsoft.com/office/drawing/2012/chart" uri="{CE6537A1-D6FC-4f65-9D91-7224C49458BB}"/>
                <c:ext xmlns:c16="http://schemas.microsoft.com/office/drawing/2014/chart" uri="{C3380CC4-5D6E-409C-BE32-E72D297353CC}">
                  <c16:uniqueId val="{00000035-30BA-4ACC-A3FA-8AFD53117F5B}"/>
                </c:ext>
              </c:extLst>
            </c:dLbl>
            <c:dLbl>
              <c:idx val="3"/>
              <c:delete val="1"/>
              <c:extLst>
                <c:ext xmlns:c15="http://schemas.microsoft.com/office/drawing/2012/chart" uri="{CE6537A1-D6FC-4f65-9D91-7224C49458BB}"/>
                <c:ext xmlns:c16="http://schemas.microsoft.com/office/drawing/2014/chart" uri="{C3380CC4-5D6E-409C-BE32-E72D297353CC}">
                  <c16:uniqueId val="{00000036-30BA-4ACC-A3FA-8AFD53117F5B}"/>
                </c:ext>
              </c:extLst>
            </c:dLbl>
            <c:dLbl>
              <c:idx val="5"/>
              <c:delete val="1"/>
              <c:extLst>
                <c:ext xmlns:c15="http://schemas.microsoft.com/office/drawing/2012/chart" uri="{CE6537A1-D6FC-4f65-9D91-7224C49458BB}"/>
                <c:ext xmlns:c16="http://schemas.microsoft.com/office/drawing/2014/chart" uri="{C3380CC4-5D6E-409C-BE32-E72D297353CC}">
                  <c16:uniqueId val="{00000037-30BA-4ACC-A3FA-8AFD53117F5B}"/>
                </c:ext>
              </c:extLst>
            </c:dLbl>
            <c:dLbl>
              <c:idx val="7"/>
              <c:delete val="1"/>
              <c:extLst>
                <c:ext xmlns:c15="http://schemas.microsoft.com/office/drawing/2012/chart" uri="{CE6537A1-D6FC-4f65-9D91-7224C49458BB}"/>
                <c:ext xmlns:c16="http://schemas.microsoft.com/office/drawing/2014/chart" uri="{C3380CC4-5D6E-409C-BE32-E72D297353CC}">
                  <c16:uniqueId val="{00000038-30BA-4ACC-A3FA-8AFD53117F5B}"/>
                </c:ext>
              </c:extLst>
            </c:dLbl>
            <c:dLbl>
              <c:idx val="8"/>
              <c:layout>
                <c:manualLayout>
                  <c:x val="-3.0379346488241928E-2"/>
                  <c:y val="-5.3192178113716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30BA-4ACC-A3FA-8AFD53117F5B}"/>
                </c:ext>
              </c:extLst>
            </c:dLbl>
            <c:dLbl>
              <c:idx val="9"/>
              <c:delete val="1"/>
              <c:extLst>
                <c:ext xmlns:c15="http://schemas.microsoft.com/office/drawing/2012/chart" uri="{CE6537A1-D6FC-4f65-9D91-7224C49458BB}"/>
                <c:ext xmlns:c16="http://schemas.microsoft.com/office/drawing/2014/chart" uri="{C3380CC4-5D6E-409C-BE32-E72D297353CC}">
                  <c16:uniqueId val="{00000039-30BA-4ACC-A3FA-8AFD53117F5B}"/>
                </c:ext>
              </c:extLst>
            </c:dLbl>
            <c:dLbl>
              <c:idx val="11"/>
              <c:delete val="1"/>
              <c:extLst>
                <c:ext xmlns:c15="http://schemas.microsoft.com/office/drawing/2012/chart" uri="{CE6537A1-D6FC-4f65-9D91-7224C49458BB}"/>
                <c:ext xmlns:c16="http://schemas.microsoft.com/office/drawing/2014/chart" uri="{C3380CC4-5D6E-409C-BE32-E72D297353CC}">
                  <c16:uniqueId val="{0000003A-30BA-4ACC-A3FA-8AFD53117F5B}"/>
                </c:ext>
              </c:extLst>
            </c:dLbl>
            <c:dLbl>
              <c:idx val="13"/>
              <c:delete val="1"/>
              <c:extLst>
                <c:ext xmlns:c15="http://schemas.microsoft.com/office/drawing/2012/chart" uri="{CE6537A1-D6FC-4f65-9D91-7224C49458BB}"/>
                <c:ext xmlns:c16="http://schemas.microsoft.com/office/drawing/2014/chart" uri="{C3380CC4-5D6E-409C-BE32-E72D297353CC}">
                  <c16:uniqueId val="{0000003B-30BA-4ACC-A3FA-8AFD53117F5B}"/>
                </c:ext>
              </c:extLst>
            </c:dLbl>
            <c:dLbl>
              <c:idx val="15"/>
              <c:delete val="1"/>
              <c:extLst>
                <c:ext xmlns:c15="http://schemas.microsoft.com/office/drawing/2012/chart" uri="{CE6537A1-D6FC-4f65-9D91-7224C49458BB}"/>
                <c:ext xmlns:c16="http://schemas.microsoft.com/office/drawing/2014/chart" uri="{C3380CC4-5D6E-409C-BE32-E72D297353CC}">
                  <c16:uniqueId val="{0000003E-30BA-4ACC-A3FA-8AFD53117F5B}"/>
                </c:ext>
              </c:extLst>
            </c:dLbl>
            <c:dLbl>
              <c:idx val="17"/>
              <c:delete val="1"/>
              <c:extLst>
                <c:ext xmlns:c15="http://schemas.microsoft.com/office/drawing/2012/chart" uri="{CE6537A1-D6FC-4f65-9D91-7224C49458BB}"/>
                <c:ext xmlns:c16="http://schemas.microsoft.com/office/drawing/2014/chart" uri="{C3380CC4-5D6E-409C-BE32-E72D297353CC}">
                  <c16:uniqueId val="{00000038-4CC9-4D3D-AA87-7039214E7D1E}"/>
                </c:ext>
              </c:extLst>
            </c:dLbl>
            <c:dLbl>
              <c:idx val="19"/>
              <c:delete val="1"/>
              <c:extLst>
                <c:ext xmlns:c15="http://schemas.microsoft.com/office/drawing/2012/chart" uri="{CE6537A1-D6FC-4f65-9D91-7224C49458BB}"/>
                <c:ext xmlns:c16="http://schemas.microsoft.com/office/drawing/2014/chart" uri="{C3380CC4-5D6E-409C-BE32-E72D297353CC}">
                  <c16:uniqueId val="{00000039-73F3-45A1-8338-3F6D8566E04C}"/>
                </c:ext>
              </c:extLst>
            </c:dLbl>
            <c:dLbl>
              <c:idx val="21"/>
              <c:delete val="1"/>
              <c:extLst>
                <c:ext xmlns:c15="http://schemas.microsoft.com/office/drawing/2012/chart" uri="{CE6537A1-D6FC-4f65-9D91-7224C49458BB}"/>
                <c:ext xmlns:c16="http://schemas.microsoft.com/office/drawing/2014/chart" uri="{C3380CC4-5D6E-409C-BE32-E72D297353CC}">
                  <c16:uniqueId val="{0000003A-FCD8-4A7D-B8C1-398DE50A73E5}"/>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1.59</c:v>
                </c:pt>
                <c:pt idx="3">
                  <c:v>0.1</c:v>
                </c:pt>
                <c:pt idx="4">
                  <c:v>-0.48</c:v>
                </c:pt>
                <c:pt idx="5">
                  <c:v>-1.25</c:v>
                </c:pt>
                <c:pt idx="6">
                  <c:v>-1.82</c:v>
                </c:pt>
                <c:pt idx="7">
                  <c:v>-1</c:v>
                </c:pt>
                <c:pt idx="8">
                  <c:v>-1.39</c:v>
                </c:pt>
                <c:pt idx="9">
                  <c:v>-1.61</c:v>
                </c:pt>
                <c:pt idx="10">
                  <c:v>-2.0099999999999998</c:v>
                </c:pt>
                <c:pt idx="11">
                  <c:v>-2.66</c:v>
                </c:pt>
                <c:pt idx="12">
                  <c:v>-3.18</c:v>
                </c:pt>
                <c:pt idx="13">
                  <c:v>-3.28</c:v>
                </c:pt>
                <c:pt idx="14">
                  <c:v>-3.43</c:v>
                </c:pt>
                <c:pt idx="15">
                  <c:v>-3.34</c:v>
                </c:pt>
                <c:pt idx="16">
                  <c:v>-3.63</c:v>
                </c:pt>
                <c:pt idx="17">
                  <c:v>-3.38</c:v>
                </c:pt>
                <c:pt idx="18">
                  <c:v>-3.51</c:v>
                </c:pt>
                <c:pt idx="19">
                  <c:v>-3.44</c:v>
                </c:pt>
                <c:pt idx="20">
                  <c:v>-3.08</c:v>
                </c:pt>
                <c:pt idx="21">
                  <c:v>-2.2000000000000002</c:v>
                </c:pt>
                <c:pt idx="22">
                  <c:v>-2.2999999999999998</c:v>
                </c:pt>
              </c:numCache>
            </c:numRef>
          </c:val>
          <c:smooth val="0"/>
          <c:extLst>
            <c:ext xmlns:c16="http://schemas.microsoft.com/office/drawing/2014/chart" uri="{C3380CC4-5D6E-409C-BE32-E72D297353CC}">
              <c16:uniqueId val="{0000003D-30BA-4ACC-A3FA-8AFD53117F5B}"/>
            </c:ext>
          </c:extLst>
        </c:ser>
        <c:dLbls>
          <c:showLegendKey val="0"/>
          <c:showVal val="0"/>
          <c:showCatName val="0"/>
          <c:showSerName val="0"/>
          <c:showPercent val="0"/>
          <c:showBubbleSize val="0"/>
        </c:dLbls>
        <c:marker val="1"/>
        <c:smooth val="0"/>
        <c:axId val="434292808"/>
        <c:axId val="434296728"/>
      </c:lineChart>
      <c:catAx>
        <c:axId val="4342928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6728"/>
        <c:crosses val="autoZero"/>
        <c:auto val="1"/>
        <c:lblAlgn val="ctr"/>
        <c:lblOffset val="100"/>
        <c:tickLblSkip val="1"/>
        <c:tickMarkSkip val="1"/>
        <c:noMultiLvlLbl val="0"/>
      </c:catAx>
      <c:valAx>
        <c:axId val="434296728"/>
        <c:scaling>
          <c:orientation val="minMax"/>
          <c:max val="6"/>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2808"/>
        <c:crosses val="autoZero"/>
        <c:crossBetween val="between"/>
        <c:majorUnit val="2"/>
      </c:valAx>
      <c:spPr>
        <a:noFill/>
        <a:ln w="25409">
          <a:noFill/>
        </a:ln>
        <a:effectLst>
          <a:outerShdw sx="1000" sy="1000" algn="ctr" rotWithShape="0">
            <a:srgbClr val="000000"/>
          </a:outerShdw>
        </a:effectLst>
      </c:spPr>
    </c:plotArea>
    <c:legend>
      <c:legendPos val="t"/>
      <c:layout>
        <c:manualLayout>
          <c:xMode val="edge"/>
          <c:yMode val="edge"/>
          <c:x val="4.4974379030213972E-2"/>
          <c:y val="7.9406042951062114E-2"/>
          <c:w val="0.35948075968884013"/>
          <c:h val="6.527551822714436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291740904649688"/>
          <c:y val="5.7363202177969183E-2"/>
          <c:w val="0.84023242715098567"/>
          <c:h val="0.76168224299065423"/>
        </c:manualLayout>
      </c:layout>
      <c:barChart>
        <c:barDir val="col"/>
        <c:grouping val="clustered"/>
        <c:varyColors val="0"/>
        <c:ser>
          <c:idx val="0"/>
          <c:order val="0"/>
          <c:spPr>
            <a:solidFill>
              <a:srgbClr val="275C9D"/>
            </a:solidFill>
            <a:ln w="9525">
              <a:solidFill>
                <a:srgbClr val="275C9D"/>
              </a:solidFill>
            </a:ln>
            <a:effectLst>
              <a:outerShdw blurRad="40005" dist="20320" dir="5400000" algn="tl" rotWithShape="0">
                <a:prstClr val="black">
                  <a:alpha val="38000"/>
                </a:prstClr>
              </a:outerShdw>
            </a:effectLst>
          </c:spPr>
          <c:invertIfNegative val="0"/>
          <c:dPt>
            <c:idx val="0"/>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E275-499D-901F-CA5C13B9DAA0}"/>
              </c:ext>
            </c:extLst>
          </c:dPt>
          <c:dPt>
            <c:idx val="1"/>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3-E275-499D-901F-CA5C13B9DAA0}"/>
              </c:ext>
            </c:extLst>
          </c:dPt>
          <c:dPt>
            <c:idx val="2"/>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5-E275-499D-901F-CA5C13B9DAA0}"/>
              </c:ext>
            </c:extLst>
          </c:dPt>
          <c:dPt>
            <c:idx val="3"/>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E275-499D-901F-CA5C13B9DAA0}"/>
              </c:ext>
            </c:extLst>
          </c:dPt>
          <c:dPt>
            <c:idx val="4"/>
            <c:invertIfNegative val="0"/>
            <c:bubble3D val="0"/>
            <c:spPr>
              <a:solidFill>
                <a:srgbClr val="275C9D"/>
              </a:solidFill>
              <a:ln w="9525">
                <a:solidFill>
                  <a:schemeClr val="accent1"/>
                </a:solid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9-E275-499D-901F-CA5C13B9DAA0}"/>
              </c:ext>
            </c:extLst>
          </c:dPt>
          <c:dPt>
            <c:idx val="5"/>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B-E275-499D-901F-CA5C13B9DAA0}"/>
              </c:ext>
            </c:extLst>
          </c:dPt>
          <c:dPt>
            <c:idx val="6"/>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D-E275-499D-901F-CA5C13B9DAA0}"/>
              </c:ext>
            </c:extLst>
          </c:dPt>
          <c:dLbls>
            <c:dLbl>
              <c:idx val="2"/>
              <c:layout>
                <c:manualLayout>
                  <c:x val="2.9197080291971339E-3"/>
                  <c:y val="-2.98057899245455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275-499D-901F-CA5C13B9DAA0}"/>
                </c:ext>
              </c:extLst>
            </c:dLbl>
            <c:dLbl>
              <c:idx val="5"/>
              <c:layout>
                <c:manualLayout>
                  <c:x val="-5.8394160583941914E-3"/>
                  <c:y val="-5.9607824729808979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E275-499D-901F-CA5C13B9DAA0}"/>
                </c:ext>
              </c:extLst>
            </c:dLbl>
            <c:dLbl>
              <c:idx val="6"/>
              <c:layout>
                <c:manualLayout>
                  <c:x val="3.1358713808772587E-3"/>
                  <c:y val="-1.192062616614061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E275-499D-901F-CA5C13B9DAA0}"/>
                </c:ext>
              </c:extLst>
            </c:dLbl>
            <c:spPr>
              <a:noFill/>
              <a:ln>
                <a:noFill/>
              </a:ln>
              <a:effectLst/>
            </c:spPr>
            <c:txPr>
              <a:bodyPr/>
              <a:lstStyle/>
              <a:p>
                <a:pPr>
                  <a:defRPr sz="900" b="0">
                    <a:latin typeface="Arial" pitchFamily="34" charset="0"/>
                    <a:ea typeface="宋体" pitchFamily="2" charset="-122"/>
                    <a:cs typeface="Arial" pitchFamily="34"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0.106</c:v>
                </c:pt>
                <c:pt idx="1">
                  <c:v>-2.7E-2</c:v>
                </c:pt>
                <c:pt idx="2">
                  <c:v>-4.0000000000000001E-3</c:v>
                </c:pt>
                <c:pt idx="3">
                  <c:v>-8.9999999999999993E-3</c:v>
                </c:pt>
                <c:pt idx="4">
                  <c:v>-5.0000000000000001E-4</c:v>
                </c:pt>
                <c:pt idx="5">
                  <c:v>0.05</c:v>
                </c:pt>
                <c:pt idx="6">
                  <c:v>-6.0000000000000001E-3</c:v>
                </c:pt>
              </c:numCache>
            </c:numRef>
          </c:val>
          <c:extLst>
            <c:ext xmlns:c16="http://schemas.microsoft.com/office/drawing/2014/chart" uri="{C3380CC4-5D6E-409C-BE32-E72D297353CC}">
              <c16:uniqueId val="{0000000E-E275-499D-901F-CA5C13B9DAA0}"/>
            </c:ext>
          </c:extLst>
        </c:ser>
        <c:dLbls>
          <c:showLegendKey val="0"/>
          <c:showVal val="0"/>
          <c:showCatName val="0"/>
          <c:showSerName val="0"/>
          <c:showPercent val="0"/>
          <c:showBubbleSize val="0"/>
        </c:dLbls>
        <c:gapWidth val="150"/>
        <c:axId val="481751560"/>
        <c:axId val="481751952"/>
      </c:barChart>
      <c:catAx>
        <c:axId val="481751560"/>
        <c:scaling>
          <c:orientation val="minMax"/>
        </c:scaling>
        <c:delete val="0"/>
        <c:axPos val="b"/>
        <c:numFmt formatCode="General" sourceLinked="1"/>
        <c:majorTickMark val="none"/>
        <c:minorTickMark val="none"/>
        <c:tickLblPos val="low"/>
        <c:spPr>
          <a:ln w="12687">
            <a:solidFill>
              <a:srgbClr val="969696"/>
            </a:solidFill>
            <a:prstDash val="solid"/>
          </a:ln>
        </c:spPr>
        <c:txPr>
          <a:bodyPr rot="0" vert="horz"/>
          <a:lstStyle/>
          <a:p>
            <a:pPr>
              <a:defRPr sz="1000"/>
            </a:pPr>
            <a:endParaRPr lang="zh-CN"/>
          </a:p>
        </c:txPr>
        <c:crossAx val="481751952"/>
        <c:crossesAt val="0"/>
        <c:auto val="1"/>
        <c:lblAlgn val="ctr"/>
        <c:lblOffset val="100"/>
        <c:tickLblSkip val="1"/>
        <c:tickMarkSkip val="1"/>
        <c:noMultiLvlLbl val="0"/>
      </c:catAx>
      <c:valAx>
        <c:axId val="481751952"/>
        <c:scaling>
          <c:orientation val="minMax"/>
          <c:max val="0.15000000000000002"/>
          <c:min val="-0.15000000000000002"/>
        </c:scaling>
        <c:delete val="0"/>
        <c:axPos val="l"/>
        <c:numFmt formatCode="0.0%" sourceLinked="0"/>
        <c:majorTickMark val="cross"/>
        <c:minorTickMark val="none"/>
        <c:tickLblPos val="low"/>
        <c:spPr>
          <a:ln w="12687">
            <a:solidFill>
              <a:srgbClr val="969696"/>
            </a:solidFill>
            <a:prstDash val="solid"/>
          </a:ln>
        </c:spPr>
        <c:txPr>
          <a:bodyPr rot="0" vert="horz"/>
          <a:lstStyle/>
          <a:p>
            <a:pPr>
              <a:defRPr sz="900"/>
            </a:pPr>
            <a:endParaRPr lang="zh-CN"/>
          </a:p>
        </c:txPr>
        <c:crossAx val="481751560"/>
        <c:crosses val="autoZero"/>
        <c:crossBetween val="between"/>
        <c:majorUnit val="0.1"/>
      </c:valAx>
      <c:spPr>
        <a:noFill/>
        <a:ln w="25405">
          <a:noFill/>
        </a:ln>
      </c:spPr>
    </c:plotArea>
    <c:plotVisOnly val="1"/>
    <c:dispBlanksAs val="gap"/>
    <c:showDLblsOverMax val="0"/>
  </c:chart>
  <c:spPr>
    <a:noFill/>
    <a:ln>
      <a:noFill/>
    </a:ln>
  </c:spPr>
  <c:txPr>
    <a:bodyPr/>
    <a:lstStyle/>
    <a:p>
      <a:pPr>
        <a:defRPr sz="923"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5"/>
          <c:y val="0.17389313191950001"/>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207715.38461538462</c:v>
                </c:pt>
                <c:pt idx="1">
                  <c:v>221175</c:v>
                </c:pt>
                <c:pt idx="2">
                  <c:v>218430</c:v>
                </c:pt>
                <c:pt idx="3">
                  <c:v>236034.28571428571</c:v>
                </c:pt>
                <c:pt idx="4">
                  <c:v>231845.71428571429</c:v>
                </c:pt>
                <c:pt idx="5">
                  <c:v>230092.85714285713</c:v>
                </c:pt>
                <c:pt idx="6">
                  <c:v>227728.57142857142</c:v>
                </c:pt>
                <c:pt idx="7">
                  <c:v>225550</c:v>
                </c:pt>
                <c:pt idx="8">
                  <c:v>224350</c:v>
                </c:pt>
                <c:pt idx="9">
                  <c:v>222800</c:v>
                </c:pt>
                <c:pt idx="10">
                  <c:v>217706.66666666701</c:v>
                </c:pt>
                <c:pt idx="11">
                  <c:v>223225.71428571429</c:v>
                </c:pt>
              </c:numCache>
            </c:numRef>
          </c:val>
          <c:extLst>
            <c:ext xmlns:c16="http://schemas.microsoft.com/office/drawing/2014/chart" uri="{C3380CC4-5D6E-409C-BE32-E72D297353CC}">
              <c16:uniqueId val="{00000000-5F7F-4AC1-837B-0A9973EF75E1}"/>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F7F-4AC1-837B-0A9973EF75E1}"/>
                </c:ext>
              </c:extLst>
            </c:dLbl>
            <c:dLbl>
              <c:idx val="1"/>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F7F-4AC1-837B-0A9973EF75E1}"/>
                </c:ext>
              </c:extLst>
            </c:dLbl>
            <c:dLbl>
              <c:idx val="2"/>
              <c:layout>
                <c:manualLayout>
                  <c:x val="0"/>
                  <c:y val="-6.307490144546648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F7F-4AC1-837B-0A9973EF75E1}"/>
                </c:ext>
              </c:extLst>
            </c:dLbl>
            <c:dLbl>
              <c:idx val="4"/>
              <c:layout>
                <c:manualLayout>
                  <c:x val="-4.4376689380780721E-17"/>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F7F-4AC1-837B-0A9973EF75E1}"/>
                </c:ext>
              </c:extLst>
            </c:dLbl>
            <c:dLbl>
              <c:idx val="6"/>
              <c:layout>
                <c:manualLayout>
                  <c:x val="0"/>
                  <c:y val="-4.730617608409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F7F-4AC1-837B-0A9973EF75E1}"/>
                </c:ext>
              </c:extLst>
            </c:dLbl>
            <c:dLbl>
              <c:idx val="8"/>
              <c:layout>
                <c:manualLayout>
                  <c:x val="-4.8411493117180848E-3"/>
                  <c:y val="-6.307490144546644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AA7-4713-8C11-0B9EAF980007}"/>
                </c:ext>
              </c:extLst>
            </c:dLbl>
            <c:dLbl>
              <c:idx val="11"/>
              <c:layout>
                <c:manualLayout>
                  <c:x val="-2.1785171902731781E-2"/>
                  <c:y val="-1.57687253613666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F7F-4AC1-837B-0A9973EF75E1}"/>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222453</c:v>
                </c:pt>
                <c:pt idx="1">
                  <c:v>220406</c:v>
                </c:pt>
                <c:pt idx="2">
                  <c:v>218938</c:v>
                </c:pt>
                <c:pt idx="3">
                  <c:v>214343</c:v>
                </c:pt>
                <c:pt idx="4">
                  <c:v>211829</c:v>
                </c:pt>
                <c:pt idx="5">
                  <c:v>209514</c:v>
                </c:pt>
                <c:pt idx="6">
                  <c:v>207886</c:v>
                </c:pt>
                <c:pt idx="7">
                  <c:v>208806</c:v>
                </c:pt>
                <c:pt idx="8">
                  <c:v>207714</c:v>
                </c:pt>
                <c:pt idx="9">
                  <c:v>208029</c:v>
                </c:pt>
                <c:pt idx="10">
                  <c:v>208229</c:v>
                </c:pt>
              </c:numCache>
            </c:numRef>
          </c:val>
          <c:extLst>
            <c:ext xmlns:c16="http://schemas.microsoft.com/office/drawing/2014/chart" uri="{C3380CC4-5D6E-409C-BE32-E72D297353CC}">
              <c16:uniqueId val="{00000007-5F7F-4AC1-837B-0A9973EF75E1}"/>
            </c:ext>
          </c:extLst>
        </c:ser>
        <c:dLbls>
          <c:showLegendKey val="0"/>
          <c:showVal val="0"/>
          <c:showCatName val="0"/>
          <c:showSerName val="0"/>
          <c:showPercent val="0"/>
          <c:showBubbleSize val="0"/>
        </c:dLbls>
        <c:gapWidth val="100"/>
        <c:axId val="434302216"/>
        <c:axId val="434297120"/>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2E-3</c:v>
                </c:pt>
                <c:pt idx="1">
                  <c:v>-8.0000000000000002E-3</c:v>
                </c:pt>
                <c:pt idx="2">
                  <c:v>1.2999999999999999E-2</c:v>
                </c:pt>
                <c:pt idx="3">
                  <c:v>-1.2999999999999999E-2</c:v>
                </c:pt>
                <c:pt idx="4">
                  <c:v>-5.0000000000000001E-3</c:v>
                </c:pt>
                <c:pt idx="5">
                  <c:v>-1.6E-2</c:v>
                </c:pt>
                <c:pt idx="6">
                  <c:v>-2.4E-2</c:v>
                </c:pt>
                <c:pt idx="7">
                  <c:v>-1.7000000000000001E-2</c:v>
                </c:pt>
                <c:pt idx="8">
                  <c:v>-1.9E-2</c:v>
                </c:pt>
                <c:pt idx="9">
                  <c:v>-1.7000000000000001E-2</c:v>
                </c:pt>
                <c:pt idx="10">
                  <c:v>-7.0000000000000001E-3</c:v>
                </c:pt>
              </c:numCache>
            </c:numRef>
          </c:val>
          <c:smooth val="0"/>
          <c:extLst>
            <c:ext xmlns:c16="http://schemas.microsoft.com/office/drawing/2014/chart" uri="{C3380CC4-5D6E-409C-BE32-E72D297353CC}">
              <c16:uniqueId val="{00000008-5F7F-4AC1-837B-0A9973EF75E1}"/>
            </c:ext>
          </c:extLst>
        </c:ser>
        <c:dLbls>
          <c:showLegendKey val="0"/>
          <c:showVal val="0"/>
          <c:showCatName val="0"/>
          <c:showSerName val="0"/>
          <c:showPercent val="0"/>
          <c:showBubbleSize val="0"/>
        </c:dLbls>
        <c:marker val="1"/>
        <c:smooth val="0"/>
        <c:axId val="434297512"/>
        <c:axId val="434297904"/>
      </c:lineChart>
      <c:catAx>
        <c:axId val="43430221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297120"/>
        <c:crosses val="autoZero"/>
        <c:auto val="1"/>
        <c:lblAlgn val="ctr"/>
        <c:lblOffset val="100"/>
        <c:noMultiLvlLbl val="0"/>
      </c:catAx>
      <c:valAx>
        <c:axId val="434297120"/>
        <c:scaling>
          <c:orientation val="minMax"/>
          <c:max val="280000"/>
          <c:min val="120000"/>
        </c:scaling>
        <c:delete val="0"/>
        <c:axPos val="l"/>
        <c:numFmt formatCode="0_);[Red]\(0\)" sourceLinked="0"/>
        <c:majorTickMark val="out"/>
        <c:minorTickMark val="none"/>
        <c:tickLblPos val="nextTo"/>
        <c:txPr>
          <a:bodyPr/>
          <a:lstStyle/>
          <a:p>
            <a:pPr>
              <a:defRPr>
                <a:latin typeface="+mn-lt"/>
              </a:defRPr>
            </a:pPr>
            <a:endParaRPr lang="zh-CN"/>
          </a:p>
        </c:txPr>
        <c:crossAx val="434302216"/>
        <c:crosses val="autoZero"/>
        <c:crossBetween val="between"/>
        <c:majorUnit val="40000"/>
      </c:valAx>
      <c:catAx>
        <c:axId val="434297512"/>
        <c:scaling>
          <c:orientation val="minMax"/>
        </c:scaling>
        <c:delete val="1"/>
        <c:axPos val="b"/>
        <c:numFmt formatCode="General" sourceLinked="1"/>
        <c:majorTickMark val="out"/>
        <c:minorTickMark val="none"/>
        <c:tickLblPos val="none"/>
        <c:crossAx val="434297904"/>
        <c:crosses val="autoZero"/>
        <c:auto val="1"/>
        <c:lblAlgn val="ctr"/>
        <c:lblOffset val="100"/>
        <c:noMultiLvlLbl val="0"/>
      </c:catAx>
      <c:valAx>
        <c:axId val="434297904"/>
        <c:scaling>
          <c:orientation val="minMax"/>
          <c:max val="0.1"/>
          <c:min val="-3.0000000000000006E-2"/>
        </c:scaling>
        <c:delete val="0"/>
        <c:axPos val="r"/>
        <c:numFmt formatCode="0.0%" sourceLinked="0"/>
        <c:majorTickMark val="out"/>
        <c:minorTickMark val="none"/>
        <c:tickLblPos val="nextTo"/>
        <c:crossAx val="434297512"/>
        <c:crosses val="max"/>
        <c:crossBetween val="between"/>
        <c:majorUnit val="4.0000000000000008E-2"/>
        <c:minorUnit val="2.0000000000000007E-2"/>
      </c:valAx>
      <c:spPr>
        <a:noFill/>
        <a:ln w="25399">
          <a:noFill/>
        </a:ln>
      </c:spPr>
    </c:plotArea>
    <c:legend>
      <c:legendPos val="t"/>
      <c:layout>
        <c:manualLayout>
          <c:xMode val="edge"/>
          <c:yMode val="edge"/>
          <c:x val="0.14792531974457029"/>
          <c:y val="0"/>
          <c:w val="0.74656055354828765"/>
          <c:h val="0.11183502850579946"/>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985167785848902"/>
          <c:y val="0.17914927519736776"/>
          <c:w val="0.74031579541226356"/>
          <c:h val="0.6424629636703205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_ * #,##0_ ;_ * \-#,##0_ ;_ * "-"??_ ;_ @_ </c:formatCode>
                <c:ptCount val="12"/>
                <c:pt idx="0">
                  <c:v>203283.33333333334</c:v>
                </c:pt>
                <c:pt idx="1">
                  <c:v>203394.44444444444</c:v>
                </c:pt>
                <c:pt idx="2">
                  <c:v>200479.41176470587</c:v>
                </c:pt>
                <c:pt idx="3">
                  <c:v>192587.5</c:v>
                </c:pt>
                <c:pt idx="4">
                  <c:v>190150</c:v>
                </c:pt>
                <c:pt idx="5" formatCode="#,##0_ ">
                  <c:v>195720.58823529413</c:v>
                </c:pt>
                <c:pt idx="6" formatCode="#,##0_ ">
                  <c:v>189685.71428571429</c:v>
                </c:pt>
                <c:pt idx="7" formatCode="#,##0_ ">
                  <c:v>188471.42857142858</c:v>
                </c:pt>
                <c:pt idx="8" formatCode="#,##0_ ">
                  <c:v>188201.42857142858</c:v>
                </c:pt>
                <c:pt idx="9" formatCode="#,##0_ ">
                  <c:v>186644.28571428571</c:v>
                </c:pt>
                <c:pt idx="10" formatCode="#,##0_ ">
                  <c:v>188565.71428571429</c:v>
                </c:pt>
                <c:pt idx="11" formatCode="#,##0_ ">
                  <c:v>190815.71428571429</c:v>
                </c:pt>
              </c:numCache>
            </c:numRef>
          </c:val>
          <c:extLst>
            <c:ext xmlns:c16="http://schemas.microsoft.com/office/drawing/2014/chart" uri="{C3380CC4-5D6E-409C-BE32-E72D297353CC}">
              <c16:uniqueId val="{00000000-795B-46FF-BC23-0268FB93AA30}"/>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6.30749014454665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95B-46FF-BC23-0268FB93AA30}"/>
                </c:ext>
              </c:extLst>
            </c:dLbl>
            <c:dLbl>
              <c:idx val="2"/>
              <c:layout>
                <c:manualLayout>
                  <c:x val="0"/>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95B-46FF-BC23-0268FB93AA30}"/>
                </c:ext>
              </c:extLst>
            </c:dLbl>
            <c:dLbl>
              <c:idx val="3"/>
              <c:layout>
                <c:manualLayout>
                  <c:x val="4.8411493117181733E-3"/>
                  <c:y val="2.628120893561103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95B-46FF-BC23-0268FB93AA30}"/>
                </c:ext>
              </c:extLst>
            </c:dLbl>
            <c:dLbl>
              <c:idx val="4"/>
              <c:layout>
                <c:manualLayout>
                  <c:x val="7.2617239675772599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795B-46FF-BC23-0268FB93AA30}"/>
                </c:ext>
              </c:extLst>
            </c:dLbl>
            <c:dLbl>
              <c:idx val="6"/>
              <c:layout>
                <c:manualLayout>
                  <c:x val="-2.4205746558590866E-3"/>
                  <c:y val="-5.256241787122212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795B-46FF-BC23-0268FB93AA30}"/>
                </c:ext>
              </c:extLst>
            </c:dLbl>
            <c:dLbl>
              <c:idx val="8"/>
              <c:layout>
                <c:manualLayout>
                  <c:x val="4.8411493117181733E-3"/>
                  <c:y val="-3.15374507227332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4C9-4209-85A5-EEC2F5C111CD}"/>
                </c:ext>
              </c:extLst>
            </c:dLbl>
            <c:dLbl>
              <c:idx val="11"/>
              <c:layout>
                <c:manualLayout>
                  <c:x val="-9.6822986234363466E-3"/>
                  <c:y val="-3.1537450722733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795B-46FF-BC23-0268FB93AA30}"/>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_ * #,##0_ ;_ * \-#,##0_ ;_ * "-"??_ ;_ @_ </c:formatCode>
                <c:ptCount val="12"/>
                <c:pt idx="0">
                  <c:v>192020</c:v>
                </c:pt>
                <c:pt idx="1">
                  <c:v>190229</c:v>
                </c:pt>
                <c:pt idx="2">
                  <c:v>208412</c:v>
                </c:pt>
                <c:pt idx="3">
                  <c:v>207079</c:v>
                </c:pt>
                <c:pt idx="4">
                  <c:v>206372</c:v>
                </c:pt>
                <c:pt idx="5" formatCode="#,##0_ ">
                  <c:v>187664</c:v>
                </c:pt>
                <c:pt idx="6" formatCode="#,##0_ ">
                  <c:v>187054</c:v>
                </c:pt>
                <c:pt idx="7" formatCode="#,##0_ ">
                  <c:v>189234</c:v>
                </c:pt>
                <c:pt idx="8" formatCode="#,##0_ ">
                  <c:v>190434</c:v>
                </c:pt>
                <c:pt idx="9" formatCode="#,##0_ ">
                  <c:v>191794</c:v>
                </c:pt>
                <c:pt idx="10" formatCode="#,##0_ ">
                  <c:v>193454</c:v>
                </c:pt>
              </c:numCache>
            </c:numRef>
          </c:val>
          <c:extLst>
            <c:ext xmlns:c16="http://schemas.microsoft.com/office/drawing/2014/chart" uri="{C3380CC4-5D6E-409C-BE32-E72D297353CC}">
              <c16:uniqueId val="{00000007-795B-46FF-BC23-0268FB93AA30}"/>
            </c:ext>
          </c:extLst>
        </c:ser>
        <c:dLbls>
          <c:showLegendKey val="0"/>
          <c:showVal val="0"/>
          <c:showCatName val="0"/>
          <c:showSerName val="0"/>
          <c:showPercent val="0"/>
          <c:showBubbleSize val="0"/>
        </c:dLbls>
        <c:gapWidth val="100"/>
        <c:axId val="434312408"/>
        <c:axId val="434306136"/>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prstClr val="white"/>
              </a:solidFill>
              <a:ln>
                <a:solidFill>
                  <a:srgbClr val="FF5C00"/>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2.9000000000000001E-2</c:v>
                </c:pt>
                <c:pt idx="1">
                  <c:v>-4.2000000000000003E-2</c:v>
                </c:pt>
                <c:pt idx="2">
                  <c:v>4.7E-2</c:v>
                </c:pt>
                <c:pt idx="3">
                  <c:v>4.2999999999999997E-2</c:v>
                </c:pt>
                <c:pt idx="4">
                  <c:v>1.7999999999999999E-2</c:v>
                </c:pt>
                <c:pt idx="5">
                  <c:v>0</c:v>
                </c:pt>
                <c:pt idx="6">
                  <c:v>1.7000000000000001E-2</c:v>
                </c:pt>
                <c:pt idx="7">
                  <c:v>2.8000000000000001E-2</c:v>
                </c:pt>
                <c:pt idx="8">
                  <c:v>3.5000000000000003E-2</c:v>
                </c:pt>
                <c:pt idx="9">
                  <c:v>4.2000000000000003E-2</c:v>
                </c:pt>
                <c:pt idx="10">
                  <c:v>5.0999999999999997E-2</c:v>
                </c:pt>
              </c:numCache>
            </c:numRef>
          </c:val>
          <c:smooth val="0"/>
          <c:extLst>
            <c:ext xmlns:c16="http://schemas.microsoft.com/office/drawing/2014/chart" uri="{C3380CC4-5D6E-409C-BE32-E72D297353CC}">
              <c16:uniqueId val="{00000008-795B-46FF-BC23-0268FB93AA30}"/>
            </c:ext>
          </c:extLst>
        </c:ser>
        <c:dLbls>
          <c:showLegendKey val="0"/>
          <c:showVal val="0"/>
          <c:showCatName val="0"/>
          <c:showSerName val="0"/>
          <c:showPercent val="0"/>
          <c:showBubbleSize val="0"/>
        </c:dLbls>
        <c:marker val="1"/>
        <c:smooth val="0"/>
        <c:axId val="434307312"/>
        <c:axId val="434309664"/>
      </c:lineChart>
      <c:catAx>
        <c:axId val="43431240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434306136"/>
        <c:crosses val="autoZero"/>
        <c:auto val="1"/>
        <c:lblAlgn val="ctr"/>
        <c:lblOffset val="100"/>
        <c:noMultiLvlLbl val="0"/>
      </c:catAx>
      <c:valAx>
        <c:axId val="434306136"/>
        <c:scaling>
          <c:orientation val="minMax"/>
          <c:max val="250000"/>
          <c:min val="100000"/>
        </c:scaling>
        <c:delete val="0"/>
        <c:axPos val="l"/>
        <c:numFmt formatCode="0_);[Red]\(0\)" sourceLinked="0"/>
        <c:majorTickMark val="out"/>
        <c:minorTickMark val="none"/>
        <c:tickLblPos val="nextTo"/>
        <c:txPr>
          <a:bodyPr/>
          <a:lstStyle/>
          <a:p>
            <a:pPr>
              <a:defRPr>
                <a:latin typeface="+mn-lt"/>
              </a:defRPr>
            </a:pPr>
            <a:endParaRPr lang="zh-CN"/>
          </a:p>
        </c:txPr>
        <c:crossAx val="434312408"/>
        <c:crosses val="autoZero"/>
        <c:crossBetween val="between"/>
        <c:majorUnit val="30000"/>
      </c:valAx>
      <c:catAx>
        <c:axId val="434307312"/>
        <c:scaling>
          <c:orientation val="minMax"/>
        </c:scaling>
        <c:delete val="1"/>
        <c:axPos val="b"/>
        <c:numFmt formatCode="General" sourceLinked="1"/>
        <c:majorTickMark val="out"/>
        <c:minorTickMark val="none"/>
        <c:tickLblPos val="none"/>
        <c:crossAx val="434309664"/>
        <c:crosses val="autoZero"/>
        <c:auto val="1"/>
        <c:lblAlgn val="ctr"/>
        <c:lblOffset val="100"/>
        <c:noMultiLvlLbl val="0"/>
      </c:catAx>
      <c:valAx>
        <c:axId val="434309664"/>
        <c:scaling>
          <c:orientation val="minMax"/>
          <c:max val="0.30000000000000004"/>
          <c:min val="-8.0000000000000016E-2"/>
        </c:scaling>
        <c:delete val="0"/>
        <c:axPos val="r"/>
        <c:numFmt formatCode="0.0%" sourceLinked="0"/>
        <c:majorTickMark val="out"/>
        <c:minorTickMark val="none"/>
        <c:tickLblPos val="nextTo"/>
        <c:txPr>
          <a:bodyPr/>
          <a:lstStyle/>
          <a:p>
            <a:pPr>
              <a:defRPr>
                <a:latin typeface="+mn-lt"/>
              </a:defRPr>
            </a:pPr>
            <a:endParaRPr lang="zh-CN"/>
          </a:p>
        </c:txPr>
        <c:crossAx val="434307312"/>
        <c:crosses val="max"/>
        <c:crossBetween val="between"/>
        <c:majorUnit val="0.1"/>
      </c:valAx>
      <c:spPr>
        <a:noFill/>
        <a:ln w="25399">
          <a:noFill/>
        </a:ln>
      </c:spPr>
    </c:plotArea>
    <c:legend>
      <c:legendPos val="t"/>
      <c:layout>
        <c:manualLayout>
          <c:xMode val="edge"/>
          <c:yMode val="edge"/>
          <c:x val="0.14740328648203055"/>
          <c:y val="0"/>
          <c:w val="0.74664741939406898"/>
          <c:h val="0.12234751208004387"/>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1533841204424E-2"/>
          <c:y val="7.6776482380248992E-2"/>
          <c:w val="0.9519056173933762"/>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10EC-4D67-BAA3-4872C18BB4F8}"/>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10EC-4D67-BAA3-4872C18BB4F8}"/>
              </c:ext>
            </c:extLst>
          </c:dPt>
          <c:dPt>
            <c:idx val="2"/>
            <c:marker>
              <c:symbol val="circle"/>
              <c:size val="10"/>
            </c:marker>
            <c:bubble3D val="0"/>
            <c:extLst>
              <c:ext xmlns:c16="http://schemas.microsoft.com/office/drawing/2014/chart" uri="{C3380CC4-5D6E-409C-BE32-E72D297353CC}">
                <c16:uniqueId val="{00000002-10EC-4D67-BAA3-4872C18BB4F8}"/>
              </c:ext>
            </c:extLst>
          </c:dPt>
          <c:dPt>
            <c:idx val="4"/>
            <c:marker>
              <c:symbol val="circle"/>
              <c:size val="10"/>
            </c:marker>
            <c:bubble3D val="0"/>
            <c:extLst>
              <c:ext xmlns:c16="http://schemas.microsoft.com/office/drawing/2014/chart" uri="{C3380CC4-5D6E-409C-BE32-E72D297353CC}">
                <c16:uniqueId val="{00000003-10EC-4D67-BAA3-4872C18BB4F8}"/>
              </c:ext>
            </c:extLst>
          </c:dPt>
          <c:dPt>
            <c:idx val="6"/>
            <c:marker>
              <c:symbol val="circle"/>
              <c:size val="10"/>
            </c:marker>
            <c:bubble3D val="0"/>
            <c:extLst>
              <c:ext xmlns:c16="http://schemas.microsoft.com/office/drawing/2014/chart" uri="{C3380CC4-5D6E-409C-BE32-E72D297353CC}">
                <c16:uniqueId val="{00000004-10EC-4D67-BAA3-4872C18BB4F8}"/>
              </c:ext>
            </c:extLst>
          </c:dPt>
          <c:dPt>
            <c:idx val="8"/>
            <c:marker>
              <c:symbol val="circle"/>
              <c:size val="10"/>
            </c:marker>
            <c:bubble3D val="0"/>
            <c:extLst>
              <c:ext xmlns:c16="http://schemas.microsoft.com/office/drawing/2014/chart" uri="{C3380CC4-5D6E-409C-BE32-E72D297353CC}">
                <c16:uniqueId val="{00000005-10EC-4D67-BAA3-4872C18BB4F8}"/>
              </c:ext>
            </c:extLst>
          </c:dPt>
          <c:dPt>
            <c:idx val="10"/>
            <c:marker>
              <c:symbol val="circle"/>
              <c:size val="10"/>
            </c:marker>
            <c:bubble3D val="0"/>
            <c:extLst>
              <c:ext xmlns:c16="http://schemas.microsoft.com/office/drawing/2014/chart" uri="{C3380CC4-5D6E-409C-BE32-E72D297353CC}">
                <c16:uniqueId val="{00000006-10EC-4D67-BAA3-4872C18BB4F8}"/>
              </c:ext>
            </c:extLst>
          </c:dPt>
          <c:dPt>
            <c:idx val="12"/>
            <c:marker>
              <c:symbol val="circle"/>
              <c:size val="10"/>
            </c:marker>
            <c:bubble3D val="0"/>
            <c:extLst>
              <c:ext xmlns:c16="http://schemas.microsoft.com/office/drawing/2014/chart" uri="{C3380CC4-5D6E-409C-BE32-E72D297353CC}">
                <c16:uniqueId val="{00000007-10EC-4D67-BAA3-4872C18BB4F8}"/>
              </c:ext>
            </c:extLst>
          </c:dPt>
          <c:dPt>
            <c:idx val="14"/>
            <c:marker>
              <c:symbol val="circle"/>
              <c:size val="9"/>
            </c:marker>
            <c:bubble3D val="0"/>
            <c:extLst>
              <c:ext xmlns:c16="http://schemas.microsoft.com/office/drawing/2014/chart" uri="{C3380CC4-5D6E-409C-BE32-E72D297353CC}">
                <c16:uniqueId val="{00000008-10EC-4D67-BAA3-4872C18BB4F8}"/>
              </c:ext>
            </c:extLst>
          </c:dPt>
          <c:dPt>
            <c:idx val="16"/>
            <c:marker>
              <c:symbol val="circle"/>
              <c:size val="9"/>
            </c:marker>
            <c:bubble3D val="0"/>
            <c:extLst>
              <c:ext xmlns:c16="http://schemas.microsoft.com/office/drawing/2014/chart" uri="{C3380CC4-5D6E-409C-BE32-E72D297353CC}">
                <c16:uniqueId val="{00000009-10EC-4D67-BAA3-4872C18BB4F8}"/>
              </c:ext>
            </c:extLst>
          </c:dPt>
          <c:dPt>
            <c:idx val="18"/>
            <c:marker>
              <c:symbol val="circle"/>
              <c:size val="9"/>
            </c:marker>
            <c:bubble3D val="0"/>
            <c:extLst>
              <c:ext xmlns:c16="http://schemas.microsoft.com/office/drawing/2014/chart" uri="{C3380CC4-5D6E-409C-BE32-E72D297353CC}">
                <c16:uniqueId val="{0000000A-10EC-4D67-BAA3-4872C18BB4F8}"/>
              </c:ext>
            </c:extLst>
          </c:dPt>
          <c:dPt>
            <c:idx val="20"/>
            <c:marker>
              <c:symbol val="circle"/>
              <c:size val="9"/>
            </c:marker>
            <c:bubble3D val="0"/>
            <c:extLst>
              <c:ext xmlns:c16="http://schemas.microsoft.com/office/drawing/2014/chart" uri="{C3380CC4-5D6E-409C-BE32-E72D297353CC}">
                <c16:uniqueId val="{0000000B-10EC-4D67-BAA3-4872C18BB4F8}"/>
              </c:ext>
            </c:extLst>
          </c:dPt>
          <c:dPt>
            <c:idx val="22"/>
            <c:marker>
              <c:symbol val="circle"/>
              <c:size val="10"/>
            </c:marker>
            <c:bubble3D val="0"/>
            <c:extLst>
              <c:ext xmlns:c16="http://schemas.microsoft.com/office/drawing/2014/chart" uri="{C3380CC4-5D6E-409C-BE32-E72D297353CC}">
                <c16:uniqueId val="{0000000C-10EC-4D67-BAA3-4872C18BB4F8}"/>
              </c:ext>
            </c:extLst>
          </c:dPt>
          <c:dPt>
            <c:idx val="24"/>
            <c:marker>
              <c:symbol val="circle"/>
              <c:size val="10"/>
            </c:marker>
            <c:bubble3D val="0"/>
            <c:extLst>
              <c:ext xmlns:c16="http://schemas.microsoft.com/office/drawing/2014/chart" uri="{C3380CC4-5D6E-409C-BE32-E72D297353CC}">
                <c16:uniqueId val="{0000000D-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10EC-4D67-BAA3-4872C18BB4F8}"/>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F-10EC-4D67-BAA3-4872C18BB4F8}"/>
              </c:ext>
            </c:extLst>
          </c:dPt>
          <c:dPt>
            <c:idx val="3"/>
            <c:marker>
              <c:symbol val="circle"/>
              <c:size val="7"/>
            </c:marker>
            <c:bubble3D val="0"/>
            <c:extLst>
              <c:ext xmlns:c16="http://schemas.microsoft.com/office/drawing/2014/chart" uri="{C3380CC4-5D6E-409C-BE32-E72D297353CC}">
                <c16:uniqueId val="{00000010-10EC-4D67-BAA3-4872C18BB4F8}"/>
              </c:ext>
            </c:extLst>
          </c:dPt>
          <c:dPt>
            <c:idx val="5"/>
            <c:marker>
              <c:symbol val="circle"/>
              <c:size val="7"/>
            </c:marker>
            <c:bubble3D val="0"/>
            <c:extLst>
              <c:ext xmlns:c16="http://schemas.microsoft.com/office/drawing/2014/chart" uri="{C3380CC4-5D6E-409C-BE32-E72D297353CC}">
                <c16:uniqueId val="{00000011-10EC-4D67-BAA3-4872C18BB4F8}"/>
              </c:ext>
            </c:extLst>
          </c:dPt>
          <c:dPt>
            <c:idx val="7"/>
            <c:marker>
              <c:symbol val="circle"/>
              <c:size val="7"/>
            </c:marker>
            <c:bubble3D val="0"/>
            <c:extLst>
              <c:ext xmlns:c16="http://schemas.microsoft.com/office/drawing/2014/chart" uri="{C3380CC4-5D6E-409C-BE32-E72D297353CC}">
                <c16:uniqueId val="{00000012-10EC-4D67-BAA3-4872C18BB4F8}"/>
              </c:ext>
            </c:extLst>
          </c:dPt>
          <c:dPt>
            <c:idx val="9"/>
            <c:marker>
              <c:symbol val="circle"/>
              <c:size val="7"/>
            </c:marker>
            <c:bubble3D val="0"/>
            <c:extLst>
              <c:ext xmlns:c16="http://schemas.microsoft.com/office/drawing/2014/chart" uri="{C3380CC4-5D6E-409C-BE32-E72D297353CC}">
                <c16:uniqueId val="{00000013-10EC-4D67-BAA3-4872C18BB4F8}"/>
              </c:ext>
            </c:extLst>
          </c:dPt>
          <c:dPt>
            <c:idx val="11"/>
            <c:marker>
              <c:symbol val="circle"/>
              <c:size val="7"/>
            </c:marker>
            <c:bubble3D val="0"/>
            <c:extLst>
              <c:ext xmlns:c16="http://schemas.microsoft.com/office/drawing/2014/chart" uri="{C3380CC4-5D6E-409C-BE32-E72D297353CC}">
                <c16:uniqueId val="{00000014-10EC-4D67-BAA3-4872C18BB4F8}"/>
              </c:ext>
            </c:extLst>
          </c:dPt>
          <c:dPt>
            <c:idx val="13"/>
            <c:marker>
              <c:symbol val="circle"/>
              <c:size val="7"/>
            </c:marker>
            <c:bubble3D val="0"/>
            <c:extLst>
              <c:ext xmlns:c16="http://schemas.microsoft.com/office/drawing/2014/chart" uri="{C3380CC4-5D6E-409C-BE32-E72D297353CC}">
                <c16:uniqueId val="{00000015-10EC-4D67-BAA3-4872C18BB4F8}"/>
              </c:ext>
            </c:extLst>
          </c:dPt>
          <c:dPt>
            <c:idx val="15"/>
            <c:marker>
              <c:symbol val="circle"/>
              <c:size val="7"/>
            </c:marker>
            <c:bubble3D val="0"/>
            <c:extLst>
              <c:ext xmlns:c16="http://schemas.microsoft.com/office/drawing/2014/chart" uri="{C3380CC4-5D6E-409C-BE32-E72D297353CC}">
                <c16:uniqueId val="{00000016-10EC-4D67-BAA3-4872C18BB4F8}"/>
              </c:ext>
            </c:extLst>
          </c:dPt>
          <c:dPt>
            <c:idx val="17"/>
            <c:marker>
              <c:symbol val="circle"/>
              <c:size val="7"/>
            </c:marker>
            <c:bubble3D val="0"/>
            <c:extLst>
              <c:ext xmlns:c16="http://schemas.microsoft.com/office/drawing/2014/chart" uri="{C3380CC4-5D6E-409C-BE32-E72D297353CC}">
                <c16:uniqueId val="{00000017-10EC-4D67-BAA3-4872C18BB4F8}"/>
              </c:ext>
            </c:extLst>
          </c:dPt>
          <c:dPt>
            <c:idx val="19"/>
            <c:marker>
              <c:symbol val="circle"/>
              <c:size val="7"/>
            </c:marker>
            <c:bubble3D val="0"/>
            <c:extLst>
              <c:ext xmlns:c16="http://schemas.microsoft.com/office/drawing/2014/chart" uri="{C3380CC4-5D6E-409C-BE32-E72D297353CC}">
                <c16:uniqueId val="{00000018-10EC-4D67-BAA3-4872C18BB4F8}"/>
              </c:ext>
            </c:extLst>
          </c:dPt>
          <c:dPt>
            <c:idx val="21"/>
            <c:marker>
              <c:symbol val="circle"/>
              <c:size val="7"/>
            </c:marker>
            <c:bubble3D val="0"/>
            <c:extLst>
              <c:ext xmlns:c16="http://schemas.microsoft.com/office/drawing/2014/chart" uri="{C3380CC4-5D6E-409C-BE32-E72D297353CC}">
                <c16:uniqueId val="{00000019-10EC-4D67-BAA3-4872C18BB4F8}"/>
              </c:ext>
            </c:extLst>
          </c:dPt>
          <c:dPt>
            <c:idx val="23"/>
            <c:marker>
              <c:symbol val="circle"/>
              <c:size val="7"/>
            </c:marker>
            <c:bubble3D val="0"/>
            <c:extLst>
              <c:ext xmlns:c16="http://schemas.microsoft.com/office/drawing/2014/chart" uri="{C3380CC4-5D6E-409C-BE32-E72D297353CC}">
                <c16:uniqueId val="{0000001A-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-4.6856402013417453</c:v>
                </c:pt>
                <c:pt idx="2">
                  <c:v>-7.484340121685495</c:v>
                </c:pt>
                <c:pt idx="3">
                  <c:v>-1.0797134986267665</c:v>
                </c:pt>
                <c:pt idx="4">
                  <c:v>-13.578503108827555</c:v>
                </c:pt>
                <c:pt idx="5">
                  <c:v>-4.1517274565767037</c:v>
                </c:pt>
                <c:pt idx="6">
                  <c:v>-3.9648450758049902</c:v>
                </c:pt>
                <c:pt idx="7">
                  <c:v>-6.2880997498930284</c:v>
                </c:pt>
                <c:pt idx="8">
                  <c:v>-6.6476607303060149</c:v>
                </c:pt>
                <c:pt idx="9">
                  <c:v>-9.2843414063903289</c:v>
                </c:pt>
                <c:pt idx="10">
                  <c:v>-2.6368942707510112</c:v>
                </c:pt>
                <c:pt idx="11">
                  <c:v>-3.2753236105231065</c:v>
                </c:pt>
                <c:pt idx="12">
                  <c:v>-3.5128787760735136</c:v>
                </c:pt>
                <c:pt idx="13">
                  <c:v>-3.2893858250248598</c:v>
                </c:pt>
                <c:pt idx="14">
                  <c:v>-3.4219205353146265</c:v>
                </c:pt>
                <c:pt idx="15">
                  <c:v>-1.6767638870065715</c:v>
                </c:pt>
                <c:pt idx="16">
                  <c:v>-1.6145759466877019</c:v>
                </c:pt>
                <c:pt idx="17">
                  <c:v>-0.51099010466210126</c:v>
                </c:pt>
                <c:pt idx="18">
                  <c:v>-0.98472673971921054</c:v>
                </c:pt>
                <c:pt idx="19">
                  <c:v>-3.3281695128525746</c:v>
                </c:pt>
                <c:pt idx="20">
                  <c:v>-4.0657780575416025</c:v>
                </c:pt>
                <c:pt idx="21">
                  <c:v>-4.3079214062981315</c:v>
                </c:pt>
                <c:pt idx="22">
                  <c:v>-4.5644239325313922</c:v>
                </c:pt>
                <c:pt idx="23">
                  <c:v>-6.1782441341931893</c:v>
                </c:pt>
                <c:pt idx="24">
                  <c:v>-7.1505363833877951</c:v>
                </c:pt>
              </c:numCache>
            </c:numRef>
          </c:val>
          <c:smooth val="0"/>
          <c:extLst>
            <c:ext xmlns:c16="http://schemas.microsoft.com/office/drawing/2014/chart" uri="{C3380CC4-5D6E-409C-BE32-E72D297353CC}">
              <c16:uniqueId val="{0000001B-10EC-4D67-BAA3-4872C18BB4F8}"/>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C-10EC-4D67-BAA3-4872C18BB4F8}"/>
              </c:ext>
            </c:extLst>
          </c:dPt>
          <c:dPt>
            <c:idx val="3"/>
            <c:marker>
              <c:symbol val="circle"/>
              <c:size val="7"/>
            </c:marker>
            <c:bubble3D val="0"/>
            <c:extLst>
              <c:ext xmlns:c16="http://schemas.microsoft.com/office/drawing/2014/chart" uri="{C3380CC4-5D6E-409C-BE32-E72D297353CC}">
                <c16:uniqueId val="{0000001D-10EC-4D67-BAA3-4872C18BB4F8}"/>
              </c:ext>
            </c:extLst>
          </c:dPt>
          <c:dPt>
            <c:idx val="5"/>
            <c:marker>
              <c:symbol val="circle"/>
              <c:size val="7"/>
            </c:marker>
            <c:bubble3D val="0"/>
            <c:extLst>
              <c:ext xmlns:c16="http://schemas.microsoft.com/office/drawing/2014/chart" uri="{C3380CC4-5D6E-409C-BE32-E72D297353CC}">
                <c16:uniqueId val="{0000001E-10EC-4D67-BAA3-4872C18BB4F8}"/>
              </c:ext>
            </c:extLst>
          </c:dPt>
          <c:dPt>
            <c:idx val="7"/>
            <c:marker>
              <c:symbol val="circle"/>
              <c:size val="7"/>
            </c:marker>
            <c:bubble3D val="0"/>
            <c:extLst>
              <c:ext xmlns:c16="http://schemas.microsoft.com/office/drawing/2014/chart" uri="{C3380CC4-5D6E-409C-BE32-E72D297353CC}">
                <c16:uniqueId val="{0000001F-10EC-4D67-BAA3-4872C18BB4F8}"/>
              </c:ext>
            </c:extLst>
          </c:dPt>
          <c:dPt>
            <c:idx val="9"/>
            <c:marker>
              <c:symbol val="circle"/>
              <c:size val="7"/>
            </c:marker>
            <c:bubble3D val="0"/>
            <c:extLst>
              <c:ext xmlns:c16="http://schemas.microsoft.com/office/drawing/2014/chart" uri="{C3380CC4-5D6E-409C-BE32-E72D297353CC}">
                <c16:uniqueId val="{00000020-10EC-4D67-BAA3-4872C18BB4F8}"/>
              </c:ext>
            </c:extLst>
          </c:dPt>
          <c:dPt>
            <c:idx val="11"/>
            <c:marker>
              <c:symbol val="circle"/>
              <c:size val="7"/>
            </c:marker>
            <c:bubble3D val="0"/>
            <c:extLst>
              <c:ext xmlns:c16="http://schemas.microsoft.com/office/drawing/2014/chart" uri="{C3380CC4-5D6E-409C-BE32-E72D297353CC}">
                <c16:uniqueId val="{00000021-10EC-4D67-BAA3-4872C18BB4F8}"/>
              </c:ext>
            </c:extLst>
          </c:dPt>
          <c:dPt>
            <c:idx val="13"/>
            <c:marker>
              <c:symbol val="circle"/>
              <c:size val="7"/>
            </c:marker>
            <c:bubble3D val="0"/>
            <c:extLst>
              <c:ext xmlns:c16="http://schemas.microsoft.com/office/drawing/2014/chart" uri="{C3380CC4-5D6E-409C-BE32-E72D297353CC}">
                <c16:uniqueId val="{00000022-10EC-4D67-BAA3-4872C18BB4F8}"/>
              </c:ext>
            </c:extLst>
          </c:dPt>
          <c:dPt>
            <c:idx val="15"/>
            <c:marker>
              <c:symbol val="circle"/>
              <c:size val="7"/>
            </c:marker>
            <c:bubble3D val="0"/>
            <c:extLst>
              <c:ext xmlns:c16="http://schemas.microsoft.com/office/drawing/2014/chart" uri="{C3380CC4-5D6E-409C-BE32-E72D297353CC}">
                <c16:uniqueId val="{00000023-10EC-4D67-BAA3-4872C18BB4F8}"/>
              </c:ext>
            </c:extLst>
          </c:dPt>
          <c:dPt>
            <c:idx val="17"/>
            <c:marker>
              <c:symbol val="circle"/>
              <c:size val="7"/>
            </c:marker>
            <c:bubble3D val="0"/>
            <c:extLst>
              <c:ext xmlns:c16="http://schemas.microsoft.com/office/drawing/2014/chart" uri="{C3380CC4-5D6E-409C-BE32-E72D297353CC}">
                <c16:uniqueId val="{00000024-10EC-4D67-BAA3-4872C18BB4F8}"/>
              </c:ext>
            </c:extLst>
          </c:dPt>
          <c:dPt>
            <c:idx val="19"/>
            <c:marker>
              <c:symbol val="circle"/>
              <c:size val="7"/>
            </c:marker>
            <c:bubble3D val="0"/>
            <c:extLst>
              <c:ext xmlns:c16="http://schemas.microsoft.com/office/drawing/2014/chart" uri="{C3380CC4-5D6E-409C-BE32-E72D297353CC}">
                <c16:uniqueId val="{00000025-10EC-4D67-BAA3-4872C18BB4F8}"/>
              </c:ext>
            </c:extLst>
          </c:dPt>
          <c:dPt>
            <c:idx val="21"/>
            <c:marker>
              <c:symbol val="circle"/>
              <c:size val="7"/>
            </c:marker>
            <c:bubble3D val="0"/>
            <c:extLst>
              <c:ext xmlns:c16="http://schemas.microsoft.com/office/drawing/2014/chart" uri="{C3380CC4-5D6E-409C-BE32-E72D297353CC}">
                <c16:uniqueId val="{00000026-10EC-4D67-BAA3-4872C18BB4F8}"/>
              </c:ext>
            </c:extLst>
          </c:dPt>
          <c:dPt>
            <c:idx val="23"/>
            <c:marker>
              <c:symbol val="circle"/>
              <c:size val="7"/>
            </c:marker>
            <c:bubble3D val="0"/>
            <c:extLst>
              <c:ext xmlns:c16="http://schemas.microsoft.com/office/drawing/2014/chart" uri="{C3380CC4-5D6E-409C-BE32-E72D297353CC}">
                <c16:uniqueId val="{00000027-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-9.7985464458383298E-2</c:v>
                </c:pt>
                <c:pt idx="2">
                  <c:v>-0.20484472673572007</c:v>
                </c:pt>
                <c:pt idx="3">
                  <c:v>1.5693954467930871</c:v>
                </c:pt>
                <c:pt idx="4">
                  <c:v>1.5451619564752272</c:v>
                </c:pt>
                <c:pt idx="5">
                  <c:v>1.8518747358954757</c:v>
                </c:pt>
                <c:pt idx="6">
                  <c:v>1.5699805191338845</c:v>
                </c:pt>
                <c:pt idx="7">
                  <c:v>2.5327415189272617</c:v>
                </c:pt>
                <c:pt idx="8">
                  <c:v>2.3484100871503211</c:v>
                </c:pt>
                <c:pt idx="9">
                  <c:v>1.9781291598559569</c:v>
                </c:pt>
                <c:pt idx="10">
                  <c:v>1.737423979002406</c:v>
                </c:pt>
                <c:pt idx="11">
                  <c:v>1.0122454946338788</c:v>
                </c:pt>
                <c:pt idx="12">
                  <c:v>0.98046667121747255</c:v>
                </c:pt>
                <c:pt idx="13">
                  <c:v>-0.83020607950579084</c:v>
                </c:pt>
                <c:pt idx="14">
                  <c:v>-1.3564112508846926</c:v>
                </c:pt>
                <c:pt idx="15">
                  <c:v>-1.0471100713758008</c:v>
                </c:pt>
                <c:pt idx="16">
                  <c:v>-1.7406191054518461</c:v>
                </c:pt>
                <c:pt idx="17">
                  <c:v>0.9803690821700517</c:v>
                </c:pt>
                <c:pt idx="18">
                  <c:v>-2.2110035513817961</c:v>
                </c:pt>
                <c:pt idx="19">
                  <c:v>-1.5635399429253516</c:v>
                </c:pt>
                <c:pt idx="20">
                  <c:v>-2.5677332477480608</c:v>
                </c:pt>
                <c:pt idx="21">
                  <c:v>-2.2824852061820389</c:v>
                </c:pt>
                <c:pt idx="22">
                  <c:v>-2.7737263486307673</c:v>
                </c:pt>
                <c:pt idx="23">
                  <c:v>-3.2249906400791395</c:v>
                </c:pt>
                <c:pt idx="24">
                  <c:v>-3.2190356693138966</c:v>
                </c:pt>
              </c:numCache>
            </c:numRef>
          </c:val>
          <c:smooth val="0"/>
          <c:extLst>
            <c:ext xmlns:c16="http://schemas.microsoft.com/office/drawing/2014/chart" uri="{C3380CC4-5D6E-409C-BE32-E72D297353CC}">
              <c16:uniqueId val="{00000028-10EC-4D67-BAA3-4872C18BB4F8}"/>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9-10EC-4D67-BAA3-4872C18BB4F8}"/>
              </c:ext>
            </c:extLst>
          </c:dPt>
          <c:dPt>
            <c:idx val="3"/>
            <c:marker>
              <c:symbol val="circle"/>
              <c:size val="7"/>
            </c:marker>
            <c:bubble3D val="0"/>
            <c:extLst>
              <c:ext xmlns:c16="http://schemas.microsoft.com/office/drawing/2014/chart" uri="{C3380CC4-5D6E-409C-BE32-E72D297353CC}">
                <c16:uniqueId val="{0000002A-10EC-4D67-BAA3-4872C18BB4F8}"/>
              </c:ext>
            </c:extLst>
          </c:dPt>
          <c:dPt>
            <c:idx val="5"/>
            <c:marker>
              <c:symbol val="circle"/>
              <c:size val="7"/>
            </c:marker>
            <c:bubble3D val="0"/>
            <c:extLst>
              <c:ext xmlns:c16="http://schemas.microsoft.com/office/drawing/2014/chart" uri="{C3380CC4-5D6E-409C-BE32-E72D297353CC}">
                <c16:uniqueId val="{0000002B-10EC-4D67-BAA3-4872C18BB4F8}"/>
              </c:ext>
            </c:extLst>
          </c:dPt>
          <c:dPt>
            <c:idx val="7"/>
            <c:marker>
              <c:symbol val="circle"/>
              <c:size val="7"/>
            </c:marker>
            <c:bubble3D val="0"/>
            <c:extLst>
              <c:ext xmlns:c16="http://schemas.microsoft.com/office/drawing/2014/chart" uri="{C3380CC4-5D6E-409C-BE32-E72D297353CC}">
                <c16:uniqueId val="{0000002C-10EC-4D67-BAA3-4872C18BB4F8}"/>
              </c:ext>
            </c:extLst>
          </c:dPt>
          <c:dPt>
            <c:idx val="9"/>
            <c:marker>
              <c:symbol val="circle"/>
              <c:size val="7"/>
            </c:marker>
            <c:bubble3D val="0"/>
            <c:extLst>
              <c:ext xmlns:c16="http://schemas.microsoft.com/office/drawing/2014/chart" uri="{C3380CC4-5D6E-409C-BE32-E72D297353CC}">
                <c16:uniqueId val="{0000002D-10EC-4D67-BAA3-4872C18BB4F8}"/>
              </c:ext>
            </c:extLst>
          </c:dPt>
          <c:dPt>
            <c:idx val="11"/>
            <c:marker>
              <c:symbol val="circle"/>
              <c:size val="7"/>
            </c:marker>
            <c:bubble3D val="0"/>
            <c:extLst>
              <c:ext xmlns:c16="http://schemas.microsoft.com/office/drawing/2014/chart" uri="{C3380CC4-5D6E-409C-BE32-E72D297353CC}">
                <c16:uniqueId val="{0000002E-10EC-4D67-BAA3-4872C18BB4F8}"/>
              </c:ext>
            </c:extLst>
          </c:dPt>
          <c:dPt>
            <c:idx val="13"/>
            <c:marker>
              <c:symbol val="circle"/>
              <c:size val="7"/>
            </c:marker>
            <c:bubble3D val="0"/>
            <c:extLst>
              <c:ext xmlns:c16="http://schemas.microsoft.com/office/drawing/2014/chart" uri="{C3380CC4-5D6E-409C-BE32-E72D297353CC}">
                <c16:uniqueId val="{0000002F-10EC-4D67-BAA3-4872C18BB4F8}"/>
              </c:ext>
            </c:extLst>
          </c:dPt>
          <c:dPt>
            <c:idx val="15"/>
            <c:marker>
              <c:symbol val="circle"/>
              <c:size val="7"/>
            </c:marker>
            <c:bubble3D val="0"/>
            <c:extLst>
              <c:ext xmlns:c16="http://schemas.microsoft.com/office/drawing/2014/chart" uri="{C3380CC4-5D6E-409C-BE32-E72D297353CC}">
                <c16:uniqueId val="{00000030-10EC-4D67-BAA3-4872C18BB4F8}"/>
              </c:ext>
            </c:extLst>
          </c:dPt>
          <c:dPt>
            <c:idx val="17"/>
            <c:marker>
              <c:symbol val="circle"/>
              <c:size val="7"/>
            </c:marker>
            <c:bubble3D val="0"/>
            <c:extLst>
              <c:ext xmlns:c16="http://schemas.microsoft.com/office/drawing/2014/chart" uri="{C3380CC4-5D6E-409C-BE32-E72D297353CC}">
                <c16:uniqueId val="{00000031-10EC-4D67-BAA3-4872C18BB4F8}"/>
              </c:ext>
            </c:extLst>
          </c:dPt>
          <c:dPt>
            <c:idx val="19"/>
            <c:marker>
              <c:symbol val="circle"/>
              <c:size val="7"/>
            </c:marker>
            <c:bubble3D val="0"/>
            <c:extLst>
              <c:ext xmlns:c16="http://schemas.microsoft.com/office/drawing/2014/chart" uri="{C3380CC4-5D6E-409C-BE32-E72D297353CC}">
                <c16:uniqueId val="{00000032-10EC-4D67-BAA3-4872C18BB4F8}"/>
              </c:ext>
            </c:extLst>
          </c:dPt>
          <c:dPt>
            <c:idx val="21"/>
            <c:marker>
              <c:symbol val="circle"/>
              <c:size val="7"/>
            </c:marker>
            <c:bubble3D val="0"/>
            <c:extLst>
              <c:ext xmlns:c16="http://schemas.microsoft.com/office/drawing/2014/chart" uri="{C3380CC4-5D6E-409C-BE32-E72D297353CC}">
                <c16:uniqueId val="{00000033-10EC-4D67-BAA3-4872C18BB4F8}"/>
              </c:ext>
            </c:extLst>
          </c:dPt>
          <c:dPt>
            <c:idx val="23"/>
            <c:marker>
              <c:symbol val="circle"/>
              <c:size val="7"/>
            </c:marker>
            <c:bubble3D val="0"/>
            <c:extLst>
              <c:ext xmlns:c16="http://schemas.microsoft.com/office/drawing/2014/chart" uri="{C3380CC4-5D6E-409C-BE32-E72D297353CC}">
                <c16:uniqueId val="{00000034-10EC-4D67-BAA3-4872C18BB4F8}"/>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-9.8676985721657058</c:v>
                </c:pt>
                <c:pt idx="2">
                  <c:v>-9.8462670165823774</c:v>
                </c:pt>
                <c:pt idx="3">
                  <c:v>-8.5651413604840965</c:v>
                </c:pt>
                <c:pt idx="4">
                  <c:v>-7.274085970540467</c:v>
                </c:pt>
                <c:pt idx="5">
                  <c:v>-5.1665939996033643</c:v>
                </c:pt>
                <c:pt idx="6">
                  <c:v>-7.75909770851354</c:v>
                </c:pt>
                <c:pt idx="7">
                  <c:v>-8.3250184642989051</c:v>
                </c:pt>
                <c:pt idx="8">
                  <c:v>-8.6398199329125625</c:v>
                </c:pt>
                <c:pt idx="9">
                  <c:v>-8.8451932806083313</c:v>
                </c:pt>
                <c:pt idx="10">
                  <c:v>-9.3224770920104838</c:v>
                </c:pt>
                <c:pt idx="11">
                  <c:v>-9.6361759447919138</c:v>
                </c:pt>
                <c:pt idx="12">
                  <c:v>-10.108285059141476</c:v>
                </c:pt>
                <c:pt idx="13">
                  <c:v>-9.7100000000000009</c:v>
                </c:pt>
                <c:pt idx="14">
                  <c:v>-9.7987195397467701</c:v>
                </c:pt>
                <c:pt idx="15">
                  <c:v>-10.877547035233871</c:v>
                </c:pt>
                <c:pt idx="16">
                  <c:v>-11.029561240730079</c:v>
                </c:pt>
                <c:pt idx="17">
                  <c:v>-11.896210052333045</c:v>
                </c:pt>
                <c:pt idx="18">
                  <c:v>-12.107387767722477</c:v>
                </c:pt>
                <c:pt idx="19">
                  <c:v>-11.926353977486226</c:v>
                </c:pt>
                <c:pt idx="20">
                  <c:v>-10.87130423315854</c:v>
                </c:pt>
                <c:pt idx="21">
                  <c:v>-9.3583505122329829</c:v>
                </c:pt>
                <c:pt idx="22">
                  <c:v>-9.726091875700293</c:v>
                </c:pt>
                <c:pt idx="23">
                  <c:v>-9.0937781151314674</c:v>
                </c:pt>
                <c:pt idx="24">
                  <c:v>-8.8902285009992639</c:v>
                </c:pt>
              </c:numCache>
            </c:numRef>
          </c:val>
          <c:smooth val="0"/>
          <c:extLst>
            <c:ext xmlns:c16="http://schemas.microsoft.com/office/drawing/2014/chart" uri="{C3380CC4-5D6E-409C-BE32-E72D297353CC}">
              <c16:uniqueId val="{00000035-10EC-4D67-BAA3-4872C18BB4F8}"/>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6-10EC-4D67-BAA3-4872C18BB4F8}"/>
              </c:ext>
            </c:extLst>
          </c:dPt>
          <c:dPt>
            <c:idx val="3"/>
            <c:marker>
              <c:symbol val="circle"/>
              <c:size val="7"/>
            </c:marker>
            <c:bubble3D val="0"/>
            <c:extLst>
              <c:ext xmlns:c16="http://schemas.microsoft.com/office/drawing/2014/chart" uri="{C3380CC4-5D6E-409C-BE32-E72D297353CC}">
                <c16:uniqueId val="{00000037-10EC-4D67-BAA3-4872C18BB4F8}"/>
              </c:ext>
            </c:extLst>
          </c:dPt>
          <c:dPt>
            <c:idx val="5"/>
            <c:marker>
              <c:symbol val="circle"/>
              <c:size val="7"/>
            </c:marker>
            <c:bubble3D val="0"/>
            <c:extLst>
              <c:ext xmlns:c16="http://schemas.microsoft.com/office/drawing/2014/chart" uri="{C3380CC4-5D6E-409C-BE32-E72D297353CC}">
                <c16:uniqueId val="{00000038-10EC-4D67-BAA3-4872C18BB4F8}"/>
              </c:ext>
            </c:extLst>
          </c:dPt>
          <c:dPt>
            <c:idx val="7"/>
            <c:marker>
              <c:symbol val="circle"/>
              <c:size val="7"/>
            </c:marker>
            <c:bubble3D val="0"/>
            <c:extLst>
              <c:ext xmlns:c16="http://schemas.microsoft.com/office/drawing/2014/chart" uri="{C3380CC4-5D6E-409C-BE32-E72D297353CC}">
                <c16:uniqueId val="{00000039-10EC-4D67-BAA3-4872C18BB4F8}"/>
              </c:ext>
            </c:extLst>
          </c:dPt>
          <c:dPt>
            <c:idx val="9"/>
            <c:marker>
              <c:symbol val="circle"/>
              <c:size val="7"/>
            </c:marker>
            <c:bubble3D val="0"/>
            <c:extLst>
              <c:ext xmlns:c16="http://schemas.microsoft.com/office/drawing/2014/chart" uri="{C3380CC4-5D6E-409C-BE32-E72D297353CC}">
                <c16:uniqueId val="{0000003A-10EC-4D67-BAA3-4872C18BB4F8}"/>
              </c:ext>
            </c:extLst>
          </c:dPt>
          <c:dPt>
            <c:idx val="11"/>
            <c:marker>
              <c:symbol val="circle"/>
              <c:size val="7"/>
            </c:marker>
            <c:bubble3D val="0"/>
            <c:extLst>
              <c:ext xmlns:c16="http://schemas.microsoft.com/office/drawing/2014/chart" uri="{C3380CC4-5D6E-409C-BE32-E72D297353CC}">
                <c16:uniqueId val="{0000003B-10EC-4D67-BAA3-4872C18BB4F8}"/>
              </c:ext>
            </c:extLst>
          </c:dPt>
          <c:dPt>
            <c:idx val="13"/>
            <c:marker>
              <c:symbol val="circle"/>
              <c:size val="7"/>
            </c:marker>
            <c:bubble3D val="0"/>
            <c:extLst>
              <c:ext xmlns:c16="http://schemas.microsoft.com/office/drawing/2014/chart" uri="{C3380CC4-5D6E-409C-BE32-E72D297353CC}">
                <c16:uniqueId val="{0000003C-10EC-4D67-BAA3-4872C18BB4F8}"/>
              </c:ext>
            </c:extLst>
          </c:dPt>
          <c:dPt>
            <c:idx val="15"/>
            <c:marker>
              <c:symbol val="circle"/>
              <c:size val="7"/>
            </c:marker>
            <c:bubble3D val="0"/>
            <c:extLst>
              <c:ext xmlns:c16="http://schemas.microsoft.com/office/drawing/2014/chart" uri="{C3380CC4-5D6E-409C-BE32-E72D297353CC}">
                <c16:uniqueId val="{0000003E-10EC-4D67-BAA3-4872C18BB4F8}"/>
              </c:ext>
            </c:extLst>
          </c:dPt>
          <c:dPt>
            <c:idx val="17"/>
            <c:marker>
              <c:symbol val="circle"/>
              <c:size val="7"/>
            </c:marker>
            <c:bubble3D val="0"/>
            <c:extLst>
              <c:ext xmlns:c16="http://schemas.microsoft.com/office/drawing/2014/chart" uri="{C3380CC4-5D6E-409C-BE32-E72D297353CC}">
                <c16:uniqueId val="{00000039-7CD5-421F-A799-B61FC1737180}"/>
              </c:ext>
            </c:extLst>
          </c:dPt>
          <c:dPt>
            <c:idx val="19"/>
            <c:marker>
              <c:symbol val="circle"/>
              <c:size val="7"/>
            </c:marker>
            <c:bubble3D val="0"/>
            <c:extLst>
              <c:ext xmlns:c16="http://schemas.microsoft.com/office/drawing/2014/chart" uri="{C3380CC4-5D6E-409C-BE32-E72D297353CC}">
                <c16:uniqueId val="{0000003A-530F-466A-8B48-697F56CB4EE9}"/>
              </c:ext>
            </c:extLst>
          </c:dPt>
          <c:dPt>
            <c:idx val="21"/>
            <c:marker>
              <c:symbol val="circle"/>
              <c:size val="7"/>
            </c:marker>
            <c:bubble3D val="0"/>
            <c:extLst>
              <c:ext xmlns:c16="http://schemas.microsoft.com/office/drawing/2014/chart" uri="{C3380CC4-5D6E-409C-BE32-E72D297353CC}">
                <c16:uniqueId val="{0000003B-571D-4EF7-B602-BB84E0FDBA62}"/>
              </c:ext>
            </c:extLst>
          </c:dPt>
          <c:dLbls>
            <c:dLbl>
              <c:idx val="1"/>
              <c:delete val="1"/>
              <c:extLst>
                <c:ext xmlns:c15="http://schemas.microsoft.com/office/drawing/2012/chart" uri="{CE6537A1-D6FC-4f65-9D91-7224C49458BB}"/>
                <c:ext xmlns:c16="http://schemas.microsoft.com/office/drawing/2014/chart" uri="{C3380CC4-5D6E-409C-BE32-E72D297353CC}">
                  <c16:uniqueId val="{00000036-10EC-4D67-BAA3-4872C18BB4F8}"/>
                </c:ext>
              </c:extLst>
            </c:dLbl>
            <c:dLbl>
              <c:idx val="3"/>
              <c:delete val="1"/>
              <c:extLst>
                <c:ext xmlns:c15="http://schemas.microsoft.com/office/drawing/2012/chart" uri="{CE6537A1-D6FC-4f65-9D91-7224C49458BB}"/>
                <c:ext xmlns:c16="http://schemas.microsoft.com/office/drawing/2014/chart" uri="{C3380CC4-5D6E-409C-BE32-E72D297353CC}">
                  <c16:uniqueId val="{00000037-10EC-4D67-BAA3-4872C18BB4F8}"/>
                </c:ext>
              </c:extLst>
            </c:dLbl>
            <c:dLbl>
              <c:idx val="5"/>
              <c:delete val="1"/>
              <c:extLst>
                <c:ext xmlns:c15="http://schemas.microsoft.com/office/drawing/2012/chart" uri="{CE6537A1-D6FC-4f65-9D91-7224C49458BB}"/>
                <c:ext xmlns:c16="http://schemas.microsoft.com/office/drawing/2014/chart" uri="{C3380CC4-5D6E-409C-BE32-E72D297353CC}">
                  <c16:uniqueId val="{00000038-10EC-4D67-BAA3-4872C18BB4F8}"/>
                </c:ext>
              </c:extLst>
            </c:dLbl>
            <c:dLbl>
              <c:idx val="7"/>
              <c:delete val="1"/>
              <c:extLst>
                <c:ext xmlns:c15="http://schemas.microsoft.com/office/drawing/2012/chart" uri="{CE6537A1-D6FC-4f65-9D91-7224C49458BB}"/>
                <c:ext xmlns:c16="http://schemas.microsoft.com/office/drawing/2014/chart" uri="{C3380CC4-5D6E-409C-BE32-E72D297353CC}">
                  <c16:uniqueId val="{00000039-10EC-4D67-BAA3-4872C18BB4F8}"/>
                </c:ext>
              </c:extLst>
            </c:dLbl>
            <c:dLbl>
              <c:idx val="9"/>
              <c:delete val="1"/>
              <c:extLst>
                <c:ext xmlns:c15="http://schemas.microsoft.com/office/drawing/2012/chart" uri="{CE6537A1-D6FC-4f65-9D91-7224C49458BB}"/>
                <c:ext xmlns:c16="http://schemas.microsoft.com/office/drawing/2014/chart" uri="{C3380CC4-5D6E-409C-BE32-E72D297353CC}">
                  <c16:uniqueId val="{0000003A-10EC-4D67-BAA3-4872C18BB4F8}"/>
                </c:ext>
              </c:extLst>
            </c:dLbl>
            <c:dLbl>
              <c:idx val="11"/>
              <c:delete val="1"/>
              <c:extLst>
                <c:ext xmlns:c15="http://schemas.microsoft.com/office/drawing/2012/chart" uri="{CE6537A1-D6FC-4f65-9D91-7224C49458BB}"/>
                <c:ext xmlns:c16="http://schemas.microsoft.com/office/drawing/2014/chart" uri="{C3380CC4-5D6E-409C-BE32-E72D297353CC}">
                  <c16:uniqueId val="{0000003B-10EC-4D67-BAA3-4872C18BB4F8}"/>
                </c:ext>
              </c:extLst>
            </c:dLbl>
            <c:dLbl>
              <c:idx val="13"/>
              <c:delete val="1"/>
              <c:extLst>
                <c:ext xmlns:c15="http://schemas.microsoft.com/office/drawing/2012/chart" uri="{CE6537A1-D6FC-4f65-9D91-7224C49458BB}"/>
                <c:ext xmlns:c16="http://schemas.microsoft.com/office/drawing/2014/chart" uri="{C3380CC4-5D6E-409C-BE32-E72D297353CC}">
                  <c16:uniqueId val="{0000003C-10EC-4D67-BAA3-4872C18BB4F8}"/>
                </c:ext>
              </c:extLst>
            </c:dLbl>
            <c:dLbl>
              <c:idx val="15"/>
              <c:delete val="1"/>
              <c:extLst>
                <c:ext xmlns:c15="http://schemas.microsoft.com/office/drawing/2012/chart" uri="{CE6537A1-D6FC-4f65-9D91-7224C49458BB}"/>
                <c:ext xmlns:c16="http://schemas.microsoft.com/office/drawing/2014/chart" uri="{C3380CC4-5D6E-409C-BE32-E72D297353CC}">
                  <c16:uniqueId val="{0000003E-10EC-4D67-BAA3-4872C18BB4F8}"/>
                </c:ext>
              </c:extLst>
            </c:dLbl>
            <c:dLbl>
              <c:idx val="17"/>
              <c:delete val="1"/>
              <c:extLst>
                <c:ext xmlns:c15="http://schemas.microsoft.com/office/drawing/2012/chart" uri="{CE6537A1-D6FC-4f65-9D91-7224C49458BB}"/>
                <c:ext xmlns:c16="http://schemas.microsoft.com/office/drawing/2014/chart" uri="{C3380CC4-5D6E-409C-BE32-E72D297353CC}">
                  <c16:uniqueId val="{00000039-7CD5-421F-A799-B61FC1737180}"/>
                </c:ext>
              </c:extLst>
            </c:dLbl>
            <c:dLbl>
              <c:idx val="19"/>
              <c:delete val="1"/>
              <c:extLst>
                <c:ext xmlns:c15="http://schemas.microsoft.com/office/drawing/2012/chart" uri="{CE6537A1-D6FC-4f65-9D91-7224C49458BB}"/>
                <c:ext xmlns:c16="http://schemas.microsoft.com/office/drawing/2014/chart" uri="{C3380CC4-5D6E-409C-BE32-E72D297353CC}">
                  <c16:uniqueId val="{0000003A-530F-466A-8B48-697F56CB4EE9}"/>
                </c:ext>
              </c:extLst>
            </c:dLbl>
            <c:dLbl>
              <c:idx val="21"/>
              <c:delete val="1"/>
              <c:extLst>
                <c:ext xmlns:c15="http://schemas.microsoft.com/office/drawing/2012/chart" uri="{CE6537A1-D6FC-4f65-9D91-7224C49458BB}"/>
                <c:ext xmlns:c16="http://schemas.microsoft.com/office/drawing/2014/chart" uri="{C3380CC4-5D6E-409C-BE32-E72D297353CC}">
                  <c16:uniqueId val="{0000003B-571D-4EF7-B602-BB84E0FDBA6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-6</c:v>
                </c:pt>
                <c:pt idx="2">
                  <c:v>-3.07</c:v>
                </c:pt>
                <c:pt idx="3">
                  <c:v>6.47</c:v>
                </c:pt>
                <c:pt idx="4">
                  <c:v>6.75</c:v>
                </c:pt>
                <c:pt idx="5">
                  <c:v>6.65</c:v>
                </c:pt>
                <c:pt idx="6">
                  <c:v>5.62</c:v>
                </c:pt>
                <c:pt idx="7">
                  <c:v>5.51</c:v>
                </c:pt>
                <c:pt idx="8">
                  <c:v>6.06</c:v>
                </c:pt>
                <c:pt idx="9">
                  <c:v>5.74</c:v>
                </c:pt>
                <c:pt idx="10">
                  <c:v>5.27</c:v>
                </c:pt>
                <c:pt idx="11">
                  <c:v>2.41</c:v>
                </c:pt>
                <c:pt idx="12">
                  <c:v>3.67</c:v>
                </c:pt>
                <c:pt idx="13">
                  <c:v>7.05</c:v>
                </c:pt>
                <c:pt idx="14">
                  <c:v>6.53</c:v>
                </c:pt>
                <c:pt idx="15">
                  <c:v>6.35</c:v>
                </c:pt>
                <c:pt idx="16">
                  <c:v>6.05</c:v>
                </c:pt>
                <c:pt idx="17">
                  <c:v>5.93</c:v>
                </c:pt>
                <c:pt idx="18">
                  <c:v>8.06</c:v>
                </c:pt>
                <c:pt idx="19">
                  <c:v>8.93</c:v>
                </c:pt>
                <c:pt idx="20">
                  <c:v>8.25</c:v>
                </c:pt>
                <c:pt idx="21">
                  <c:v>8.42</c:v>
                </c:pt>
                <c:pt idx="22">
                  <c:v>8.1999999999999993</c:v>
                </c:pt>
              </c:numCache>
            </c:numRef>
          </c:val>
          <c:smooth val="0"/>
          <c:extLst>
            <c:ext xmlns:c16="http://schemas.microsoft.com/office/drawing/2014/chart" uri="{C3380CC4-5D6E-409C-BE32-E72D297353CC}">
              <c16:uniqueId val="{0000003D-10EC-4D67-BAA3-4872C18BB4F8}"/>
            </c:ext>
          </c:extLst>
        </c:ser>
        <c:dLbls>
          <c:showLegendKey val="0"/>
          <c:showVal val="0"/>
          <c:showCatName val="0"/>
          <c:showSerName val="0"/>
          <c:showPercent val="0"/>
          <c:showBubbleSize val="0"/>
        </c:dLbls>
        <c:marker val="1"/>
        <c:smooth val="0"/>
        <c:axId val="481743720"/>
        <c:axId val="481746464"/>
      </c:lineChart>
      <c:catAx>
        <c:axId val="48174372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46464"/>
        <c:crosses val="autoZero"/>
        <c:auto val="1"/>
        <c:lblAlgn val="ctr"/>
        <c:lblOffset val="100"/>
        <c:tickLblSkip val="1"/>
        <c:tickMarkSkip val="1"/>
        <c:noMultiLvlLbl val="0"/>
      </c:catAx>
      <c:valAx>
        <c:axId val="481746464"/>
        <c:scaling>
          <c:orientation val="minMax"/>
          <c:max val="18"/>
          <c:min val="-1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43720"/>
        <c:crosses val="autoZero"/>
        <c:crossBetween val="between"/>
        <c:majorUnit val="6"/>
      </c:valAx>
      <c:spPr>
        <a:noFill/>
        <a:ln w="25409">
          <a:noFill/>
        </a:ln>
      </c:spPr>
    </c:plotArea>
    <c:legend>
      <c:legendPos val="t"/>
      <c:layout>
        <c:manualLayout>
          <c:xMode val="edge"/>
          <c:yMode val="edge"/>
          <c:x val="4.1845509266539245E-2"/>
          <c:y val="7.0523428216034911E-2"/>
          <c:w val="0.35944932554275766"/>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9193874387749033E-2"/>
          <c:y val="7.2735614886552544E-2"/>
          <c:w val="0.94698277704175349"/>
          <c:h val="0.79932316971011119"/>
        </c:manualLayout>
      </c:layout>
      <c:lineChart>
        <c:grouping val="standard"/>
        <c:varyColors val="0"/>
        <c:ser>
          <c:idx val="1"/>
          <c:order val="0"/>
          <c:tx>
            <c:strRef>
              <c:f>Sheet1!$A$2</c:f>
              <c:strCache>
                <c:ptCount val="1"/>
                <c:pt idx="0">
                  <c:v>Y2013</c:v>
                </c:pt>
              </c:strCache>
            </c:strRef>
          </c:tx>
          <c:spPr>
            <a:ln w="31772" cmpd="sng">
              <a:solidFill>
                <a:srgbClr val="BFBFBF"/>
              </a:solidFill>
            </a:ln>
            <a:effectLst/>
          </c:spPr>
          <c:marker>
            <c:symbol val="circle"/>
            <c:size val="10"/>
            <c:spPr>
              <a:solidFill>
                <a:schemeClr val="bg1"/>
              </a:solidFill>
              <a:ln w="9525">
                <a:solidFill>
                  <a:srgbClr val="BFBFBF"/>
                </a:solidFill>
              </a:ln>
              <a:effectLst/>
            </c:spPr>
          </c:marker>
          <c:dPt>
            <c:idx val="1"/>
            <c:marker>
              <c:symbol val="circle"/>
              <c:size val="7"/>
            </c:marker>
            <c:bubble3D val="0"/>
            <c:extLst>
              <c:ext xmlns:c16="http://schemas.microsoft.com/office/drawing/2014/chart" uri="{C3380CC4-5D6E-409C-BE32-E72D297353CC}">
                <c16:uniqueId val="{00000000-90DA-418E-86A1-802FD688C665}"/>
              </c:ext>
            </c:extLst>
          </c:dPt>
          <c:dPt>
            <c:idx val="3"/>
            <c:marker>
              <c:symbol val="circle"/>
              <c:size val="7"/>
            </c:marker>
            <c:bubble3D val="0"/>
            <c:extLst>
              <c:ext xmlns:c16="http://schemas.microsoft.com/office/drawing/2014/chart" uri="{C3380CC4-5D6E-409C-BE32-E72D297353CC}">
                <c16:uniqueId val="{00000001-90DA-418E-86A1-802FD688C665}"/>
              </c:ext>
            </c:extLst>
          </c:dPt>
          <c:dPt>
            <c:idx val="5"/>
            <c:marker>
              <c:symbol val="circle"/>
              <c:size val="7"/>
            </c:marker>
            <c:bubble3D val="0"/>
            <c:extLst>
              <c:ext xmlns:c16="http://schemas.microsoft.com/office/drawing/2014/chart" uri="{C3380CC4-5D6E-409C-BE32-E72D297353CC}">
                <c16:uniqueId val="{00000002-90DA-418E-86A1-802FD688C665}"/>
              </c:ext>
            </c:extLst>
          </c:dPt>
          <c:dPt>
            <c:idx val="7"/>
            <c:marker>
              <c:symbol val="circle"/>
              <c:size val="7"/>
            </c:marker>
            <c:bubble3D val="0"/>
            <c:extLst>
              <c:ext xmlns:c16="http://schemas.microsoft.com/office/drawing/2014/chart" uri="{C3380CC4-5D6E-409C-BE32-E72D297353CC}">
                <c16:uniqueId val="{00000003-90DA-418E-86A1-802FD688C665}"/>
              </c:ext>
            </c:extLst>
          </c:dPt>
          <c:dPt>
            <c:idx val="9"/>
            <c:marker>
              <c:symbol val="circle"/>
              <c:size val="7"/>
            </c:marker>
            <c:bubble3D val="0"/>
            <c:extLst>
              <c:ext xmlns:c16="http://schemas.microsoft.com/office/drawing/2014/chart" uri="{C3380CC4-5D6E-409C-BE32-E72D297353CC}">
                <c16:uniqueId val="{00000004-90DA-418E-86A1-802FD688C665}"/>
              </c:ext>
            </c:extLst>
          </c:dPt>
          <c:dPt>
            <c:idx val="11"/>
            <c:marker>
              <c:symbol val="circle"/>
              <c:size val="7"/>
            </c:marker>
            <c:bubble3D val="0"/>
            <c:extLst>
              <c:ext xmlns:c16="http://schemas.microsoft.com/office/drawing/2014/chart" uri="{C3380CC4-5D6E-409C-BE32-E72D297353CC}">
                <c16:uniqueId val="{00000005-90DA-418E-86A1-802FD688C665}"/>
              </c:ext>
            </c:extLst>
          </c:dPt>
          <c:dPt>
            <c:idx val="13"/>
            <c:marker>
              <c:symbol val="circle"/>
              <c:size val="7"/>
            </c:marker>
            <c:bubble3D val="0"/>
            <c:extLst>
              <c:ext xmlns:c16="http://schemas.microsoft.com/office/drawing/2014/chart" uri="{C3380CC4-5D6E-409C-BE32-E72D297353CC}">
                <c16:uniqueId val="{00000006-90DA-418E-86A1-802FD688C665}"/>
              </c:ext>
            </c:extLst>
          </c:dPt>
          <c:dPt>
            <c:idx val="15"/>
            <c:marker>
              <c:symbol val="circle"/>
              <c:size val="7"/>
            </c:marker>
            <c:bubble3D val="0"/>
            <c:extLst>
              <c:ext xmlns:c16="http://schemas.microsoft.com/office/drawing/2014/chart" uri="{C3380CC4-5D6E-409C-BE32-E72D297353CC}">
                <c16:uniqueId val="{00000007-90DA-418E-86A1-802FD688C665}"/>
              </c:ext>
            </c:extLst>
          </c:dPt>
          <c:dPt>
            <c:idx val="17"/>
            <c:marker>
              <c:symbol val="circle"/>
              <c:size val="7"/>
            </c:marker>
            <c:bubble3D val="0"/>
            <c:extLst>
              <c:ext xmlns:c16="http://schemas.microsoft.com/office/drawing/2014/chart" uri="{C3380CC4-5D6E-409C-BE32-E72D297353CC}">
                <c16:uniqueId val="{00000008-90DA-418E-86A1-802FD688C665}"/>
              </c:ext>
            </c:extLst>
          </c:dPt>
          <c:dPt>
            <c:idx val="19"/>
            <c:marker>
              <c:symbol val="circle"/>
              <c:size val="7"/>
            </c:marker>
            <c:bubble3D val="0"/>
            <c:extLst>
              <c:ext xmlns:c16="http://schemas.microsoft.com/office/drawing/2014/chart" uri="{C3380CC4-5D6E-409C-BE32-E72D297353CC}">
                <c16:uniqueId val="{00000009-90DA-418E-86A1-802FD688C665}"/>
              </c:ext>
            </c:extLst>
          </c:dPt>
          <c:dPt>
            <c:idx val="21"/>
            <c:marker>
              <c:symbol val="circle"/>
              <c:size val="7"/>
            </c:marker>
            <c:bubble3D val="0"/>
            <c:extLst>
              <c:ext xmlns:c16="http://schemas.microsoft.com/office/drawing/2014/chart" uri="{C3380CC4-5D6E-409C-BE32-E72D297353CC}">
                <c16:uniqueId val="{0000000A-90DA-418E-86A1-802FD688C665}"/>
              </c:ext>
            </c:extLst>
          </c:dPt>
          <c:dPt>
            <c:idx val="23"/>
            <c:marker>
              <c:symbol val="circle"/>
              <c:size val="7"/>
            </c:marker>
            <c:bubble3D val="0"/>
            <c:extLst>
              <c:ext xmlns:c16="http://schemas.microsoft.com/office/drawing/2014/chart" uri="{C3380CC4-5D6E-409C-BE32-E72D297353CC}">
                <c16:uniqueId val="{0000000B-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C-90DA-418E-86A1-802FD688C665}"/>
            </c:ext>
          </c:extLst>
        </c:ser>
        <c:ser>
          <c:idx val="2"/>
          <c:order val="1"/>
          <c:tx>
            <c:strRef>
              <c:f>Sheet1!$A$3</c:f>
              <c:strCache>
                <c:ptCount val="1"/>
                <c:pt idx="0">
                  <c:v>Y2014</c:v>
                </c:pt>
              </c:strCache>
            </c:strRef>
          </c:tx>
          <c:spPr>
            <a:ln w="19050">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D-90DA-418E-86A1-802FD688C665}"/>
              </c:ext>
            </c:extLst>
          </c:dPt>
          <c:dPt>
            <c:idx val="3"/>
            <c:marker>
              <c:symbol val="circle"/>
              <c:size val="7"/>
            </c:marker>
            <c:bubble3D val="0"/>
            <c:extLst>
              <c:ext xmlns:c16="http://schemas.microsoft.com/office/drawing/2014/chart" uri="{C3380CC4-5D6E-409C-BE32-E72D297353CC}">
                <c16:uniqueId val="{0000000E-90DA-418E-86A1-802FD688C665}"/>
              </c:ext>
            </c:extLst>
          </c:dPt>
          <c:dPt>
            <c:idx val="5"/>
            <c:marker>
              <c:symbol val="circle"/>
              <c:size val="7"/>
            </c:marker>
            <c:bubble3D val="0"/>
            <c:extLst>
              <c:ext xmlns:c16="http://schemas.microsoft.com/office/drawing/2014/chart" uri="{C3380CC4-5D6E-409C-BE32-E72D297353CC}">
                <c16:uniqueId val="{0000000F-90DA-418E-86A1-802FD688C665}"/>
              </c:ext>
            </c:extLst>
          </c:dPt>
          <c:dPt>
            <c:idx val="7"/>
            <c:marker>
              <c:symbol val="circle"/>
              <c:size val="7"/>
            </c:marker>
            <c:bubble3D val="0"/>
            <c:extLst>
              <c:ext xmlns:c16="http://schemas.microsoft.com/office/drawing/2014/chart" uri="{C3380CC4-5D6E-409C-BE32-E72D297353CC}">
                <c16:uniqueId val="{00000010-90DA-418E-86A1-802FD688C665}"/>
              </c:ext>
            </c:extLst>
          </c:dPt>
          <c:dPt>
            <c:idx val="9"/>
            <c:marker>
              <c:symbol val="circle"/>
              <c:size val="7"/>
            </c:marker>
            <c:bubble3D val="0"/>
            <c:extLst>
              <c:ext xmlns:c16="http://schemas.microsoft.com/office/drawing/2014/chart" uri="{C3380CC4-5D6E-409C-BE32-E72D297353CC}">
                <c16:uniqueId val="{00000011-90DA-418E-86A1-802FD688C665}"/>
              </c:ext>
            </c:extLst>
          </c:dPt>
          <c:dPt>
            <c:idx val="11"/>
            <c:marker>
              <c:symbol val="circle"/>
              <c:size val="7"/>
            </c:marker>
            <c:bubble3D val="0"/>
            <c:extLst>
              <c:ext xmlns:c16="http://schemas.microsoft.com/office/drawing/2014/chart" uri="{C3380CC4-5D6E-409C-BE32-E72D297353CC}">
                <c16:uniqueId val="{00000012-90DA-418E-86A1-802FD688C665}"/>
              </c:ext>
            </c:extLst>
          </c:dPt>
          <c:dPt>
            <c:idx val="13"/>
            <c:marker>
              <c:symbol val="circle"/>
              <c:size val="7"/>
            </c:marker>
            <c:bubble3D val="0"/>
            <c:extLst>
              <c:ext xmlns:c16="http://schemas.microsoft.com/office/drawing/2014/chart" uri="{C3380CC4-5D6E-409C-BE32-E72D297353CC}">
                <c16:uniqueId val="{00000013-90DA-418E-86A1-802FD688C665}"/>
              </c:ext>
            </c:extLst>
          </c:dPt>
          <c:dPt>
            <c:idx val="15"/>
            <c:marker>
              <c:symbol val="circle"/>
              <c:size val="7"/>
            </c:marker>
            <c:bubble3D val="0"/>
            <c:extLst>
              <c:ext xmlns:c16="http://schemas.microsoft.com/office/drawing/2014/chart" uri="{C3380CC4-5D6E-409C-BE32-E72D297353CC}">
                <c16:uniqueId val="{00000014-90DA-418E-86A1-802FD688C665}"/>
              </c:ext>
            </c:extLst>
          </c:dPt>
          <c:dPt>
            <c:idx val="17"/>
            <c:marker>
              <c:symbol val="circle"/>
              <c:size val="7"/>
            </c:marker>
            <c:bubble3D val="0"/>
            <c:extLst>
              <c:ext xmlns:c16="http://schemas.microsoft.com/office/drawing/2014/chart" uri="{C3380CC4-5D6E-409C-BE32-E72D297353CC}">
                <c16:uniqueId val="{00000015-90DA-418E-86A1-802FD688C665}"/>
              </c:ext>
            </c:extLst>
          </c:dPt>
          <c:dPt>
            <c:idx val="19"/>
            <c:marker>
              <c:symbol val="circle"/>
              <c:size val="7"/>
            </c:marker>
            <c:bubble3D val="0"/>
            <c:extLst>
              <c:ext xmlns:c16="http://schemas.microsoft.com/office/drawing/2014/chart" uri="{C3380CC4-5D6E-409C-BE32-E72D297353CC}">
                <c16:uniqueId val="{00000016-90DA-418E-86A1-802FD688C665}"/>
              </c:ext>
            </c:extLst>
          </c:dPt>
          <c:dPt>
            <c:idx val="21"/>
            <c:marker>
              <c:symbol val="circle"/>
              <c:size val="7"/>
            </c:marker>
            <c:bubble3D val="0"/>
            <c:extLst>
              <c:ext xmlns:c16="http://schemas.microsoft.com/office/drawing/2014/chart" uri="{C3380CC4-5D6E-409C-BE32-E72D297353CC}">
                <c16:uniqueId val="{00000017-90DA-418E-86A1-802FD688C665}"/>
              </c:ext>
            </c:extLst>
          </c:dPt>
          <c:dPt>
            <c:idx val="23"/>
            <c:marker>
              <c:symbol val="circle"/>
              <c:size val="7"/>
            </c:marker>
            <c:bubble3D val="0"/>
            <c:extLst>
              <c:ext xmlns:c16="http://schemas.microsoft.com/office/drawing/2014/chart" uri="{C3380CC4-5D6E-409C-BE32-E72D297353CC}">
                <c16:uniqueId val="{00000018-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Cache>
                <c:formatCode>0.00_ </c:formatCode>
                <c:ptCount val="25"/>
                <c:pt idx="0">
                  <c:v>0</c:v>
                </c:pt>
                <c:pt idx="1">
                  <c:v>3.4570257920617622</c:v>
                </c:pt>
                <c:pt idx="2">
                  <c:v>3.2174502101720321</c:v>
                </c:pt>
                <c:pt idx="3">
                  <c:v>2.9095126289149733</c:v>
                </c:pt>
                <c:pt idx="4">
                  <c:v>3.6317263159552589</c:v>
                </c:pt>
                <c:pt idx="5">
                  <c:v>2.9908542043104762</c:v>
                </c:pt>
                <c:pt idx="6">
                  <c:v>2.5605214088393233</c:v>
                </c:pt>
                <c:pt idx="7">
                  <c:v>3.2330600970732233</c:v>
                </c:pt>
                <c:pt idx="8">
                  <c:v>2.9697163674838802</c:v>
                </c:pt>
                <c:pt idx="9">
                  <c:v>2.8515237445107715</c:v>
                </c:pt>
                <c:pt idx="10">
                  <c:v>2.2250070945653353</c:v>
                </c:pt>
                <c:pt idx="11">
                  <c:v>1.9023777413689855</c:v>
                </c:pt>
                <c:pt idx="12">
                  <c:v>1.6648225758185693</c:v>
                </c:pt>
                <c:pt idx="13">
                  <c:v>1.376223452097127</c:v>
                </c:pt>
                <c:pt idx="14">
                  <c:v>1.2436887418073452</c:v>
                </c:pt>
                <c:pt idx="15">
                  <c:v>0.77859315000272589</c:v>
                </c:pt>
                <c:pt idx="16">
                  <c:v>0.33063141645696609</c:v>
                </c:pt>
                <c:pt idx="17">
                  <c:v>0.24229033827042049</c:v>
                </c:pt>
                <c:pt idx="18">
                  <c:v>-0.23144629678672232</c:v>
                </c:pt>
                <c:pt idx="19">
                  <c:v>-0.63963942222332448</c:v>
                </c:pt>
                <c:pt idx="20">
                  <c:v>-1.4555828355779636</c:v>
                </c:pt>
                <c:pt idx="21">
                  <c:v>-2.0282781235396832</c:v>
                </c:pt>
                <c:pt idx="22">
                  <c:v>-2.2847806497729324</c:v>
                </c:pt>
                <c:pt idx="23">
                  <c:v>-2.5542375813647484</c:v>
                </c:pt>
                <c:pt idx="24">
                  <c:v>-2.6670193203276358</c:v>
                </c:pt>
              </c:numCache>
            </c:numRef>
          </c:val>
          <c:smooth val="0"/>
          <c:extLst>
            <c:ext xmlns:c16="http://schemas.microsoft.com/office/drawing/2014/chart" uri="{C3380CC4-5D6E-409C-BE32-E72D297353CC}">
              <c16:uniqueId val="{00000019-90DA-418E-86A1-802FD688C665}"/>
            </c:ext>
          </c:extLst>
        </c:ser>
        <c:ser>
          <c:idx val="3"/>
          <c:order val="2"/>
          <c:tx>
            <c:strRef>
              <c:f>Sheet1!$A$4</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90DA-418E-86A1-802FD688C665}"/>
              </c:ext>
            </c:extLst>
          </c:dPt>
          <c:dPt>
            <c:idx val="3"/>
            <c:marker>
              <c:symbol val="circle"/>
              <c:size val="7"/>
            </c:marker>
            <c:bubble3D val="0"/>
            <c:extLst>
              <c:ext xmlns:c16="http://schemas.microsoft.com/office/drawing/2014/chart" uri="{C3380CC4-5D6E-409C-BE32-E72D297353CC}">
                <c16:uniqueId val="{0000001B-90DA-418E-86A1-802FD688C665}"/>
              </c:ext>
            </c:extLst>
          </c:dPt>
          <c:dPt>
            <c:idx val="5"/>
            <c:marker>
              <c:symbol val="circle"/>
              <c:size val="7"/>
            </c:marker>
            <c:bubble3D val="0"/>
            <c:extLst>
              <c:ext xmlns:c16="http://schemas.microsoft.com/office/drawing/2014/chart" uri="{C3380CC4-5D6E-409C-BE32-E72D297353CC}">
                <c16:uniqueId val="{0000001C-90DA-418E-86A1-802FD688C665}"/>
              </c:ext>
            </c:extLst>
          </c:dPt>
          <c:dPt>
            <c:idx val="7"/>
            <c:marker>
              <c:symbol val="circle"/>
              <c:size val="7"/>
            </c:marker>
            <c:bubble3D val="0"/>
            <c:extLst>
              <c:ext xmlns:c16="http://schemas.microsoft.com/office/drawing/2014/chart" uri="{C3380CC4-5D6E-409C-BE32-E72D297353CC}">
                <c16:uniqueId val="{0000001D-90DA-418E-86A1-802FD688C665}"/>
              </c:ext>
            </c:extLst>
          </c:dPt>
          <c:dPt>
            <c:idx val="9"/>
            <c:marker>
              <c:symbol val="circle"/>
              <c:size val="7"/>
            </c:marker>
            <c:bubble3D val="0"/>
            <c:extLst>
              <c:ext xmlns:c16="http://schemas.microsoft.com/office/drawing/2014/chart" uri="{C3380CC4-5D6E-409C-BE32-E72D297353CC}">
                <c16:uniqueId val="{0000001E-90DA-418E-86A1-802FD688C665}"/>
              </c:ext>
            </c:extLst>
          </c:dPt>
          <c:dPt>
            <c:idx val="11"/>
            <c:marker>
              <c:symbol val="circle"/>
              <c:size val="7"/>
            </c:marker>
            <c:bubble3D val="0"/>
            <c:extLst>
              <c:ext xmlns:c16="http://schemas.microsoft.com/office/drawing/2014/chart" uri="{C3380CC4-5D6E-409C-BE32-E72D297353CC}">
                <c16:uniqueId val="{0000001F-90DA-418E-86A1-802FD688C665}"/>
              </c:ext>
            </c:extLst>
          </c:dPt>
          <c:dPt>
            <c:idx val="13"/>
            <c:marker>
              <c:symbol val="circle"/>
              <c:size val="7"/>
            </c:marker>
            <c:bubble3D val="0"/>
            <c:extLst>
              <c:ext xmlns:c16="http://schemas.microsoft.com/office/drawing/2014/chart" uri="{C3380CC4-5D6E-409C-BE32-E72D297353CC}">
                <c16:uniqueId val="{00000020-90DA-418E-86A1-802FD688C665}"/>
              </c:ext>
            </c:extLst>
          </c:dPt>
          <c:dPt>
            <c:idx val="15"/>
            <c:marker>
              <c:symbol val="circle"/>
              <c:size val="7"/>
            </c:marker>
            <c:bubble3D val="0"/>
            <c:extLst>
              <c:ext xmlns:c16="http://schemas.microsoft.com/office/drawing/2014/chart" uri="{C3380CC4-5D6E-409C-BE32-E72D297353CC}">
                <c16:uniqueId val="{00000021-90DA-418E-86A1-802FD688C665}"/>
              </c:ext>
            </c:extLst>
          </c:dPt>
          <c:dPt>
            <c:idx val="17"/>
            <c:marker>
              <c:symbol val="circle"/>
              <c:size val="7"/>
            </c:marker>
            <c:bubble3D val="0"/>
            <c:extLst>
              <c:ext xmlns:c16="http://schemas.microsoft.com/office/drawing/2014/chart" uri="{C3380CC4-5D6E-409C-BE32-E72D297353CC}">
                <c16:uniqueId val="{00000022-90DA-418E-86A1-802FD688C665}"/>
              </c:ext>
            </c:extLst>
          </c:dPt>
          <c:dPt>
            <c:idx val="19"/>
            <c:marker>
              <c:symbol val="circle"/>
              <c:size val="7"/>
            </c:marker>
            <c:bubble3D val="0"/>
            <c:extLst>
              <c:ext xmlns:c16="http://schemas.microsoft.com/office/drawing/2014/chart" uri="{C3380CC4-5D6E-409C-BE32-E72D297353CC}">
                <c16:uniqueId val="{00000023-90DA-418E-86A1-802FD688C665}"/>
              </c:ext>
            </c:extLst>
          </c:dPt>
          <c:dPt>
            <c:idx val="21"/>
            <c:marker>
              <c:symbol val="circle"/>
              <c:size val="7"/>
            </c:marker>
            <c:bubble3D val="0"/>
            <c:extLst>
              <c:ext xmlns:c16="http://schemas.microsoft.com/office/drawing/2014/chart" uri="{C3380CC4-5D6E-409C-BE32-E72D297353CC}">
                <c16:uniqueId val="{00000024-90DA-418E-86A1-802FD688C665}"/>
              </c:ext>
            </c:extLst>
          </c:dPt>
          <c:dPt>
            <c:idx val="23"/>
            <c:marker>
              <c:symbol val="circle"/>
              <c:size val="7"/>
            </c:marker>
            <c:bubble3D val="0"/>
            <c:extLst>
              <c:ext xmlns:c16="http://schemas.microsoft.com/office/drawing/2014/chart" uri="{C3380CC4-5D6E-409C-BE32-E72D297353CC}">
                <c16:uniqueId val="{00000025-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1.1227192996746211</c:v>
                </c:pt>
                <c:pt idx="2">
                  <c:v>1.2967541442477521</c:v>
                </c:pt>
                <c:pt idx="3">
                  <c:v>0.48736232486335485</c:v>
                </c:pt>
                <c:pt idx="4">
                  <c:v>0.46312883454549247</c:v>
                </c:pt>
                <c:pt idx="5">
                  <c:v>0.62002246411085571</c:v>
                </c:pt>
                <c:pt idx="6">
                  <c:v>0.33812824734926228</c:v>
                </c:pt>
                <c:pt idx="7">
                  <c:v>0.38861375147144994</c:v>
                </c:pt>
                <c:pt idx="8">
                  <c:v>0.2042823196945176</c:v>
                </c:pt>
                <c:pt idx="9">
                  <c:v>0.26088029636465621</c:v>
                </c:pt>
                <c:pt idx="10">
                  <c:v>2.0175115511126541E-2</c:v>
                </c:pt>
                <c:pt idx="11">
                  <c:v>-0.252487032827166</c:v>
                </c:pt>
                <c:pt idx="12">
                  <c:v>-0.28426585624355527</c:v>
                </c:pt>
                <c:pt idx="13">
                  <c:v>-1.4324035013962968</c:v>
                </c:pt>
                <c:pt idx="14">
                  <c:v>-1.1020100817133358</c:v>
                </c:pt>
                <c:pt idx="15">
                  <c:v>-0.91502400344660673</c:v>
                </c:pt>
                <c:pt idx="16">
                  <c:v>-1.710036678953224</c:v>
                </c:pt>
                <c:pt idx="17">
                  <c:v>-2.2369318561065064</c:v>
                </c:pt>
                <c:pt idx="18">
                  <c:v>-2.1563847674126393</c:v>
                </c:pt>
                <c:pt idx="19">
                  <c:v>-1.6396769008686647</c:v>
                </c:pt>
                <c:pt idx="20">
                  <c:v>-2.4999112856712307</c:v>
                </c:pt>
                <c:pt idx="21">
                  <c:v>-2.8527247865838046</c:v>
                </c:pt>
                <c:pt idx="22">
                  <c:v>-2.9064743390511389</c:v>
                </c:pt>
                <c:pt idx="23">
                  <c:v>-2.9135747956563294</c:v>
                </c:pt>
                <c:pt idx="24">
                  <c:v>-2.9541890071832744</c:v>
                </c:pt>
              </c:numCache>
            </c:numRef>
          </c:val>
          <c:smooth val="0"/>
          <c:extLst>
            <c:ext xmlns:c16="http://schemas.microsoft.com/office/drawing/2014/chart" uri="{C3380CC4-5D6E-409C-BE32-E72D297353CC}">
              <c16:uniqueId val="{00000026-90DA-418E-86A1-802FD688C665}"/>
            </c:ext>
          </c:extLst>
        </c:ser>
        <c:ser>
          <c:idx val="4"/>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90DA-418E-86A1-802FD688C665}"/>
              </c:ext>
            </c:extLst>
          </c:dPt>
          <c:dPt>
            <c:idx val="3"/>
            <c:marker>
              <c:symbol val="circle"/>
              <c:size val="7"/>
            </c:marker>
            <c:bubble3D val="0"/>
            <c:extLst>
              <c:ext xmlns:c16="http://schemas.microsoft.com/office/drawing/2014/chart" uri="{C3380CC4-5D6E-409C-BE32-E72D297353CC}">
                <c16:uniqueId val="{00000028-90DA-418E-86A1-802FD688C665}"/>
              </c:ext>
            </c:extLst>
          </c:dPt>
          <c:dPt>
            <c:idx val="5"/>
            <c:marker>
              <c:symbol val="circle"/>
              <c:size val="7"/>
            </c:marker>
            <c:bubble3D val="0"/>
            <c:extLst>
              <c:ext xmlns:c16="http://schemas.microsoft.com/office/drawing/2014/chart" uri="{C3380CC4-5D6E-409C-BE32-E72D297353CC}">
                <c16:uniqueId val="{00000029-90DA-418E-86A1-802FD688C665}"/>
              </c:ext>
            </c:extLst>
          </c:dPt>
          <c:dPt>
            <c:idx val="7"/>
            <c:marker>
              <c:symbol val="circle"/>
              <c:size val="7"/>
            </c:marker>
            <c:bubble3D val="0"/>
            <c:extLst>
              <c:ext xmlns:c16="http://schemas.microsoft.com/office/drawing/2014/chart" uri="{C3380CC4-5D6E-409C-BE32-E72D297353CC}">
                <c16:uniqueId val="{0000002A-90DA-418E-86A1-802FD688C665}"/>
              </c:ext>
            </c:extLst>
          </c:dPt>
          <c:dPt>
            <c:idx val="9"/>
            <c:marker>
              <c:symbol val="circle"/>
              <c:size val="7"/>
            </c:marker>
            <c:bubble3D val="0"/>
            <c:extLst>
              <c:ext xmlns:c16="http://schemas.microsoft.com/office/drawing/2014/chart" uri="{C3380CC4-5D6E-409C-BE32-E72D297353CC}">
                <c16:uniqueId val="{0000002B-90DA-418E-86A1-802FD688C665}"/>
              </c:ext>
            </c:extLst>
          </c:dPt>
          <c:dPt>
            <c:idx val="11"/>
            <c:marker>
              <c:symbol val="circle"/>
              <c:size val="7"/>
            </c:marker>
            <c:bubble3D val="0"/>
            <c:extLst>
              <c:ext xmlns:c16="http://schemas.microsoft.com/office/drawing/2014/chart" uri="{C3380CC4-5D6E-409C-BE32-E72D297353CC}">
                <c16:uniqueId val="{0000002C-90DA-418E-86A1-802FD688C665}"/>
              </c:ext>
            </c:extLst>
          </c:dPt>
          <c:dPt>
            <c:idx val="13"/>
            <c:marker>
              <c:symbol val="circle"/>
              <c:size val="7"/>
            </c:marker>
            <c:bubble3D val="0"/>
            <c:extLst>
              <c:ext xmlns:c16="http://schemas.microsoft.com/office/drawing/2014/chart" uri="{C3380CC4-5D6E-409C-BE32-E72D297353CC}">
                <c16:uniqueId val="{0000002D-90DA-418E-86A1-802FD688C665}"/>
              </c:ext>
            </c:extLst>
          </c:dPt>
          <c:dPt>
            <c:idx val="15"/>
            <c:marker>
              <c:symbol val="circle"/>
              <c:size val="7"/>
            </c:marker>
            <c:bubble3D val="0"/>
            <c:extLst>
              <c:ext xmlns:c16="http://schemas.microsoft.com/office/drawing/2014/chart" uri="{C3380CC4-5D6E-409C-BE32-E72D297353CC}">
                <c16:uniqueId val="{0000002E-90DA-418E-86A1-802FD688C665}"/>
              </c:ext>
            </c:extLst>
          </c:dPt>
          <c:dPt>
            <c:idx val="17"/>
            <c:marker>
              <c:symbol val="circle"/>
              <c:size val="7"/>
            </c:marker>
            <c:bubble3D val="0"/>
            <c:extLst>
              <c:ext xmlns:c16="http://schemas.microsoft.com/office/drawing/2014/chart" uri="{C3380CC4-5D6E-409C-BE32-E72D297353CC}">
                <c16:uniqueId val="{0000002F-90DA-418E-86A1-802FD688C665}"/>
              </c:ext>
            </c:extLst>
          </c:dPt>
          <c:dPt>
            <c:idx val="19"/>
            <c:marker>
              <c:symbol val="circle"/>
              <c:size val="7"/>
            </c:marker>
            <c:bubble3D val="0"/>
            <c:extLst>
              <c:ext xmlns:c16="http://schemas.microsoft.com/office/drawing/2014/chart" uri="{C3380CC4-5D6E-409C-BE32-E72D297353CC}">
                <c16:uniqueId val="{00000030-90DA-418E-86A1-802FD688C665}"/>
              </c:ext>
            </c:extLst>
          </c:dPt>
          <c:dPt>
            <c:idx val="21"/>
            <c:marker>
              <c:symbol val="circle"/>
              <c:size val="7"/>
            </c:marker>
            <c:bubble3D val="0"/>
            <c:extLst>
              <c:ext xmlns:c16="http://schemas.microsoft.com/office/drawing/2014/chart" uri="{C3380CC4-5D6E-409C-BE32-E72D297353CC}">
                <c16:uniqueId val="{00000031-90DA-418E-86A1-802FD688C665}"/>
              </c:ext>
            </c:extLst>
          </c:dPt>
          <c:dPt>
            <c:idx val="23"/>
            <c:marker>
              <c:symbol val="circle"/>
              <c:size val="7"/>
            </c:marker>
            <c:bubble3D val="0"/>
            <c:extLst>
              <c:ext xmlns:c16="http://schemas.microsoft.com/office/drawing/2014/chart" uri="{C3380CC4-5D6E-409C-BE32-E72D297353CC}">
                <c16:uniqueId val="{00000032-90DA-418E-86A1-802FD688C665}"/>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-1.2690539859201181E-2</c:v>
                </c:pt>
                <c:pt idx="2">
                  <c:v>0.16910172297320231</c:v>
                </c:pt>
                <c:pt idx="3">
                  <c:v>-0.15126375124001287</c:v>
                </c:pt>
                <c:pt idx="4">
                  <c:v>-0.39098349635788598</c:v>
                </c:pt>
                <c:pt idx="5">
                  <c:v>-1.703346567134022</c:v>
                </c:pt>
                <c:pt idx="6">
                  <c:v>-1.6850786796911026</c:v>
                </c:pt>
                <c:pt idx="7">
                  <c:v>-0.70849011312371624</c:v>
                </c:pt>
                <c:pt idx="8">
                  <c:v>-1.023291581737364</c:v>
                </c:pt>
                <c:pt idx="9">
                  <c:v>-1.4501690406324035</c:v>
                </c:pt>
                <c:pt idx="10">
                  <c:v>-1.9309720086311088</c:v>
                </c:pt>
                <c:pt idx="11">
                  <c:v>-2.2388936805076503</c:v>
                </c:pt>
                <c:pt idx="12">
                  <c:v>-2.4589619034688988</c:v>
                </c:pt>
                <c:pt idx="13">
                  <c:v>-3.13</c:v>
                </c:pt>
                <c:pt idx="14">
                  <c:v>-3.2157397088200561</c:v>
                </c:pt>
                <c:pt idx="15">
                  <c:v>-2.921301733274575</c:v>
                </c:pt>
                <c:pt idx="16">
                  <c:v>-3.0188158887914338</c:v>
                </c:pt>
                <c:pt idx="17">
                  <c:v>-2.1216985643471715</c:v>
                </c:pt>
                <c:pt idx="18">
                  <c:v>-2.3328762797366149</c:v>
                </c:pt>
                <c:pt idx="19">
                  <c:v>-2.1265049987530937</c:v>
                </c:pt>
                <c:pt idx="20">
                  <c:v>-1.5773604468067477</c:v>
                </c:pt>
                <c:pt idx="21">
                  <c:v>-0.72623983165717765</c:v>
                </c:pt>
                <c:pt idx="22">
                  <c:v>-1.3251314908501863</c:v>
                </c:pt>
                <c:pt idx="23">
                  <c:v>-0.59270008053760481</c:v>
                </c:pt>
                <c:pt idx="24">
                  <c:v>-0.64210306259607242</c:v>
                </c:pt>
              </c:numCache>
            </c:numRef>
          </c:val>
          <c:smooth val="0"/>
          <c:extLst>
            <c:ext xmlns:c16="http://schemas.microsoft.com/office/drawing/2014/chart" uri="{C3380CC4-5D6E-409C-BE32-E72D297353CC}">
              <c16:uniqueId val="{00000033-90DA-418E-86A1-802FD688C665}"/>
            </c:ext>
          </c:extLst>
        </c:ser>
        <c:ser>
          <c:idx val="0"/>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90DA-418E-86A1-802FD688C665}"/>
              </c:ext>
            </c:extLst>
          </c:dPt>
          <c:dPt>
            <c:idx val="3"/>
            <c:marker>
              <c:symbol val="circle"/>
              <c:size val="7"/>
            </c:marker>
            <c:bubble3D val="0"/>
            <c:extLst>
              <c:ext xmlns:c16="http://schemas.microsoft.com/office/drawing/2014/chart" uri="{C3380CC4-5D6E-409C-BE32-E72D297353CC}">
                <c16:uniqueId val="{00000035-90DA-418E-86A1-802FD688C665}"/>
              </c:ext>
            </c:extLst>
          </c:dPt>
          <c:dPt>
            <c:idx val="5"/>
            <c:marker>
              <c:symbol val="circle"/>
              <c:size val="7"/>
            </c:marker>
            <c:bubble3D val="0"/>
            <c:extLst>
              <c:ext xmlns:c16="http://schemas.microsoft.com/office/drawing/2014/chart" uri="{C3380CC4-5D6E-409C-BE32-E72D297353CC}">
                <c16:uniqueId val="{00000036-90DA-418E-86A1-802FD688C665}"/>
              </c:ext>
            </c:extLst>
          </c:dPt>
          <c:dPt>
            <c:idx val="7"/>
            <c:marker>
              <c:symbol val="circle"/>
              <c:size val="7"/>
            </c:marker>
            <c:bubble3D val="0"/>
            <c:extLst>
              <c:ext xmlns:c16="http://schemas.microsoft.com/office/drawing/2014/chart" uri="{C3380CC4-5D6E-409C-BE32-E72D297353CC}">
                <c16:uniqueId val="{00000037-90DA-418E-86A1-802FD688C665}"/>
              </c:ext>
            </c:extLst>
          </c:dPt>
          <c:dPt>
            <c:idx val="9"/>
            <c:marker>
              <c:symbol val="circle"/>
              <c:size val="7"/>
            </c:marker>
            <c:bubble3D val="0"/>
            <c:extLst>
              <c:ext xmlns:c16="http://schemas.microsoft.com/office/drawing/2014/chart" uri="{C3380CC4-5D6E-409C-BE32-E72D297353CC}">
                <c16:uniqueId val="{00000038-90DA-418E-86A1-802FD688C665}"/>
              </c:ext>
            </c:extLst>
          </c:dPt>
          <c:dPt>
            <c:idx val="11"/>
            <c:marker>
              <c:symbol val="circle"/>
              <c:size val="7"/>
            </c:marker>
            <c:bubble3D val="0"/>
            <c:extLst>
              <c:ext xmlns:c16="http://schemas.microsoft.com/office/drawing/2014/chart" uri="{C3380CC4-5D6E-409C-BE32-E72D297353CC}">
                <c16:uniqueId val="{00000039-90DA-418E-86A1-802FD688C665}"/>
              </c:ext>
            </c:extLst>
          </c:dPt>
          <c:dPt>
            <c:idx val="13"/>
            <c:marker>
              <c:symbol val="circle"/>
              <c:size val="7"/>
            </c:marker>
            <c:bubble3D val="0"/>
            <c:extLst>
              <c:ext xmlns:c16="http://schemas.microsoft.com/office/drawing/2014/chart" uri="{C3380CC4-5D6E-409C-BE32-E72D297353CC}">
                <c16:uniqueId val="{0000003A-90DA-418E-86A1-802FD688C665}"/>
              </c:ext>
            </c:extLst>
          </c:dPt>
          <c:dPt>
            <c:idx val="15"/>
            <c:marker>
              <c:symbol val="circle"/>
              <c:size val="7"/>
            </c:marker>
            <c:bubble3D val="0"/>
            <c:extLst>
              <c:ext xmlns:c16="http://schemas.microsoft.com/office/drawing/2014/chart" uri="{C3380CC4-5D6E-409C-BE32-E72D297353CC}">
                <c16:uniqueId val="{0000003D-90DA-418E-86A1-802FD688C665}"/>
              </c:ext>
            </c:extLst>
          </c:dPt>
          <c:dPt>
            <c:idx val="17"/>
            <c:marker>
              <c:symbol val="circle"/>
              <c:size val="7"/>
            </c:marker>
            <c:bubble3D val="0"/>
            <c:extLst>
              <c:ext xmlns:c16="http://schemas.microsoft.com/office/drawing/2014/chart" uri="{C3380CC4-5D6E-409C-BE32-E72D297353CC}">
                <c16:uniqueId val="{00000038-CCFF-43FD-B693-C68E6F78EBB1}"/>
              </c:ext>
            </c:extLst>
          </c:dPt>
          <c:dPt>
            <c:idx val="19"/>
            <c:marker>
              <c:symbol val="circle"/>
              <c:size val="7"/>
            </c:marker>
            <c:bubble3D val="0"/>
            <c:extLst>
              <c:ext xmlns:c16="http://schemas.microsoft.com/office/drawing/2014/chart" uri="{C3380CC4-5D6E-409C-BE32-E72D297353CC}">
                <c16:uniqueId val="{00000039-0E60-44EA-8269-F5E32A056826}"/>
              </c:ext>
            </c:extLst>
          </c:dPt>
          <c:dPt>
            <c:idx val="21"/>
            <c:marker>
              <c:symbol val="circle"/>
              <c:size val="7"/>
            </c:marker>
            <c:bubble3D val="0"/>
            <c:extLst>
              <c:ext xmlns:c16="http://schemas.microsoft.com/office/drawing/2014/chart" uri="{C3380CC4-5D6E-409C-BE32-E72D297353CC}">
                <c16:uniqueId val="{0000003A-62BF-4501-A4E0-D32D50E28BF5}"/>
              </c:ext>
            </c:extLst>
          </c:dPt>
          <c:dLbls>
            <c:dLbl>
              <c:idx val="1"/>
              <c:delete val="1"/>
              <c:extLst>
                <c:ext xmlns:c15="http://schemas.microsoft.com/office/drawing/2012/chart" uri="{CE6537A1-D6FC-4f65-9D91-7224C49458BB}"/>
                <c:ext xmlns:c16="http://schemas.microsoft.com/office/drawing/2014/chart" uri="{C3380CC4-5D6E-409C-BE32-E72D297353CC}">
                  <c16:uniqueId val="{00000034-90DA-418E-86A1-802FD688C665}"/>
                </c:ext>
              </c:extLst>
            </c:dLbl>
            <c:dLbl>
              <c:idx val="3"/>
              <c:delete val="1"/>
              <c:extLst>
                <c:ext xmlns:c15="http://schemas.microsoft.com/office/drawing/2012/chart" uri="{CE6537A1-D6FC-4f65-9D91-7224C49458BB}"/>
                <c:ext xmlns:c16="http://schemas.microsoft.com/office/drawing/2014/chart" uri="{C3380CC4-5D6E-409C-BE32-E72D297353CC}">
                  <c16:uniqueId val="{00000035-90DA-418E-86A1-802FD688C665}"/>
                </c:ext>
              </c:extLst>
            </c:dLbl>
            <c:dLbl>
              <c:idx val="4"/>
              <c:layout>
                <c:manualLayout>
                  <c:x val="-2.6673382490965288E-2"/>
                  <c:y val="-0.1103316165375926"/>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90DA-418E-86A1-802FD688C665}"/>
                </c:ext>
              </c:extLst>
            </c:dLbl>
            <c:dLbl>
              <c:idx val="5"/>
              <c:delete val="1"/>
              <c:extLst>
                <c:ext xmlns:c15="http://schemas.microsoft.com/office/drawing/2012/chart" uri="{CE6537A1-D6FC-4f65-9D91-7224C49458BB}"/>
                <c:ext xmlns:c16="http://schemas.microsoft.com/office/drawing/2014/chart" uri="{C3380CC4-5D6E-409C-BE32-E72D297353CC}">
                  <c16:uniqueId val="{00000036-90DA-418E-86A1-802FD688C665}"/>
                </c:ext>
              </c:extLst>
            </c:dLbl>
            <c:dLbl>
              <c:idx val="7"/>
              <c:delete val="1"/>
              <c:extLst>
                <c:ext xmlns:c15="http://schemas.microsoft.com/office/drawing/2012/chart" uri="{CE6537A1-D6FC-4f65-9D91-7224C49458BB}"/>
                <c:ext xmlns:c16="http://schemas.microsoft.com/office/drawing/2014/chart" uri="{C3380CC4-5D6E-409C-BE32-E72D297353CC}">
                  <c16:uniqueId val="{00000037-90DA-418E-86A1-802FD688C665}"/>
                </c:ext>
              </c:extLst>
            </c:dLbl>
            <c:dLbl>
              <c:idx val="9"/>
              <c:delete val="1"/>
              <c:extLst>
                <c:ext xmlns:c15="http://schemas.microsoft.com/office/drawing/2012/chart" uri="{CE6537A1-D6FC-4f65-9D91-7224C49458BB}"/>
                <c:ext xmlns:c16="http://schemas.microsoft.com/office/drawing/2014/chart" uri="{C3380CC4-5D6E-409C-BE32-E72D297353CC}">
                  <c16:uniqueId val="{00000038-90DA-418E-86A1-802FD688C665}"/>
                </c:ext>
              </c:extLst>
            </c:dLbl>
            <c:dLbl>
              <c:idx val="11"/>
              <c:delete val="1"/>
              <c:extLst>
                <c:ext xmlns:c15="http://schemas.microsoft.com/office/drawing/2012/chart" uri="{CE6537A1-D6FC-4f65-9D91-7224C49458BB}"/>
                <c:ext xmlns:c16="http://schemas.microsoft.com/office/drawing/2014/chart" uri="{C3380CC4-5D6E-409C-BE32-E72D297353CC}">
                  <c16:uniqueId val="{00000039-90DA-418E-86A1-802FD688C665}"/>
                </c:ext>
              </c:extLst>
            </c:dLbl>
            <c:dLbl>
              <c:idx val="13"/>
              <c:delete val="1"/>
              <c:extLst>
                <c:ext xmlns:c15="http://schemas.microsoft.com/office/drawing/2012/chart" uri="{CE6537A1-D6FC-4f65-9D91-7224C49458BB}"/>
                <c:ext xmlns:c16="http://schemas.microsoft.com/office/drawing/2014/chart" uri="{C3380CC4-5D6E-409C-BE32-E72D297353CC}">
                  <c16:uniqueId val="{0000003A-90DA-418E-86A1-802FD688C665}"/>
                </c:ext>
              </c:extLst>
            </c:dLbl>
            <c:dLbl>
              <c:idx val="15"/>
              <c:delete val="1"/>
              <c:extLst>
                <c:ext xmlns:c15="http://schemas.microsoft.com/office/drawing/2012/chart" uri="{CE6537A1-D6FC-4f65-9D91-7224C49458BB}"/>
                <c:ext xmlns:c16="http://schemas.microsoft.com/office/drawing/2014/chart" uri="{C3380CC4-5D6E-409C-BE32-E72D297353CC}">
                  <c16:uniqueId val="{0000003D-90DA-418E-86A1-802FD688C665}"/>
                </c:ext>
              </c:extLst>
            </c:dLbl>
            <c:dLbl>
              <c:idx val="17"/>
              <c:delete val="1"/>
              <c:extLst>
                <c:ext xmlns:c15="http://schemas.microsoft.com/office/drawing/2012/chart" uri="{CE6537A1-D6FC-4f65-9D91-7224C49458BB}"/>
                <c:ext xmlns:c16="http://schemas.microsoft.com/office/drawing/2014/chart" uri="{C3380CC4-5D6E-409C-BE32-E72D297353CC}">
                  <c16:uniqueId val="{00000038-CCFF-43FD-B693-C68E6F78EBB1}"/>
                </c:ext>
              </c:extLst>
            </c:dLbl>
            <c:dLbl>
              <c:idx val="19"/>
              <c:delete val="1"/>
              <c:extLst>
                <c:ext xmlns:c15="http://schemas.microsoft.com/office/drawing/2012/chart" uri="{CE6537A1-D6FC-4f65-9D91-7224C49458BB}"/>
                <c:ext xmlns:c16="http://schemas.microsoft.com/office/drawing/2014/chart" uri="{C3380CC4-5D6E-409C-BE32-E72D297353CC}">
                  <c16:uniqueId val="{00000039-0E60-44EA-8269-F5E32A056826}"/>
                </c:ext>
              </c:extLst>
            </c:dLbl>
            <c:dLbl>
              <c:idx val="21"/>
              <c:delete val="1"/>
              <c:extLst>
                <c:ext xmlns:c15="http://schemas.microsoft.com/office/drawing/2012/chart" uri="{CE6537A1-D6FC-4f65-9D91-7224C49458BB}"/>
                <c:ext xmlns:c16="http://schemas.microsoft.com/office/drawing/2014/chart" uri="{C3380CC4-5D6E-409C-BE32-E72D297353CC}">
                  <c16:uniqueId val="{0000003A-62BF-4501-A4E0-D32D50E28BF5}"/>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3.33</c:v>
                </c:pt>
                <c:pt idx="2">
                  <c:v>4.08</c:v>
                </c:pt>
                <c:pt idx="3">
                  <c:v>2.38</c:v>
                </c:pt>
                <c:pt idx="4">
                  <c:v>0.18</c:v>
                </c:pt>
                <c:pt idx="5">
                  <c:v>0.04</c:v>
                </c:pt>
                <c:pt idx="6">
                  <c:v>1.03</c:v>
                </c:pt>
                <c:pt idx="7">
                  <c:v>0.96</c:v>
                </c:pt>
                <c:pt idx="8">
                  <c:v>0.83</c:v>
                </c:pt>
                <c:pt idx="9">
                  <c:v>0.55000000000000004</c:v>
                </c:pt>
                <c:pt idx="10">
                  <c:v>0.78</c:v>
                </c:pt>
                <c:pt idx="11">
                  <c:v>1.18</c:v>
                </c:pt>
                <c:pt idx="12">
                  <c:v>0.84</c:v>
                </c:pt>
                <c:pt idx="13">
                  <c:v>3.86</c:v>
                </c:pt>
                <c:pt idx="14">
                  <c:v>3.31</c:v>
                </c:pt>
                <c:pt idx="15">
                  <c:v>2.87</c:v>
                </c:pt>
                <c:pt idx="16">
                  <c:v>2.58</c:v>
                </c:pt>
                <c:pt idx="17">
                  <c:v>4.82</c:v>
                </c:pt>
                <c:pt idx="18">
                  <c:v>4.53</c:v>
                </c:pt>
                <c:pt idx="19">
                  <c:v>4.54</c:v>
                </c:pt>
                <c:pt idx="20">
                  <c:v>4.8899999999999997</c:v>
                </c:pt>
                <c:pt idx="21">
                  <c:v>4.63</c:v>
                </c:pt>
                <c:pt idx="22">
                  <c:v>4.41</c:v>
                </c:pt>
              </c:numCache>
            </c:numRef>
          </c:val>
          <c:smooth val="0"/>
          <c:extLst>
            <c:ext xmlns:c16="http://schemas.microsoft.com/office/drawing/2014/chart" uri="{C3380CC4-5D6E-409C-BE32-E72D297353CC}">
              <c16:uniqueId val="{0000003C-90DA-418E-86A1-802FD688C665}"/>
            </c:ext>
          </c:extLst>
        </c:ser>
        <c:dLbls>
          <c:showLegendKey val="0"/>
          <c:showVal val="0"/>
          <c:showCatName val="0"/>
          <c:showSerName val="0"/>
          <c:showPercent val="0"/>
          <c:showBubbleSize val="0"/>
        </c:dLbls>
        <c:marker val="1"/>
        <c:smooth val="0"/>
        <c:axId val="576869312"/>
        <c:axId val="576871272"/>
      </c:lineChart>
      <c:catAx>
        <c:axId val="57686931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18">
            <a:solidFill>
              <a:srgbClr val="808080"/>
            </a:solidFill>
            <a:prstDash val="solid"/>
          </a:ln>
        </c:spPr>
        <c:txPr>
          <a:bodyPr rot="0" vert="horz"/>
          <a:lstStyle/>
          <a:p>
            <a:pPr>
              <a:defRPr b="0"/>
            </a:pPr>
            <a:endParaRPr lang="zh-CN"/>
          </a:p>
        </c:txPr>
        <c:crossAx val="576871272"/>
        <c:crosses val="autoZero"/>
        <c:auto val="1"/>
        <c:lblAlgn val="ctr"/>
        <c:lblOffset val="100"/>
        <c:tickLblSkip val="1"/>
        <c:tickMarkSkip val="1"/>
        <c:noMultiLvlLbl val="0"/>
      </c:catAx>
      <c:valAx>
        <c:axId val="576871272"/>
        <c:scaling>
          <c:orientation val="minMax"/>
          <c:max val="10"/>
          <c:min val="-9"/>
        </c:scaling>
        <c:delete val="0"/>
        <c:axPos val="l"/>
        <c:majorGridlines>
          <c:spPr>
            <a:ln w="13097">
              <a:solidFill>
                <a:schemeClr val="bg1">
                  <a:lumMod val="95000"/>
                </a:schemeClr>
              </a:solidFill>
              <a:prstDash val="solid"/>
            </a:ln>
          </c:spPr>
        </c:majorGridlines>
        <c:numFmt formatCode="0.0_ " sourceLinked="0"/>
        <c:majorTickMark val="none"/>
        <c:minorTickMark val="none"/>
        <c:tickLblPos val="low"/>
        <c:spPr>
          <a:noFill/>
          <a:ln w="39290">
            <a:noFill/>
            <a:prstDash val="solid"/>
          </a:ln>
        </c:spPr>
        <c:txPr>
          <a:bodyPr rot="0" vert="horz"/>
          <a:lstStyle/>
          <a:p>
            <a:pPr>
              <a:defRPr/>
            </a:pPr>
            <a:endParaRPr lang="zh-CN"/>
          </a:p>
        </c:txPr>
        <c:crossAx val="576869312"/>
        <c:crosses val="autoZero"/>
        <c:crossBetween val="between"/>
        <c:majorUnit val="3"/>
      </c:valAx>
      <c:spPr>
        <a:noFill/>
        <a:ln w="25400">
          <a:noFill/>
        </a:ln>
      </c:spPr>
    </c:plotArea>
    <c:legend>
      <c:legendPos val="t"/>
      <c:layout>
        <c:manualLayout>
          <c:xMode val="edge"/>
          <c:yMode val="edge"/>
          <c:x val="4.5050570106925314E-2"/>
          <c:y val="7.4966016582731498E-2"/>
          <c:w val="0.35948075968884013"/>
          <c:h val="6.526304566879745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384654073572033E-2"/>
          <c:y val="7.6963207165342024E-2"/>
          <c:w val="0.95196077940731216"/>
          <c:h val="0.7903211744333498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192-4457-B00F-0D2AD49C9A56}"/>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192-4457-B00F-0D2AD49C9A56}"/>
              </c:ext>
            </c:extLst>
          </c:dPt>
          <c:dPt>
            <c:idx val="3"/>
            <c:marker>
              <c:symbol val="circle"/>
              <c:size val="7"/>
            </c:marker>
            <c:bubble3D val="0"/>
            <c:extLst>
              <c:ext xmlns:c16="http://schemas.microsoft.com/office/drawing/2014/chart" uri="{C3380CC4-5D6E-409C-BE32-E72D297353CC}">
                <c16:uniqueId val="{00000002-0192-4457-B00F-0D2AD49C9A56}"/>
              </c:ext>
            </c:extLst>
          </c:dPt>
          <c:dPt>
            <c:idx val="5"/>
            <c:marker>
              <c:symbol val="circle"/>
              <c:size val="7"/>
            </c:marker>
            <c:bubble3D val="0"/>
            <c:extLst>
              <c:ext xmlns:c16="http://schemas.microsoft.com/office/drawing/2014/chart" uri="{C3380CC4-5D6E-409C-BE32-E72D297353CC}">
                <c16:uniqueId val="{00000003-0192-4457-B00F-0D2AD49C9A56}"/>
              </c:ext>
            </c:extLst>
          </c:dPt>
          <c:dPt>
            <c:idx val="7"/>
            <c:marker>
              <c:symbol val="circle"/>
              <c:size val="7"/>
            </c:marker>
            <c:bubble3D val="0"/>
            <c:extLst>
              <c:ext xmlns:c16="http://schemas.microsoft.com/office/drawing/2014/chart" uri="{C3380CC4-5D6E-409C-BE32-E72D297353CC}">
                <c16:uniqueId val="{00000004-0192-4457-B00F-0D2AD49C9A56}"/>
              </c:ext>
            </c:extLst>
          </c:dPt>
          <c:dPt>
            <c:idx val="9"/>
            <c:marker>
              <c:symbol val="circle"/>
              <c:size val="7"/>
            </c:marker>
            <c:bubble3D val="0"/>
            <c:extLst>
              <c:ext xmlns:c16="http://schemas.microsoft.com/office/drawing/2014/chart" uri="{C3380CC4-5D6E-409C-BE32-E72D297353CC}">
                <c16:uniqueId val="{00000005-0192-4457-B00F-0D2AD49C9A56}"/>
              </c:ext>
            </c:extLst>
          </c:dPt>
          <c:dPt>
            <c:idx val="11"/>
            <c:marker>
              <c:symbol val="circle"/>
              <c:size val="7"/>
            </c:marker>
            <c:bubble3D val="0"/>
            <c:extLst>
              <c:ext xmlns:c16="http://schemas.microsoft.com/office/drawing/2014/chart" uri="{C3380CC4-5D6E-409C-BE32-E72D297353CC}">
                <c16:uniqueId val="{00000006-0192-4457-B00F-0D2AD49C9A56}"/>
              </c:ext>
            </c:extLst>
          </c:dPt>
          <c:dPt>
            <c:idx val="13"/>
            <c:marker>
              <c:symbol val="circle"/>
              <c:size val="7"/>
            </c:marker>
            <c:bubble3D val="0"/>
            <c:extLst>
              <c:ext xmlns:c16="http://schemas.microsoft.com/office/drawing/2014/chart" uri="{C3380CC4-5D6E-409C-BE32-E72D297353CC}">
                <c16:uniqueId val="{00000007-0192-4457-B00F-0D2AD49C9A56}"/>
              </c:ext>
            </c:extLst>
          </c:dPt>
          <c:dPt>
            <c:idx val="15"/>
            <c:marker>
              <c:symbol val="circle"/>
              <c:size val="7"/>
            </c:marker>
            <c:bubble3D val="0"/>
            <c:extLst>
              <c:ext xmlns:c16="http://schemas.microsoft.com/office/drawing/2014/chart" uri="{C3380CC4-5D6E-409C-BE32-E72D297353CC}">
                <c16:uniqueId val="{00000008-0192-4457-B00F-0D2AD49C9A56}"/>
              </c:ext>
            </c:extLst>
          </c:dPt>
          <c:dPt>
            <c:idx val="17"/>
            <c:marker>
              <c:symbol val="circle"/>
              <c:size val="7"/>
            </c:marker>
            <c:bubble3D val="0"/>
            <c:extLst>
              <c:ext xmlns:c16="http://schemas.microsoft.com/office/drawing/2014/chart" uri="{C3380CC4-5D6E-409C-BE32-E72D297353CC}">
                <c16:uniqueId val="{00000009-0192-4457-B00F-0D2AD49C9A56}"/>
              </c:ext>
            </c:extLst>
          </c:dPt>
          <c:dPt>
            <c:idx val="19"/>
            <c:marker>
              <c:symbol val="circle"/>
              <c:size val="7"/>
            </c:marker>
            <c:bubble3D val="0"/>
            <c:extLst>
              <c:ext xmlns:c16="http://schemas.microsoft.com/office/drawing/2014/chart" uri="{C3380CC4-5D6E-409C-BE32-E72D297353CC}">
                <c16:uniqueId val="{0000000A-0192-4457-B00F-0D2AD49C9A56}"/>
              </c:ext>
            </c:extLst>
          </c:dPt>
          <c:dPt>
            <c:idx val="21"/>
            <c:marker>
              <c:symbol val="circle"/>
              <c:size val="7"/>
            </c:marker>
            <c:bubble3D val="0"/>
            <c:extLst>
              <c:ext xmlns:c16="http://schemas.microsoft.com/office/drawing/2014/chart" uri="{C3380CC4-5D6E-409C-BE32-E72D297353CC}">
                <c16:uniqueId val="{0000000B-0192-4457-B00F-0D2AD49C9A56}"/>
              </c:ext>
            </c:extLst>
          </c:dPt>
          <c:dPt>
            <c:idx val="23"/>
            <c:marker>
              <c:symbol val="circle"/>
              <c:size val="7"/>
            </c:marker>
            <c:bubble3D val="0"/>
            <c:extLst>
              <c:ext xmlns:c16="http://schemas.microsoft.com/office/drawing/2014/chart" uri="{C3380CC4-5D6E-409C-BE32-E72D297353CC}">
                <c16:uniqueId val="{0000000C-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192-4457-B00F-0D2AD49C9A56}"/>
            </c:ext>
          </c:extLst>
        </c:ser>
        <c:ser>
          <c:idx val="2"/>
          <c:order val="2"/>
          <c:tx>
            <c:strRef>
              <c:f>Sheet1!$A$4</c:f>
              <c:strCache>
                <c:ptCount val="1"/>
                <c:pt idx="0">
                  <c:v>Y2014</c:v>
                </c:pt>
              </c:strCache>
            </c:strRef>
          </c:tx>
          <c:spPr>
            <a:ln w="19050">
              <a:solidFill>
                <a:srgbClr val="BFBFBF"/>
              </a:solidFill>
            </a:ln>
          </c:spPr>
          <c:marker>
            <c:symbol val="circle"/>
            <c:size val="9"/>
            <c:spPr>
              <a:solidFill>
                <a:schemeClr val="bg1"/>
              </a:solidFill>
              <a:ln>
                <a:solidFill>
                  <a:srgbClr val="BFBFBF"/>
                </a:solidFill>
              </a:ln>
            </c:spPr>
          </c:marker>
          <c:dPt>
            <c:idx val="0"/>
            <c:marker>
              <c:symbol val="circle"/>
              <c:size val="10"/>
            </c:marker>
            <c:bubble3D val="0"/>
            <c:extLst>
              <c:ext xmlns:c16="http://schemas.microsoft.com/office/drawing/2014/chart" uri="{C3380CC4-5D6E-409C-BE32-E72D297353CC}">
                <c16:uniqueId val="{0000000E-0192-4457-B00F-0D2AD49C9A56}"/>
              </c:ext>
            </c:extLst>
          </c:dPt>
          <c:dPt>
            <c:idx val="1"/>
            <c:marker>
              <c:symbol val="circle"/>
              <c:size val="7"/>
            </c:marker>
            <c:bubble3D val="0"/>
            <c:extLst>
              <c:ext xmlns:c16="http://schemas.microsoft.com/office/drawing/2014/chart" uri="{C3380CC4-5D6E-409C-BE32-E72D297353CC}">
                <c16:uniqueId val="{0000000F-0192-4457-B00F-0D2AD49C9A56}"/>
              </c:ext>
            </c:extLst>
          </c:dPt>
          <c:dPt>
            <c:idx val="2"/>
            <c:marker>
              <c:symbol val="circle"/>
              <c:size val="10"/>
            </c:marker>
            <c:bubble3D val="0"/>
            <c:extLst>
              <c:ext xmlns:c16="http://schemas.microsoft.com/office/drawing/2014/chart" uri="{C3380CC4-5D6E-409C-BE32-E72D297353CC}">
                <c16:uniqueId val="{00000010-0192-4457-B00F-0D2AD49C9A56}"/>
              </c:ext>
            </c:extLst>
          </c:dPt>
          <c:dPt>
            <c:idx val="3"/>
            <c:marker>
              <c:symbol val="circle"/>
              <c:size val="7"/>
            </c:marker>
            <c:bubble3D val="0"/>
            <c:extLst>
              <c:ext xmlns:c16="http://schemas.microsoft.com/office/drawing/2014/chart" uri="{C3380CC4-5D6E-409C-BE32-E72D297353CC}">
                <c16:uniqueId val="{00000011-0192-4457-B00F-0D2AD49C9A56}"/>
              </c:ext>
            </c:extLst>
          </c:dPt>
          <c:dPt>
            <c:idx val="4"/>
            <c:marker>
              <c:symbol val="circle"/>
              <c:size val="10"/>
            </c:marker>
            <c:bubble3D val="0"/>
            <c:extLst>
              <c:ext xmlns:c16="http://schemas.microsoft.com/office/drawing/2014/chart" uri="{C3380CC4-5D6E-409C-BE32-E72D297353CC}">
                <c16:uniqueId val="{00000012-0192-4457-B00F-0D2AD49C9A56}"/>
              </c:ext>
            </c:extLst>
          </c:dPt>
          <c:dPt>
            <c:idx val="5"/>
            <c:marker>
              <c:symbol val="circle"/>
              <c:size val="7"/>
            </c:marker>
            <c:bubble3D val="0"/>
            <c:extLst>
              <c:ext xmlns:c16="http://schemas.microsoft.com/office/drawing/2014/chart" uri="{C3380CC4-5D6E-409C-BE32-E72D297353CC}">
                <c16:uniqueId val="{00000013-0192-4457-B00F-0D2AD49C9A56}"/>
              </c:ext>
            </c:extLst>
          </c:dPt>
          <c:dPt>
            <c:idx val="6"/>
            <c:marker>
              <c:symbol val="circle"/>
              <c:size val="10"/>
            </c:marker>
            <c:bubble3D val="0"/>
            <c:extLst>
              <c:ext xmlns:c16="http://schemas.microsoft.com/office/drawing/2014/chart" uri="{C3380CC4-5D6E-409C-BE32-E72D297353CC}">
                <c16:uniqueId val="{00000014-0192-4457-B00F-0D2AD49C9A56}"/>
              </c:ext>
            </c:extLst>
          </c:dPt>
          <c:dPt>
            <c:idx val="7"/>
            <c:marker>
              <c:symbol val="circle"/>
              <c:size val="7"/>
            </c:marker>
            <c:bubble3D val="0"/>
            <c:extLst>
              <c:ext xmlns:c16="http://schemas.microsoft.com/office/drawing/2014/chart" uri="{C3380CC4-5D6E-409C-BE32-E72D297353CC}">
                <c16:uniqueId val="{00000015-0192-4457-B00F-0D2AD49C9A56}"/>
              </c:ext>
            </c:extLst>
          </c:dPt>
          <c:dPt>
            <c:idx val="8"/>
            <c:marker>
              <c:symbol val="circle"/>
              <c:size val="10"/>
            </c:marker>
            <c:bubble3D val="0"/>
            <c:extLst>
              <c:ext xmlns:c16="http://schemas.microsoft.com/office/drawing/2014/chart" uri="{C3380CC4-5D6E-409C-BE32-E72D297353CC}">
                <c16:uniqueId val="{00000016-0192-4457-B00F-0D2AD49C9A56}"/>
              </c:ext>
            </c:extLst>
          </c:dPt>
          <c:dPt>
            <c:idx val="9"/>
            <c:marker>
              <c:symbol val="circle"/>
              <c:size val="7"/>
            </c:marker>
            <c:bubble3D val="0"/>
            <c:extLst>
              <c:ext xmlns:c16="http://schemas.microsoft.com/office/drawing/2014/chart" uri="{C3380CC4-5D6E-409C-BE32-E72D297353CC}">
                <c16:uniqueId val="{00000017-0192-4457-B00F-0D2AD49C9A56}"/>
              </c:ext>
            </c:extLst>
          </c:dPt>
          <c:dPt>
            <c:idx val="10"/>
            <c:marker>
              <c:symbol val="circle"/>
              <c:size val="10"/>
            </c:marker>
            <c:bubble3D val="0"/>
            <c:extLst>
              <c:ext xmlns:c16="http://schemas.microsoft.com/office/drawing/2014/chart" uri="{C3380CC4-5D6E-409C-BE32-E72D297353CC}">
                <c16:uniqueId val="{00000018-0192-4457-B00F-0D2AD49C9A56}"/>
              </c:ext>
            </c:extLst>
          </c:dPt>
          <c:dPt>
            <c:idx val="11"/>
            <c:marker>
              <c:symbol val="circle"/>
              <c:size val="7"/>
            </c:marker>
            <c:bubble3D val="0"/>
            <c:extLst>
              <c:ext xmlns:c16="http://schemas.microsoft.com/office/drawing/2014/chart" uri="{C3380CC4-5D6E-409C-BE32-E72D297353CC}">
                <c16:uniqueId val="{00000019-0192-4457-B00F-0D2AD49C9A56}"/>
              </c:ext>
            </c:extLst>
          </c:dPt>
          <c:dPt>
            <c:idx val="12"/>
            <c:marker>
              <c:symbol val="circle"/>
              <c:size val="10"/>
            </c:marker>
            <c:bubble3D val="0"/>
            <c:extLst>
              <c:ext xmlns:c16="http://schemas.microsoft.com/office/drawing/2014/chart" uri="{C3380CC4-5D6E-409C-BE32-E72D297353CC}">
                <c16:uniqueId val="{0000001A-0192-4457-B00F-0D2AD49C9A56}"/>
              </c:ext>
            </c:extLst>
          </c:dPt>
          <c:dPt>
            <c:idx val="13"/>
            <c:marker>
              <c:symbol val="circle"/>
              <c:size val="7"/>
            </c:marker>
            <c:bubble3D val="0"/>
            <c:extLst>
              <c:ext xmlns:c16="http://schemas.microsoft.com/office/drawing/2014/chart" uri="{C3380CC4-5D6E-409C-BE32-E72D297353CC}">
                <c16:uniqueId val="{0000001B-0192-4457-B00F-0D2AD49C9A56}"/>
              </c:ext>
            </c:extLst>
          </c:dPt>
          <c:dPt>
            <c:idx val="14"/>
            <c:marker>
              <c:symbol val="circle"/>
              <c:size val="10"/>
            </c:marker>
            <c:bubble3D val="0"/>
            <c:extLst>
              <c:ext xmlns:c16="http://schemas.microsoft.com/office/drawing/2014/chart" uri="{C3380CC4-5D6E-409C-BE32-E72D297353CC}">
                <c16:uniqueId val="{0000001C-0192-4457-B00F-0D2AD49C9A56}"/>
              </c:ext>
            </c:extLst>
          </c:dPt>
          <c:dPt>
            <c:idx val="15"/>
            <c:marker>
              <c:symbol val="circle"/>
              <c:size val="7"/>
            </c:marker>
            <c:bubble3D val="0"/>
            <c:extLst>
              <c:ext xmlns:c16="http://schemas.microsoft.com/office/drawing/2014/chart" uri="{C3380CC4-5D6E-409C-BE32-E72D297353CC}">
                <c16:uniqueId val="{0000001D-0192-4457-B00F-0D2AD49C9A56}"/>
              </c:ext>
            </c:extLst>
          </c:dPt>
          <c:dPt>
            <c:idx val="16"/>
            <c:marker>
              <c:symbol val="circle"/>
              <c:size val="10"/>
            </c:marker>
            <c:bubble3D val="0"/>
            <c:extLst>
              <c:ext xmlns:c16="http://schemas.microsoft.com/office/drawing/2014/chart" uri="{C3380CC4-5D6E-409C-BE32-E72D297353CC}">
                <c16:uniqueId val="{0000001E-0192-4457-B00F-0D2AD49C9A56}"/>
              </c:ext>
            </c:extLst>
          </c:dPt>
          <c:dPt>
            <c:idx val="17"/>
            <c:marker>
              <c:symbol val="circle"/>
              <c:size val="7"/>
            </c:marker>
            <c:bubble3D val="0"/>
            <c:extLst>
              <c:ext xmlns:c16="http://schemas.microsoft.com/office/drawing/2014/chart" uri="{C3380CC4-5D6E-409C-BE32-E72D297353CC}">
                <c16:uniqueId val="{0000001F-0192-4457-B00F-0D2AD49C9A56}"/>
              </c:ext>
            </c:extLst>
          </c:dPt>
          <c:dPt>
            <c:idx val="18"/>
            <c:marker>
              <c:symbol val="circle"/>
              <c:size val="10"/>
            </c:marker>
            <c:bubble3D val="0"/>
            <c:extLst>
              <c:ext xmlns:c16="http://schemas.microsoft.com/office/drawing/2014/chart" uri="{C3380CC4-5D6E-409C-BE32-E72D297353CC}">
                <c16:uniqueId val="{00000020-0192-4457-B00F-0D2AD49C9A56}"/>
              </c:ext>
            </c:extLst>
          </c:dPt>
          <c:dPt>
            <c:idx val="19"/>
            <c:marker>
              <c:symbol val="circle"/>
              <c:size val="7"/>
            </c:marker>
            <c:bubble3D val="0"/>
            <c:extLst>
              <c:ext xmlns:c16="http://schemas.microsoft.com/office/drawing/2014/chart" uri="{C3380CC4-5D6E-409C-BE32-E72D297353CC}">
                <c16:uniqueId val="{00000021-0192-4457-B00F-0D2AD49C9A56}"/>
              </c:ext>
            </c:extLst>
          </c:dPt>
          <c:dPt>
            <c:idx val="20"/>
            <c:marker>
              <c:symbol val="circle"/>
              <c:size val="10"/>
            </c:marker>
            <c:bubble3D val="0"/>
            <c:extLst>
              <c:ext xmlns:c16="http://schemas.microsoft.com/office/drawing/2014/chart" uri="{C3380CC4-5D6E-409C-BE32-E72D297353CC}">
                <c16:uniqueId val="{00000022-0192-4457-B00F-0D2AD49C9A56}"/>
              </c:ext>
            </c:extLst>
          </c:dPt>
          <c:dPt>
            <c:idx val="21"/>
            <c:marker>
              <c:symbol val="circle"/>
              <c:size val="7"/>
            </c:marker>
            <c:bubble3D val="0"/>
            <c:extLst>
              <c:ext xmlns:c16="http://schemas.microsoft.com/office/drawing/2014/chart" uri="{C3380CC4-5D6E-409C-BE32-E72D297353CC}">
                <c16:uniqueId val="{00000023-0192-4457-B00F-0D2AD49C9A56}"/>
              </c:ext>
            </c:extLst>
          </c:dPt>
          <c:dPt>
            <c:idx val="22"/>
            <c:marker>
              <c:symbol val="circle"/>
              <c:size val="10"/>
            </c:marker>
            <c:bubble3D val="0"/>
            <c:extLst>
              <c:ext xmlns:c16="http://schemas.microsoft.com/office/drawing/2014/chart" uri="{C3380CC4-5D6E-409C-BE32-E72D297353CC}">
                <c16:uniqueId val="{00000024-0192-4457-B00F-0D2AD49C9A56}"/>
              </c:ext>
            </c:extLst>
          </c:dPt>
          <c:dPt>
            <c:idx val="23"/>
            <c:marker>
              <c:symbol val="circle"/>
              <c:size val="7"/>
            </c:marker>
            <c:bubble3D val="0"/>
            <c:extLst>
              <c:ext xmlns:c16="http://schemas.microsoft.com/office/drawing/2014/chart" uri="{C3380CC4-5D6E-409C-BE32-E72D297353CC}">
                <c16:uniqueId val="{00000025-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-5.8663875695081131</c:v>
                </c:pt>
                <c:pt idx="2">
                  <c:v>-6.815231402744681</c:v>
                </c:pt>
                <c:pt idx="3">
                  <c:v>2.2992577118691626</c:v>
                </c:pt>
                <c:pt idx="4">
                  <c:v>1.9486827162056297</c:v>
                </c:pt>
                <c:pt idx="5">
                  <c:v>-1.3052841851316277</c:v>
                </c:pt>
                <c:pt idx="6">
                  <c:v>-1.2899115323314447</c:v>
                </c:pt>
                <c:pt idx="7">
                  <c:v>2.2395281904692199</c:v>
                </c:pt>
                <c:pt idx="8">
                  <c:v>2.2206872690727186</c:v>
                </c:pt>
                <c:pt idx="9">
                  <c:v>7.9097045682496425</c:v>
                </c:pt>
                <c:pt idx="10">
                  <c:v>7.9015020298077943</c:v>
                </c:pt>
                <c:pt idx="11">
                  <c:v>2.3659015609268197</c:v>
                </c:pt>
                <c:pt idx="12">
                  <c:v>2.2653095757890096</c:v>
                </c:pt>
                <c:pt idx="13">
                  <c:v>1.1338427871065093</c:v>
                </c:pt>
                <c:pt idx="14">
                  <c:v>0.87544411115900722</c:v>
                </c:pt>
                <c:pt idx="15">
                  <c:v>4.7965757836607725</c:v>
                </c:pt>
                <c:pt idx="16">
                  <c:v>5.0088579507123976</c:v>
                </c:pt>
                <c:pt idx="17">
                  <c:v>4.0066334275510096</c:v>
                </c:pt>
                <c:pt idx="18">
                  <c:v>3.8773008822978738</c:v>
                </c:pt>
                <c:pt idx="19">
                  <c:v>5.1377771692139529</c:v>
                </c:pt>
                <c:pt idx="20">
                  <c:v>4.9829196479338256</c:v>
                </c:pt>
                <c:pt idx="21">
                  <c:v>2.2337120028836255</c:v>
                </c:pt>
                <c:pt idx="22">
                  <c:v>2.1857795416249326</c:v>
                </c:pt>
                <c:pt idx="23">
                  <c:v>6.2783740437787339</c:v>
                </c:pt>
                <c:pt idx="24">
                  <c:v>6.2532770221503053</c:v>
                </c:pt>
              </c:numCache>
            </c:numRef>
          </c:val>
          <c:smooth val="0"/>
          <c:extLst>
            <c:ext xmlns:c16="http://schemas.microsoft.com/office/drawing/2014/chart" uri="{C3380CC4-5D6E-409C-BE32-E72D297353CC}">
              <c16:uniqueId val="{00000026-0192-4457-B00F-0D2AD49C9A56}"/>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0192-4457-B00F-0D2AD49C9A56}"/>
              </c:ext>
            </c:extLst>
          </c:dPt>
          <c:dPt>
            <c:idx val="3"/>
            <c:marker>
              <c:symbol val="circle"/>
              <c:size val="7"/>
            </c:marker>
            <c:bubble3D val="0"/>
            <c:extLst>
              <c:ext xmlns:c16="http://schemas.microsoft.com/office/drawing/2014/chart" uri="{C3380CC4-5D6E-409C-BE32-E72D297353CC}">
                <c16:uniqueId val="{00000028-0192-4457-B00F-0D2AD49C9A56}"/>
              </c:ext>
            </c:extLst>
          </c:dPt>
          <c:dPt>
            <c:idx val="5"/>
            <c:marker>
              <c:symbol val="circle"/>
              <c:size val="7"/>
            </c:marker>
            <c:bubble3D val="0"/>
            <c:extLst>
              <c:ext xmlns:c16="http://schemas.microsoft.com/office/drawing/2014/chart" uri="{C3380CC4-5D6E-409C-BE32-E72D297353CC}">
                <c16:uniqueId val="{00000029-0192-4457-B00F-0D2AD49C9A56}"/>
              </c:ext>
            </c:extLst>
          </c:dPt>
          <c:dPt>
            <c:idx val="7"/>
            <c:marker>
              <c:symbol val="circle"/>
              <c:size val="7"/>
            </c:marker>
            <c:bubble3D val="0"/>
            <c:extLst>
              <c:ext xmlns:c16="http://schemas.microsoft.com/office/drawing/2014/chart" uri="{C3380CC4-5D6E-409C-BE32-E72D297353CC}">
                <c16:uniqueId val="{0000002A-0192-4457-B00F-0D2AD49C9A56}"/>
              </c:ext>
            </c:extLst>
          </c:dPt>
          <c:dPt>
            <c:idx val="9"/>
            <c:marker>
              <c:symbol val="circle"/>
              <c:size val="7"/>
            </c:marker>
            <c:bubble3D val="0"/>
            <c:extLst>
              <c:ext xmlns:c16="http://schemas.microsoft.com/office/drawing/2014/chart" uri="{C3380CC4-5D6E-409C-BE32-E72D297353CC}">
                <c16:uniqueId val="{0000002B-0192-4457-B00F-0D2AD49C9A56}"/>
              </c:ext>
            </c:extLst>
          </c:dPt>
          <c:dPt>
            <c:idx val="11"/>
            <c:marker>
              <c:symbol val="circle"/>
              <c:size val="7"/>
            </c:marker>
            <c:bubble3D val="0"/>
            <c:extLst>
              <c:ext xmlns:c16="http://schemas.microsoft.com/office/drawing/2014/chart" uri="{C3380CC4-5D6E-409C-BE32-E72D297353CC}">
                <c16:uniqueId val="{0000002C-0192-4457-B00F-0D2AD49C9A56}"/>
              </c:ext>
            </c:extLst>
          </c:dPt>
          <c:dPt>
            <c:idx val="13"/>
            <c:marker>
              <c:symbol val="circle"/>
              <c:size val="7"/>
            </c:marker>
            <c:bubble3D val="0"/>
            <c:extLst>
              <c:ext xmlns:c16="http://schemas.microsoft.com/office/drawing/2014/chart" uri="{C3380CC4-5D6E-409C-BE32-E72D297353CC}">
                <c16:uniqueId val="{0000002D-0192-4457-B00F-0D2AD49C9A56}"/>
              </c:ext>
            </c:extLst>
          </c:dPt>
          <c:dPt>
            <c:idx val="15"/>
            <c:marker>
              <c:symbol val="circle"/>
              <c:size val="7"/>
            </c:marker>
            <c:bubble3D val="0"/>
            <c:extLst>
              <c:ext xmlns:c16="http://schemas.microsoft.com/office/drawing/2014/chart" uri="{C3380CC4-5D6E-409C-BE32-E72D297353CC}">
                <c16:uniqueId val="{0000002E-0192-4457-B00F-0D2AD49C9A56}"/>
              </c:ext>
            </c:extLst>
          </c:dPt>
          <c:dPt>
            <c:idx val="17"/>
            <c:marker>
              <c:symbol val="circle"/>
              <c:size val="7"/>
            </c:marker>
            <c:bubble3D val="0"/>
            <c:extLst>
              <c:ext xmlns:c16="http://schemas.microsoft.com/office/drawing/2014/chart" uri="{C3380CC4-5D6E-409C-BE32-E72D297353CC}">
                <c16:uniqueId val="{0000002F-0192-4457-B00F-0D2AD49C9A56}"/>
              </c:ext>
            </c:extLst>
          </c:dPt>
          <c:dPt>
            <c:idx val="19"/>
            <c:marker>
              <c:symbol val="circle"/>
              <c:size val="7"/>
            </c:marker>
            <c:bubble3D val="0"/>
            <c:extLst>
              <c:ext xmlns:c16="http://schemas.microsoft.com/office/drawing/2014/chart" uri="{C3380CC4-5D6E-409C-BE32-E72D297353CC}">
                <c16:uniqueId val="{00000030-0192-4457-B00F-0D2AD49C9A56}"/>
              </c:ext>
            </c:extLst>
          </c:dPt>
          <c:dPt>
            <c:idx val="21"/>
            <c:marker>
              <c:symbol val="circle"/>
              <c:size val="7"/>
            </c:marker>
            <c:bubble3D val="0"/>
            <c:extLst>
              <c:ext xmlns:c16="http://schemas.microsoft.com/office/drawing/2014/chart" uri="{C3380CC4-5D6E-409C-BE32-E72D297353CC}">
                <c16:uniqueId val="{00000031-0192-4457-B00F-0D2AD49C9A56}"/>
              </c:ext>
            </c:extLst>
          </c:dPt>
          <c:dPt>
            <c:idx val="23"/>
            <c:marker>
              <c:symbol val="circle"/>
              <c:size val="7"/>
            </c:marker>
            <c:bubble3D val="0"/>
            <c:extLst>
              <c:ext xmlns:c16="http://schemas.microsoft.com/office/drawing/2014/chart" uri="{C3380CC4-5D6E-409C-BE32-E72D297353CC}">
                <c16:uniqueId val="{00000032-0192-4457-B00F-0D2AD49C9A56}"/>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1.8203980362939687</c:v>
                </c:pt>
                <c:pt idx="2">
                  <c:v>1.6129083424301527</c:v>
                </c:pt>
                <c:pt idx="3">
                  <c:v>7.1087241456253114</c:v>
                </c:pt>
                <c:pt idx="4">
                  <c:v>-4.5362754111211938</c:v>
                </c:pt>
                <c:pt idx="5">
                  <c:v>-4.2491915091916184</c:v>
                </c:pt>
                <c:pt idx="6">
                  <c:v>-5.0329396755619982</c:v>
                </c:pt>
                <c:pt idx="7">
                  <c:v>-0.69055964973746553</c:v>
                </c:pt>
                <c:pt idx="8">
                  <c:v>-5.9418397209483604</c:v>
                </c:pt>
                <c:pt idx="9">
                  <c:v>-5.3796548565850477</c:v>
                </c:pt>
                <c:pt idx="10">
                  <c:v>1.8599350886865373</c:v>
                </c:pt>
                <c:pt idx="11">
                  <c:v>1.9477700246095075</c:v>
                </c:pt>
                <c:pt idx="12">
                  <c:v>-6.490720933056382</c:v>
                </c:pt>
                <c:pt idx="13">
                  <c:v>-7.7489352365298858</c:v>
                </c:pt>
                <c:pt idx="14">
                  <c:v>-8.487046254497411</c:v>
                </c:pt>
                <c:pt idx="15">
                  <c:v>-8.7006080043336649</c:v>
                </c:pt>
                <c:pt idx="16">
                  <c:v>-8.0657835701592351</c:v>
                </c:pt>
                <c:pt idx="17">
                  <c:v>-6.8659017972974246</c:v>
                </c:pt>
                <c:pt idx="18">
                  <c:v>-9.5429783445578398</c:v>
                </c:pt>
                <c:pt idx="19">
                  <c:v>-9.7369464689954555</c:v>
                </c:pt>
                <c:pt idx="20">
                  <c:v>-8.1608285594379169</c:v>
                </c:pt>
                <c:pt idx="21">
                  <c:v>-8.6720310430606133</c:v>
                </c:pt>
                <c:pt idx="22">
                  <c:v>-8.7975082213689877</c:v>
                </c:pt>
                <c:pt idx="23">
                  <c:v>-8.2030991153672517</c:v>
                </c:pt>
                <c:pt idx="24">
                  <c:v>-8.7242011007928273</c:v>
                </c:pt>
              </c:numCache>
            </c:numRef>
          </c:val>
          <c:smooth val="0"/>
          <c:extLst>
            <c:ext xmlns:c16="http://schemas.microsoft.com/office/drawing/2014/chart" uri="{C3380CC4-5D6E-409C-BE32-E72D297353CC}">
              <c16:uniqueId val="{00000033-0192-4457-B00F-0D2AD49C9A56}"/>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0192-4457-B00F-0D2AD49C9A56}"/>
              </c:ext>
            </c:extLst>
          </c:dPt>
          <c:dPt>
            <c:idx val="3"/>
            <c:marker>
              <c:symbol val="circle"/>
              <c:size val="7"/>
            </c:marker>
            <c:bubble3D val="0"/>
            <c:extLst>
              <c:ext xmlns:c16="http://schemas.microsoft.com/office/drawing/2014/chart" uri="{C3380CC4-5D6E-409C-BE32-E72D297353CC}">
                <c16:uniqueId val="{00000035-0192-4457-B00F-0D2AD49C9A56}"/>
              </c:ext>
            </c:extLst>
          </c:dPt>
          <c:dPt>
            <c:idx val="5"/>
            <c:marker>
              <c:symbol val="circle"/>
              <c:size val="7"/>
            </c:marker>
            <c:bubble3D val="0"/>
            <c:extLst>
              <c:ext xmlns:c16="http://schemas.microsoft.com/office/drawing/2014/chart" uri="{C3380CC4-5D6E-409C-BE32-E72D297353CC}">
                <c16:uniqueId val="{00000036-0192-4457-B00F-0D2AD49C9A56}"/>
              </c:ext>
            </c:extLst>
          </c:dPt>
          <c:dPt>
            <c:idx val="7"/>
            <c:marker>
              <c:symbol val="circle"/>
              <c:size val="7"/>
            </c:marker>
            <c:bubble3D val="0"/>
            <c:extLst>
              <c:ext xmlns:c16="http://schemas.microsoft.com/office/drawing/2014/chart" uri="{C3380CC4-5D6E-409C-BE32-E72D297353CC}">
                <c16:uniqueId val="{00000037-0192-4457-B00F-0D2AD49C9A56}"/>
              </c:ext>
            </c:extLst>
          </c:dPt>
          <c:dPt>
            <c:idx val="9"/>
            <c:marker>
              <c:symbol val="circle"/>
              <c:size val="7"/>
            </c:marker>
            <c:bubble3D val="0"/>
            <c:extLst>
              <c:ext xmlns:c16="http://schemas.microsoft.com/office/drawing/2014/chart" uri="{C3380CC4-5D6E-409C-BE32-E72D297353CC}">
                <c16:uniqueId val="{00000038-0192-4457-B00F-0D2AD49C9A56}"/>
              </c:ext>
            </c:extLst>
          </c:dPt>
          <c:dPt>
            <c:idx val="11"/>
            <c:marker>
              <c:symbol val="circle"/>
              <c:size val="7"/>
            </c:marker>
            <c:bubble3D val="0"/>
            <c:extLst>
              <c:ext xmlns:c16="http://schemas.microsoft.com/office/drawing/2014/chart" uri="{C3380CC4-5D6E-409C-BE32-E72D297353CC}">
                <c16:uniqueId val="{00000039-0192-4457-B00F-0D2AD49C9A56}"/>
              </c:ext>
            </c:extLst>
          </c:dPt>
          <c:dPt>
            <c:idx val="13"/>
            <c:marker>
              <c:symbol val="circle"/>
              <c:size val="7"/>
            </c:marker>
            <c:bubble3D val="0"/>
            <c:extLst>
              <c:ext xmlns:c16="http://schemas.microsoft.com/office/drawing/2014/chart" uri="{C3380CC4-5D6E-409C-BE32-E72D297353CC}">
                <c16:uniqueId val="{0000003A-0192-4457-B00F-0D2AD49C9A56}"/>
              </c:ext>
            </c:extLst>
          </c:dPt>
          <c:dPt>
            <c:idx val="15"/>
            <c:marker>
              <c:symbol val="circle"/>
              <c:size val="7"/>
            </c:marker>
            <c:bubble3D val="0"/>
            <c:extLst>
              <c:ext xmlns:c16="http://schemas.microsoft.com/office/drawing/2014/chart" uri="{C3380CC4-5D6E-409C-BE32-E72D297353CC}">
                <c16:uniqueId val="{0000003B-0192-4457-B00F-0D2AD49C9A56}"/>
              </c:ext>
            </c:extLst>
          </c:dPt>
          <c:dPt>
            <c:idx val="17"/>
            <c:marker>
              <c:symbol val="circle"/>
              <c:size val="7"/>
            </c:marker>
            <c:bubble3D val="0"/>
            <c:extLst>
              <c:ext xmlns:c16="http://schemas.microsoft.com/office/drawing/2014/chart" uri="{C3380CC4-5D6E-409C-BE32-E72D297353CC}">
                <c16:uniqueId val="{0000003C-0192-4457-B00F-0D2AD49C9A56}"/>
              </c:ext>
            </c:extLst>
          </c:dPt>
          <c:dPt>
            <c:idx val="19"/>
            <c:marker>
              <c:symbol val="circle"/>
              <c:size val="7"/>
            </c:marker>
            <c:bubble3D val="0"/>
            <c:extLst>
              <c:ext xmlns:c16="http://schemas.microsoft.com/office/drawing/2014/chart" uri="{C3380CC4-5D6E-409C-BE32-E72D297353CC}">
                <c16:uniqueId val="{0000003D-0192-4457-B00F-0D2AD49C9A56}"/>
              </c:ext>
            </c:extLst>
          </c:dPt>
          <c:dPt>
            <c:idx val="21"/>
            <c:marker>
              <c:symbol val="circle"/>
              <c:size val="7"/>
            </c:marker>
            <c:bubble3D val="0"/>
            <c:extLst>
              <c:ext xmlns:c16="http://schemas.microsoft.com/office/drawing/2014/chart" uri="{C3380CC4-5D6E-409C-BE32-E72D297353CC}">
                <c16:uniqueId val="{0000003E-0192-4457-B00F-0D2AD49C9A56}"/>
              </c:ext>
            </c:extLst>
          </c:dPt>
          <c:dPt>
            <c:idx val="23"/>
            <c:marker>
              <c:symbol val="circle"/>
              <c:size val="7"/>
            </c:marker>
            <c:bubble3D val="0"/>
            <c:extLst>
              <c:ext xmlns:c16="http://schemas.microsoft.com/office/drawing/2014/chart" uri="{C3380CC4-5D6E-409C-BE32-E72D297353CC}">
                <c16:uniqueId val="{0000003F-0192-4457-B00F-0D2AD49C9A56}"/>
              </c:ext>
            </c:extLst>
          </c:dPt>
          <c:dLbls>
            <c:dLbl>
              <c:idx val="1"/>
              <c:delete val="1"/>
              <c:extLst>
                <c:ext xmlns:c15="http://schemas.microsoft.com/office/drawing/2012/chart" uri="{CE6537A1-D6FC-4f65-9D91-7224C49458BB}"/>
                <c:ext xmlns:c16="http://schemas.microsoft.com/office/drawing/2014/chart" uri="{C3380CC4-5D6E-409C-BE32-E72D297353CC}">
                  <c16:uniqueId val="{00000034-0192-4457-B00F-0D2AD49C9A56}"/>
                </c:ext>
              </c:extLst>
            </c:dLbl>
            <c:dLbl>
              <c:idx val="2"/>
              <c:delete val="1"/>
              <c:extLst>
                <c:ext xmlns:c15="http://schemas.microsoft.com/office/drawing/2012/chart" uri="{CE6537A1-D6FC-4f65-9D91-7224C49458BB}"/>
                <c:ext xmlns:c16="http://schemas.microsoft.com/office/drawing/2014/chart" uri="{C3380CC4-5D6E-409C-BE32-E72D297353CC}">
                  <c16:uniqueId val="{00000040-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35-0192-4457-B00F-0D2AD49C9A56}"/>
                </c:ext>
              </c:extLst>
            </c:dLbl>
            <c:dLbl>
              <c:idx val="4"/>
              <c:delete val="1"/>
              <c:extLst>
                <c:ext xmlns:c15="http://schemas.microsoft.com/office/drawing/2012/chart" uri="{CE6537A1-D6FC-4f65-9D91-7224C49458BB}"/>
                <c:ext xmlns:c16="http://schemas.microsoft.com/office/drawing/2014/chart" uri="{C3380CC4-5D6E-409C-BE32-E72D297353CC}">
                  <c16:uniqueId val="{00000041-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36-0192-4457-B00F-0D2AD49C9A56}"/>
                </c:ext>
              </c:extLst>
            </c:dLbl>
            <c:dLbl>
              <c:idx val="6"/>
              <c:delete val="1"/>
              <c:extLst>
                <c:ext xmlns:c15="http://schemas.microsoft.com/office/drawing/2012/chart" uri="{CE6537A1-D6FC-4f65-9D91-7224C49458BB}"/>
                <c:ext xmlns:c16="http://schemas.microsoft.com/office/drawing/2014/chart" uri="{C3380CC4-5D6E-409C-BE32-E72D297353CC}">
                  <c16:uniqueId val="{00000042-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37-0192-4457-B00F-0D2AD49C9A56}"/>
                </c:ext>
              </c:extLst>
            </c:dLbl>
            <c:dLbl>
              <c:idx val="8"/>
              <c:delete val="1"/>
              <c:extLst>
                <c:ext xmlns:c15="http://schemas.microsoft.com/office/drawing/2012/chart" uri="{CE6537A1-D6FC-4f65-9D91-7224C49458BB}"/>
                <c:ext xmlns:c16="http://schemas.microsoft.com/office/drawing/2014/chart" uri="{C3380CC4-5D6E-409C-BE32-E72D297353CC}">
                  <c16:uniqueId val="{00000043-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38-0192-4457-B00F-0D2AD49C9A56}"/>
                </c:ext>
              </c:extLst>
            </c:dLbl>
            <c:dLbl>
              <c:idx val="10"/>
              <c:delete val="1"/>
              <c:extLst>
                <c:ext xmlns:c15="http://schemas.microsoft.com/office/drawing/2012/chart" uri="{CE6537A1-D6FC-4f65-9D91-7224C49458BB}"/>
                <c:ext xmlns:c16="http://schemas.microsoft.com/office/drawing/2014/chart" uri="{C3380CC4-5D6E-409C-BE32-E72D297353CC}">
                  <c16:uniqueId val="{00000044-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39-0192-4457-B00F-0D2AD49C9A56}"/>
                </c:ext>
              </c:extLst>
            </c:dLbl>
            <c:dLbl>
              <c:idx val="12"/>
              <c:delete val="1"/>
              <c:extLst>
                <c:ext xmlns:c15="http://schemas.microsoft.com/office/drawing/2012/chart" uri="{CE6537A1-D6FC-4f65-9D91-7224C49458BB}"/>
                <c:ext xmlns:c16="http://schemas.microsoft.com/office/drawing/2014/chart" uri="{C3380CC4-5D6E-409C-BE32-E72D297353CC}">
                  <c16:uniqueId val="{00000045-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3A-0192-4457-B00F-0D2AD49C9A56}"/>
                </c:ext>
              </c:extLst>
            </c:dLbl>
            <c:dLbl>
              <c:idx val="14"/>
              <c:delete val="1"/>
              <c:extLst>
                <c:ext xmlns:c15="http://schemas.microsoft.com/office/drawing/2012/chart" uri="{CE6537A1-D6FC-4f65-9D91-7224C49458BB}"/>
                <c:ext xmlns:c16="http://schemas.microsoft.com/office/drawing/2014/chart" uri="{C3380CC4-5D6E-409C-BE32-E72D297353CC}">
                  <c16:uniqueId val="{00000046-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3B-0192-4457-B00F-0D2AD49C9A56}"/>
                </c:ext>
              </c:extLst>
            </c:dLbl>
            <c:dLbl>
              <c:idx val="16"/>
              <c:delete val="1"/>
              <c:extLst>
                <c:ext xmlns:c15="http://schemas.microsoft.com/office/drawing/2012/chart" uri="{CE6537A1-D6FC-4f65-9D91-7224C49458BB}"/>
                <c:ext xmlns:c16="http://schemas.microsoft.com/office/drawing/2014/chart" uri="{C3380CC4-5D6E-409C-BE32-E72D297353CC}">
                  <c16:uniqueId val="{00000047-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3C-0192-4457-B00F-0D2AD49C9A56}"/>
                </c:ext>
              </c:extLst>
            </c:dLbl>
            <c:dLbl>
              <c:idx val="18"/>
              <c:delete val="1"/>
              <c:extLst>
                <c:ext xmlns:c15="http://schemas.microsoft.com/office/drawing/2012/chart" uri="{CE6537A1-D6FC-4f65-9D91-7224C49458BB}"/>
                <c:ext xmlns:c16="http://schemas.microsoft.com/office/drawing/2014/chart" uri="{C3380CC4-5D6E-409C-BE32-E72D297353CC}">
                  <c16:uniqueId val="{00000048-0192-4457-B00F-0D2AD49C9A56}"/>
                </c:ext>
              </c:extLst>
            </c:dLbl>
            <c:dLbl>
              <c:idx val="19"/>
              <c:delete val="1"/>
              <c:extLst>
                <c:ext xmlns:c15="http://schemas.microsoft.com/office/drawing/2012/chart" uri="{CE6537A1-D6FC-4f65-9D91-7224C49458BB}"/>
                <c:ext xmlns:c16="http://schemas.microsoft.com/office/drawing/2014/chart" uri="{C3380CC4-5D6E-409C-BE32-E72D297353CC}">
                  <c16:uniqueId val="{0000003D-0192-4457-B00F-0D2AD49C9A56}"/>
                </c:ext>
              </c:extLst>
            </c:dLbl>
            <c:dLbl>
              <c:idx val="20"/>
              <c:delete val="1"/>
              <c:extLst>
                <c:ext xmlns:c15="http://schemas.microsoft.com/office/drawing/2012/chart" uri="{CE6537A1-D6FC-4f65-9D91-7224C49458BB}"/>
                <c:ext xmlns:c16="http://schemas.microsoft.com/office/drawing/2014/chart" uri="{C3380CC4-5D6E-409C-BE32-E72D297353CC}">
                  <c16:uniqueId val="{00000049-0192-4457-B00F-0D2AD49C9A56}"/>
                </c:ext>
              </c:extLst>
            </c:dLbl>
            <c:dLbl>
              <c:idx val="21"/>
              <c:delete val="1"/>
              <c:extLst>
                <c:ext xmlns:c15="http://schemas.microsoft.com/office/drawing/2012/chart" uri="{CE6537A1-D6FC-4f65-9D91-7224C49458BB}"/>
                <c:ext xmlns:c16="http://schemas.microsoft.com/office/drawing/2014/chart" uri="{C3380CC4-5D6E-409C-BE32-E72D297353CC}">
                  <c16:uniqueId val="{0000003E-0192-4457-B00F-0D2AD49C9A56}"/>
                </c:ext>
              </c:extLst>
            </c:dLbl>
            <c:dLbl>
              <c:idx val="22"/>
              <c:delete val="1"/>
              <c:extLst>
                <c:ext xmlns:c15="http://schemas.microsoft.com/office/drawing/2012/chart" uri="{CE6537A1-D6FC-4f65-9D91-7224C49458BB}"/>
                <c:ext xmlns:c16="http://schemas.microsoft.com/office/drawing/2014/chart" uri="{C3380CC4-5D6E-409C-BE32-E72D297353CC}">
                  <c16:uniqueId val="{0000004A-0192-4457-B00F-0D2AD49C9A56}"/>
                </c:ext>
              </c:extLst>
            </c:dLbl>
            <c:dLbl>
              <c:idx val="23"/>
              <c:delete val="1"/>
              <c:extLst>
                <c:ext xmlns:c15="http://schemas.microsoft.com/office/drawing/2012/chart" uri="{CE6537A1-D6FC-4f65-9D91-7224C49458BB}"/>
                <c:ext xmlns:c16="http://schemas.microsoft.com/office/drawing/2014/chart" uri="{C3380CC4-5D6E-409C-BE32-E72D297353CC}">
                  <c16:uniqueId val="{0000003F-0192-4457-B00F-0D2AD49C9A56}"/>
                </c:ext>
              </c:extLst>
            </c:dLbl>
            <c:dLbl>
              <c:idx val="24"/>
              <c:delete val="1"/>
              <c:extLst>
                <c:ext xmlns:c15="http://schemas.microsoft.com/office/drawing/2012/chart" uri="{CE6537A1-D6FC-4f65-9D91-7224C49458BB}"/>
                <c:ext xmlns:c16="http://schemas.microsoft.com/office/drawing/2014/chart" uri="{C3380CC4-5D6E-409C-BE32-E72D297353CC}">
                  <c16:uniqueId val="{0000004B-0192-4457-B00F-0D2AD49C9A56}"/>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-47.509672474985187</c:v>
                </c:pt>
                <c:pt idx="2">
                  <c:v>-47.603657105811727</c:v>
                </c:pt>
                <c:pt idx="3">
                  <c:v>-45.311906693464977</c:v>
                </c:pt>
                <c:pt idx="4">
                  <c:v>-45.281029726063807</c:v>
                </c:pt>
                <c:pt idx="5">
                  <c:v>-47.375923822915368</c:v>
                </c:pt>
                <c:pt idx="6">
                  <c:v>-47.386618280674931</c:v>
                </c:pt>
                <c:pt idx="7">
                  <c:v>-44.506033820560454</c:v>
                </c:pt>
                <c:pt idx="8">
                  <c:v>-44.516979570496048</c:v>
                </c:pt>
                <c:pt idx="9">
                  <c:v>-39.904925976346142</c:v>
                </c:pt>
                <c:pt idx="10">
                  <c:v>-39.339751886456533</c:v>
                </c:pt>
                <c:pt idx="11">
                  <c:v>-39.079499624827918</c:v>
                </c:pt>
                <c:pt idx="12">
                  <c:v>-39.424744339075737</c:v>
                </c:pt>
                <c:pt idx="13">
                  <c:v>-39.909999999999997</c:v>
                </c:pt>
                <c:pt idx="14">
                  <c:v>-39.806216598475011</c:v>
                </c:pt>
                <c:pt idx="15">
                  <c:v>-35.68848931325094</c:v>
                </c:pt>
                <c:pt idx="16">
                  <c:v>-35.897291616030181</c:v>
                </c:pt>
                <c:pt idx="17">
                  <c:v>-40.808634594586024</c:v>
                </c:pt>
                <c:pt idx="18">
                  <c:v>-41.407260103225731</c:v>
                </c:pt>
                <c:pt idx="19">
                  <c:v>-41.906164404448319</c:v>
                </c:pt>
                <c:pt idx="20">
                  <c:v>-41.841758018030852</c:v>
                </c:pt>
                <c:pt idx="21">
                  <c:v>-41.519900207859926</c:v>
                </c:pt>
                <c:pt idx="22">
                  <c:v>-42.371519657056048</c:v>
                </c:pt>
                <c:pt idx="23">
                  <c:v>-41.880140569141858</c:v>
                </c:pt>
                <c:pt idx="24">
                  <c:v>-43.442257866059599</c:v>
                </c:pt>
              </c:numCache>
            </c:numRef>
          </c:val>
          <c:smooth val="0"/>
          <c:extLst>
            <c:ext xmlns:c16="http://schemas.microsoft.com/office/drawing/2014/chart" uri="{C3380CC4-5D6E-409C-BE32-E72D297353CC}">
              <c16:uniqueId val="{0000004C-0192-4457-B00F-0D2AD49C9A56}"/>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D-0192-4457-B00F-0D2AD49C9A56}"/>
              </c:ext>
            </c:extLst>
          </c:dPt>
          <c:dPt>
            <c:idx val="3"/>
            <c:marker>
              <c:symbol val="circle"/>
              <c:size val="7"/>
            </c:marker>
            <c:bubble3D val="0"/>
            <c:extLst>
              <c:ext xmlns:c16="http://schemas.microsoft.com/office/drawing/2014/chart" uri="{C3380CC4-5D6E-409C-BE32-E72D297353CC}">
                <c16:uniqueId val="{0000004E-0192-4457-B00F-0D2AD49C9A56}"/>
              </c:ext>
            </c:extLst>
          </c:dPt>
          <c:dPt>
            <c:idx val="5"/>
            <c:marker>
              <c:symbol val="circle"/>
              <c:size val="7"/>
            </c:marker>
            <c:bubble3D val="0"/>
            <c:extLst>
              <c:ext xmlns:c16="http://schemas.microsoft.com/office/drawing/2014/chart" uri="{C3380CC4-5D6E-409C-BE32-E72D297353CC}">
                <c16:uniqueId val="{0000004F-0192-4457-B00F-0D2AD49C9A56}"/>
              </c:ext>
            </c:extLst>
          </c:dPt>
          <c:dPt>
            <c:idx val="7"/>
            <c:marker>
              <c:symbol val="circle"/>
              <c:size val="7"/>
            </c:marker>
            <c:bubble3D val="0"/>
            <c:extLst>
              <c:ext xmlns:c16="http://schemas.microsoft.com/office/drawing/2014/chart" uri="{C3380CC4-5D6E-409C-BE32-E72D297353CC}">
                <c16:uniqueId val="{00000050-0192-4457-B00F-0D2AD49C9A56}"/>
              </c:ext>
            </c:extLst>
          </c:dPt>
          <c:dPt>
            <c:idx val="9"/>
            <c:marker>
              <c:symbol val="circle"/>
              <c:size val="7"/>
            </c:marker>
            <c:bubble3D val="0"/>
            <c:extLst>
              <c:ext xmlns:c16="http://schemas.microsoft.com/office/drawing/2014/chart" uri="{C3380CC4-5D6E-409C-BE32-E72D297353CC}">
                <c16:uniqueId val="{00000051-0192-4457-B00F-0D2AD49C9A56}"/>
              </c:ext>
            </c:extLst>
          </c:dPt>
          <c:dPt>
            <c:idx val="11"/>
            <c:marker>
              <c:symbol val="circle"/>
              <c:size val="7"/>
            </c:marker>
            <c:bubble3D val="0"/>
            <c:extLst>
              <c:ext xmlns:c16="http://schemas.microsoft.com/office/drawing/2014/chart" uri="{C3380CC4-5D6E-409C-BE32-E72D297353CC}">
                <c16:uniqueId val="{00000052-0192-4457-B00F-0D2AD49C9A56}"/>
              </c:ext>
            </c:extLst>
          </c:dPt>
          <c:dPt>
            <c:idx val="13"/>
            <c:marker>
              <c:symbol val="circle"/>
              <c:size val="7"/>
            </c:marker>
            <c:bubble3D val="0"/>
            <c:extLst>
              <c:ext xmlns:c16="http://schemas.microsoft.com/office/drawing/2014/chart" uri="{C3380CC4-5D6E-409C-BE32-E72D297353CC}">
                <c16:uniqueId val="{00000053-0192-4457-B00F-0D2AD49C9A56}"/>
              </c:ext>
            </c:extLst>
          </c:dPt>
          <c:dPt>
            <c:idx val="15"/>
            <c:marker>
              <c:symbol val="circle"/>
              <c:size val="7"/>
            </c:marker>
            <c:bubble3D val="0"/>
            <c:extLst>
              <c:ext xmlns:c16="http://schemas.microsoft.com/office/drawing/2014/chart" uri="{C3380CC4-5D6E-409C-BE32-E72D297353CC}">
                <c16:uniqueId val="{00000055-0192-4457-B00F-0D2AD49C9A56}"/>
              </c:ext>
            </c:extLst>
          </c:dPt>
          <c:dPt>
            <c:idx val="17"/>
            <c:marker>
              <c:symbol val="circle"/>
              <c:size val="7"/>
            </c:marker>
            <c:bubble3D val="0"/>
            <c:extLst>
              <c:ext xmlns:c16="http://schemas.microsoft.com/office/drawing/2014/chart" uri="{C3380CC4-5D6E-409C-BE32-E72D297353CC}">
                <c16:uniqueId val="{00000044-A5B4-4BE9-B9E4-977A3BB120EF}"/>
              </c:ext>
            </c:extLst>
          </c:dPt>
          <c:dPt>
            <c:idx val="19"/>
            <c:marker>
              <c:symbol val="circle"/>
              <c:size val="7"/>
            </c:marker>
            <c:bubble3D val="0"/>
            <c:extLst>
              <c:ext xmlns:c16="http://schemas.microsoft.com/office/drawing/2014/chart" uri="{C3380CC4-5D6E-409C-BE32-E72D297353CC}">
                <c16:uniqueId val="{00000045-D844-4DF3-985D-31F5909388FE}"/>
              </c:ext>
            </c:extLst>
          </c:dPt>
          <c:dPt>
            <c:idx val="21"/>
            <c:marker>
              <c:symbol val="circle"/>
              <c:size val="7"/>
            </c:marker>
            <c:bubble3D val="0"/>
            <c:extLst>
              <c:ext xmlns:c16="http://schemas.microsoft.com/office/drawing/2014/chart" uri="{C3380CC4-5D6E-409C-BE32-E72D297353CC}">
                <c16:uniqueId val="{00000046-154B-44A2-83C9-D0405D3BC1F2}"/>
              </c:ext>
            </c:extLst>
          </c:dPt>
          <c:dLbls>
            <c:dLbl>
              <c:idx val="1"/>
              <c:delete val="1"/>
              <c:extLst>
                <c:ext xmlns:c15="http://schemas.microsoft.com/office/drawing/2012/chart" uri="{CE6537A1-D6FC-4f65-9D91-7224C49458BB}"/>
                <c:ext xmlns:c16="http://schemas.microsoft.com/office/drawing/2014/chart" uri="{C3380CC4-5D6E-409C-BE32-E72D297353CC}">
                  <c16:uniqueId val="{0000004D-0192-4457-B00F-0D2AD49C9A56}"/>
                </c:ext>
              </c:extLst>
            </c:dLbl>
            <c:dLbl>
              <c:idx val="3"/>
              <c:delete val="1"/>
              <c:extLst>
                <c:ext xmlns:c15="http://schemas.microsoft.com/office/drawing/2012/chart" uri="{CE6537A1-D6FC-4f65-9D91-7224C49458BB}"/>
                <c:ext xmlns:c16="http://schemas.microsoft.com/office/drawing/2014/chart" uri="{C3380CC4-5D6E-409C-BE32-E72D297353CC}">
                  <c16:uniqueId val="{0000004E-0192-4457-B00F-0D2AD49C9A56}"/>
                </c:ext>
              </c:extLst>
            </c:dLbl>
            <c:dLbl>
              <c:idx val="5"/>
              <c:delete val="1"/>
              <c:extLst>
                <c:ext xmlns:c15="http://schemas.microsoft.com/office/drawing/2012/chart" uri="{CE6537A1-D6FC-4f65-9D91-7224C49458BB}"/>
                <c:ext xmlns:c16="http://schemas.microsoft.com/office/drawing/2014/chart" uri="{C3380CC4-5D6E-409C-BE32-E72D297353CC}">
                  <c16:uniqueId val="{0000004F-0192-4457-B00F-0D2AD49C9A56}"/>
                </c:ext>
              </c:extLst>
            </c:dLbl>
            <c:dLbl>
              <c:idx val="7"/>
              <c:delete val="1"/>
              <c:extLst>
                <c:ext xmlns:c15="http://schemas.microsoft.com/office/drawing/2012/chart" uri="{CE6537A1-D6FC-4f65-9D91-7224C49458BB}"/>
                <c:ext xmlns:c16="http://schemas.microsoft.com/office/drawing/2014/chart" uri="{C3380CC4-5D6E-409C-BE32-E72D297353CC}">
                  <c16:uniqueId val="{00000050-0192-4457-B00F-0D2AD49C9A56}"/>
                </c:ext>
              </c:extLst>
            </c:dLbl>
            <c:dLbl>
              <c:idx val="9"/>
              <c:delete val="1"/>
              <c:extLst>
                <c:ext xmlns:c15="http://schemas.microsoft.com/office/drawing/2012/chart" uri="{CE6537A1-D6FC-4f65-9D91-7224C49458BB}"/>
                <c:ext xmlns:c16="http://schemas.microsoft.com/office/drawing/2014/chart" uri="{C3380CC4-5D6E-409C-BE32-E72D297353CC}">
                  <c16:uniqueId val="{00000051-0192-4457-B00F-0D2AD49C9A56}"/>
                </c:ext>
              </c:extLst>
            </c:dLbl>
            <c:dLbl>
              <c:idx val="11"/>
              <c:delete val="1"/>
              <c:extLst>
                <c:ext xmlns:c15="http://schemas.microsoft.com/office/drawing/2012/chart" uri="{CE6537A1-D6FC-4f65-9D91-7224C49458BB}"/>
                <c:ext xmlns:c16="http://schemas.microsoft.com/office/drawing/2014/chart" uri="{C3380CC4-5D6E-409C-BE32-E72D297353CC}">
                  <c16:uniqueId val="{00000052-0192-4457-B00F-0D2AD49C9A56}"/>
                </c:ext>
              </c:extLst>
            </c:dLbl>
            <c:dLbl>
              <c:idx val="13"/>
              <c:delete val="1"/>
              <c:extLst>
                <c:ext xmlns:c15="http://schemas.microsoft.com/office/drawing/2012/chart" uri="{CE6537A1-D6FC-4f65-9D91-7224C49458BB}"/>
                <c:ext xmlns:c16="http://schemas.microsoft.com/office/drawing/2014/chart" uri="{C3380CC4-5D6E-409C-BE32-E72D297353CC}">
                  <c16:uniqueId val="{00000053-0192-4457-B00F-0D2AD49C9A56}"/>
                </c:ext>
              </c:extLst>
            </c:dLbl>
            <c:dLbl>
              <c:idx val="15"/>
              <c:delete val="1"/>
              <c:extLst>
                <c:ext xmlns:c15="http://schemas.microsoft.com/office/drawing/2012/chart" uri="{CE6537A1-D6FC-4f65-9D91-7224C49458BB}"/>
                <c:ext xmlns:c16="http://schemas.microsoft.com/office/drawing/2014/chart" uri="{C3380CC4-5D6E-409C-BE32-E72D297353CC}">
                  <c16:uniqueId val="{00000055-0192-4457-B00F-0D2AD49C9A56}"/>
                </c:ext>
              </c:extLst>
            </c:dLbl>
            <c:dLbl>
              <c:idx val="17"/>
              <c:delete val="1"/>
              <c:extLst>
                <c:ext xmlns:c15="http://schemas.microsoft.com/office/drawing/2012/chart" uri="{CE6537A1-D6FC-4f65-9D91-7224C49458BB}"/>
                <c:ext xmlns:c16="http://schemas.microsoft.com/office/drawing/2014/chart" uri="{C3380CC4-5D6E-409C-BE32-E72D297353CC}">
                  <c16:uniqueId val="{00000044-A5B4-4BE9-B9E4-977A3BB120EF}"/>
                </c:ext>
              </c:extLst>
            </c:dLbl>
            <c:dLbl>
              <c:idx val="19"/>
              <c:delete val="1"/>
              <c:extLst>
                <c:ext xmlns:c15="http://schemas.microsoft.com/office/drawing/2012/chart" uri="{CE6537A1-D6FC-4f65-9D91-7224C49458BB}"/>
                <c:ext xmlns:c16="http://schemas.microsoft.com/office/drawing/2014/chart" uri="{C3380CC4-5D6E-409C-BE32-E72D297353CC}">
                  <c16:uniqueId val="{00000045-D844-4DF3-985D-31F5909388FE}"/>
                </c:ext>
              </c:extLst>
            </c:dLbl>
            <c:dLbl>
              <c:idx val="21"/>
              <c:delete val="1"/>
              <c:extLst>
                <c:ext xmlns:c15="http://schemas.microsoft.com/office/drawing/2012/chart" uri="{CE6537A1-D6FC-4f65-9D91-7224C49458BB}"/>
                <c:ext xmlns:c16="http://schemas.microsoft.com/office/drawing/2014/chart" uri="{C3380CC4-5D6E-409C-BE32-E72D297353CC}">
                  <c16:uniqueId val="{00000046-154B-44A2-83C9-D0405D3BC1F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-3.32</c:v>
                </c:pt>
                <c:pt idx="2">
                  <c:v>-2.4700000000000002</c:v>
                </c:pt>
                <c:pt idx="3">
                  <c:v>5.31</c:v>
                </c:pt>
                <c:pt idx="4">
                  <c:v>2.9</c:v>
                </c:pt>
                <c:pt idx="5">
                  <c:v>11.5</c:v>
                </c:pt>
                <c:pt idx="6">
                  <c:v>8.41</c:v>
                </c:pt>
                <c:pt idx="7">
                  <c:v>19.239999999999998</c:v>
                </c:pt>
                <c:pt idx="8">
                  <c:v>43.24</c:v>
                </c:pt>
                <c:pt idx="9">
                  <c:v>58.91</c:v>
                </c:pt>
                <c:pt idx="10">
                  <c:v>41.54</c:v>
                </c:pt>
                <c:pt idx="11">
                  <c:v>50.26</c:v>
                </c:pt>
                <c:pt idx="12">
                  <c:v>49.55</c:v>
                </c:pt>
                <c:pt idx="13">
                  <c:v>67.23</c:v>
                </c:pt>
                <c:pt idx="14">
                  <c:v>56.17</c:v>
                </c:pt>
                <c:pt idx="15">
                  <c:v>58.86</c:v>
                </c:pt>
                <c:pt idx="16">
                  <c:v>58.68</c:v>
                </c:pt>
                <c:pt idx="17">
                  <c:v>49.95</c:v>
                </c:pt>
                <c:pt idx="18">
                  <c:v>58.68</c:v>
                </c:pt>
                <c:pt idx="19">
                  <c:v>45.27</c:v>
                </c:pt>
                <c:pt idx="20">
                  <c:v>44.35</c:v>
                </c:pt>
                <c:pt idx="21">
                  <c:v>50.9</c:v>
                </c:pt>
                <c:pt idx="22">
                  <c:v>51.51</c:v>
                </c:pt>
              </c:numCache>
            </c:numRef>
          </c:val>
          <c:smooth val="0"/>
          <c:extLst>
            <c:ext xmlns:c16="http://schemas.microsoft.com/office/drawing/2014/chart" uri="{C3380CC4-5D6E-409C-BE32-E72D297353CC}">
              <c16:uniqueId val="{00000054-0192-4457-B00F-0D2AD49C9A56}"/>
            </c:ext>
          </c:extLst>
        </c:ser>
        <c:dLbls>
          <c:showLegendKey val="0"/>
          <c:showVal val="0"/>
          <c:showCatName val="0"/>
          <c:showSerName val="0"/>
          <c:showPercent val="0"/>
          <c:showBubbleSize val="0"/>
        </c:dLbls>
        <c:marker val="1"/>
        <c:smooth val="0"/>
        <c:axId val="576865784"/>
        <c:axId val="576868920"/>
      </c:lineChart>
      <c:catAx>
        <c:axId val="57686578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6868920"/>
        <c:crosses val="autoZero"/>
        <c:auto val="1"/>
        <c:lblAlgn val="ctr"/>
        <c:lblOffset val="100"/>
        <c:tickLblSkip val="1"/>
        <c:tickMarkSkip val="1"/>
        <c:noMultiLvlLbl val="0"/>
      </c:catAx>
      <c:valAx>
        <c:axId val="576868920"/>
        <c:scaling>
          <c:orientation val="minMax"/>
          <c:max val="100"/>
          <c:min val="-8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6865784"/>
        <c:crosses val="autoZero"/>
        <c:crossBetween val="between"/>
        <c:majorUnit val="20"/>
      </c:valAx>
      <c:spPr>
        <a:noFill/>
        <a:ln w="25409">
          <a:noFill/>
        </a:ln>
      </c:spPr>
    </c:plotArea>
    <c:legend>
      <c:legendPos val="t"/>
      <c:layout>
        <c:manualLayout>
          <c:xMode val="edge"/>
          <c:yMode val="edge"/>
          <c:x val="4.4937280582128855E-2"/>
          <c:y val="7.4931142479537097E-2"/>
          <c:w val="0.35949524193205334"/>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31391015709025E-2"/>
          <c:y val="7.6962508746015693E-2"/>
          <c:w val="0.95184461204214499"/>
          <c:h val="0.7950961228773502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BC4-451A-B3F3-CB1F14A3A887}"/>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2BC4-451A-B3F3-CB1F14A3A887}"/>
              </c:ext>
            </c:extLst>
          </c:dPt>
          <c:dPt>
            <c:idx val="3"/>
            <c:marker>
              <c:symbol val="circle"/>
              <c:size val="7"/>
            </c:marker>
            <c:bubble3D val="0"/>
            <c:extLst>
              <c:ext xmlns:c16="http://schemas.microsoft.com/office/drawing/2014/chart" uri="{C3380CC4-5D6E-409C-BE32-E72D297353CC}">
                <c16:uniqueId val="{00000002-2BC4-451A-B3F3-CB1F14A3A887}"/>
              </c:ext>
            </c:extLst>
          </c:dPt>
          <c:dPt>
            <c:idx val="5"/>
            <c:marker>
              <c:symbol val="circle"/>
              <c:size val="7"/>
            </c:marker>
            <c:bubble3D val="0"/>
            <c:extLst>
              <c:ext xmlns:c16="http://schemas.microsoft.com/office/drawing/2014/chart" uri="{C3380CC4-5D6E-409C-BE32-E72D297353CC}">
                <c16:uniqueId val="{00000003-2BC4-451A-B3F3-CB1F14A3A887}"/>
              </c:ext>
            </c:extLst>
          </c:dPt>
          <c:dPt>
            <c:idx val="7"/>
            <c:marker>
              <c:symbol val="circle"/>
              <c:size val="7"/>
            </c:marker>
            <c:bubble3D val="0"/>
            <c:extLst>
              <c:ext xmlns:c16="http://schemas.microsoft.com/office/drawing/2014/chart" uri="{C3380CC4-5D6E-409C-BE32-E72D297353CC}">
                <c16:uniqueId val="{00000004-2BC4-451A-B3F3-CB1F14A3A887}"/>
              </c:ext>
            </c:extLst>
          </c:dPt>
          <c:dPt>
            <c:idx val="11"/>
            <c:marker>
              <c:symbol val="circle"/>
              <c:size val="7"/>
            </c:marker>
            <c:bubble3D val="0"/>
            <c:extLst>
              <c:ext xmlns:c16="http://schemas.microsoft.com/office/drawing/2014/chart" uri="{C3380CC4-5D6E-409C-BE32-E72D297353CC}">
                <c16:uniqueId val="{00000005-2BC4-451A-B3F3-CB1F14A3A887}"/>
              </c:ext>
            </c:extLst>
          </c:dPt>
          <c:dPt>
            <c:idx val="13"/>
            <c:marker>
              <c:symbol val="circle"/>
              <c:size val="7"/>
            </c:marker>
            <c:bubble3D val="0"/>
            <c:extLst>
              <c:ext xmlns:c16="http://schemas.microsoft.com/office/drawing/2014/chart" uri="{C3380CC4-5D6E-409C-BE32-E72D297353CC}">
                <c16:uniqueId val="{00000006-2BC4-451A-B3F3-CB1F14A3A887}"/>
              </c:ext>
            </c:extLst>
          </c:dPt>
          <c:dPt>
            <c:idx val="15"/>
            <c:marker>
              <c:symbol val="circle"/>
              <c:size val="7"/>
            </c:marker>
            <c:bubble3D val="0"/>
            <c:extLst>
              <c:ext xmlns:c16="http://schemas.microsoft.com/office/drawing/2014/chart" uri="{C3380CC4-5D6E-409C-BE32-E72D297353CC}">
                <c16:uniqueId val="{00000007-2BC4-451A-B3F3-CB1F14A3A887}"/>
              </c:ext>
            </c:extLst>
          </c:dPt>
          <c:dPt>
            <c:idx val="17"/>
            <c:marker>
              <c:symbol val="circle"/>
              <c:size val="7"/>
            </c:marker>
            <c:bubble3D val="0"/>
            <c:extLst>
              <c:ext xmlns:c16="http://schemas.microsoft.com/office/drawing/2014/chart" uri="{C3380CC4-5D6E-409C-BE32-E72D297353CC}">
                <c16:uniqueId val="{00000008-2BC4-451A-B3F3-CB1F14A3A887}"/>
              </c:ext>
            </c:extLst>
          </c:dPt>
          <c:dPt>
            <c:idx val="19"/>
            <c:marker>
              <c:symbol val="circle"/>
              <c:size val="7"/>
            </c:marker>
            <c:bubble3D val="0"/>
            <c:extLst>
              <c:ext xmlns:c16="http://schemas.microsoft.com/office/drawing/2014/chart" uri="{C3380CC4-5D6E-409C-BE32-E72D297353CC}">
                <c16:uniqueId val="{00000009-2BC4-451A-B3F3-CB1F14A3A887}"/>
              </c:ext>
            </c:extLst>
          </c:dPt>
          <c:dPt>
            <c:idx val="21"/>
            <c:marker>
              <c:symbol val="circle"/>
              <c:size val="7"/>
            </c:marker>
            <c:bubble3D val="0"/>
            <c:extLst>
              <c:ext xmlns:c16="http://schemas.microsoft.com/office/drawing/2014/chart" uri="{C3380CC4-5D6E-409C-BE32-E72D297353CC}">
                <c16:uniqueId val="{0000000A-2BC4-451A-B3F3-CB1F14A3A887}"/>
              </c:ext>
            </c:extLst>
          </c:dPt>
          <c:dPt>
            <c:idx val="23"/>
            <c:marker>
              <c:symbol val="circle"/>
              <c:size val="7"/>
            </c:marker>
            <c:bubble3D val="0"/>
            <c:extLst>
              <c:ext xmlns:c16="http://schemas.microsoft.com/office/drawing/2014/chart" uri="{C3380CC4-5D6E-409C-BE32-E72D297353CC}">
                <c16:uniqueId val="{0000000B-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C-2BC4-451A-B3F3-CB1F14A3A887}"/>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D-2BC4-451A-B3F3-CB1F14A3A887}"/>
              </c:ext>
            </c:extLst>
          </c:dPt>
          <c:dPt>
            <c:idx val="3"/>
            <c:marker>
              <c:symbol val="circle"/>
              <c:size val="7"/>
            </c:marker>
            <c:bubble3D val="0"/>
            <c:extLst>
              <c:ext xmlns:c16="http://schemas.microsoft.com/office/drawing/2014/chart" uri="{C3380CC4-5D6E-409C-BE32-E72D297353CC}">
                <c16:uniqueId val="{0000000E-2BC4-451A-B3F3-CB1F14A3A887}"/>
              </c:ext>
            </c:extLst>
          </c:dPt>
          <c:dPt>
            <c:idx val="5"/>
            <c:marker>
              <c:symbol val="circle"/>
              <c:size val="7"/>
            </c:marker>
            <c:bubble3D val="0"/>
            <c:extLst>
              <c:ext xmlns:c16="http://schemas.microsoft.com/office/drawing/2014/chart" uri="{C3380CC4-5D6E-409C-BE32-E72D297353CC}">
                <c16:uniqueId val="{0000000F-2BC4-451A-B3F3-CB1F14A3A887}"/>
              </c:ext>
            </c:extLst>
          </c:dPt>
          <c:dPt>
            <c:idx val="7"/>
            <c:marker>
              <c:symbol val="circle"/>
              <c:size val="7"/>
            </c:marker>
            <c:bubble3D val="0"/>
            <c:extLst>
              <c:ext xmlns:c16="http://schemas.microsoft.com/office/drawing/2014/chart" uri="{C3380CC4-5D6E-409C-BE32-E72D297353CC}">
                <c16:uniqueId val="{00000010-2BC4-451A-B3F3-CB1F14A3A887}"/>
              </c:ext>
            </c:extLst>
          </c:dPt>
          <c:dPt>
            <c:idx val="9"/>
            <c:marker>
              <c:symbol val="circle"/>
              <c:size val="7"/>
            </c:marker>
            <c:bubble3D val="0"/>
            <c:extLst>
              <c:ext xmlns:c16="http://schemas.microsoft.com/office/drawing/2014/chart" uri="{C3380CC4-5D6E-409C-BE32-E72D297353CC}">
                <c16:uniqueId val="{00000011-2BC4-451A-B3F3-CB1F14A3A887}"/>
              </c:ext>
            </c:extLst>
          </c:dPt>
          <c:dPt>
            <c:idx val="11"/>
            <c:marker>
              <c:symbol val="circle"/>
              <c:size val="7"/>
            </c:marker>
            <c:bubble3D val="0"/>
            <c:extLst>
              <c:ext xmlns:c16="http://schemas.microsoft.com/office/drawing/2014/chart" uri="{C3380CC4-5D6E-409C-BE32-E72D297353CC}">
                <c16:uniqueId val="{00000012-2BC4-451A-B3F3-CB1F14A3A887}"/>
              </c:ext>
            </c:extLst>
          </c:dPt>
          <c:dPt>
            <c:idx val="13"/>
            <c:marker>
              <c:symbol val="circle"/>
              <c:size val="7"/>
            </c:marker>
            <c:bubble3D val="0"/>
            <c:extLst>
              <c:ext xmlns:c16="http://schemas.microsoft.com/office/drawing/2014/chart" uri="{C3380CC4-5D6E-409C-BE32-E72D297353CC}">
                <c16:uniqueId val="{00000013-2BC4-451A-B3F3-CB1F14A3A887}"/>
              </c:ext>
            </c:extLst>
          </c:dPt>
          <c:dPt>
            <c:idx val="15"/>
            <c:marker>
              <c:symbol val="circle"/>
              <c:size val="7"/>
            </c:marker>
            <c:bubble3D val="0"/>
            <c:extLst>
              <c:ext xmlns:c16="http://schemas.microsoft.com/office/drawing/2014/chart" uri="{C3380CC4-5D6E-409C-BE32-E72D297353CC}">
                <c16:uniqueId val="{00000014-2BC4-451A-B3F3-CB1F14A3A887}"/>
              </c:ext>
            </c:extLst>
          </c:dPt>
          <c:dPt>
            <c:idx val="17"/>
            <c:marker>
              <c:symbol val="circle"/>
              <c:size val="7"/>
            </c:marker>
            <c:bubble3D val="0"/>
            <c:extLst>
              <c:ext xmlns:c16="http://schemas.microsoft.com/office/drawing/2014/chart" uri="{C3380CC4-5D6E-409C-BE32-E72D297353CC}">
                <c16:uniqueId val="{00000015-2BC4-451A-B3F3-CB1F14A3A887}"/>
              </c:ext>
            </c:extLst>
          </c:dPt>
          <c:dPt>
            <c:idx val="19"/>
            <c:marker>
              <c:symbol val="circle"/>
              <c:size val="7"/>
            </c:marker>
            <c:bubble3D val="0"/>
            <c:extLst>
              <c:ext xmlns:c16="http://schemas.microsoft.com/office/drawing/2014/chart" uri="{C3380CC4-5D6E-409C-BE32-E72D297353CC}">
                <c16:uniqueId val="{00000016-2BC4-451A-B3F3-CB1F14A3A887}"/>
              </c:ext>
            </c:extLst>
          </c:dPt>
          <c:dPt>
            <c:idx val="21"/>
            <c:marker>
              <c:symbol val="circle"/>
              <c:size val="7"/>
            </c:marker>
            <c:bubble3D val="0"/>
            <c:extLst>
              <c:ext xmlns:c16="http://schemas.microsoft.com/office/drawing/2014/chart" uri="{C3380CC4-5D6E-409C-BE32-E72D297353CC}">
                <c16:uniqueId val="{00000017-2BC4-451A-B3F3-CB1F14A3A887}"/>
              </c:ext>
            </c:extLst>
          </c:dPt>
          <c:dPt>
            <c:idx val="23"/>
            <c:marker>
              <c:symbol val="circle"/>
              <c:size val="7"/>
            </c:marker>
            <c:bubble3D val="0"/>
            <c:extLst>
              <c:ext xmlns:c16="http://schemas.microsoft.com/office/drawing/2014/chart" uri="{C3380CC4-5D6E-409C-BE32-E72D297353CC}">
                <c16:uniqueId val="{00000018-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1.9576935544149809</c:v>
                </c:pt>
                <c:pt idx="2">
                  <c:v>1.973378698777565</c:v>
                </c:pt>
                <c:pt idx="3">
                  <c:v>2.4523941171250252</c:v>
                </c:pt>
                <c:pt idx="4">
                  <c:v>2.0595384213826442</c:v>
                </c:pt>
                <c:pt idx="5">
                  <c:v>1.8524131739220586</c:v>
                </c:pt>
                <c:pt idx="6">
                  <c:v>1.8677858267222445</c:v>
                </c:pt>
                <c:pt idx="7">
                  <c:v>1.3207669821700831</c:v>
                </c:pt>
                <c:pt idx="8">
                  <c:v>1.3019260607735663</c:v>
                </c:pt>
                <c:pt idx="9">
                  <c:v>1.4022813986742668</c:v>
                </c:pt>
                <c:pt idx="10">
                  <c:v>1.3940788602323999</c:v>
                </c:pt>
                <c:pt idx="11">
                  <c:v>1.1824443613718911</c:v>
                </c:pt>
                <c:pt idx="12">
                  <c:v>1.0340423886229901</c:v>
                </c:pt>
                <c:pt idx="13">
                  <c:v>0.99926157901001322</c:v>
                </c:pt>
                <c:pt idx="14">
                  <c:v>0.74086290306249214</c:v>
                </c:pt>
                <c:pt idx="15">
                  <c:v>0.78601836417440762</c:v>
                </c:pt>
                <c:pt idx="16">
                  <c:v>0.53423555091454256</c:v>
                </c:pt>
                <c:pt idx="17">
                  <c:v>0.24460572421465027</c:v>
                </c:pt>
                <c:pt idx="18">
                  <c:v>0.39082840793096107</c:v>
                </c:pt>
                <c:pt idx="19">
                  <c:v>2.0018128788326761</c:v>
                </c:pt>
                <c:pt idx="20">
                  <c:v>1.8469553575525335</c:v>
                </c:pt>
                <c:pt idx="21">
                  <c:v>1.8509916100507391</c:v>
                </c:pt>
                <c:pt idx="22">
                  <c:v>1.8028520141778377</c:v>
                </c:pt>
                <c:pt idx="23">
                  <c:v>2.4435475584335786</c:v>
                </c:pt>
                <c:pt idx="24">
                  <c:v>2.2178359609623088</c:v>
                </c:pt>
              </c:numCache>
            </c:numRef>
          </c:val>
          <c:smooth val="0"/>
          <c:extLst>
            <c:ext xmlns:c16="http://schemas.microsoft.com/office/drawing/2014/chart" uri="{C3380CC4-5D6E-409C-BE32-E72D297353CC}">
              <c16:uniqueId val="{00000019-2BC4-451A-B3F3-CB1F14A3A88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A-2BC4-451A-B3F3-CB1F14A3A887}"/>
              </c:ext>
            </c:extLst>
          </c:dPt>
          <c:dPt>
            <c:idx val="3"/>
            <c:marker>
              <c:symbol val="circle"/>
              <c:size val="7"/>
            </c:marker>
            <c:bubble3D val="0"/>
            <c:extLst>
              <c:ext xmlns:c16="http://schemas.microsoft.com/office/drawing/2014/chart" uri="{C3380CC4-5D6E-409C-BE32-E72D297353CC}">
                <c16:uniqueId val="{0000001B-2BC4-451A-B3F3-CB1F14A3A887}"/>
              </c:ext>
            </c:extLst>
          </c:dPt>
          <c:dPt>
            <c:idx val="5"/>
            <c:marker>
              <c:symbol val="circle"/>
              <c:size val="7"/>
            </c:marker>
            <c:bubble3D val="0"/>
            <c:extLst>
              <c:ext xmlns:c16="http://schemas.microsoft.com/office/drawing/2014/chart" uri="{C3380CC4-5D6E-409C-BE32-E72D297353CC}">
                <c16:uniqueId val="{0000001C-2BC4-451A-B3F3-CB1F14A3A887}"/>
              </c:ext>
            </c:extLst>
          </c:dPt>
          <c:dPt>
            <c:idx val="7"/>
            <c:marker>
              <c:symbol val="circle"/>
              <c:size val="7"/>
            </c:marker>
            <c:bubble3D val="0"/>
            <c:extLst>
              <c:ext xmlns:c16="http://schemas.microsoft.com/office/drawing/2014/chart" uri="{C3380CC4-5D6E-409C-BE32-E72D297353CC}">
                <c16:uniqueId val="{0000001D-2BC4-451A-B3F3-CB1F14A3A887}"/>
              </c:ext>
            </c:extLst>
          </c:dPt>
          <c:dPt>
            <c:idx val="9"/>
            <c:marker>
              <c:symbol val="circle"/>
              <c:size val="7"/>
            </c:marker>
            <c:bubble3D val="0"/>
            <c:extLst>
              <c:ext xmlns:c16="http://schemas.microsoft.com/office/drawing/2014/chart" uri="{C3380CC4-5D6E-409C-BE32-E72D297353CC}">
                <c16:uniqueId val="{0000001E-2BC4-451A-B3F3-CB1F14A3A887}"/>
              </c:ext>
            </c:extLst>
          </c:dPt>
          <c:dPt>
            <c:idx val="11"/>
            <c:marker>
              <c:symbol val="circle"/>
              <c:size val="7"/>
            </c:marker>
            <c:bubble3D val="0"/>
            <c:extLst>
              <c:ext xmlns:c16="http://schemas.microsoft.com/office/drawing/2014/chart" uri="{C3380CC4-5D6E-409C-BE32-E72D297353CC}">
                <c16:uniqueId val="{0000001F-2BC4-451A-B3F3-CB1F14A3A887}"/>
              </c:ext>
            </c:extLst>
          </c:dPt>
          <c:dPt>
            <c:idx val="13"/>
            <c:marker>
              <c:symbol val="circle"/>
              <c:size val="7"/>
            </c:marker>
            <c:bubble3D val="0"/>
            <c:extLst>
              <c:ext xmlns:c16="http://schemas.microsoft.com/office/drawing/2014/chart" uri="{C3380CC4-5D6E-409C-BE32-E72D297353CC}">
                <c16:uniqueId val="{00000020-2BC4-451A-B3F3-CB1F14A3A887}"/>
              </c:ext>
            </c:extLst>
          </c:dPt>
          <c:dPt>
            <c:idx val="15"/>
            <c:marker>
              <c:symbol val="circle"/>
              <c:size val="7"/>
            </c:marker>
            <c:bubble3D val="0"/>
            <c:extLst>
              <c:ext xmlns:c16="http://schemas.microsoft.com/office/drawing/2014/chart" uri="{C3380CC4-5D6E-409C-BE32-E72D297353CC}">
                <c16:uniqueId val="{00000021-2BC4-451A-B3F3-CB1F14A3A887}"/>
              </c:ext>
            </c:extLst>
          </c:dPt>
          <c:dPt>
            <c:idx val="17"/>
            <c:marker>
              <c:symbol val="circle"/>
              <c:size val="7"/>
            </c:marker>
            <c:bubble3D val="0"/>
            <c:extLst>
              <c:ext xmlns:c16="http://schemas.microsoft.com/office/drawing/2014/chart" uri="{C3380CC4-5D6E-409C-BE32-E72D297353CC}">
                <c16:uniqueId val="{00000022-2BC4-451A-B3F3-CB1F14A3A887}"/>
              </c:ext>
            </c:extLst>
          </c:dPt>
          <c:dPt>
            <c:idx val="19"/>
            <c:marker>
              <c:symbol val="circle"/>
              <c:size val="7"/>
            </c:marker>
            <c:bubble3D val="0"/>
            <c:extLst>
              <c:ext xmlns:c16="http://schemas.microsoft.com/office/drawing/2014/chart" uri="{C3380CC4-5D6E-409C-BE32-E72D297353CC}">
                <c16:uniqueId val="{00000023-2BC4-451A-B3F3-CB1F14A3A887}"/>
              </c:ext>
            </c:extLst>
          </c:dPt>
          <c:dPt>
            <c:idx val="21"/>
            <c:marker>
              <c:symbol val="circle"/>
              <c:size val="7"/>
            </c:marker>
            <c:bubble3D val="0"/>
            <c:extLst>
              <c:ext xmlns:c16="http://schemas.microsoft.com/office/drawing/2014/chart" uri="{C3380CC4-5D6E-409C-BE32-E72D297353CC}">
                <c16:uniqueId val="{00000024-2BC4-451A-B3F3-CB1F14A3A887}"/>
              </c:ext>
            </c:extLst>
          </c:dPt>
          <c:dPt>
            <c:idx val="23"/>
            <c:marker>
              <c:symbol val="circle"/>
              <c:size val="7"/>
            </c:marker>
            <c:bubble3D val="0"/>
            <c:extLst>
              <c:ext xmlns:c16="http://schemas.microsoft.com/office/drawing/2014/chart" uri="{C3380CC4-5D6E-409C-BE32-E72D297353CC}">
                <c16:uniqueId val="{00000025-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-0.44223867631550523</c:v>
                </c:pt>
                <c:pt idx="2">
                  <c:v>-0.46181739462469956</c:v>
                </c:pt>
                <c:pt idx="3">
                  <c:v>-0.51619787714008614</c:v>
                </c:pt>
                <c:pt idx="4">
                  <c:v>-1.2625859192463014</c:v>
                </c:pt>
                <c:pt idx="5">
                  <c:v>-0.93864168014567373</c:v>
                </c:pt>
                <c:pt idx="6">
                  <c:v>-1.6270955931060476</c:v>
                </c:pt>
                <c:pt idx="7">
                  <c:v>-7.9041955605618844E-2</c:v>
                </c:pt>
                <c:pt idx="8">
                  <c:v>-1.7565630015741389</c:v>
                </c:pt>
                <c:pt idx="9">
                  <c:v>-1.8085333045064771</c:v>
                </c:pt>
                <c:pt idx="10">
                  <c:v>-1.6769579417966898</c:v>
                </c:pt>
                <c:pt idx="11">
                  <c:v>-2.0900760403435923</c:v>
                </c:pt>
                <c:pt idx="12">
                  <c:v>-2.049285518690326</c:v>
                </c:pt>
                <c:pt idx="13">
                  <c:v>-2.1673067492695619</c:v>
                </c:pt>
                <c:pt idx="14">
                  <c:v>-2.1889316220787678</c:v>
                </c:pt>
                <c:pt idx="15">
                  <c:v>-2.2973977324897197</c:v>
                </c:pt>
                <c:pt idx="16">
                  <c:v>-2.9310082284294969</c:v>
                </c:pt>
                <c:pt idx="17">
                  <c:v>-3.0489158721592236</c:v>
                </c:pt>
                <c:pt idx="18">
                  <c:v>-3.0205135882556098</c:v>
                </c:pt>
                <c:pt idx="19">
                  <c:v>-3.1974973483443803</c:v>
                </c:pt>
                <c:pt idx="20">
                  <c:v>-2.6099339810767752</c:v>
                </c:pt>
                <c:pt idx="21">
                  <c:v>-2.1897107250628314</c:v>
                </c:pt>
                <c:pt idx="22">
                  <c:v>-2.9743310291554805</c:v>
                </c:pt>
                <c:pt idx="23">
                  <c:v>-3.5113063970384815</c:v>
                </c:pt>
                <c:pt idx="24">
                  <c:v>-2.7850700893463016</c:v>
                </c:pt>
              </c:numCache>
            </c:numRef>
          </c:val>
          <c:smooth val="0"/>
          <c:extLst>
            <c:ext xmlns:c16="http://schemas.microsoft.com/office/drawing/2014/chart" uri="{C3380CC4-5D6E-409C-BE32-E72D297353CC}">
              <c16:uniqueId val="{00000026-2BC4-451A-B3F3-CB1F14A3A88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2BC4-451A-B3F3-CB1F14A3A887}"/>
              </c:ext>
            </c:extLst>
          </c:dPt>
          <c:dPt>
            <c:idx val="3"/>
            <c:marker>
              <c:symbol val="circle"/>
              <c:size val="7"/>
            </c:marker>
            <c:bubble3D val="0"/>
            <c:extLst>
              <c:ext xmlns:c16="http://schemas.microsoft.com/office/drawing/2014/chart" uri="{C3380CC4-5D6E-409C-BE32-E72D297353CC}">
                <c16:uniqueId val="{00000028-2BC4-451A-B3F3-CB1F14A3A887}"/>
              </c:ext>
            </c:extLst>
          </c:dPt>
          <c:dPt>
            <c:idx val="5"/>
            <c:marker>
              <c:symbol val="circle"/>
              <c:size val="7"/>
            </c:marker>
            <c:bubble3D val="0"/>
            <c:extLst>
              <c:ext xmlns:c16="http://schemas.microsoft.com/office/drawing/2014/chart" uri="{C3380CC4-5D6E-409C-BE32-E72D297353CC}">
                <c16:uniqueId val="{00000029-2BC4-451A-B3F3-CB1F14A3A887}"/>
              </c:ext>
            </c:extLst>
          </c:dPt>
          <c:dPt>
            <c:idx val="7"/>
            <c:marker>
              <c:symbol val="circle"/>
              <c:size val="7"/>
            </c:marker>
            <c:bubble3D val="0"/>
            <c:extLst>
              <c:ext xmlns:c16="http://schemas.microsoft.com/office/drawing/2014/chart" uri="{C3380CC4-5D6E-409C-BE32-E72D297353CC}">
                <c16:uniqueId val="{0000002A-2BC4-451A-B3F3-CB1F14A3A887}"/>
              </c:ext>
            </c:extLst>
          </c:dPt>
          <c:dPt>
            <c:idx val="9"/>
            <c:marker>
              <c:symbol val="circle"/>
              <c:size val="7"/>
            </c:marker>
            <c:bubble3D val="0"/>
            <c:extLst>
              <c:ext xmlns:c16="http://schemas.microsoft.com/office/drawing/2014/chart" uri="{C3380CC4-5D6E-409C-BE32-E72D297353CC}">
                <c16:uniqueId val="{0000002B-2BC4-451A-B3F3-CB1F14A3A887}"/>
              </c:ext>
            </c:extLst>
          </c:dPt>
          <c:dPt>
            <c:idx val="11"/>
            <c:marker>
              <c:symbol val="circle"/>
              <c:size val="7"/>
            </c:marker>
            <c:bubble3D val="0"/>
            <c:extLst>
              <c:ext xmlns:c16="http://schemas.microsoft.com/office/drawing/2014/chart" uri="{C3380CC4-5D6E-409C-BE32-E72D297353CC}">
                <c16:uniqueId val="{0000002C-2BC4-451A-B3F3-CB1F14A3A887}"/>
              </c:ext>
            </c:extLst>
          </c:dPt>
          <c:dPt>
            <c:idx val="13"/>
            <c:marker>
              <c:symbol val="circle"/>
              <c:size val="7"/>
            </c:marker>
            <c:bubble3D val="0"/>
            <c:extLst>
              <c:ext xmlns:c16="http://schemas.microsoft.com/office/drawing/2014/chart" uri="{C3380CC4-5D6E-409C-BE32-E72D297353CC}">
                <c16:uniqueId val="{0000002D-2BC4-451A-B3F3-CB1F14A3A887}"/>
              </c:ext>
            </c:extLst>
          </c:dPt>
          <c:dPt>
            <c:idx val="15"/>
            <c:marker>
              <c:symbol val="circle"/>
              <c:size val="7"/>
            </c:marker>
            <c:bubble3D val="0"/>
            <c:extLst>
              <c:ext xmlns:c16="http://schemas.microsoft.com/office/drawing/2014/chart" uri="{C3380CC4-5D6E-409C-BE32-E72D297353CC}">
                <c16:uniqueId val="{0000002E-2BC4-451A-B3F3-CB1F14A3A887}"/>
              </c:ext>
            </c:extLst>
          </c:dPt>
          <c:dPt>
            <c:idx val="17"/>
            <c:marker>
              <c:symbol val="circle"/>
              <c:size val="7"/>
            </c:marker>
            <c:bubble3D val="0"/>
            <c:extLst>
              <c:ext xmlns:c16="http://schemas.microsoft.com/office/drawing/2014/chart" uri="{C3380CC4-5D6E-409C-BE32-E72D297353CC}">
                <c16:uniqueId val="{0000002F-2BC4-451A-B3F3-CB1F14A3A887}"/>
              </c:ext>
            </c:extLst>
          </c:dPt>
          <c:dPt>
            <c:idx val="19"/>
            <c:marker>
              <c:symbol val="circle"/>
              <c:size val="7"/>
            </c:marker>
            <c:bubble3D val="0"/>
            <c:extLst>
              <c:ext xmlns:c16="http://schemas.microsoft.com/office/drawing/2014/chart" uri="{C3380CC4-5D6E-409C-BE32-E72D297353CC}">
                <c16:uniqueId val="{00000030-2BC4-451A-B3F3-CB1F14A3A887}"/>
              </c:ext>
            </c:extLst>
          </c:dPt>
          <c:dPt>
            <c:idx val="21"/>
            <c:marker>
              <c:symbol val="circle"/>
              <c:size val="7"/>
            </c:marker>
            <c:bubble3D val="0"/>
            <c:extLst>
              <c:ext xmlns:c16="http://schemas.microsoft.com/office/drawing/2014/chart" uri="{C3380CC4-5D6E-409C-BE32-E72D297353CC}">
                <c16:uniqueId val="{00000031-2BC4-451A-B3F3-CB1F14A3A887}"/>
              </c:ext>
            </c:extLst>
          </c:dPt>
          <c:dPt>
            <c:idx val="23"/>
            <c:marker>
              <c:symbol val="circle"/>
              <c:size val="7"/>
            </c:marker>
            <c:bubble3D val="0"/>
            <c:extLst>
              <c:ext xmlns:c16="http://schemas.microsoft.com/office/drawing/2014/chart" uri="{C3380CC4-5D6E-409C-BE32-E72D297353CC}">
                <c16:uniqueId val="{00000032-2BC4-451A-B3F3-CB1F14A3A887}"/>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4.8043752040225458</c:v>
                </c:pt>
                <c:pt idx="2">
                  <c:v>4.7104190962814281</c:v>
                </c:pt>
                <c:pt idx="3">
                  <c:v>4.5906061027448102</c:v>
                </c:pt>
                <c:pt idx="4">
                  <c:v>4.5798251796149048</c:v>
                </c:pt>
                <c:pt idx="5">
                  <c:v>4.7525463103705734</c:v>
                </c:pt>
                <c:pt idx="6">
                  <c:v>4.7016399898257042</c:v>
                </c:pt>
                <c:pt idx="7">
                  <c:v>4.6055599453723168</c:v>
                </c:pt>
                <c:pt idx="8">
                  <c:v>4.5946141954367192</c:v>
                </c:pt>
                <c:pt idx="9">
                  <c:v>4.0649079069676546</c:v>
                </c:pt>
                <c:pt idx="10">
                  <c:v>4.0817538831452982</c:v>
                </c:pt>
                <c:pt idx="11">
                  <c:v>3.9334002689751291</c:v>
                </c:pt>
                <c:pt idx="12">
                  <c:v>3.5881555547273085</c:v>
                </c:pt>
                <c:pt idx="13">
                  <c:v>3.69</c:v>
                </c:pt>
                <c:pt idx="14">
                  <c:v>3.6279513567928663</c:v>
                </c:pt>
                <c:pt idx="15">
                  <c:v>2.974676548603238</c:v>
                </c:pt>
                <c:pt idx="16">
                  <c:v>2.6321634272638681</c:v>
                </c:pt>
                <c:pt idx="17">
                  <c:v>3.2099605896316383</c:v>
                </c:pt>
                <c:pt idx="18">
                  <c:v>2.6113350809919318</c:v>
                </c:pt>
                <c:pt idx="19">
                  <c:v>3.1915918268204981</c:v>
                </c:pt>
                <c:pt idx="20">
                  <c:v>2.4311123187291477</c:v>
                </c:pt>
                <c:pt idx="21">
                  <c:v>2.5887694772167165</c:v>
                </c:pt>
                <c:pt idx="22">
                  <c:v>2.8471257612002856</c:v>
                </c:pt>
                <c:pt idx="23">
                  <c:v>3.1732000971717254</c:v>
                </c:pt>
                <c:pt idx="24">
                  <c:v>3.1348355013767524</c:v>
                </c:pt>
              </c:numCache>
            </c:numRef>
          </c:val>
          <c:smooth val="0"/>
          <c:extLst>
            <c:ext xmlns:c16="http://schemas.microsoft.com/office/drawing/2014/chart" uri="{C3380CC4-5D6E-409C-BE32-E72D297353CC}">
              <c16:uniqueId val="{00000033-2BC4-451A-B3F3-CB1F14A3A88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2BC4-451A-B3F3-CB1F14A3A887}"/>
              </c:ext>
            </c:extLst>
          </c:dPt>
          <c:dPt>
            <c:idx val="3"/>
            <c:marker>
              <c:symbol val="circle"/>
              <c:size val="7"/>
            </c:marker>
            <c:bubble3D val="0"/>
            <c:extLst>
              <c:ext xmlns:c16="http://schemas.microsoft.com/office/drawing/2014/chart" uri="{C3380CC4-5D6E-409C-BE32-E72D297353CC}">
                <c16:uniqueId val="{00000035-2BC4-451A-B3F3-CB1F14A3A887}"/>
              </c:ext>
            </c:extLst>
          </c:dPt>
          <c:dPt>
            <c:idx val="5"/>
            <c:marker>
              <c:symbol val="circle"/>
              <c:size val="7"/>
            </c:marker>
            <c:bubble3D val="0"/>
            <c:extLst>
              <c:ext xmlns:c16="http://schemas.microsoft.com/office/drawing/2014/chart" uri="{C3380CC4-5D6E-409C-BE32-E72D297353CC}">
                <c16:uniqueId val="{00000036-2BC4-451A-B3F3-CB1F14A3A887}"/>
              </c:ext>
            </c:extLst>
          </c:dPt>
          <c:dPt>
            <c:idx val="7"/>
            <c:marker>
              <c:symbol val="circle"/>
              <c:size val="7"/>
            </c:marker>
            <c:bubble3D val="0"/>
            <c:extLst>
              <c:ext xmlns:c16="http://schemas.microsoft.com/office/drawing/2014/chart" uri="{C3380CC4-5D6E-409C-BE32-E72D297353CC}">
                <c16:uniqueId val="{00000037-2BC4-451A-B3F3-CB1F14A3A887}"/>
              </c:ext>
            </c:extLst>
          </c:dPt>
          <c:dPt>
            <c:idx val="9"/>
            <c:marker>
              <c:symbol val="circle"/>
              <c:size val="7"/>
            </c:marker>
            <c:bubble3D val="0"/>
            <c:extLst>
              <c:ext xmlns:c16="http://schemas.microsoft.com/office/drawing/2014/chart" uri="{C3380CC4-5D6E-409C-BE32-E72D297353CC}">
                <c16:uniqueId val="{00000038-2BC4-451A-B3F3-CB1F14A3A887}"/>
              </c:ext>
            </c:extLst>
          </c:dPt>
          <c:dPt>
            <c:idx val="11"/>
            <c:marker>
              <c:symbol val="circle"/>
              <c:size val="7"/>
            </c:marker>
            <c:bubble3D val="0"/>
            <c:extLst>
              <c:ext xmlns:c16="http://schemas.microsoft.com/office/drawing/2014/chart" uri="{C3380CC4-5D6E-409C-BE32-E72D297353CC}">
                <c16:uniqueId val="{00000039-2BC4-451A-B3F3-CB1F14A3A887}"/>
              </c:ext>
            </c:extLst>
          </c:dPt>
          <c:dPt>
            <c:idx val="13"/>
            <c:marker>
              <c:symbol val="circle"/>
              <c:size val="7"/>
            </c:marker>
            <c:bubble3D val="0"/>
            <c:extLst>
              <c:ext xmlns:c16="http://schemas.microsoft.com/office/drawing/2014/chart" uri="{C3380CC4-5D6E-409C-BE32-E72D297353CC}">
                <c16:uniqueId val="{0000003A-2BC4-451A-B3F3-CB1F14A3A887}"/>
              </c:ext>
            </c:extLst>
          </c:dPt>
          <c:dPt>
            <c:idx val="15"/>
            <c:marker>
              <c:symbol val="circle"/>
              <c:size val="7"/>
            </c:marker>
            <c:bubble3D val="0"/>
            <c:extLst>
              <c:ext xmlns:c16="http://schemas.microsoft.com/office/drawing/2014/chart" uri="{C3380CC4-5D6E-409C-BE32-E72D297353CC}">
                <c16:uniqueId val="{0000003E-2BC4-451A-B3F3-CB1F14A3A887}"/>
              </c:ext>
            </c:extLst>
          </c:dPt>
          <c:dPt>
            <c:idx val="17"/>
            <c:marker>
              <c:symbol val="circle"/>
              <c:size val="7"/>
            </c:marker>
            <c:bubble3D val="0"/>
            <c:extLst>
              <c:ext xmlns:c16="http://schemas.microsoft.com/office/drawing/2014/chart" uri="{C3380CC4-5D6E-409C-BE32-E72D297353CC}">
                <c16:uniqueId val="{00000037-C09A-41C7-9FF1-0CBF308466EF}"/>
              </c:ext>
            </c:extLst>
          </c:dPt>
          <c:dPt>
            <c:idx val="19"/>
            <c:marker>
              <c:symbol val="circle"/>
              <c:size val="7"/>
            </c:marker>
            <c:bubble3D val="0"/>
            <c:extLst>
              <c:ext xmlns:c16="http://schemas.microsoft.com/office/drawing/2014/chart" uri="{C3380CC4-5D6E-409C-BE32-E72D297353CC}">
                <c16:uniqueId val="{00000038-263B-4563-9688-04EDE6A741F6}"/>
              </c:ext>
            </c:extLst>
          </c:dPt>
          <c:dPt>
            <c:idx val="21"/>
            <c:marker>
              <c:symbol val="circle"/>
              <c:size val="7"/>
            </c:marker>
            <c:bubble3D val="0"/>
            <c:extLst>
              <c:ext xmlns:c16="http://schemas.microsoft.com/office/drawing/2014/chart" uri="{C3380CC4-5D6E-409C-BE32-E72D297353CC}">
                <c16:uniqueId val="{00000039-D94F-4F8A-BF41-4E2B99F9D7F2}"/>
              </c:ext>
            </c:extLst>
          </c:dPt>
          <c:dLbls>
            <c:dLbl>
              <c:idx val="1"/>
              <c:delete val="1"/>
              <c:extLst>
                <c:ext xmlns:c15="http://schemas.microsoft.com/office/drawing/2012/chart" uri="{CE6537A1-D6FC-4f65-9D91-7224C49458BB}"/>
                <c:ext xmlns:c16="http://schemas.microsoft.com/office/drawing/2014/chart" uri="{C3380CC4-5D6E-409C-BE32-E72D297353CC}">
                  <c16:uniqueId val="{00000034-2BC4-451A-B3F3-CB1F14A3A887}"/>
                </c:ext>
              </c:extLst>
            </c:dLbl>
            <c:dLbl>
              <c:idx val="3"/>
              <c:delete val="1"/>
              <c:extLst>
                <c:ext xmlns:c15="http://schemas.microsoft.com/office/drawing/2012/chart" uri="{CE6537A1-D6FC-4f65-9D91-7224C49458BB}"/>
                <c:ext xmlns:c16="http://schemas.microsoft.com/office/drawing/2014/chart" uri="{C3380CC4-5D6E-409C-BE32-E72D297353CC}">
                  <c16:uniqueId val="{00000035-2BC4-451A-B3F3-CB1F14A3A887}"/>
                </c:ext>
              </c:extLst>
            </c:dLbl>
            <c:dLbl>
              <c:idx val="5"/>
              <c:delete val="1"/>
              <c:extLst>
                <c:ext xmlns:c15="http://schemas.microsoft.com/office/drawing/2012/chart" uri="{CE6537A1-D6FC-4f65-9D91-7224C49458BB}"/>
                <c:ext xmlns:c16="http://schemas.microsoft.com/office/drawing/2014/chart" uri="{C3380CC4-5D6E-409C-BE32-E72D297353CC}">
                  <c16:uniqueId val="{00000036-2BC4-451A-B3F3-CB1F14A3A887}"/>
                </c:ext>
              </c:extLst>
            </c:dLbl>
            <c:dLbl>
              <c:idx val="6"/>
              <c:layout>
                <c:manualLayout>
                  <c:x val="-2.6708292322141083E-2"/>
                  <c:y val="-6.65453793271954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2BC4-451A-B3F3-CB1F14A3A887}"/>
                </c:ext>
              </c:extLst>
            </c:dLbl>
            <c:dLbl>
              <c:idx val="7"/>
              <c:delete val="1"/>
              <c:extLst>
                <c:ext xmlns:c15="http://schemas.microsoft.com/office/drawing/2012/chart" uri="{CE6537A1-D6FC-4f65-9D91-7224C49458BB}"/>
                <c:ext xmlns:c16="http://schemas.microsoft.com/office/drawing/2014/chart" uri="{C3380CC4-5D6E-409C-BE32-E72D297353CC}">
                  <c16:uniqueId val="{00000037-2BC4-451A-B3F3-CB1F14A3A887}"/>
                </c:ext>
              </c:extLst>
            </c:dLbl>
            <c:dLbl>
              <c:idx val="8"/>
              <c:layout>
                <c:manualLayout>
                  <c:x val="-3.3072152013065514E-2"/>
                  <c:y val="-9.299166490820848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C-2BC4-451A-B3F3-CB1F14A3A887}"/>
                </c:ext>
              </c:extLst>
            </c:dLbl>
            <c:dLbl>
              <c:idx val="9"/>
              <c:delete val="1"/>
              <c:extLst>
                <c:ext xmlns:c15="http://schemas.microsoft.com/office/drawing/2012/chart" uri="{CE6537A1-D6FC-4f65-9D91-7224C49458BB}"/>
                <c:ext xmlns:c16="http://schemas.microsoft.com/office/drawing/2014/chart" uri="{C3380CC4-5D6E-409C-BE32-E72D297353CC}">
                  <c16:uniqueId val="{00000038-2BC4-451A-B3F3-CB1F14A3A887}"/>
                </c:ext>
              </c:extLst>
            </c:dLbl>
            <c:dLbl>
              <c:idx val="11"/>
              <c:delete val="1"/>
              <c:extLst>
                <c:ext xmlns:c15="http://schemas.microsoft.com/office/drawing/2012/chart" uri="{CE6537A1-D6FC-4f65-9D91-7224C49458BB}"/>
                <c:ext xmlns:c16="http://schemas.microsoft.com/office/drawing/2014/chart" uri="{C3380CC4-5D6E-409C-BE32-E72D297353CC}">
                  <c16:uniqueId val="{00000039-2BC4-451A-B3F3-CB1F14A3A887}"/>
                </c:ext>
              </c:extLst>
            </c:dLbl>
            <c:dLbl>
              <c:idx val="13"/>
              <c:delete val="1"/>
              <c:extLst>
                <c:ext xmlns:c15="http://schemas.microsoft.com/office/drawing/2012/chart" uri="{CE6537A1-D6FC-4f65-9D91-7224C49458BB}"/>
                <c:ext xmlns:c16="http://schemas.microsoft.com/office/drawing/2014/chart" uri="{C3380CC4-5D6E-409C-BE32-E72D297353CC}">
                  <c16:uniqueId val="{0000003A-2BC4-451A-B3F3-CB1F14A3A887}"/>
                </c:ext>
              </c:extLst>
            </c:dLbl>
            <c:dLbl>
              <c:idx val="15"/>
              <c:delete val="1"/>
              <c:extLst>
                <c:ext xmlns:c15="http://schemas.microsoft.com/office/drawing/2012/chart" uri="{CE6537A1-D6FC-4f65-9D91-7224C49458BB}"/>
                <c:ext xmlns:c16="http://schemas.microsoft.com/office/drawing/2014/chart" uri="{C3380CC4-5D6E-409C-BE32-E72D297353CC}">
                  <c16:uniqueId val="{0000003E-2BC4-451A-B3F3-CB1F14A3A887}"/>
                </c:ext>
              </c:extLst>
            </c:dLbl>
            <c:dLbl>
              <c:idx val="17"/>
              <c:delete val="1"/>
              <c:extLst>
                <c:ext xmlns:c15="http://schemas.microsoft.com/office/drawing/2012/chart" uri="{CE6537A1-D6FC-4f65-9D91-7224C49458BB}"/>
                <c:ext xmlns:c16="http://schemas.microsoft.com/office/drawing/2014/chart" uri="{C3380CC4-5D6E-409C-BE32-E72D297353CC}">
                  <c16:uniqueId val="{00000037-C09A-41C7-9FF1-0CBF308466EF}"/>
                </c:ext>
              </c:extLst>
            </c:dLbl>
            <c:dLbl>
              <c:idx val="19"/>
              <c:delete val="1"/>
              <c:extLst>
                <c:ext xmlns:c15="http://schemas.microsoft.com/office/drawing/2012/chart" uri="{CE6537A1-D6FC-4f65-9D91-7224C49458BB}"/>
                <c:ext xmlns:c16="http://schemas.microsoft.com/office/drawing/2014/chart" uri="{C3380CC4-5D6E-409C-BE32-E72D297353CC}">
                  <c16:uniqueId val="{00000038-263B-4563-9688-04EDE6A741F6}"/>
                </c:ext>
              </c:extLst>
            </c:dLbl>
            <c:dLbl>
              <c:idx val="21"/>
              <c:delete val="1"/>
              <c:extLst>
                <c:ext xmlns:c15="http://schemas.microsoft.com/office/drawing/2012/chart" uri="{CE6537A1-D6FC-4f65-9D91-7224C49458BB}"/>
                <c:ext xmlns:c16="http://schemas.microsoft.com/office/drawing/2014/chart" uri="{C3380CC4-5D6E-409C-BE32-E72D297353CC}">
                  <c16:uniqueId val="{00000039-D94F-4F8A-BF41-4E2B99F9D7F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3.68</c:v>
                </c:pt>
                <c:pt idx="2">
                  <c:v>5.89</c:v>
                </c:pt>
                <c:pt idx="3">
                  <c:v>5.34</c:v>
                </c:pt>
                <c:pt idx="4">
                  <c:v>5.19</c:v>
                </c:pt>
                <c:pt idx="5">
                  <c:v>5.49</c:v>
                </c:pt>
                <c:pt idx="6">
                  <c:v>4.5599999999999996</c:v>
                </c:pt>
                <c:pt idx="7">
                  <c:v>3.82</c:v>
                </c:pt>
                <c:pt idx="8">
                  <c:v>3.67</c:v>
                </c:pt>
                <c:pt idx="9">
                  <c:v>2.98</c:v>
                </c:pt>
                <c:pt idx="10">
                  <c:v>2.86</c:v>
                </c:pt>
                <c:pt idx="11">
                  <c:v>1.94</c:v>
                </c:pt>
                <c:pt idx="12">
                  <c:v>1.21</c:v>
                </c:pt>
                <c:pt idx="13">
                  <c:v>0.99</c:v>
                </c:pt>
                <c:pt idx="14">
                  <c:v>0.73</c:v>
                </c:pt>
                <c:pt idx="15">
                  <c:v>0.88</c:v>
                </c:pt>
                <c:pt idx="16">
                  <c:v>0.71</c:v>
                </c:pt>
                <c:pt idx="17">
                  <c:v>1.37</c:v>
                </c:pt>
                <c:pt idx="18">
                  <c:v>1.35</c:v>
                </c:pt>
                <c:pt idx="19">
                  <c:v>1.31</c:v>
                </c:pt>
                <c:pt idx="20">
                  <c:v>1.07</c:v>
                </c:pt>
                <c:pt idx="21">
                  <c:v>0.89</c:v>
                </c:pt>
                <c:pt idx="22">
                  <c:v>0.94</c:v>
                </c:pt>
              </c:numCache>
            </c:numRef>
          </c:val>
          <c:smooth val="0"/>
          <c:extLst>
            <c:ext xmlns:c16="http://schemas.microsoft.com/office/drawing/2014/chart" uri="{C3380CC4-5D6E-409C-BE32-E72D297353CC}">
              <c16:uniqueId val="{0000003D-2BC4-451A-B3F3-CB1F14A3A887}"/>
            </c:ext>
          </c:extLst>
        </c:ser>
        <c:dLbls>
          <c:showLegendKey val="0"/>
          <c:showVal val="0"/>
          <c:showCatName val="0"/>
          <c:showSerName val="0"/>
          <c:showPercent val="0"/>
          <c:showBubbleSize val="0"/>
        </c:dLbls>
        <c:marker val="1"/>
        <c:smooth val="0"/>
        <c:axId val="481777040"/>
        <c:axId val="481771160"/>
      </c:lineChart>
      <c:catAx>
        <c:axId val="481777040"/>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71160"/>
        <c:crosses val="autoZero"/>
        <c:auto val="1"/>
        <c:lblAlgn val="ctr"/>
        <c:lblOffset val="100"/>
        <c:tickLblSkip val="1"/>
        <c:tickMarkSkip val="1"/>
        <c:noMultiLvlLbl val="0"/>
      </c:catAx>
      <c:valAx>
        <c:axId val="481771160"/>
        <c:scaling>
          <c:orientation val="minMax"/>
          <c:max val="10"/>
          <c:min val="-5"/>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7040"/>
        <c:crosses val="autoZero"/>
        <c:crossBetween val="between"/>
        <c:majorUnit val="3"/>
      </c:valAx>
      <c:spPr>
        <a:noFill/>
        <a:ln w="25409">
          <a:noFill/>
        </a:ln>
      </c:spPr>
    </c:plotArea>
    <c:legend>
      <c:legendPos val="t"/>
      <c:layout>
        <c:manualLayout>
          <c:xMode val="edge"/>
          <c:yMode val="edge"/>
          <c:x val="4.5014034941349104E-2"/>
          <c:y val="7.4931142479537097E-2"/>
          <c:w val="0.35995293249285287"/>
          <c:h val="6.543512122255416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4494437127467E-2"/>
          <c:y val="7.2853938464859602E-2"/>
          <c:w val="0.93384180890522162"/>
          <c:h val="0.79920473756235444"/>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34AA-48CF-A053-8A2395C49E22}"/>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34AA-48CF-A053-8A2395C49E22}"/>
              </c:ext>
            </c:extLst>
          </c:dPt>
          <c:dPt>
            <c:idx val="3"/>
            <c:marker>
              <c:symbol val="circle"/>
              <c:size val="7"/>
            </c:marker>
            <c:bubble3D val="0"/>
            <c:extLst>
              <c:ext xmlns:c16="http://schemas.microsoft.com/office/drawing/2014/chart" uri="{C3380CC4-5D6E-409C-BE32-E72D297353CC}">
                <c16:uniqueId val="{00000002-34AA-48CF-A053-8A2395C49E22}"/>
              </c:ext>
            </c:extLst>
          </c:dPt>
          <c:dPt>
            <c:idx val="5"/>
            <c:marker>
              <c:symbol val="circle"/>
              <c:size val="7"/>
            </c:marker>
            <c:bubble3D val="0"/>
            <c:extLst>
              <c:ext xmlns:c16="http://schemas.microsoft.com/office/drawing/2014/chart" uri="{C3380CC4-5D6E-409C-BE32-E72D297353CC}">
                <c16:uniqueId val="{00000003-34AA-48CF-A053-8A2395C49E22}"/>
              </c:ext>
            </c:extLst>
          </c:dPt>
          <c:dPt>
            <c:idx val="7"/>
            <c:marker>
              <c:symbol val="circle"/>
              <c:size val="7"/>
            </c:marker>
            <c:bubble3D val="0"/>
            <c:extLst>
              <c:ext xmlns:c16="http://schemas.microsoft.com/office/drawing/2014/chart" uri="{C3380CC4-5D6E-409C-BE32-E72D297353CC}">
                <c16:uniqueId val="{00000004-34AA-48CF-A053-8A2395C49E22}"/>
              </c:ext>
            </c:extLst>
          </c:dPt>
          <c:dPt>
            <c:idx val="9"/>
            <c:marker>
              <c:symbol val="circle"/>
              <c:size val="7"/>
            </c:marker>
            <c:bubble3D val="0"/>
            <c:extLst>
              <c:ext xmlns:c16="http://schemas.microsoft.com/office/drawing/2014/chart" uri="{C3380CC4-5D6E-409C-BE32-E72D297353CC}">
                <c16:uniqueId val="{00000005-34AA-48CF-A053-8A2395C49E22}"/>
              </c:ext>
            </c:extLst>
          </c:dPt>
          <c:dPt>
            <c:idx val="11"/>
            <c:marker>
              <c:symbol val="circle"/>
              <c:size val="7"/>
            </c:marker>
            <c:bubble3D val="0"/>
            <c:extLst>
              <c:ext xmlns:c16="http://schemas.microsoft.com/office/drawing/2014/chart" uri="{C3380CC4-5D6E-409C-BE32-E72D297353CC}">
                <c16:uniqueId val="{00000006-34AA-48CF-A053-8A2395C49E22}"/>
              </c:ext>
            </c:extLst>
          </c:dPt>
          <c:dPt>
            <c:idx val="13"/>
            <c:marker>
              <c:symbol val="circle"/>
              <c:size val="7"/>
            </c:marker>
            <c:bubble3D val="0"/>
            <c:extLst>
              <c:ext xmlns:c16="http://schemas.microsoft.com/office/drawing/2014/chart" uri="{C3380CC4-5D6E-409C-BE32-E72D297353CC}">
                <c16:uniqueId val="{00000007-34AA-48CF-A053-8A2395C49E22}"/>
              </c:ext>
            </c:extLst>
          </c:dPt>
          <c:dPt>
            <c:idx val="15"/>
            <c:marker>
              <c:symbol val="circle"/>
              <c:size val="7"/>
            </c:marker>
            <c:bubble3D val="0"/>
            <c:extLst>
              <c:ext xmlns:c16="http://schemas.microsoft.com/office/drawing/2014/chart" uri="{C3380CC4-5D6E-409C-BE32-E72D297353CC}">
                <c16:uniqueId val="{00000008-34AA-48CF-A053-8A2395C49E22}"/>
              </c:ext>
            </c:extLst>
          </c:dPt>
          <c:dPt>
            <c:idx val="17"/>
            <c:marker>
              <c:symbol val="circle"/>
              <c:size val="7"/>
            </c:marker>
            <c:bubble3D val="0"/>
            <c:extLst>
              <c:ext xmlns:c16="http://schemas.microsoft.com/office/drawing/2014/chart" uri="{C3380CC4-5D6E-409C-BE32-E72D297353CC}">
                <c16:uniqueId val="{00000009-34AA-48CF-A053-8A2395C49E22}"/>
              </c:ext>
            </c:extLst>
          </c:dPt>
          <c:dPt>
            <c:idx val="19"/>
            <c:marker>
              <c:symbol val="circle"/>
              <c:size val="7"/>
            </c:marker>
            <c:bubble3D val="0"/>
            <c:extLst>
              <c:ext xmlns:c16="http://schemas.microsoft.com/office/drawing/2014/chart" uri="{C3380CC4-5D6E-409C-BE32-E72D297353CC}">
                <c16:uniqueId val="{0000000A-34AA-48CF-A053-8A2395C49E22}"/>
              </c:ext>
            </c:extLst>
          </c:dPt>
          <c:dPt>
            <c:idx val="21"/>
            <c:marker>
              <c:symbol val="circle"/>
              <c:size val="7"/>
            </c:marker>
            <c:bubble3D val="0"/>
            <c:extLst>
              <c:ext xmlns:c16="http://schemas.microsoft.com/office/drawing/2014/chart" uri="{C3380CC4-5D6E-409C-BE32-E72D297353CC}">
                <c16:uniqueId val="{0000000B-34AA-48CF-A053-8A2395C49E22}"/>
              </c:ext>
            </c:extLst>
          </c:dPt>
          <c:dPt>
            <c:idx val="23"/>
            <c:marker>
              <c:symbol val="circle"/>
              <c:size val="7"/>
            </c:marker>
            <c:bubble3D val="0"/>
            <c:extLst>
              <c:ext xmlns:c16="http://schemas.microsoft.com/office/drawing/2014/chart" uri="{C3380CC4-5D6E-409C-BE32-E72D297353CC}">
                <c16:uniqueId val="{0000000C-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34AA-48CF-A053-8A2395C49E2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34AA-48CF-A053-8A2395C49E22}"/>
              </c:ext>
            </c:extLst>
          </c:dPt>
          <c:dPt>
            <c:idx val="3"/>
            <c:marker>
              <c:symbol val="circle"/>
              <c:size val="7"/>
            </c:marker>
            <c:bubble3D val="0"/>
            <c:extLst>
              <c:ext xmlns:c16="http://schemas.microsoft.com/office/drawing/2014/chart" uri="{C3380CC4-5D6E-409C-BE32-E72D297353CC}">
                <c16:uniqueId val="{0000000F-34AA-48CF-A053-8A2395C49E22}"/>
              </c:ext>
            </c:extLst>
          </c:dPt>
          <c:dPt>
            <c:idx val="5"/>
            <c:marker>
              <c:symbol val="circle"/>
              <c:size val="7"/>
            </c:marker>
            <c:bubble3D val="0"/>
            <c:extLst>
              <c:ext xmlns:c16="http://schemas.microsoft.com/office/drawing/2014/chart" uri="{C3380CC4-5D6E-409C-BE32-E72D297353CC}">
                <c16:uniqueId val="{00000010-34AA-48CF-A053-8A2395C49E22}"/>
              </c:ext>
            </c:extLst>
          </c:dPt>
          <c:dPt>
            <c:idx val="7"/>
            <c:marker>
              <c:symbol val="circle"/>
              <c:size val="7"/>
            </c:marker>
            <c:bubble3D val="0"/>
            <c:extLst>
              <c:ext xmlns:c16="http://schemas.microsoft.com/office/drawing/2014/chart" uri="{C3380CC4-5D6E-409C-BE32-E72D297353CC}">
                <c16:uniqueId val="{00000011-34AA-48CF-A053-8A2395C49E22}"/>
              </c:ext>
            </c:extLst>
          </c:dPt>
          <c:dPt>
            <c:idx val="9"/>
            <c:marker>
              <c:symbol val="circle"/>
              <c:size val="7"/>
            </c:marker>
            <c:bubble3D val="0"/>
            <c:extLst>
              <c:ext xmlns:c16="http://schemas.microsoft.com/office/drawing/2014/chart" uri="{C3380CC4-5D6E-409C-BE32-E72D297353CC}">
                <c16:uniqueId val="{00000012-34AA-48CF-A053-8A2395C49E22}"/>
              </c:ext>
            </c:extLst>
          </c:dPt>
          <c:dPt>
            <c:idx val="11"/>
            <c:marker>
              <c:symbol val="circle"/>
              <c:size val="7"/>
            </c:marker>
            <c:bubble3D val="0"/>
            <c:extLst>
              <c:ext xmlns:c16="http://schemas.microsoft.com/office/drawing/2014/chart" uri="{C3380CC4-5D6E-409C-BE32-E72D297353CC}">
                <c16:uniqueId val="{00000013-34AA-48CF-A053-8A2395C49E22}"/>
              </c:ext>
            </c:extLst>
          </c:dPt>
          <c:dPt>
            <c:idx val="13"/>
            <c:marker>
              <c:symbol val="circle"/>
              <c:size val="7"/>
            </c:marker>
            <c:bubble3D val="0"/>
            <c:extLst>
              <c:ext xmlns:c16="http://schemas.microsoft.com/office/drawing/2014/chart" uri="{C3380CC4-5D6E-409C-BE32-E72D297353CC}">
                <c16:uniqueId val="{00000014-34AA-48CF-A053-8A2395C49E22}"/>
              </c:ext>
            </c:extLst>
          </c:dPt>
          <c:dPt>
            <c:idx val="15"/>
            <c:marker>
              <c:symbol val="circle"/>
              <c:size val="7"/>
            </c:marker>
            <c:bubble3D val="0"/>
            <c:extLst>
              <c:ext xmlns:c16="http://schemas.microsoft.com/office/drawing/2014/chart" uri="{C3380CC4-5D6E-409C-BE32-E72D297353CC}">
                <c16:uniqueId val="{00000015-34AA-48CF-A053-8A2395C49E22}"/>
              </c:ext>
            </c:extLst>
          </c:dPt>
          <c:dPt>
            <c:idx val="17"/>
            <c:marker>
              <c:symbol val="circle"/>
              <c:size val="7"/>
            </c:marker>
            <c:bubble3D val="0"/>
            <c:extLst>
              <c:ext xmlns:c16="http://schemas.microsoft.com/office/drawing/2014/chart" uri="{C3380CC4-5D6E-409C-BE32-E72D297353CC}">
                <c16:uniqueId val="{00000016-34AA-48CF-A053-8A2395C49E22}"/>
              </c:ext>
            </c:extLst>
          </c:dPt>
          <c:dPt>
            <c:idx val="19"/>
            <c:marker>
              <c:symbol val="circle"/>
              <c:size val="7"/>
            </c:marker>
            <c:bubble3D val="0"/>
            <c:extLst>
              <c:ext xmlns:c16="http://schemas.microsoft.com/office/drawing/2014/chart" uri="{C3380CC4-5D6E-409C-BE32-E72D297353CC}">
                <c16:uniqueId val="{00000017-34AA-48CF-A053-8A2395C49E22}"/>
              </c:ext>
            </c:extLst>
          </c:dPt>
          <c:dPt>
            <c:idx val="21"/>
            <c:marker>
              <c:symbol val="circle"/>
              <c:size val="7"/>
            </c:marker>
            <c:bubble3D val="0"/>
            <c:extLst>
              <c:ext xmlns:c16="http://schemas.microsoft.com/office/drawing/2014/chart" uri="{C3380CC4-5D6E-409C-BE32-E72D297353CC}">
                <c16:uniqueId val="{00000018-34AA-48CF-A053-8A2395C49E22}"/>
              </c:ext>
            </c:extLst>
          </c:dPt>
          <c:dPt>
            <c:idx val="23"/>
            <c:marker>
              <c:symbol val="circle"/>
              <c:size val="7"/>
            </c:marker>
            <c:bubble3D val="0"/>
            <c:extLst>
              <c:ext xmlns:c16="http://schemas.microsoft.com/office/drawing/2014/chart" uri="{C3380CC4-5D6E-409C-BE32-E72D297353CC}">
                <c16:uniqueId val="{00000019-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3.1051584636028196</c:v>
                </c:pt>
                <c:pt idx="2">
                  <c:v>1.3767402418706665</c:v>
                </c:pt>
                <c:pt idx="3">
                  <c:v>-0.22430909568555979</c:v>
                </c:pt>
                <c:pt idx="4">
                  <c:v>-0.3152206710455463</c:v>
                </c:pt>
                <c:pt idx="5">
                  <c:v>1.2625608460355986</c:v>
                </c:pt>
                <c:pt idx="6">
                  <c:v>1.0166506658876528</c:v>
                </c:pt>
                <c:pt idx="7">
                  <c:v>0.72757864233927716</c:v>
                </c:pt>
                <c:pt idx="8">
                  <c:v>0.58420574972781747</c:v>
                </c:pt>
                <c:pt idx="9">
                  <c:v>1.130557739982474</c:v>
                </c:pt>
                <c:pt idx="10">
                  <c:v>0.56431184939420564</c:v>
                </c:pt>
                <c:pt idx="11">
                  <c:v>1.9431379683690686</c:v>
                </c:pt>
                <c:pt idx="12">
                  <c:v>1.4961436002907114</c:v>
                </c:pt>
                <c:pt idx="13">
                  <c:v>1.7410335807174881</c:v>
                </c:pt>
                <c:pt idx="14">
                  <c:v>1.2879183569434183</c:v>
                </c:pt>
                <c:pt idx="15">
                  <c:v>4.7372499599427353</c:v>
                </c:pt>
                <c:pt idx="16">
                  <c:v>3.5710127321604501</c:v>
                </c:pt>
                <c:pt idx="17">
                  <c:v>1.9089172828852696</c:v>
                </c:pt>
                <c:pt idx="18">
                  <c:v>1.704273270724177</c:v>
                </c:pt>
                <c:pt idx="19">
                  <c:v>-2.9860961017647236</c:v>
                </c:pt>
                <c:pt idx="20">
                  <c:v>-3.0609981181196622</c:v>
                </c:pt>
                <c:pt idx="21">
                  <c:v>-4.0005911381511661</c:v>
                </c:pt>
                <c:pt idx="22">
                  <c:v>-4.21</c:v>
                </c:pt>
                <c:pt idx="23">
                  <c:v>-3.835746687002406</c:v>
                </c:pt>
                <c:pt idx="24">
                  <c:v>-4.3690201268872801</c:v>
                </c:pt>
              </c:numCache>
            </c:numRef>
          </c:val>
          <c:smooth val="0"/>
          <c:extLst>
            <c:ext xmlns:c16="http://schemas.microsoft.com/office/drawing/2014/chart" uri="{C3380CC4-5D6E-409C-BE32-E72D297353CC}">
              <c16:uniqueId val="{0000001A-34AA-48CF-A053-8A2395C49E2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34AA-48CF-A053-8A2395C49E22}"/>
              </c:ext>
            </c:extLst>
          </c:dPt>
          <c:dPt>
            <c:idx val="3"/>
            <c:marker>
              <c:symbol val="circle"/>
              <c:size val="7"/>
            </c:marker>
            <c:bubble3D val="0"/>
            <c:extLst>
              <c:ext xmlns:c16="http://schemas.microsoft.com/office/drawing/2014/chart" uri="{C3380CC4-5D6E-409C-BE32-E72D297353CC}">
                <c16:uniqueId val="{0000001C-34AA-48CF-A053-8A2395C49E22}"/>
              </c:ext>
            </c:extLst>
          </c:dPt>
          <c:dPt>
            <c:idx val="5"/>
            <c:marker>
              <c:symbol val="circle"/>
              <c:size val="7"/>
            </c:marker>
            <c:bubble3D val="0"/>
            <c:extLst>
              <c:ext xmlns:c16="http://schemas.microsoft.com/office/drawing/2014/chart" uri="{C3380CC4-5D6E-409C-BE32-E72D297353CC}">
                <c16:uniqueId val="{0000001D-34AA-48CF-A053-8A2395C49E22}"/>
              </c:ext>
            </c:extLst>
          </c:dPt>
          <c:dPt>
            <c:idx val="7"/>
            <c:marker>
              <c:symbol val="circle"/>
              <c:size val="7"/>
            </c:marker>
            <c:bubble3D val="0"/>
            <c:extLst>
              <c:ext xmlns:c16="http://schemas.microsoft.com/office/drawing/2014/chart" uri="{C3380CC4-5D6E-409C-BE32-E72D297353CC}">
                <c16:uniqueId val="{0000001E-34AA-48CF-A053-8A2395C49E22}"/>
              </c:ext>
            </c:extLst>
          </c:dPt>
          <c:dPt>
            <c:idx val="9"/>
            <c:marker>
              <c:symbol val="circle"/>
              <c:size val="7"/>
            </c:marker>
            <c:bubble3D val="0"/>
            <c:extLst>
              <c:ext xmlns:c16="http://schemas.microsoft.com/office/drawing/2014/chart" uri="{C3380CC4-5D6E-409C-BE32-E72D297353CC}">
                <c16:uniqueId val="{0000001F-34AA-48CF-A053-8A2395C49E22}"/>
              </c:ext>
            </c:extLst>
          </c:dPt>
          <c:dPt>
            <c:idx val="11"/>
            <c:marker>
              <c:symbol val="circle"/>
              <c:size val="7"/>
            </c:marker>
            <c:bubble3D val="0"/>
            <c:extLst>
              <c:ext xmlns:c16="http://schemas.microsoft.com/office/drawing/2014/chart" uri="{C3380CC4-5D6E-409C-BE32-E72D297353CC}">
                <c16:uniqueId val="{00000020-34AA-48CF-A053-8A2395C49E22}"/>
              </c:ext>
            </c:extLst>
          </c:dPt>
          <c:dPt>
            <c:idx val="13"/>
            <c:marker>
              <c:symbol val="circle"/>
              <c:size val="7"/>
            </c:marker>
            <c:bubble3D val="0"/>
            <c:extLst>
              <c:ext xmlns:c16="http://schemas.microsoft.com/office/drawing/2014/chart" uri="{C3380CC4-5D6E-409C-BE32-E72D297353CC}">
                <c16:uniqueId val="{00000021-34AA-48CF-A053-8A2395C49E22}"/>
              </c:ext>
            </c:extLst>
          </c:dPt>
          <c:dPt>
            <c:idx val="15"/>
            <c:marker>
              <c:symbol val="circle"/>
              <c:size val="7"/>
            </c:marker>
            <c:bubble3D val="0"/>
            <c:extLst>
              <c:ext xmlns:c16="http://schemas.microsoft.com/office/drawing/2014/chart" uri="{C3380CC4-5D6E-409C-BE32-E72D297353CC}">
                <c16:uniqueId val="{00000022-34AA-48CF-A053-8A2395C49E22}"/>
              </c:ext>
            </c:extLst>
          </c:dPt>
          <c:dPt>
            <c:idx val="17"/>
            <c:marker>
              <c:symbol val="circle"/>
              <c:size val="7"/>
            </c:marker>
            <c:bubble3D val="0"/>
            <c:extLst>
              <c:ext xmlns:c16="http://schemas.microsoft.com/office/drawing/2014/chart" uri="{C3380CC4-5D6E-409C-BE32-E72D297353CC}">
                <c16:uniqueId val="{00000023-34AA-48CF-A053-8A2395C49E22}"/>
              </c:ext>
            </c:extLst>
          </c:dPt>
          <c:dPt>
            <c:idx val="19"/>
            <c:marker>
              <c:symbol val="circle"/>
              <c:size val="7"/>
            </c:marker>
            <c:bubble3D val="0"/>
            <c:extLst>
              <c:ext xmlns:c16="http://schemas.microsoft.com/office/drawing/2014/chart" uri="{C3380CC4-5D6E-409C-BE32-E72D297353CC}">
                <c16:uniqueId val="{00000024-34AA-48CF-A053-8A2395C49E22}"/>
              </c:ext>
            </c:extLst>
          </c:dPt>
          <c:dPt>
            <c:idx val="21"/>
            <c:marker>
              <c:symbol val="circle"/>
              <c:size val="7"/>
            </c:marker>
            <c:bubble3D val="0"/>
            <c:extLst>
              <c:ext xmlns:c16="http://schemas.microsoft.com/office/drawing/2014/chart" uri="{C3380CC4-5D6E-409C-BE32-E72D297353CC}">
                <c16:uniqueId val="{00000025-34AA-48CF-A053-8A2395C49E22}"/>
              </c:ext>
            </c:extLst>
          </c:dPt>
          <c:dPt>
            <c:idx val="23"/>
            <c:marker>
              <c:symbol val="circle"/>
              <c:size val="7"/>
            </c:marker>
            <c:bubble3D val="0"/>
            <c:extLst>
              <c:ext xmlns:c16="http://schemas.microsoft.com/office/drawing/2014/chart" uri="{C3380CC4-5D6E-409C-BE32-E72D297353CC}">
                <c16:uniqueId val="{00000026-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-4.0072525507610308</c:v>
                </c:pt>
                <c:pt idx="2">
                  <c:v>-4.2698250749405142</c:v>
                </c:pt>
                <c:pt idx="3">
                  <c:v>-7.0401075577811723</c:v>
                </c:pt>
                <c:pt idx="4">
                  <c:v>-7.0923265638183741</c:v>
                </c:pt>
                <c:pt idx="5">
                  <c:v>-7.4942712682671608</c:v>
                </c:pt>
                <c:pt idx="6">
                  <c:v>-8.0764264279479807</c:v>
                </c:pt>
                <c:pt idx="7">
                  <c:v>-6.7332672990274567</c:v>
                </c:pt>
                <c:pt idx="8">
                  <c:v>-6.9660234128573917</c:v>
                </c:pt>
                <c:pt idx="9">
                  <c:v>-8.199814859889166</c:v>
                </c:pt>
                <c:pt idx="10">
                  <c:v>-9.0667855924463243</c:v>
                </c:pt>
                <c:pt idx="11">
                  <c:v>-8.248768121687533</c:v>
                </c:pt>
                <c:pt idx="12">
                  <c:v>-8.3194876171956427</c:v>
                </c:pt>
                <c:pt idx="13">
                  <c:v>-8.4178445096814603</c:v>
                </c:pt>
                <c:pt idx="14">
                  <c:v>-8.8845220504273783</c:v>
                </c:pt>
                <c:pt idx="15">
                  <c:v>-9.4316064057945468</c:v>
                </c:pt>
                <c:pt idx="16">
                  <c:v>-7.3505884301084627</c:v>
                </c:pt>
                <c:pt idx="17">
                  <c:v>-5.3120452071560802</c:v>
                </c:pt>
                <c:pt idx="18">
                  <c:v>-9.1587787100007709</c:v>
                </c:pt>
                <c:pt idx="19">
                  <c:v>-8.0788350670705444</c:v>
                </c:pt>
                <c:pt idx="20">
                  <c:v>-8.8964579376593083</c:v>
                </c:pt>
                <c:pt idx="21">
                  <c:v>-9.044163163460972</c:v>
                </c:pt>
                <c:pt idx="22">
                  <c:v>-9.5466366804713658</c:v>
                </c:pt>
                <c:pt idx="23">
                  <c:v>-10.479939123719529</c:v>
                </c:pt>
                <c:pt idx="24">
                  <c:v>-8.8258969234670914</c:v>
                </c:pt>
              </c:numCache>
            </c:numRef>
          </c:val>
          <c:smooth val="0"/>
          <c:extLst>
            <c:ext xmlns:c16="http://schemas.microsoft.com/office/drawing/2014/chart" uri="{C3380CC4-5D6E-409C-BE32-E72D297353CC}">
              <c16:uniqueId val="{00000027-34AA-48CF-A053-8A2395C49E2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34AA-48CF-A053-8A2395C49E22}"/>
              </c:ext>
            </c:extLst>
          </c:dPt>
          <c:dPt>
            <c:idx val="3"/>
            <c:marker>
              <c:symbol val="circle"/>
              <c:size val="7"/>
            </c:marker>
            <c:bubble3D val="0"/>
            <c:extLst>
              <c:ext xmlns:c16="http://schemas.microsoft.com/office/drawing/2014/chart" uri="{C3380CC4-5D6E-409C-BE32-E72D297353CC}">
                <c16:uniqueId val="{00000029-34AA-48CF-A053-8A2395C49E22}"/>
              </c:ext>
            </c:extLst>
          </c:dPt>
          <c:dPt>
            <c:idx val="5"/>
            <c:marker>
              <c:symbol val="circle"/>
              <c:size val="7"/>
            </c:marker>
            <c:bubble3D val="0"/>
            <c:extLst>
              <c:ext xmlns:c16="http://schemas.microsoft.com/office/drawing/2014/chart" uri="{C3380CC4-5D6E-409C-BE32-E72D297353CC}">
                <c16:uniqueId val="{0000002A-34AA-48CF-A053-8A2395C49E22}"/>
              </c:ext>
            </c:extLst>
          </c:dPt>
          <c:dPt>
            <c:idx val="7"/>
            <c:marker>
              <c:symbol val="circle"/>
              <c:size val="7"/>
            </c:marker>
            <c:bubble3D val="0"/>
            <c:extLst>
              <c:ext xmlns:c16="http://schemas.microsoft.com/office/drawing/2014/chart" uri="{C3380CC4-5D6E-409C-BE32-E72D297353CC}">
                <c16:uniqueId val="{0000002B-34AA-48CF-A053-8A2395C49E22}"/>
              </c:ext>
            </c:extLst>
          </c:dPt>
          <c:dPt>
            <c:idx val="9"/>
            <c:marker>
              <c:symbol val="circle"/>
              <c:size val="7"/>
            </c:marker>
            <c:bubble3D val="0"/>
            <c:extLst>
              <c:ext xmlns:c16="http://schemas.microsoft.com/office/drawing/2014/chart" uri="{C3380CC4-5D6E-409C-BE32-E72D297353CC}">
                <c16:uniqueId val="{0000002C-34AA-48CF-A053-8A2395C49E22}"/>
              </c:ext>
            </c:extLst>
          </c:dPt>
          <c:dPt>
            <c:idx val="11"/>
            <c:marker>
              <c:symbol val="circle"/>
              <c:size val="7"/>
            </c:marker>
            <c:bubble3D val="0"/>
            <c:extLst>
              <c:ext xmlns:c16="http://schemas.microsoft.com/office/drawing/2014/chart" uri="{C3380CC4-5D6E-409C-BE32-E72D297353CC}">
                <c16:uniqueId val="{0000002D-34AA-48CF-A053-8A2395C49E22}"/>
              </c:ext>
            </c:extLst>
          </c:dPt>
          <c:dPt>
            <c:idx val="13"/>
            <c:marker>
              <c:symbol val="circle"/>
              <c:size val="7"/>
            </c:marker>
            <c:bubble3D val="0"/>
            <c:extLst>
              <c:ext xmlns:c16="http://schemas.microsoft.com/office/drawing/2014/chart" uri="{C3380CC4-5D6E-409C-BE32-E72D297353CC}">
                <c16:uniqueId val="{0000002E-34AA-48CF-A053-8A2395C49E22}"/>
              </c:ext>
            </c:extLst>
          </c:dPt>
          <c:dPt>
            <c:idx val="15"/>
            <c:marker>
              <c:symbol val="circle"/>
              <c:size val="7"/>
            </c:marker>
            <c:bubble3D val="0"/>
            <c:extLst>
              <c:ext xmlns:c16="http://schemas.microsoft.com/office/drawing/2014/chart" uri="{C3380CC4-5D6E-409C-BE32-E72D297353CC}">
                <c16:uniqueId val="{0000002F-34AA-48CF-A053-8A2395C49E22}"/>
              </c:ext>
            </c:extLst>
          </c:dPt>
          <c:dPt>
            <c:idx val="17"/>
            <c:marker>
              <c:symbol val="circle"/>
              <c:size val="7"/>
            </c:marker>
            <c:bubble3D val="0"/>
            <c:extLst>
              <c:ext xmlns:c16="http://schemas.microsoft.com/office/drawing/2014/chart" uri="{C3380CC4-5D6E-409C-BE32-E72D297353CC}">
                <c16:uniqueId val="{00000030-34AA-48CF-A053-8A2395C49E22}"/>
              </c:ext>
            </c:extLst>
          </c:dPt>
          <c:dPt>
            <c:idx val="19"/>
            <c:marker>
              <c:symbol val="circle"/>
              <c:size val="7"/>
            </c:marker>
            <c:bubble3D val="0"/>
            <c:extLst>
              <c:ext xmlns:c16="http://schemas.microsoft.com/office/drawing/2014/chart" uri="{C3380CC4-5D6E-409C-BE32-E72D297353CC}">
                <c16:uniqueId val="{00000031-34AA-48CF-A053-8A2395C49E22}"/>
              </c:ext>
            </c:extLst>
          </c:dPt>
          <c:dPt>
            <c:idx val="21"/>
            <c:marker>
              <c:symbol val="circle"/>
              <c:size val="7"/>
            </c:marker>
            <c:bubble3D val="0"/>
            <c:extLst>
              <c:ext xmlns:c16="http://schemas.microsoft.com/office/drawing/2014/chart" uri="{C3380CC4-5D6E-409C-BE32-E72D297353CC}">
                <c16:uniqueId val="{00000032-34AA-48CF-A053-8A2395C49E22}"/>
              </c:ext>
            </c:extLst>
          </c:dPt>
          <c:dPt>
            <c:idx val="23"/>
            <c:marker>
              <c:symbol val="circle"/>
              <c:size val="7"/>
            </c:marker>
            <c:bubble3D val="0"/>
            <c:extLst>
              <c:ext xmlns:c16="http://schemas.microsoft.com/office/drawing/2014/chart" uri="{C3380CC4-5D6E-409C-BE32-E72D297353CC}">
                <c16:uniqueId val="{00000033-34AA-48CF-A053-8A2395C49E2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-13.430526629173123</c:v>
                </c:pt>
                <c:pt idx="2">
                  <c:v>-11.806682364139098</c:v>
                </c:pt>
                <c:pt idx="3">
                  <c:v>-13.092721245834548</c:v>
                </c:pt>
                <c:pt idx="4">
                  <c:v>-11.3941375474094</c:v>
                </c:pt>
                <c:pt idx="5">
                  <c:v>-14.190690159590069</c:v>
                </c:pt>
                <c:pt idx="6">
                  <c:v>-14.587587418233294</c:v>
                </c:pt>
                <c:pt idx="7">
                  <c:v>-11.554049465723571</c:v>
                </c:pt>
                <c:pt idx="8">
                  <c:v>-11.129442000400003</c:v>
                </c:pt>
                <c:pt idx="9">
                  <c:v>-8.314281317414796</c:v>
                </c:pt>
                <c:pt idx="10">
                  <c:v>-8.7198701961372915</c:v>
                </c:pt>
                <c:pt idx="11">
                  <c:v>-5.9323846697111655</c:v>
                </c:pt>
                <c:pt idx="12">
                  <c:v>-6.2334360679418115</c:v>
                </c:pt>
                <c:pt idx="13">
                  <c:v>-6.02</c:v>
                </c:pt>
                <c:pt idx="14">
                  <c:v>-6.1430049496438821</c:v>
                </c:pt>
                <c:pt idx="15">
                  <c:v>-3.2915133867482682</c:v>
                </c:pt>
                <c:pt idx="16">
                  <c:v>-3.9102384854371008</c:v>
                </c:pt>
                <c:pt idx="17">
                  <c:v>-4.3758741364660736</c:v>
                </c:pt>
                <c:pt idx="18">
                  <c:v>-5.0200278510247216</c:v>
                </c:pt>
                <c:pt idx="19">
                  <c:v>-5.7172713175229202</c:v>
                </c:pt>
                <c:pt idx="20">
                  <c:v>-5.9977222245790056</c:v>
                </c:pt>
                <c:pt idx="21">
                  <c:v>-7.7300876036439536</c:v>
                </c:pt>
                <c:pt idx="22">
                  <c:v>-7.3259190602328879</c:v>
                </c:pt>
                <c:pt idx="23">
                  <c:v>-8.2346050777962194</c:v>
                </c:pt>
                <c:pt idx="24">
                  <c:v>-10.226667801660883</c:v>
                </c:pt>
              </c:numCache>
            </c:numRef>
          </c:val>
          <c:smooth val="0"/>
          <c:extLst>
            <c:ext xmlns:c16="http://schemas.microsoft.com/office/drawing/2014/chart" uri="{C3380CC4-5D6E-409C-BE32-E72D297353CC}">
              <c16:uniqueId val="{00000034-34AA-48CF-A053-8A2395C49E2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w="6350">
                <a:solidFill>
                  <a:srgbClr val="FF9933"/>
                </a:solidFill>
              </a:ln>
            </c:spPr>
          </c:marker>
          <c:dPt>
            <c:idx val="0"/>
            <c:bubble3D val="0"/>
            <c:extLst>
              <c:ext xmlns:c16="http://schemas.microsoft.com/office/drawing/2014/chart" uri="{C3380CC4-5D6E-409C-BE32-E72D297353CC}">
                <c16:uniqueId val="{00000035-34AA-48CF-A053-8A2395C49E22}"/>
              </c:ext>
            </c:extLst>
          </c:dPt>
          <c:dPt>
            <c:idx val="1"/>
            <c:marker>
              <c:symbol val="circle"/>
              <c:size val="7"/>
            </c:marker>
            <c:bubble3D val="0"/>
            <c:extLst>
              <c:ext xmlns:c16="http://schemas.microsoft.com/office/drawing/2014/chart" uri="{C3380CC4-5D6E-409C-BE32-E72D297353CC}">
                <c16:uniqueId val="{00000036-34AA-48CF-A053-8A2395C49E22}"/>
              </c:ext>
            </c:extLst>
          </c:dPt>
          <c:dPt>
            <c:idx val="2"/>
            <c:bubble3D val="0"/>
            <c:extLst>
              <c:ext xmlns:c16="http://schemas.microsoft.com/office/drawing/2014/chart" uri="{C3380CC4-5D6E-409C-BE32-E72D297353CC}">
                <c16:uniqueId val="{00000037-34AA-48CF-A053-8A2395C49E22}"/>
              </c:ext>
            </c:extLst>
          </c:dPt>
          <c:dPt>
            <c:idx val="3"/>
            <c:marker>
              <c:symbol val="circle"/>
              <c:size val="7"/>
            </c:marker>
            <c:bubble3D val="0"/>
            <c:extLst>
              <c:ext xmlns:c16="http://schemas.microsoft.com/office/drawing/2014/chart" uri="{C3380CC4-5D6E-409C-BE32-E72D297353CC}">
                <c16:uniqueId val="{00000038-34AA-48CF-A053-8A2395C49E22}"/>
              </c:ext>
            </c:extLst>
          </c:dPt>
          <c:dPt>
            <c:idx val="4"/>
            <c:bubble3D val="0"/>
            <c:extLst>
              <c:ext xmlns:c16="http://schemas.microsoft.com/office/drawing/2014/chart" uri="{C3380CC4-5D6E-409C-BE32-E72D297353CC}">
                <c16:uniqueId val="{00000039-34AA-48CF-A053-8A2395C49E22}"/>
              </c:ext>
            </c:extLst>
          </c:dPt>
          <c:dPt>
            <c:idx val="5"/>
            <c:marker>
              <c:symbol val="circle"/>
              <c:size val="7"/>
            </c:marker>
            <c:bubble3D val="0"/>
            <c:extLst>
              <c:ext xmlns:c16="http://schemas.microsoft.com/office/drawing/2014/chart" uri="{C3380CC4-5D6E-409C-BE32-E72D297353CC}">
                <c16:uniqueId val="{0000003A-34AA-48CF-A053-8A2395C49E22}"/>
              </c:ext>
            </c:extLst>
          </c:dPt>
          <c:dPt>
            <c:idx val="6"/>
            <c:bubble3D val="0"/>
            <c:extLst>
              <c:ext xmlns:c16="http://schemas.microsoft.com/office/drawing/2014/chart" uri="{C3380CC4-5D6E-409C-BE32-E72D297353CC}">
                <c16:uniqueId val="{0000003B-34AA-48CF-A053-8A2395C49E22}"/>
              </c:ext>
            </c:extLst>
          </c:dPt>
          <c:dPt>
            <c:idx val="7"/>
            <c:marker>
              <c:symbol val="circle"/>
              <c:size val="7"/>
            </c:marker>
            <c:bubble3D val="0"/>
            <c:extLst>
              <c:ext xmlns:c16="http://schemas.microsoft.com/office/drawing/2014/chart" uri="{C3380CC4-5D6E-409C-BE32-E72D297353CC}">
                <c16:uniqueId val="{0000003C-34AA-48CF-A053-8A2395C49E22}"/>
              </c:ext>
            </c:extLst>
          </c:dPt>
          <c:dPt>
            <c:idx val="8"/>
            <c:bubble3D val="0"/>
            <c:extLst>
              <c:ext xmlns:c16="http://schemas.microsoft.com/office/drawing/2014/chart" uri="{C3380CC4-5D6E-409C-BE32-E72D297353CC}">
                <c16:uniqueId val="{0000003D-34AA-48CF-A053-8A2395C49E22}"/>
              </c:ext>
            </c:extLst>
          </c:dPt>
          <c:dPt>
            <c:idx val="9"/>
            <c:marker>
              <c:symbol val="circle"/>
              <c:size val="7"/>
            </c:marker>
            <c:bubble3D val="0"/>
            <c:extLst>
              <c:ext xmlns:c16="http://schemas.microsoft.com/office/drawing/2014/chart" uri="{C3380CC4-5D6E-409C-BE32-E72D297353CC}">
                <c16:uniqueId val="{0000003E-34AA-48CF-A053-8A2395C49E22}"/>
              </c:ext>
            </c:extLst>
          </c:dPt>
          <c:dPt>
            <c:idx val="11"/>
            <c:marker>
              <c:symbol val="circle"/>
              <c:size val="7"/>
            </c:marker>
            <c:bubble3D val="0"/>
            <c:extLst>
              <c:ext xmlns:c16="http://schemas.microsoft.com/office/drawing/2014/chart" uri="{C3380CC4-5D6E-409C-BE32-E72D297353CC}">
                <c16:uniqueId val="{0000003F-34AA-48CF-A053-8A2395C49E22}"/>
              </c:ext>
            </c:extLst>
          </c:dPt>
          <c:dPt>
            <c:idx val="13"/>
            <c:marker>
              <c:symbol val="circle"/>
              <c:size val="7"/>
            </c:marker>
            <c:bubble3D val="0"/>
            <c:extLst>
              <c:ext xmlns:c16="http://schemas.microsoft.com/office/drawing/2014/chart" uri="{C3380CC4-5D6E-409C-BE32-E72D297353CC}">
                <c16:uniqueId val="{00000040-34AA-48CF-A053-8A2395C49E22}"/>
              </c:ext>
            </c:extLst>
          </c:dPt>
          <c:dPt>
            <c:idx val="15"/>
            <c:marker>
              <c:symbol val="circle"/>
              <c:size val="7"/>
            </c:marker>
            <c:bubble3D val="0"/>
            <c:extLst>
              <c:ext xmlns:c16="http://schemas.microsoft.com/office/drawing/2014/chart" uri="{C3380CC4-5D6E-409C-BE32-E72D297353CC}">
                <c16:uniqueId val="{00000042-34AA-48CF-A053-8A2395C49E22}"/>
              </c:ext>
            </c:extLst>
          </c:dPt>
          <c:dPt>
            <c:idx val="17"/>
            <c:marker>
              <c:symbol val="circle"/>
              <c:size val="7"/>
            </c:marker>
            <c:bubble3D val="0"/>
            <c:extLst>
              <c:ext xmlns:c16="http://schemas.microsoft.com/office/drawing/2014/chart" uri="{C3380CC4-5D6E-409C-BE32-E72D297353CC}">
                <c16:uniqueId val="{0000003D-C39F-46A6-A04F-BF8AE1C3E79F}"/>
              </c:ext>
            </c:extLst>
          </c:dPt>
          <c:dPt>
            <c:idx val="19"/>
            <c:marker>
              <c:symbol val="circle"/>
              <c:size val="7"/>
            </c:marker>
            <c:bubble3D val="0"/>
            <c:extLst>
              <c:ext xmlns:c16="http://schemas.microsoft.com/office/drawing/2014/chart" uri="{C3380CC4-5D6E-409C-BE32-E72D297353CC}">
                <c16:uniqueId val="{0000003E-E311-4CB3-999B-7BC3ACAB176F}"/>
              </c:ext>
            </c:extLst>
          </c:dPt>
          <c:dPt>
            <c:idx val="21"/>
            <c:marker>
              <c:symbol val="circle"/>
              <c:size val="7"/>
            </c:marker>
            <c:bubble3D val="0"/>
            <c:extLst>
              <c:ext xmlns:c16="http://schemas.microsoft.com/office/drawing/2014/chart" uri="{C3380CC4-5D6E-409C-BE32-E72D297353CC}">
                <c16:uniqueId val="{0000003F-6964-461B-9E5E-4DC701125190}"/>
              </c:ext>
            </c:extLst>
          </c:dPt>
          <c:dLbls>
            <c:dLbl>
              <c:idx val="1"/>
              <c:delete val="1"/>
              <c:extLst>
                <c:ext xmlns:c15="http://schemas.microsoft.com/office/drawing/2012/chart" uri="{CE6537A1-D6FC-4f65-9D91-7224C49458BB}"/>
                <c:ext xmlns:c16="http://schemas.microsoft.com/office/drawing/2014/chart" uri="{C3380CC4-5D6E-409C-BE32-E72D297353CC}">
                  <c16:uniqueId val="{00000036-34AA-48CF-A053-8A2395C49E22}"/>
                </c:ext>
              </c:extLst>
            </c:dLbl>
            <c:dLbl>
              <c:idx val="3"/>
              <c:delete val="1"/>
              <c:extLst>
                <c:ext xmlns:c15="http://schemas.microsoft.com/office/drawing/2012/chart" uri="{CE6537A1-D6FC-4f65-9D91-7224C49458BB}"/>
                <c:ext xmlns:c16="http://schemas.microsoft.com/office/drawing/2014/chart" uri="{C3380CC4-5D6E-409C-BE32-E72D297353CC}">
                  <c16:uniqueId val="{00000038-34AA-48CF-A053-8A2395C49E22}"/>
                </c:ext>
              </c:extLst>
            </c:dLbl>
            <c:dLbl>
              <c:idx val="5"/>
              <c:delete val="1"/>
              <c:extLst>
                <c:ext xmlns:c15="http://schemas.microsoft.com/office/drawing/2012/chart" uri="{CE6537A1-D6FC-4f65-9D91-7224C49458BB}"/>
                <c:ext xmlns:c16="http://schemas.microsoft.com/office/drawing/2014/chart" uri="{C3380CC4-5D6E-409C-BE32-E72D297353CC}">
                  <c16:uniqueId val="{0000003A-34AA-48CF-A053-8A2395C49E22}"/>
                </c:ext>
              </c:extLst>
            </c:dLbl>
            <c:dLbl>
              <c:idx val="6"/>
              <c:layout>
                <c:manualLayout>
                  <c:x val="-3.034855772986229E-2"/>
                  <c:y val="-0.1062147708353795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B-34AA-48CF-A053-8A2395C49E22}"/>
                </c:ext>
              </c:extLst>
            </c:dLbl>
            <c:dLbl>
              <c:idx val="8"/>
              <c:layout>
                <c:manualLayout>
                  <c:x val="-3.3523093057253747E-2"/>
                  <c:y val="-4.009907982923063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D-34AA-48CF-A053-8A2395C49E22}"/>
                </c:ext>
              </c:extLst>
            </c:dLbl>
            <c:dLbl>
              <c:idx val="9"/>
              <c:delete val="1"/>
              <c:extLst>
                <c:ext xmlns:c15="http://schemas.microsoft.com/office/drawing/2012/chart" uri="{CE6537A1-D6FC-4f65-9D91-7224C49458BB}"/>
                <c:ext xmlns:c16="http://schemas.microsoft.com/office/drawing/2014/chart" uri="{C3380CC4-5D6E-409C-BE32-E72D297353CC}">
                  <c16:uniqueId val="{0000003E-34AA-48CF-A053-8A2395C49E22}"/>
                </c:ext>
              </c:extLst>
            </c:dLbl>
            <c:dLbl>
              <c:idx val="11"/>
              <c:delete val="1"/>
              <c:extLst>
                <c:ext xmlns:c15="http://schemas.microsoft.com/office/drawing/2012/chart" uri="{CE6537A1-D6FC-4f65-9D91-7224C49458BB}"/>
                <c:ext xmlns:c16="http://schemas.microsoft.com/office/drawing/2014/chart" uri="{C3380CC4-5D6E-409C-BE32-E72D297353CC}">
                  <c16:uniqueId val="{0000003F-34AA-48CF-A053-8A2395C49E22}"/>
                </c:ext>
              </c:extLst>
            </c:dLbl>
            <c:dLbl>
              <c:idx val="13"/>
              <c:delete val="1"/>
              <c:extLst>
                <c:ext xmlns:c15="http://schemas.microsoft.com/office/drawing/2012/chart" uri="{CE6537A1-D6FC-4f65-9D91-7224C49458BB}"/>
                <c:ext xmlns:c16="http://schemas.microsoft.com/office/drawing/2014/chart" uri="{C3380CC4-5D6E-409C-BE32-E72D297353CC}">
                  <c16:uniqueId val="{00000040-34AA-48CF-A053-8A2395C49E22}"/>
                </c:ext>
              </c:extLst>
            </c:dLbl>
            <c:dLbl>
              <c:idx val="15"/>
              <c:delete val="1"/>
              <c:extLst>
                <c:ext xmlns:c15="http://schemas.microsoft.com/office/drawing/2012/chart" uri="{CE6537A1-D6FC-4f65-9D91-7224C49458BB}"/>
                <c:ext xmlns:c16="http://schemas.microsoft.com/office/drawing/2014/chart" uri="{C3380CC4-5D6E-409C-BE32-E72D297353CC}">
                  <c16:uniqueId val="{00000042-34AA-48CF-A053-8A2395C49E22}"/>
                </c:ext>
              </c:extLst>
            </c:dLbl>
            <c:dLbl>
              <c:idx val="17"/>
              <c:delete val="1"/>
              <c:extLst>
                <c:ext xmlns:c15="http://schemas.microsoft.com/office/drawing/2012/chart" uri="{CE6537A1-D6FC-4f65-9D91-7224C49458BB}"/>
                <c:ext xmlns:c16="http://schemas.microsoft.com/office/drawing/2014/chart" uri="{C3380CC4-5D6E-409C-BE32-E72D297353CC}">
                  <c16:uniqueId val="{0000003D-C39F-46A6-A04F-BF8AE1C3E79F}"/>
                </c:ext>
              </c:extLst>
            </c:dLbl>
            <c:dLbl>
              <c:idx val="18"/>
              <c:layout>
                <c:manualLayout>
                  <c:x val="-3.034855772986229E-2"/>
                  <c:y val="-0.11943790903660935"/>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E-C39F-46A6-A04F-BF8AE1C3E79F}"/>
                </c:ext>
              </c:extLst>
            </c:dLbl>
            <c:dLbl>
              <c:idx val="19"/>
              <c:delete val="1"/>
              <c:extLst>
                <c:ext xmlns:c15="http://schemas.microsoft.com/office/drawing/2012/chart" uri="{CE6537A1-D6FC-4f65-9D91-7224C49458BB}"/>
                <c:ext xmlns:c16="http://schemas.microsoft.com/office/drawing/2014/chart" uri="{C3380CC4-5D6E-409C-BE32-E72D297353CC}">
                  <c16:uniqueId val="{0000003E-E311-4CB3-999B-7BC3ACAB176F}"/>
                </c:ext>
              </c:extLst>
            </c:dLbl>
            <c:dLbl>
              <c:idx val="21"/>
              <c:delete val="1"/>
              <c:extLst>
                <c:ext xmlns:c15="http://schemas.microsoft.com/office/drawing/2012/chart" uri="{CE6537A1-D6FC-4f65-9D91-7224C49458BB}"/>
                <c:ext xmlns:c16="http://schemas.microsoft.com/office/drawing/2014/chart" uri="{C3380CC4-5D6E-409C-BE32-E72D297353CC}">
                  <c16:uniqueId val="{0000003F-6964-461B-9E5E-4DC70112519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-5.78</c:v>
                </c:pt>
                <c:pt idx="2">
                  <c:v>-9.81</c:v>
                </c:pt>
                <c:pt idx="3">
                  <c:v>-0.35</c:v>
                </c:pt>
                <c:pt idx="4">
                  <c:v>-3.71</c:v>
                </c:pt>
                <c:pt idx="5">
                  <c:v>-2.81</c:v>
                </c:pt>
                <c:pt idx="6">
                  <c:v>0.49</c:v>
                </c:pt>
                <c:pt idx="7">
                  <c:v>-0.44</c:v>
                </c:pt>
                <c:pt idx="8">
                  <c:v>3.38</c:v>
                </c:pt>
                <c:pt idx="9">
                  <c:v>5.2</c:v>
                </c:pt>
                <c:pt idx="10">
                  <c:v>1.51</c:v>
                </c:pt>
                <c:pt idx="11">
                  <c:v>-0.31</c:v>
                </c:pt>
                <c:pt idx="12">
                  <c:v>2.19</c:v>
                </c:pt>
                <c:pt idx="13">
                  <c:v>1.6</c:v>
                </c:pt>
                <c:pt idx="14">
                  <c:v>3.37</c:v>
                </c:pt>
                <c:pt idx="15">
                  <c:v>1.91</c:v>
                </c:pt>
                <c:pt idx="16">
                  <c:v>1.77</c:v>
                </c:pt>
                <c:pt idx="17">
                  <c:v>1.77</c:v>
                </c:pt>
                <c:pt idx="18">
                  <c:v>-2.41</c:v>
                </c:pt>
                <c:pt idx="19">
                  <c:v>-0.65</c:v>
                </c:pt>
                <c:pt idx="20">
                  <c:v>-5.39</c:v>
                </c:pt>
                <c:pt idx="21">
                  <c:v>-5.88</c:v>
                </c:pt>
                <c:pt idx="22">
                  <c:v>-5.94</c:v>
                </c:pt>
              </c:numCache>
            </c:numRef>
          </c:val>
          <c:smooth val="0"/>
          <c:extLst>
            <c:ext xmlns:c16="http://schemas.microsoft.com/office/drawing/2014/chart" uri="{C3380CC4-5D6E-409C-BE32-E72D297353CC}">
              <c16:uniqueId val="{00000041-34AA-48CF-A053-8A2395C49E22}"/>
            </c:ext>
          </c:extLst>
        </c:ser>
        <c:dLbls>
          <c:showLegendKey val="0"/>
          <c:showVal val="0"/>
          <c:showCatName val="0"/>
          <c:showSerName val="0"/>
          <c:showPercent val="0"/>
          <c:showBubbleSize val="0"/>
        </c:dLbls>
        <c:marker val="1"/>
        <c:smooth val="0"/>
        <c:axId val="578034928"/>
        <c:axId val="578024344"/>
      </c:lineChart>
      <c:catAx>
        <c:axId val="57803492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8024344"/>
        <c:crosses val="autoZero"/>
        <c:auto val="1"/>
        <c:lblAlgn val="ctr"/>
        <c:lblOffset val="100"/>
        <c:tickLblSkip val="1"/>
        <c:tickMarkSkip val="1"/>
        <c:noMultiLvlLbl val="0"/>
      </c:catAx>
      <c:valAx>
        <c:axId val="578024344"/>
        <c:scaling>
          <c:orientation val="minMax"/>
          <c:max val="3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8034928"/>
        <c:crosses val="autoZero"/>
        <c:crossBetween val="between"/>
        <c:majorUnit val="6"/>
      </c:valAx>
      <c:spPr>
        <a:noFill/>
        <a:ln w="25409">
          <a:noFill/>
        </a:ln>
      </c:spPr>
    </c:plotArea>
    <c:legend>
      <c:legendPos val="t"/>
      <c:layout>
        <c:manualLayout>
          <c:xMode val="edge"/>
          <c:yMode val="edge"/>
          <c:x val="4.3503882119254766E-2"/>
          <c:y val="7.493111647363547E-2"/>
          <c:w val="0.35911643433192464"/>
          <c:h val="6.5435098512379594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2990738673345803E-2"/>
          <c:y val="7.250086757571228E-2"/>
          <c:w val="0.93689735217590964"/>
          <c:h val="0.79928596395734652"/>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0ACC-485B-874D-12D6B21F7B3E}"/>
            </c:ext>
          </c:extLst>
        </c:ser>
        <c:ser>
          <c:idx val="1"/>
          <c:order val="1"/>
          <c:tx>
            <c:strRef>
              <c:f>Sheet1!$A$3</c:f>
              <c:strCache>
                <c:ptCount val="1"/>
                <c:pt idx="0">
                  <c:v>Y2013</c:v>
                </c:pt>
              </c:strCache>
            </c:strRef>
          </c:tx>
          <c:spPr>
            <a:ln w="31783" cmpd="sng">
              <a:solidFill>
                <a:srgbClr val="BFBFBF"/>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0ACC-485B-874D-12D6B21F7B3E}"/>
              </c:ext>
            </c:extLst>
          </c:dPt>
          <c:dPt>
            <c:idx val="3"/>
            <c:marker>
              <c:symbol val="circle"/>
              <c:size val="7"/>
            </c:marker>
            <c:bubble3D val="0"/>
            <c:extLst>
              <c:ext xmlns:c16="http://schemas.microsoft.com/office/drawing/2014/chart" uri="{C3380CC4-5D6E-409C-BE32-E72D297353CC}">
                <c16:uniqueId val="{00000002-0ACC-485B-874D-12D6B21F7B3E}"/>
              </c:ext>
            </c:extLst>
          </c:dPt>
          <c:dPt>
            <c:idx val="5"/>
            <c:marker>
              <c:symbol val="circle"/>
              <c:size val="7"/>
            </c:marker>
            <c:bubble3D val="0"/>
            <c:extLst>
              <c:ext xmlns:c16="http://schemas.microsoft.com/office/drawing/2014/chart" uri="{C3380CC4-5D6E-409C-BE32-E72D297353CC}">
                <c16:uniqueId val="{00000003-0ACC-485B-874D-12D6B21F7B3E}"/>
              </c:ext>
            </c:extLst>
          </c:dPt>
          <c:dPt>
            <c:idx val="7"/>
            <c:marker>
              <c:symbol val="circle"/>
              <c:size val="7"/>
            </c:marker>
            <c:bubble3D val="0"/>
            <c:extLst>
              <c:ext xmlns:c16="http://schemas.microsoft.com/office/drawing/2014/chart" uri="{C3380CC4-5D6E-409C-BE32-E72D297353CC}">
                <c16:uniqueId val="{00000004-0ACC-485B-874D-12D6B21F7B3E}"/>
              </c:ext>
            </c:extLst>
          </c:dPt>
          <c:dPt>
            <c:idx val="9"/>
            <c:marker>
              <c:symbol val="circle"/>
              <c:size val="7"/>
            </c:marker>
            <c:bubble3D val="0"/>
            <c:extLst>
              <c:ext xmlns:c16="http://schemas.microsoft.com/office/drawing/2014/chart" uri="{C3380CC4-5D6E-409C-BE32-E72D297353CC}">
                <c16:uniqueId val="{00000005-0ACC-485B-874D-12D6B21F7B3E}"/>
              </c:ext>
            </c:extLst>
          </c:dPt>
          <c:dPt>
            <c:idx val="11"/>
            <c:marker>
              <c:symbol val="circle"/>
              <c:size val="7"/>
            </c:marker>
            <c:bubble3D val="0"/>
            <c:extLst>
              <c:ext xmlns:c16="http://schemas.microsoft.com/office/drawing/2014/chart" uri="{C3380CC4-5D6E-409C-BE32-E72D297353CC}">
                <c16:uniqueId val="{00000006-0ACC-485B-874D-12D6B21F7B3E}"/>
              </c:ext>
            </c:extLst>
          </c:dPt>
          <c:dPt>
            <c:idx val="13"/>
            <c:marker>
              <c:symbol val="circle"/>
              <c:size val="7"/>
            </c:marker>
            <c:bubble3D val="0"/>
            <c:extLst>
              <c:ext xmlns:c16="http://schemas.microsoft.com/office/drawing/2014/chart" uri="{C3380CC4-5D6E-409C-BE32-E72D297353CC}">
                <c16:uniqueId val="{00000007-0ACC-485B-874D-12D6B21F7B3E}"/>
              </c:ext>
            </c:extLst>
          </c:dPt>
          <c:dPt>
            <c:idx val="15"/>
            <c:marker>
              <c:symbol val="circle"/>
              <c:size val="7"/>
            </c:marker>
            <c:bubble3D val="0"/>
            <c:extLst>
              <c:ext xmlns:c16="http://schemas.microsoft.com/office/drawing/2014/chart" uri="{C3380CC4-5D6E-409C-BE32-E72D297353CC}">
                <c16:uniqueId val="{00000008-0ACC-485B-874D-12D6B21F7B3E}"/>
              </c:ext>
            </c:extLst>
          </c:dPt>
          <c:dPt>
            <c:idx val="17"/>
            <c:marker>
              <c:symbol val="circle"/>
              <c:size val="7"/>
            </c:marker>
            <c:bubble3D val="0"/>
            <c:extLst>
              <c:ext xmlns:c16="http://schemas.microsoft.com/office/drawing/2014/chart" uri="{C3380CC4-5D6E-409C-BE32-E72D297353CC}">
                <c16:uniqueId val="{00000009-0ACC-485B-874D-12D6B21F7B3E}"/>
              </c:ext>
            </c:extLst>
          </c:dPt>
          <c:dPt>
            <c:idx val="19"/>
            <c:marker>
              <c:symbol val="circle"/>
              <c:size val="7"/>
            </c:marker>
            <c:bubble3D val="0"/>
            <c:extLst>
              <c:ext xmlns:c16="http://schemas.microsoft.com/office/drawing/2014/chart" uri="{C3380CC4-5D6E-409C-BE32-E72D297353CC}">
                <c16:uniqueId val="{0000000A-0ACC-485B-874D-12D6B21F7B3E}"/>
              </c:ext>
            </c:extLst>
          </c:dPt>
          <c:dPt>
            <c:idx val="21"/>
            <c:marker>
              <c:symbol val="circle"/>
              <c:size val="7"/>
            </c:marker>
            <c:bubble3D val="0"/>
            <c:extLst>
              <c:ext xmlns:c16="http://schemas.microsoft.com/office/drawing/2014/chart" uri="{C3380CC4-5D6E-409C-BE32-E72D297353CC}">
                <c16:uniqueId val="{0000000B-0ACC-485B-874D-12D6B21F7B3E}"/>
              </c:ext>
            </c:extLst>
          </c:dPt>
          <c:dPt>
            <c:idx val="23"/>
            <c:marker>
              <c:symbol val="circle"/>
              <c:size val="7"/>
            </c:marker>
            <c:bubble3D val="0"/>
            <c:extLst>
              <c:ext xmlns:c16="http://schemas.microsoft.com/office/drawing/2014/chart" uri="{C3380CC4-5D6E-409C-BE32-E72D297353CC}">
                <c16:uniqueId val="{0000000C-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0ACC-485B-874D-12D6B21F7B3E}"/>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E-0ACC-485B-874D-12D6B21F7B3E}"/>
              </c:ext>
            </c:extLst>
          </c:dPt>
          <c:dPt>
            <c:idx val="3"/>
            <c:marker>
              <c:symbol val="circle"/>
              <c:size val="7"/>
            </c:marker>
            <c:bubble3D val="0"/>
            <c:extLst>
              <c:ext xmlns:c16="http://schemas.microsoft.com/office/drawing/2014/chart" uri="{C3380CC4-5D6E-409C-BE32-E72D297353CC}">
                <c16:uniqueId val="{0000000F-0ACC-485B-874D-12D6B21F7B3E}"/>
              </c:ext>
            </c:extLst>
          </c:dPt>
          <c:dPt>
            <c:idx val="5"/>
            <c:marker>
              <c:symbol val="circle"/>
              <c:size val="7"/>
            </c:marker>
            <c:bubble3D val="0"/>
            <c:extLst>
              <c:ext xmlns:c16="http://schemas.microsoft.com/office/drawing/2014/chart" uri="{C3380CC4-5D6E-409C-BE32-E72D297353CC}">
                <c16:uniqueId val="{00000010-0ACC-485B-874D-12D6B21F7B3E}"/>
              </c:ext>
            </c:extLst>
          </c:dPt>
          <c:dPt>
            <c:idx val="7"/>
            <c:marker>
              <c:symbol val="circle"/>
              <c:size val="7"/>
            </c:marker>
            <c:bubble3D val="0"/>
            <c:extLst>
              <c:ext xmlns:c16="http://schemas.microsoft.com/office/drawing/2014/chart" uri="{C3380CC4-5D6E-409C-BE32-E72D297353CC}">
                <c16:uniqueId val="{00000011-0ACC-485B-874D-12D6B21F7B3E}"/>
              </c:ext>
            </c:extLst>
          </c:dPt>
          <c:dPt>
            <c:idx val="9"/>
            <c:marker>
              <c:symbol val="circle"/>
              <c:size val="7"/>
            </c:marker>
            <c:bubble3D val="0"/>
            <c:extLst>
              <c:ext xmlns:c16="http://schemas.microsoft.com/office/drawing/2014/chart" uri="{C3380CC4-5D6E-409C-BE32-E72D297353CC}">
                <c16:uniqueId val="{00000012-0ACC-485B-874D-12D6B21F7B3E}"/>
              </c:ext>
            </c:extLst>
          </c:dPt>
          <c:dPt>
            <c:idx val="11"/>
            <c:marker>
              <c:symbol val="circle"/>
              <c:size val="7"/>
            </c:marker>
            <c:bubble3D val="0"/>
            <c:extLst>
              <c:ext xmlns:c16="http://schemas.microsoft.com/office/drawing/2014/chart" uri="{C3380CC4-5D6E-409C-BE32-E72D297353CC}">
                <c16:uniqueId val="{00000013-0ACC-485B-874D-12D6B21F7B3E}"/>
              </c:ext>
            </c:extLst>
          </c:dPt>
          <c:dPt>
            <c:idx val="13"/>
            <c:marker>
              <c:symbol val="circle"/>
              <c:size val="7"/>
            </c:marker>
            <c:bubble3D val="0"/>
            <c:extLst>
              <c:ext xmlns:c16="http://schemas.microsoft.com/office/drawing/2014/chart" uri="{C3380CC4-5D6E-409C-BE32-E72D297353CC}">
                <c16:uniqueId val="{00000014-0ACC-485B-874D-12D6B21F7B3E}"/>
              </c:ext>
            </c:extLst>
          </c:dPt>
          <c:dPt>
            <c:idx val="15"/>
            <c:marker>
              <c:symbol val="circle"/>
              <c:size val="7"/>
            </c:marker>
            <c:bubble3D val="0"/>
            <c:extLst>
              <c:ext xmlns:c16="http://schemas.microsoft.com/office/drawing/2014/chart" uri="{C3380CC4-5D6E-409C-BE32-E72D297353CC}">
                <c16:uniqueId val="{00000015-0ACC-485B-874D-12D6B21F7B3E}"/>
              </c:ext>
            </c:extLst>
          </c:dPt>
          <c:dPt>
            <c:idx val="17"/>
            <c:marker>
              <c:symbol val="circle"/>
              <c:size val="7"/>
            </c:marker>
            <c:bubble3D val="0"/>
            <c:extLst>
              <c:ext xmlns:c16="http://schemas.microsoft.com/office/drawing/2014/chart" uri="{C3380CC4-5D6E-409C-BE32-E72D297353CC}">
                <c16:uniqueId val="{00000016-0ACC-485B-874D-12D6B21F7B3E}"/>
              </c:ext>
            </c:extLst>
          </c:dPt>
          <c:dPt>
            <c:idx val="19"/>
            <c:marker>
              <c:symbol val="circle"/>
              <c:size val="7"/>
            </c:marker>
            <c:bubble3D val="0"/>
            <c:extLst>
              <c:ext xmlns:c16="http://schemas.microsoft.com/office/drawing/2014/chart" uri="{C3380CC4-5D6E-409C-BE32-E72D297353CC}">
                <c16:uniqueId val="{00000017-0ACC-485B-874D-12D6B21F7B3E}"/>
              </c:ext>
            </c:extLst>
          </c:dPt>
          <c:dPt>
            <c:idx val="21"/>
            <c:marker>
              <c:symbol val="circle"/>
              <c:size val="7"/>
            </c:marker>
            <c:bubble3D val="0"/>
            <c:extLst>
              <c:ext xmlns:c16="http://schemas.microsoft.com/office/drawing/2014/chart" uri="{C3380CC4-5D6E-409C-BE32-E72D297353CC}">
                <c16:uniqueId val="{00000018-0ACC-485B-874D-12D6B21F7B3E}"/>
              </c:ext>
            </c:extLst>
          </c:dPt>
          <c:dPt>
            <c:idx val="23"/>
            <c:marker>
              <c:symbol val="circle"/>
              <c:size val="7"/>
            </c:marker>
            <c:bubble3D val="0"/>
            <c:extLst>
              <c:ext xmlns:c16="http://schemas.microsoft.com/office/drawing/2014/chart" uri="{C3380CC4-5D6E-409C-BE32-E72D297353CC}">
                <c16:uniqueId val="{00000019-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0.56929663129606767</c:v>
                </c:pt>
                <c:pt idx="2">
                  <c:v>0.60836549427922582</c:v>
                </c:pt>
                <c:pt idx="3">
                  <c:v>1.0526105880871302</c:v>
                </c:pt>
                <c:pt idx="4">
                  <c:v>0.78840562267547998</c:v>
                </c:pt>
                <c:pt idx="5">
                  <c:v>0.90848649260315095</c:v>
                </c:pt>
                <c:pt idx="6">
                  <c:v>0.69442731466779328</c:v>
                </c:pt>
                <c:pt idx="7">
                  <c:v>0.62124732885669942</c:v>
                </c:pt>
                <c:pt idx="8">
                  <c:v>0.49438202542120868</c:v>
                </c:pt>
                <c:pt idx="9">
                  <c:v>0.40254200633938231</c:v>
                </c:pt>
                <c:pt idx="10">
                  <c:v>0.35466860331264033</c:v>
                </c:pt>
                <c:pt idx="11">
                  <c:v>0.39010666158170981</c:v>
                </c:pt>
                <c:pt idx="12">
                  <c:v>0.27016184955293177</c:v>
                </c:pt>
                <c:pt idx="13">
                  <c:v>0.37992548863058767</c:v>
                </c:pt>
                <c:pt idx="14">
                  <c:v>0.21726937931047918</c:v>
                </c:pt>
                <c:pt idx="15">
                  <c:v>-0.10695968987686824</c:v>
                </c:pt>
                <c:pt idx="16">
                  <c:v>-0.28407852073528456</c:v>
                </c:pt>
                <c:pt idx="17">
                  <c:v>-0.44630451616239569</c:v>
                </c:pt>
                <c:pt idx="18">
                  <c:v>-0.67927623576402152</c:v>
                </c:pt>
                <c:pt idx="19">
                  <c:v>-0.47606273799697307</c:v>
                </c:pt>
                <c:pt idx="20">
                  <c:v>-0.66426705166326627</c:v>
                </c:pt>
                <c:pt idx="21">
                  <c:v>-0.59827721634353659</c:v>
                </c:pt>
                <c:pt idx="22">
                  <c:v>-0.80575340980454313</c:v>
                </c:pt>
                <c:pt idx="23">
                  <c:v>-1.0571291933357501</c:v>
                </c:pt>
                <c:pt idx="24">
                  <c:v>-1.0630832026726922</c:v>
                </c:pt>
              </c:numCache>
            </c:numRef>
          </c:val>
          <c:smooth val="0"/>
          <c:extLst>
            <c:ext xmlns:c16="http://schemas.microsoft.com/office/drawing/2014/chart" uri="{C3380CC4-5D6E-409C-BE32-E72D297353CC}">
              <c16:uniqueId val="{0000001A-0ACC-485B-874D-12D6B21F7B3E}"/>
            </c:ext>
          </c:extLst>
        </c:ser>
        <c:ser>
          <c:idx val="3"/>
          <c:order val="3"/>
          <c:tx>
            <c:strRef>
              <c:f>Sheet1!$A$5</c:f>
              <c:strCache>
                <c:ptCount val="1"/>
                <c:pt idx="0">
                  <c:v>Y2015</c:v>
                </c:pt>
              </c:strCache>
            </c:strRef>
          </c:tx>
          <c:spPr>
            <a:ln>
              <a:solidFill>
                <a:srgbClr val="00A4DE"/>
              </a:solidFill>
            </a:ln>
          </c:spPr>
          <c:marker>
            <c:symbol val="circle"/>
            <c:size val="9"/>
            <c:spPr>
              <a:solidFill>
                <a:schemeClr val="bg1"/>
              </a:solidFill>
              <a:ln>
                <a:solidFill>
                  <a:srgbClr val="00A4DE"/>
                </a:solidFill>
              </a:ln>
            </c:spPr>
          </c:marker>
          <c:dPt>
            <c:idx val="0"/>
            <c:marker>
              <c:symbol val="circle"/>
              <c:size val="10"/>
            </c:marker>
            <c:bubble3D val="0"/>
            <c:extLst>
              <c:ext xmlns:c16="http://schemas.microsoft.com/office/drawing/2014/chart" uri="{C3380CC4-5D6E-409C-BE32-E72D297353CC}">
                <c16:uniqueId val="{0000001B-0ACC-485B-874D-12D6B21F7B3E}"/>
              </c:ext>
            </c:extLst>
          </c:dPt>
          <c:dPt>
            <c:idx val="1"/>
            <c:marker>
              <c:symbol val="circle"/>
              <c:size val="7"/>
            </c:marker>
            <c:bubble3D val="0"/>
            <c:extLst>
              <c:ext xmlns:c16="http://schemas.microsoft.com/office/drawing/2014/chart" uri="{C3380CC4-5D6E-409C-BE32-E72D297353CC}">
                <c16:uniqueId val="{0000001C-0ACC-485B-874D-12D6B21F7B3E}"/>
              </c:ext>
            </c:extLst>
          </c:dPt>
          <c:dPt>
            <c:idx val="2"/>
            <c:marker>
              <c:symbol val="circle"/>
              <c:size val="10"/>
            </c:marker>
            <c:bubble3D val="0"/>
            <c:extLst>
              <c:ext xmlns:c16="http://schemas.microsoft.com/office/drawing/2014/chart" uri="{C3380CC4-5D6E-409C-BE32-E72D297353CC}">
                <c16:uniqueId val="{0000001D-0ACC-485B-874D-12D6B21F7B3E}"/>
              </c:ext>
            </c:extLst>
          </c:dPt>
          <c:dPt>
            <c:idx val="3"/>
            <c:marker>
              <c:symbol val="circle"/>
              <c:size val="7"/>
            </c:marker>
            <c:bubble3D val="0"/>
            <c:extLst>
              <c:ext xmlns:c16="http://schemas.microsoft.com/office/drawing/2014/chart" uri="{C3380CC4-5D6E-409C-BE32-E72D297353CC}">
                <c16:uniqueId val="{0000001E-0ACC-485B-874D-12D6B21F7B3E}"/>
              </c:ext>
            </c:extLst>
          </c:dPt>
          <c:dPt>
            <c:idx val="4"/>
            <c:marker>
              <c:symbol val="circle"/>
              <c:size val="10"/>
            </c:marker>
            <c:bubble3D val="0"/>
            <c:extLst>
              <c:ext xmlns:c16="http://schemas.microsoft.com/office/drawing/2014/chart" uri="{C3380CC4-5D6E-409C-BE32-E72D297353CC}">
                <c16:uniqueId val="{0000001F-0ACC-485B-874D-12D6B21F7B3E}"/>
              </c:ext>
            </c:extLst>
          </c:dPt>
          <c:dPt>
            <c:idx val="5"/>
            <c:marker>
              <c:symbol val="circle"/>
              <c:size val="7"/>
            </c:marker>
            <c:bubble3D val="0"/>
            <c:extLst>
              <c:ext xmlns:c16="http://schemas.microsoft.com/office/drawing/2014/chart" uri="{C3380CC4-5D6E-409C-BE32-E72D297353CC}">
                <c16:uniqueId val="{00000020-0ACC-485B-874D-12D6B21F7B3E}"/>
              </c:ext>
            </c:extLst>
          </c:dPt>
          <c:dPt>
            <c:idx val="6"/>
            <c:marker>
              <c:symbol val="circle"/>
              <c:size val="10"/>
            </c:marker>
            <c:bubble3D val="0"/>
            <c:extLst>
              <c:ext xmlns:c16="http://schemas.microsoft.com/office/drawing/2014/chart" uri="{C3380CC4-5D6E-409C-BE32-E72D297353CC}">
                <c16:uniqueId val="{00000021-0ACC-485B-874D-12D6B21F7B3E}"/>
              </c:ext>
            </c:extLst>
          </c:dPt>
          <c:dPt>
            <c:idx val="7"/>
            <c:marker>
              <c:symbol val="circle"/>
              <c:size val="7"/>
            </c:marker>
            <c:bubble3D val="0"/>
            <c:extLst>
              <c:ext xmlns:c16="http://schemas.microsoft.com/office/drawing/2014/chart" uri="{C3380CC4-5D6E-409C-BE32-E72D297353CC}">
                <c16:uniqueId val="{00000022-0ACC-485B-874D-12D6B21F7B3E}"/>
              </c:ext>
            </c:extLst>
          </c:dPt>
          <c:dPt>
            <c:idx val="8"/>
            <c:marker>
              <c:symbol val="circle"/>
              <c:size val="10"/>
            </c:marker>
            <c:bubble3D val="0"/>
            <c:extLst>
              <c:ext xmlns:c16="http://schemas.microsoft.com/office/drawing/2014/chart" uri="{C3380CC4-5D6E-409C-BE32-E72D297353CC}">
                <c16:uniqueId val="{00000023-0ACC-485B-874D-12D6B21F7B3E}"/>
              </c:ext>
            </c:extLst>
          </c:dPt>
          <c:dPt>
            <c:idx val="9"/>
            <c:marker>
              <c:symbol val="circle"/>
              <c:size val="7"/>
            </c:marker>
            <c:bubble3D val="0"/>
            <c:extLst>
              <c:ext xmlns:c16="http://schemas.microsoft.com/office/drawing/2014/chart" uri="{C3380CC4-5D6E-409C-BE32-E72D297353CC}">
                <c16:uniqueId val="{00000024-0ACC-485B-874D-12D6B21F7B3E}"/>
              </c:ext>
            </c:extLst>
          </c:dPt>
          <c:dPt>
            <c:idx val="10"/>
            <c:marker>
              <c:symbol val="circle"/>
              <c:size val="10"/>
            </c:marker>
            <c:bubble3D val="0"/>
            <c:extLst>
              <c:ext xmlns:c16="http://schemas.microsoft.com/office/drawing/2014/chart" uri="{C3380CC4-5D6E-409C-BE32-E72D297353CC}">
                <c16:uniqueId val="{00000025-0ACC-485B-874D-12D6B21F7B3E}"/>
              </c:ext>
            </c:extLst>
          </c:dPt>
          <c:dPt>
            <c:idx val="11"/>
            <c:marker>
              <c:symbol val="circle"/>
              <c:size val="7"/>
            </c:marker>
            <c:bubble3D val="0"/>
            <c:extLst>
              <c:ext xmlns:c16="http://schemas.microsoft.com/office/drawing/2014/chart" uri="{C3380CC4-5D6E-409C-BE32-E72D297353CC}">
                <c16:uniqueId val="{00000026-0ACC-485B-874D-12D6B21F7B3E}"/>
              </c:ext>
            </c:extLst>
          </c:dPt>
          <c:dPt>
            <c:idx val="12"/>
            <c:marker>
              <c:symbol val="circle"/>
              <c:size val="10"/>
            </c:marker>
            <c:bubble3D val="0"/>
            <c:extLst>
              <c:ext xmlns:c16="http://schemas.microsoft.com/office/drawing/2014/chart" uri="{C3380CC4-5D6E-409C-BE32-E72D297353CC}">
                <c16:uniqueId val="{00000027-0ACC-485B-874D-12D6B21F7B3E}"/>
              </c:ext>
            </c:extLst>
          </c:dPt>
          <c:dPt>
            <c:idx val="13"/>
            <c:marker>
              <c:symbol val="circle"/>
              <c:size val="7"/>
            </c:marker>
            <c:bubble3D val="0"/>
            <c:extLst>
              <c:ext xmlns:c16="http://schemas.microsoft.com/office/drawing/2014/chart" uri="{C3380CC4-5D6E-409C-BE32-E72D297353CC}">
                <c16:uniqueId val="{00000028-0ACC-485B-874D-12D6B21F7B3E}"/>
              </c:ext>
            </c:extLst>
          </c:dPt>
          <c:dPt>
            <c:idx val="14"/>
            <c:marker>
              <c:symbol val="circle"/>
              <c:size val="10"/>
            </c:marker>
            <c:bubble3D val="0"/>
            <c:extLst>
              <c:ext xmlns:c16="http://schemas.microsoft.com/office/drawing/2014/chart" uri="{C3380CC4-5D6E-409C-BE32-E72D297353CC}">
                <c16:uniqueId val="{00000029-0ACC-485B-874D-12D6B21F7B3E}"/>
              </c:ext>
            </c:extLst>
          </c:dPt>
          <c:dPt>
            <c:idx val="16"/>
            <c:marker>
              <c:symbol val="circle"/>
              <c:size val="10"/>
            </c:marker>
            <c:bubble3D val="0"/>
            <c:extLst>
              <c:ext xmlns:c16="http://schemas.microsoft.com/office/drawing/2014/chart" uri="{C3380CC4-5D6E-409C-BE32-E72D297353CC}">
                <c16:uniqueId val="{0000002A-0ACC-485B-874D-12D6B21F7B3E}"/>
              </c:ext>
            </c:extLst>
          </c:dPt>
          <c:dPt>
            <c:idx val="17"/>
            <c:marker>
              <c:symbol val="circle"/>
              <c:size val="7"/>
            </c:marker>
            <c:bubble3D val="0"/>
            <c:extLst>
              <c:ext xmlns:c16="http://schemas.microsoft.com/office/drawing/2014/chart" uri="{C3380CC4-5D6E-409C-BE32-E72D297353CC}">
                <c16:uniqueId val="{0000002B-0ACC-485B-874D-12D6B21F7B3E}"/>
              </c:ext>
            </c:extLst>
          </c:dPt>
          <c:dPt>
            <c:idx val="18"/>
            <c:marker>
              <c:symbol val="circle"/>
              <c:size val="10"/>
            </c:marker>
            <c:bubble3D val="0"/>
            <c:extLst>
              <c:ext xmlns:c16="http://schemas.microsoft.com/office/drawing/2014/chart" uri="{C3380CC4-5D6E-409C-BE32-E72D297353CC}">
                <c16:uniqueId val="{0000002C-0ACC-485B-874D-12D6B21F7B3E}"/>
              </c:ext>
            </c:extLst>
          </c:dPt>
          <c:dPt>
            <c:idx val="19"/>
            <c:marker>
              <c:symbol val="circle"/>
              <c:size val="7"/>
            </c:marker>
            <c:bubble3D val="0"/>
            <c:extLst>
              <c:ext xmlns:c16="http://schemas.microsoft.com/office/drawing/2014/chart" uri="{C3380CC4-5D6E-409C-BE32-E72D297353CC}">
                <c16:uniqueId val="{0000002D-0ACC-485B-874D-12D6B21F7B3E}"/>
              </c:ext>
            </c:extLst>
          </c:dPt>
          <c:dPt>
            <c:idx val="20"/>
            <c:marker>
              <c:symbol val="circle"/>
              <c:size val="10"/>
            </c:marker>
            <c:bubble3D val="0"/>
            <c:extLst>
              <c:ext xmlns:c16="http://schemas.microsoft.com/office/drawing/2014/chart" uri="{C3380CC4-5D6E-409C-BE32-E72D297353CC}">
                <c16:uniqueId val="{0000002E-0ACC-485B-874D-12D6B21F7B3E}"/>
              </c:ext>
            </c:extLst>
          </c:dPt>
          <c:dPt>
            <c:idx val="21"/>
            <c:marker>
              <c:symbol val="circle"/>
              <c:size val="7"/>
            </c:marker>
            <c:bubble3D val="0"/>
            <c:extLst>
              <c:ext xmlns:c16="http://schemas.microsoft.com/office/drawing/2014/chart" uri="{C3380CC4-5D6E-409C-BE32-E72D297353CC}">
                <c16:uniqueId val="{0000002F-0ACC-485B-874D-12D6B21F7B3E}"/>
              </c:ext>
            </c:extLst>
          </c:dPt>
          <c:dPt>
            <c:idx val="22"/>
            <c:marker>
              <c:symbol val="circle"/>
              <c:size val="10"/>
            </c:marker>
            <c:bubble3D val="0"/>
            <c:extLst>
              <c:ext xmlns:c16="http://schemas.microsoft.com/office/drawing/2014/chart" uri="{C3380CC4-5D6E-409C-BE32-E72D297353CC}">
                <c16:uniqueId val="{00000030-0ACC-485B-874D-12D6B21F7B3E}"/>
              </c:ext>
            </c:extLst>
          </c:dPt>
          <c:dPt>
            <c:idx val="23"/>
            <c:marker>
              <c:symbol val="circle"/>
              <c:size val="7"/>
            </c:marker>
            <c:bubble3D val="0"/>
            <c:extLst>
              <c:ext xmlns:c16="http://schemas.microsoft.com/office/drawing/2014/chart" uri="{C3380CC4-5D6E-409C-BE32-E72D297353CC}">
                <c16:uniqueId val="{00000031-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0.9257309485639208</c:v>
                </c:pt>
                <c:pt idx="2">
                  <c:v>0.92993872745263284</c:v>
                </c:pt>
                <c:pt idx="3">
                  <c:v>1.9787156038898845</c:v>
                </c:pt>
                <c:pt idx="4">
                  <c:v>1.9264965978526414</c:v>
                </c:pt>
                <c:pt idx="5">
                  <c:v>1.9505365901562794</c:v>
                </c:pt>
                <c:pt idx="6">
                  <c:v>1.3683814304754975</c:v>
                </c:pt>
                <c:pt idx="7">
                  <c:v>1.1083174266876763</c:v>
                </c:pt>
                <c:pt idx="8">
                  <c:v>0.86498289724087651</c:v>
                </c:pt>
                <c:pt idx="9">
                  <c:v>1.2987064271552333</c:v>
                </c:pt>
                <c:pt idx="10">
                  <c:v>1.2638355938039778</c:v>
                </c:pt>
                <c:pt idx="11">
                  <c:v>1.0931043020042774</c:v>
                </c:pt>
                <c:pt idx="12">
                  <c:v>1.0223848064961885</c:v>
                </c:pt>
                <c:pt idx="13">
                  <c:v>-1.6328665953539351E-2</c:v>
                </c:pt>
                <c:pt idx="14">
                  <c:v>0.37345584829731487</c:v>
                </c:pt>
                <c:pt idx="15">
                  <c:v>-6.085508730172437E-2</c:v>
                </c:pt>
                <c:pt idx="16">
                  <c:v>-0.27384111481744156</c:v>
                </c:pt>
                <c:pt idx="17">
                  <c:v>-0.3931556018648143</c:v>
                </c:pt>
                <c:pt idx="18">
                  <c:v>-0.42181120897461699</c:v>
                </c:pt>
                <c:pt idx="19">
                  <c:v>-1.2095752834269444</c:v>
                </c:pt>
                <c:pt idx="20">
                  <c:v>-0.84303730551385614</c:v>
                </c:pt>
                <c:pt idx="21">
                  <c:v>-0.41658038706854161</c:v>
                </c:pt>
                <c:pt idx="22">
                  <c:v>-0.96458432244771763</c:v>
                </c:pt>
                <c:pt idx="23">
                  <c:v>-1.3138833438140853</c:v>
                </c:pt>
                <c:pt idx="24">
                  <c:v>-1.1111372505191122</c:v>
                </c:pt>
              </c:numCache>
            </c:numRef>
          </c:val>
          <c:smooth val="0"/>
          <c:extLst>
            <c:ext xmlns:c16="http://schemas.microsoft.com/office/drawing/2014/chart" uri="{C3380CC4-5D6E-409C-BE32-E72D297353CC}">
              <c16:uniqueId val="{00000032-0ACC-485B-874D-12D6B21F7B3E}"/>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3-0ACC-485B-874D-12D6B21F7B3E}"/>
              </c:ext>
            </c:extLst>
          </c:dPt>
          <c:dPt>
            <c:idx val="3"/>
            <c:marker>
              <c:symbol val="circle"/>
              <c:size val="7"/>
            </c:marker>
            <c:bubble3D val="0"/>
            <c:extLst>
              <c:ext xmlns:c16="http://schemas.microsoft.com/office/drawing/2014/chart" uri="{C3380CC4-5D6E-409C-BE32-E72D297353CC}">
                <c16:uniqueId val="{00000034-0ACC-485B-874D-12D6B21F7B3E}"/>
              </c:ext>
            </c:extLst>
          </c:dPt>
          <c:dPt>
            <c:idx val="5"/>
            <c:marker>
              <c:symbol val="circle"/>
              <c:size val="7"/>
            </c:marker>
            <c:bubble3D val="0"/>
            <c:extLst>
              <c:ext xmlns:c16="http://schemas.microsoft.com/office/drawing/2014/chart" uri="{C3380CC4-5D6E-409C-BE32-E72D297353CC}">
                <c16:uniqueId val="{00000035-0ACC-485B-874D-12D6B21F7B3E}"/>
              </c:ext>
            </c:extLst>
          </c:dPt>
          <c:dPt>
            <c:idx val="7"/>
            <c:marker>
              <c:symbol val="circle"/>
              <c:size val="7"/>
            </c:marker>
            <c:bubble3D val="0"/>
            <c:extLst>
              <c:ext xmlns:c16="http://schemas.microsoft.com/office/drawing/2014/chart" uri="{C3380CC4-5D6E-409C-BE32-E72D297353CC}">
                <c16:uniqueId val="{00000036-0ACC-485B-874D-12D6B21F7B3E}"/>
              </c:ext>
            </c:extLst>
          </c:dPt>
          <c:dPt>
            <c:idx val="9"/>
            <c:marker>
              <c:symbol val="circle"/>
              <c:size val="7"/>
            </c:marker>
            <c:bubble3D val="0"/>
            <c:extLst>
              <c:ext xmlns:c16="http://schemas.microsoft.com/office/drawing/2014/chart" uri="{C3380CC4-5D6E-409C-BE32-E72D297353CC}">
                <c16:uniqueId val="{00000037-0ACC-485B-874D-12D6B21F7B3E}"/>
              </c:ext>
            </c:extLst>
          </c:dPt>
          <c:dPt>
            <c:idx val="11"/>
            <c:marker>
              <c:symbol val="circle"/>
              <c:size val="7"/>
            </c:marker>
            <c:bubble3D val="0"/>
            <c:extLst>
              <c:ext xmlns:c16="http://schemas.microsoft.com/office/drawing/2014/chart" uri="{C3380CC4-5D6E-409C-BE32-E72D297353CC}">
                <c16:uniqueId val="{00000038-0ACC-485B-874D-12D6B21F7B3E}"/>
              </c:ext>
            </c:extLst>
          </c:dPt>
          <c:dPt>
            <c:idx val="13"/>
            <c:marker>
              <c:symbol val="circle"/>
              <c:size val="7"/>
            </c:marker>
            <c:bubble3D val="0"/>
            <c:extLst>
              <c:ext xmlns:c16="http://schemas.microsoft.com/office/drawing/2014/chart" uri="{C3380CC4-5D6E-409C-BE32-E72D297353CC}">
                <c16:uniqueId val="{00000039-0ACC-485B-874D-12D6B21F7B3E}"/>
              </c:ext>
            </c:extLst>
          </c:dPt>
          <c:dPt>
            <c:idx val="15"/>
            <c:marker>
              <c:symbol val="circle"/>
              <c:size val="7"/>
            </c:marker>
            <c:bubble3D val="0"/>
            <c:extLst>
              <c:ext xmlns:c16="http://schemas.microsoft.com/office/drawing/2014/chart" uri="{C3380CC4-5D6E-409C-BE32-E72D297353CC}">
                <c16:uniqueId val="{0000003A-0ACC-485B-874D-12D6B21F7B3E}"/>
              </c:ext>
            </c:extLst>
          </c:dPt>
          <c:dPt>
            <c:idx val="17"/>
            <c:marker>
              <c:symbol val="circle"/>
              <c:size val="7"/>
            </c:marker>
            <c:bubble3D val="0"/>
            <c:extLst>
              <c:ext xmlns:c16="http://schemas.microsoft.com/office/drawing/2014/chart" uri="{C3380CC4-5D6E-409C-BE32-E72D297353CC}">
                <c16:uniqueId val="{0000003B-0ACC-485B-874D-12D6B21F7B3E}"/>
              </c:ext>
            </c:extLst>
          </c:dPt>
          <c:dPt>
            <c:idx val="19"/>
            <c:marker>
              <c:symbol val="circle"/>
              <c:size val="7"/>
            </c:marker>
            <c:bubble3D val="0"/>
            <c:extLst>
              <c:ext xmlns:c16="http://schemas.microsoft.com/office/drawing/2014/chart" uri="{C3380CC4-5D6E-409C-BE32-E72D297353CC}">
                <c16:uniqueId val="{0000003C-0ACC-485B-874D-12D6B21F7B3E}"/>
              </c:ext>
            </c:extLst>
          </c:dPt>
          <c:dPt>
            <c:idx val="21"/>
            <c:marker>
              <c:symbol val="circle"/>
              <c:size val="7"/>
            </c:marker>
            <c:bubble3D val="0"/>
            <c:extLst>
              <c:ext xmlns:c16="http://schemas.microsoft.com/office/drawing/2014/chart" uri="{C3380CC4-5D6E-409C-BE32-E72D297353CC}">
                <c16:uniqueId val="{0000003D-0ACC-485B-874D-12D6B21F7B3E}"/>
              </c:ext>
            </c:extLst>
          </c:dPt>
          <c:dPt>
            <c:idx val="23"/>
            <c:marker>
              <c:symbol val="circle"/>
              <c:size val="7"/>
            </c:marker>
            <c:bubble3D val="0"/>
            <c:extLst>
              <c:ext xmlns:c16="http://schemas.microsoft.com/office/drawing/2014/chart" uri="{C3380CC4-5D6E-409C-BE32-E72D297353CC}">
                <c16:uniqueId val="{0000003E-0ACC-485B-874D-12D6B21F7B3E}"/>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0.22583527258148495</c:v>
                </c:pt>
                <c:pt idx="2">
                  <c:v>0.31323698629701108</c:v>
                </c:pt>
                <c:pt idx="3">
                  <c:v>0.70476234116042291</c:v>
                </c:pt>
                <c:pt idx="4">
                  <c:v>0.78706286577151818</c:v>
                </c:pt>
                <c:pt idx="5">
                  <c:v>0.86910518218418964</c:v>
                </c:pt>
                <c:pt idx="6">
                  <c:v>0.39817227044956743</c:v>
                </c:pt>
                <c:pt idx="7">
                  <c:v>6.2162114404955011E-2</c:v>
                </c:pt>
                <c:pt idx="8">
                  <c:v>-0.12198065556002016</c:v>
                </c:pt>
                <c:pt idx="9">
                  <c:v>1.9468783810614166E-2</c:v>
                </c:pt>
                <c:pt idx="10">
                  <c:v>-0.43463216954858486</c:v>
                </c:pt>
                <c:pt idx="11">
                  <c:v>-0.88540465916589972</c:v>
                </c:pt>
                <c:pt idx="12">
                  <c:v>-1.1533244607398285</c:v>
                </c:pt>
                <c:pt idx="13">
                  <c:v>-1.24</c:v>
                </c:pt>
                <c:pt idx="14">
                  <c:v>-1.3627584712611358</c:v>
                </c:pt>
                <c:pt idx="15">
                  <c:v>-1.4498231329050335</c:v>
                </c:pt>
                <c:pt idx="16">
                  <c:v>-1.9110931590772033</c:v>
                </c:pt>
                <c:pt idx="17">
                  <c:v>-1.9876072790394841</c:v>
                </c:pt>
                <c:pt idx="18">
                  <c:v>-2.6105630953031005</c:v>
                </c:pt>
                <c:pt idx="19">
                  <c:v>-2.1314320796643629</c:v>
                </c:pt>
                <c:pt idx="20">
                  <c:v>-3.0555575848514973</c:v>
                </c:pt>
                <c:pt idx="21">
                  <c:v>-2.4141782676538379</c:v>
                </c:pt>
                <c:pt idx="22">
                  <c:v>-2.3565877377784195</c:v>
                </c:pt>
                <c:pt idx="23">
                  <c:v>-1.9331925313007692</c:v>
                </c:pt>
                <c:pt idx="24">
                  <c:v>-1.9458376698799893</c:v>
                </c:pt>
              </c:numCache>
            </c:numRef>
          </c:val>
          <c:smooth val="0"/>
          <c:extLst>
            <c:ext xmlns:c16="http://schemas.microsoft.com/office/drawing/2014/chart" uri="{C3380CC4-5D6E-409C-BE32-E72D297353CC}">
              <c16:uniqueId val="{0000003F-0ACC-485B-874D-12D6B21F7B3E}"/>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0-0ACC-485B-874D-12D6B21F7B3E}"/>
              </c:ext>
            </c:extLst>
          </c:dPt>
          <c:dPt>
            <c:idx val="3"/>
            <c:marker>
              <c:symbol val="circle"/>
              <c:size val="7"/>
            </c:marker>
            <c:bubble3D val="0"/>
            <c:extLst>
              <c:ext xmlns:c16="http://schemas.microsoft.com/office/drawing/2014/chart" uri="{C3380CC4-5D6E-409C-BE32-E72D297353CC}">
                <c16:uniqueId val="{00000041-0ACC-485B-874D-12D6B21F7B3E}"/>
              </c:ext>
            </c:extLst>
          </c:dPt>
          <c:dPt>
            <c:idx val="5"/>
            <c:marker>
              <c:symbol val="circle"/>
              <c:size val="7"/>
            </c:marker>
            <c:bubble3D val="0"/>
            <c:extLst>
              <c:ext xmlns:c16="http://schemas.microsoft.com/office/drawing/2014/chart" uri="{C3380CC4-5D6E-409C-BE32-E72D297353CC}">
                <c16:uniqueId val="{00000042-0ACC-485B-874D-12D6B21F7B3E}"/>
              </c:ext>
            </c:extLst>
          </c:dPt>
          <c:dPt>
            <c:idx val="7"/>
            <c:marker>
              <c:symbol val="circle"/>
              <c:size val="7"/>
            </c:marker>
            <c:bubble3D val="0"/>
            <c:extLst>
              <c:ext xmlns:c16="http://schemas.microsoft.com/office/drawing/2014/chart" uri="{C3380CC4-5D6E-409C-BE32-E72D297353CC}">
                <c16:uniqueId val="{00000043-0ACC-485B-874D-12D6B21F7B3E}"/>
              </c:ext>
            </c:extLst>
          </c:dPt>
          <c:dPt>
            <c:idx val="9"/>
            <c:marker>
              <c:symbol val="circle"/>
              <c:size val="7"/>
            </c:marker>
            <c:bubble3D val="0"/>
            <c:extLst>
              <c:ext xmlns:c16="http://schemas.microsoft.com/office/drawing/2014/chart" uri="{C3380CC4-5D6E-409C-BE32-E72D297353CC}">
                <c16:uniqueId val="{00000044-0ACC-485B-874D-12D6B21F7B3E}"/>
              </c:ext>
            </c:extLst>
          </c:dPt>
          <c:dPt>
            <c:idx val="11"/>
            <c:marker>
              <c:symbol val="circle"/>
              <c:size val="7"/>
            </c:marker>
            <c:bubble3D val="0"/>
            <c:extLst>
              <c:ext xmlns:c16="http://schemas.microsoft.com/office/drawing/2014/chart" uri="{C3380CC4-5D6E-409C-BE32-E72D297353CC}">
                <c16:uniqueId val="{00000045-0ACC-485B-874D-12D6B21F7B3E}"/>
              </c:ext>
            </c:extLst>
          </c:dPt>
          <c:dPt>
            <c:idx val="13"/>
            <c:marker>
              <c:symbol val="circle"/>
              <c:size val="7"/>
            </c:marker>
            <c:bubble3D val="0"/>
            <c:extLst>
              <c:ext xmlns:c16="http://schemas.microsoft.com/office/drawing/2014/chart" uri="{C3380CC4-5D6E-409C-BE32-E72D297353CC}">
                <c16:uniqueId val="{00000046-0ACC-485B-874D-12D6B21F7B3E}"/>
              </c:ext>
            </c:extLst>
          </c:dPt>
          <c:dPt>
            <c:idx val="15"/>
            <c:marker>
              <c:symbol val="circle"/>
              <c:size val="7"/>
            </c:marker>
            <c:bubble3D val="0"/>
            <c:extLst>
              <c:ext xmlns:c16="http://schemas.microsoft.com/office/drawing/2014/chart" uri="{C3380CC4-5D6E-409C-BE32-E72D297353CC}">
                <c16:uniqueId val="{00000049-0ACC-485B-874D-12D6B21F7B3E}"/>
              </c:ext>
            </c:extLst>
          </c:dPt>
          <c:dPt>
            <c:idx val="17"/>
            <c:marker>
              <c:symbol val="circle"/>
              <c:size val="7"/>
            </c:marker>
            <c:bubble3D val="0"/>
            <c:extLst>
              <c:ext xmlns:c16="http://schemas.microsoft.com/office/drawing/2014/chart" uri="{C3380CC4-5D6E-409C-BE32-E72D297353CC}">
                <c16:uniqueId val="{00000044-E40F-4F43-8D3B-1D2C1D8B8B9C}"/>
              </c:ext>
            </c:extLst>
          </c:dPt>
          <c:dPt>
            <c:idx val="19"/>
            <c:marker>
              <c:symbol val="circle"/>
              <c:size val="7"/>
            </c:marker>
            <c:bubble3D val="0"/>
            <c:extLst>
              <c:ext xmlns:c16="http://schemas.microsoft.com/office/drawing/2014/chart" uri="{C3380CC4-5D6E-409C-BE32-E72D297353CC}">
                <c16:uniqueId val="{00000044-6A52-411A-AA7F-43AB6DDB070A}"/>
              </c:ext>
            </c:extLst>
          </c:dPt>
          <c:dPt>
            <c:idx val="21"/>
            <c:marker>
              <c:symbol val="circle"/>
              <c:size val="7"/>
            </c:marker>
            <c:bubble3D val="0"/>
            <c:extLst>
              <c:ext xmlns:c16="http://schemas.microsoft.com/office/drawing/2014/chart" uri="{C3380CC4-5D6E-409C-BE32-E72D297353CC}">
                <c16:uniqueId val="{00000045-A718-4C8A-8DA4-CDE3E027A94B}"/>
              </c:ext>
            </c:extLst>
          </c:dPt>
          <c:dLbls>
            <c:dLbl>
              <c:idx val="1"/>
              <c:delete val="1"/>
              <c:extLst>
                <c:ext xmlns:c15="http://schemas.microsoft.com/office/drawing/2012/chart" uri="{CE6537A1-D6FC-4f65-9D91-7224C49458BB}"/>
                <c:ext xmlns:c16="http://schemas.microsoft.com/office/drawing/2014/chart" uri="{C3380CC4-5D6E-409C-BE32-E72D297353CC}">
                  <c16:uniqueId val="{00000040-0ACC-485B-874D-12D6B21F7B3E}"/>
                </c:ext>
              </c:extLst>
            </c:dLbl>
            <c:dLbl>
              <c:idx val="3"/>
              <c:delete val="1"/>
              <c:extLst>
                <c:ext xmlns:c15="http://schemas.microsoft.com/office/drawing/2012/chart" uri="{CE6537A1-D6FC-4f65-9D91-7224C49458BB}"/>
                <c:ext xmlns:c16="http://schemas.microsoft.com/office/drawing/2014/chart" uri="{C3380CC4-5D6E-409C-BE32-E72D297353CC}">
                  <c16:uniqueId val="{00000041-0ACC-485B-874D-12D6B21F7B3E}"/>
                </c:ext>
              </c:extLst>
            </c:dLbl>
            <c:dLbl>
              <c:idx val="5"/>
              <c:delete val="1"/>
              <c:extLst>
                <c:ext xmlns:c15="http://schemas.microsoft.com/office/drawing/2012/chart" uri="{CE6537A1-D6FC-4f65-9D91-7224C49458BB}"/>
                <c:ext xmlns:c16="http://schemas.microsoft.com/office/drawing/2014/chart" uri="{C3380CC4-5D6E-409C-BE32-E72D297353CC}">
                  <c16:uniqueId val="{00000042-0ACC-485B-874D-12D6B21F7B3E}"/>
                </c:ext>
              </c:extLst>
            </c:dLbl>
            <c:dLbl>
              <c:idx val="6"/>
              <c:layout>
                <c:manualLayout>
                  <c:x val="-2.9261777264111329E-2"/>
                  <c:y val="-0.10202333398835917"/>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7-0ACC-485B-874D-12D6B21F7B3E}"/>
                </c:ext>
              </c:extLst>
            </c:dLbl>
            <c:dLbl>
              <c:idx val="7"/>
              <c:delete val="1"/>
              <c:extLst>
                <c:ext xmlns:c15="http://schemas.microsoft.com/office/drawing/2012/chart" uri="{CE6537A1-D6FC-4f65-9D91-7224C49458BB}"/>
                <c:ext xmlns:c16="http://schemas.microsoft.com/office/drawing/2014/chart" uri="{C3380CC4-5D6E-409C-BE32-E72D297353CC}">
                  <c16:uniqueId val="{00000043-0ACC-485B-874D-12D6B21F7B3E}"/>
                </c:ext>
              </c:extLst>
            </c:dLbl>
            <c:dLbl>
              <c:idx val="9"/>
              <c:delete val="1"/>
              <c:extLst>
                <c:ext xmlns:c15="http://schemas.microsoft.com/office/drawing/2012/chart" uri="{CE6537A1-D6FC-4f65-9D91-7224C49458BB}"/>
                <c:ext xmlns:c16="http://schemas.microsoft.com/office/drawing/2014/chart" uri="{C3380CC4-5D6E-409C-BE32-E72D297353CC}">
                  <c16:uniqueId val="{00000044-0ACC-485B-874D-12D6B21F7B3E}"/>
                </c:ext>
              </c:extLst>
            </c:dLbl>
            <c:dLbl>
              <c:idx val="11"/>
              <c:delete val="1"/>
              <c:extLst>
                <c:ext xmlns:c15="http://schemas.microsoft.com/office/drawing/2012/chart" uri="{CE6537A1-D6FC-4f65-9D91-7224C49458BB}"/>
                <c:ext xmlns:c16="http://schemas.microsoft.com/office/drawing/2014/chart" uri="{C3380CC4-5D6E-409C-BE32-E72D297353CC}">
                  <c16:uniqueId val="{00000045-0ACC-485B-874D-12D6B21F7B3E}"/>
                </c:ext>
              </c:extLst>
            </c:dLbl>
            <c:dLbl>
              <c:idx val="13"/>
              <c:delete val="1"/>
              <c:extLst>
                <c:ext xmlns:c15="http://schemas.microsoft.com/office/drawing/2012/chart" uri="{CE6537A1-D6FC-4f65-9D91-7224C49458BB}"/>
                <c:ext xmlns:c16="http://schemas.microsoft.com/office/drawing/2014/chart" uri="{C3380CC4-5D6E-409C-BE32-E72D297353CC}">
                  <c16:uniqueId val="{00000046-0ACC-485B-874D-12D6B21F7B3E}"/>
                </c:ext>
              </c:extLst>
            </c:dLbl>
            <c:dLbl>
              <c:idx val="15"/>
              <c:delete val="1"/>
              <c:extLst>
                <c:ext xmlns:c15="http://schemas.microsoft.com/office/drawing/2012/chart" uri="{CE6537A1-D6FC-4f65-9D91-7224C49458BB}"/>
                <c:ext xmlns:c16="http://schemas.microsoft.com/office/drawing/2014/chart" uri="{C3380CC4-5D6E-409C-BE32-E72D297353CC}">
                  <c16:uniqueId val="{00000049-0ACC-485B-874D-12D6B21F7B3E}"/>
                </c:ext>
              </c:extLst>
            </c:dLbl>
            <c:dLbl>
              <c:idx val="17"/>
              <c:delete val="1"/>
              <c:extLst>
                <c:ext xmlns:c15="http://schemas.microsoft.com/office/drawing/2012/chart" uri="{CE6537A1-D6FC-4f65-9D91-7224C49458BB}"/>
                <c:ext xmlns:c16="http://schemas.microsoft.com/office/drawing/2014/chart" uri="{C3380CC4-5D6E-409C-BE32-E72D297353CC}">
                  <c16:uniqueId val="{00000044-E40F-4F43-8D3B-1D2C1D8B8B9C}"/>
                </c:ext>
              </c:extLst>
            </c:dLbl>
            <c:dLbl>
              <c:idx val="18"/>
              <c:layout>
                <c:manualLayout>
                  <c:x val="-3.1337196296892231E-2"/>
                  <c:y val="-4.90184178171643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E40F-4F43-8D3B-1D2C1D8B8B9C}"/>
                </c:ext>
              </c:extLst>
            </c:dLbl>
            <c:dLbl>
              <c:idx val="19"/>
              <c:delete val="1"/>
              <c:extLst>
                <c:ext xmlns:c15="http://schemas.microsoft.com/office/drawing/2012/chart" uri="{CE6537A1-D6FC-4f65-9D91-7224C49458BB}"/>
                <c:ext xmlns:c16="http://schemas.microsoft.com/office/drawing/2014/chart" uri="{C3380CC4-5D6E-409C-BE32-E72D297353CC}">
                  <c16:uniqueId val="{00000044-6A52-411A-AA7F-43AB6DDB070A}"/>
                </c:ext>
              </c:extLst>
            </c:dLbl>
            <c:dLbl>
              <c:idx val="20"/>
              <c:layout>
                <c:manualLayout>
                  <c:x val="-3.1337196296892231E-2"/>
                  <c:y val="-0.1108574866835582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5-6A52-411A-AA7F-43AB6DDB070A}"/>
                </c:ext>
              </c:extLst>
            </c:dLbl>
            <c:dLbl>
              <c:idx val="21"/>
              <c:delete val="1"/>
              <c:extLst>
                <c:ext xmlns:c15="http://schemas.microsoft.com/office/drawing/2012/chart" uri="{CE6537A1-D6FC-4f65-9D91-7224C49458BB}"/>
                <c:ext xmlns:c16="http://schemas.microsoft.com/office/drawing/2014/chart" uri="{C3380CC4-5D6E-409C-BE32-E72D297353CC}">
                  <c16:uniqueId val="{00000045-A718-4C8A-8DA4-CDE3E027A94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2.2400000000000002</c:v>
                </c:pt>
                <c:pt idx="2">
                  <c:v>1.82</c:v>
                </c:pt>
                <c:pt idx="3">
                  <c:v>1.49</c:v>
                </c:pt>
                <c:pt idx="4">
                  <c:v>1.78</c:v>
                </c:pt>
                <c:pt idx="5">
                  <c:v>1.43</c:v>
                </c:pt>
                <c:pt idx="6">
                  <c:v>-0.19</c:v>
                </c:pt>
                <c:pt idx="7">
                  <c:v>-0.23</c:v>
                </c:pt>
                <c:pt idx="8">
                  <c:v>-1.1299999999999999</c:v>
                </c:pt>
                <c:pt idx="9">
                  <c:v>-1.49</c:v>
                </c:pt>
                <c:pt idx="10">
                  <c:v>-1.63</c:v>
                </c:pt>
                <c:pt idx="11">
                  <c:v>-1.79</c:v>
                </c:pt>
                <c:pt idx="12">
                  <c:v>-2.74</c:v>
                </c:pt>
                <c:pt idx="13">
                  <c:v>-3.07</c:v>
                </c:pt>
                <c:pt idx="14">
                  <c:v>-3.62</c:v>
                </c:pt>
                <c:pt idx="15">
                  <c:v>-2.77</c:v>
                </c:pt>
                <c:pt idx="16">
                  <c:v>-3.56</c:v>
                </c:pt>
                <c:pt idx="17">
                  <c:v>-3.32</c:v>
                </c:pt>
                <c:pt idx="18">
                  <c:v>-2.39</c:v>
                </c:pt>
                <c:pt idx="19">
                  <c:v>-2.99</c:v>
                </c:pt>
                <c:pt idx="20">
                  <c:v>-1.55</c:v>
                </c:pt>
                <c:pt idx="21">
                  <c:v>-0.82</c:v>
                </c:pt>
                <c:pt idx="22">
                  <c:v>-0.94</c:v>
                </c:pt>
              </c:numCache>
            </c:numRef>
          </c:val>
          <c:smooth val="0"/>
          <c:extLst>
            <c:ext xmlns:c16="http://schemas.microsoft.com/office/drawing/2014/chart" uri="{C3380CC4-5D6E-409C-BE32-E72D297353CC}">
              <c16:uniqueId val="{00000048-0ACC-485B-874D-12D6B21F7B3E}"/>
            </c:ext>
          </c:extLst>
        </c:ser>
        <c:dLbls>
          <c:showLegendKey val="0"/>
          <c:showVal val="0"/>
          <c:showCatName val="0"/>
          <c:showSerName val="0"/>
          <c:showPercent val="0"/>
          <c:showBubbleSize val="0"/>
        </c:dLbls>
        <c:marker val="1"/>
        <c:smooth val="0"/>
        <c:axId val="481776256"/>
        <c:axId val="481769592"/>
      </c:lineChart>
      <c:catAx>
        <c:axId val="48177625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769592"/>
        <c:crosses val="autoZero"/>
        <c:auto val="1"/>
        <c:lblAlgn val="ctr"/>
        <c:lblOffset val="100"/>
        <c:tickLblSkip val="1"/>
        <c:tickMarkSkip val="1"/>
        <c:noMultiLvlLbl val="0"/>
      </c:catAx>
      <c:valAx>
        <c:axId val="4817695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776256"/>
        <c:crosses val="autoZero"/>
        <c:crossBetween val="between"/>
        <c:majorUnit val="2"/>
      </c:valAx>
      <c:spPr>
        <a:noFill/>
        <a:ln w="25409">
          <a:noFill/>
        </a:ln>
      </c:spPr>
    </c:plotArea>
    <c:legend>
      <c:legendPos val="t"/>
      <c:layout>
        <c:manualLayout>
          <c:xMode val="edge"/>
          <c:yMode val="edge"/>
          <c:x val="4.2418116422631533E-2"/>
          <c:y val="7.5624172885063817E-2"/>
          <c:w val="0.35238488617142766"/>
          <c:h val="6.557410688976959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0442556885113794E-2"/>
          <c:y val="6.7961053853245468E-2"/>
          <c:w val="0.94603695207390415"/>
          <c:h val="0.80409757777012691"/>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710-4FBB-930E-02038CD5E4D0}"/>
            </c:ext>
          </c:extLst>
        </c:ser>
        <c:ser>
          <c:idx val="1"/>
          <c:order val="1"/>
          <c:tx>
            <c:strRef>
              <c:f>Sheet1!$A$3</c:f>
              <c:strCache>
                <c:ptCount val="1"/>
                <c:pt idx="0">
                  <c:v>Y2014</c:v>
                </c:pt>
              </c:strCache>
            </c:strRef>
          </c:tx>
          <c:spPr>
            <a:ln w="19050" cmpd="sng">
              <a:solidFill>
                <a:schemeClr val="bg1">
                  <a:lumMod val="85000"/>
                </a:schemeClr>
              </a:solidFill>
            </a:ln>
            <a:effectLst/>
          </c:spPr>
          <c:marker>
            <c:symbol val="circle"/>
            <c:size val="9"/>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C710-4FBB-930E-02038CD5E4D0}"/>
              </c:ext>
            </c:extLst>
          </c:dPt>
          <c:dPt>
            <c:idx val="1"/>
            <c:marker>
              <c:symbol val="circle"/>
              <c:size val="7"/>
            </c:marker>
            <c:bubble3D val="0"/>
            <c:extLst>
              <c:ext xmlns:c16="http://schemas.microsoft.com/office/drawing/2014/chart" uri="{C3380CC4-5D6E-409C-BE32-E72D297353CC}">
                <c16:uniqueId val="{00000002-C710-4FBB-930E-02038CD5E4D0}"/>
              </c:ext>
            </c:extLst>
          </c:dPt>
          <c:dPt>
            <c:idx val="2"/>
            <c:marker>
              <c:symbol val="circle"/>
              <c:size val="10"/>
            </c:marker>
            <c:bubble3D val="0"/>
            <c:extLst>
              <c:ext xmlns:c16="http://schemas.microsoft.com/office/drawing/2014/chart" uri="{C3380CC4-5D6E-409C-BE32-E72D297353CC}">
                <c16:uniqueId val="{00000003-C710-4FBB-930E-02038CD5E4D0}"/>
              </c:ext>
            </c:extLst>
          </c:dPt>
          <c:dPt>
            <c:idx val="3"/>
            <c:marker>
              <c:symbol val="circle"/>
              <c:size val="7"/>
            </c:marker>
            <c:bubble3D val="0"/>
            <c:extLst>
              <c:ext xmlns:c16="http://schemas.microsoft.com/office/drawing/2014/chart" uri="{C3380CC4-5D6E-409C-BE32-E72D297353CC}">
                <c16:uniqueId val="{00000004-C710-4FBB-930E-02038CD5E4D0}"/>
              </c:ext>
            </c:extLst>
          </c:dPt>
          <c:dPt>
            <c:idx val="4"/>
            <c:marker>
              <c:symbol val="circle"/>
              <c:size val="10"/>
            </c:marker>
            <c:bubble3D val="0"/>
            <c:extLst>
              <c:ext xmlns:c16="http://schemas.microsoft.com/office/drawing/2014/chart" uri="{C3380CC4-5D6E-409C-BE32-E72D297353CC}">
                <c16:uniqueId val="{00000005-C710-4FBB-930E-02038CD5E4D0}"/>
              </c:ext>
            </c:extLst>
          </c:dPt>
          <c:dPt>
            <c:idx val="5"/>
            <c:marker>
              <c:symbol val="circle"/>
              <c:size val="7"/>
            </c:marker>
            <c:bubble3D val="0"/>
            <c:extLst>
              <c:ext xmlns:c16="http://schemas.microsoft.com/office/drawing/2014/chart" uri="{C3380CC4-5D6E-409C-BE32-E72D297353CC}">
                <c16:uniqueId val="{00000006-C710-4FBB-930E-02038CD5E4D0}"/>
              </c:ext>
            </c:extLst>
          </c:dPt>
          <c:dPt>
            <c:idx val="6"/>
            <c:marker>
              <c:symbol val="circle"/>
              <c:size val="10"/>
            </c:marker>
            <c:bubble3D val="0"/>
            <c:spPr>
              <a:ln w="19050" cmpd="sng">
                <a:solidFill>
                  <a:schemeClr val="bg1">
                    <a:lumMod val="75000"/>
                  </a:schemeClr>
                </a:solidFill>
              </a:ln>
              <a:effectLst/>
            </c:spPr>
            <c:extLst>
              <c:ext xmlns:c16="http://schemas.microsoft.com/office/drawing/2014/chart" uri="{C3380CC4-5D6E-409C-BE32-E72D297353CC}">
                <c16:uniqueId val="{00000008-C710-4FBB-930E-02038CD5E4D0}"/>
              </c:ext>
            </c:extLst>
          </c:dPt>
          <c:dPt>
            <c:idx val="7"/>
            <c:marker>
              <c:symbol val="circle"/>
              <c:size val="7"/>
            </c:marker>
            <c:bubble3D val="0"/>
            <c:extLst>
              <c:ext xmlns:c16="http://schemas.microsoft.com/office/drawing/2014/chart" uri="{C3380CC4-5D6E-409C-BE32-E72D297353CC}">
                <c16:uniqueId val="{00000009-C710-4FBB-930E-02038CD5E4D0}"/>
              </c:ext>
            </c:extLst>
          </c:dPt>
          <c:dPt>
            <c:idx val="8"/>
            <c:marker>
              <c:symbol val="circle"/>
              <c:size val="10"/>
            </c:marker>
            <c:bubble3D val="0"/>
            <c:extLst>
              <c:ext xmlns:c16="http://schemas.microsoft.com/office/drawing/2014/chart" uri="{C3380CC4-5D6E-409C-BE32-E72D297353CC}">
                <c16:uniqueId val="{0000000A-C710-4FBB-930E-02038CD5E4D0}"/>
              </c:ext>
            </c:extLst>
          </c:dPt>
          <c:dPt>
            <c:idx val="9"/>
            <c:marker>
              <c:symbol val="circle"/>
              <c:size val="7"/>
            </c:marker>
            <c:bubble3D val="0"/>
            <c:extLst>
              <c:ext xmlns:c16="http://schemas.microsoft.com/office/drawing/2014/chart" uri="{C3380CC4-5D6E-409C-BE32-E72D297353CC}">
                <c16:uniqueId val="{0000000B-C710-4FBB-930E-02038CD5E4D0}"/>
              </c:ext>
            </c:extLst>
          </c:dPt>
          <c:dPt>
            <c:idx val="10"/>
            <c:marker>
              <c:symbol val="circle"/>
              <c:size val="10"/>
            </c:marker>
            <c:bubble3D val="0"/>
            <c:extLst>
              <c:ext xmlns:c16="http://schemas.microsoft.com/office/drawing/2014/chart" uri="{C3380CC4-5D6E-409C-BE32-E72D297353CC}">
                <c16:uniqueId val="{0000000C-C710-4FBB-930E-02038CD5E4D0}"/>
              </c:ext>
            </c:extLst>
          </c:dPt>
          <c:dPt>
            <c:idx val="11"/>
            <c:marker>
              <c:symbol val="circle"/>
              <c:size val="7"/>
            </c:marker>
            <c:bubble3D val="0"/>
            <c:extLst>
              <c:ext xmlns:c16="http://schemas.microsoft.com/office/drawing/2014/chart" uri="{C3380CC4-5D6E-409C-BE32-E72D297353CC}">
                <c16:uniqueId val="{0000000D-C710-4FBB-930E-02038CD5E4D0}"/>
              </c:ext>
            </c:extLst>
          </c:dPt>
          <c:dPt>
            <c:idx val="12"/>
            <c:marker>
              <c:symbol val="circle"/>
              <c:size val="10"/>
            </c:marker>
            <c:bubble3D val="0"/>
            <c:extLst>
              <c:ext xmlns:c16="http://schemas.microsoft.com/office/drawing/2014/chart" uri="{C3380CC4-5D6E-409C-BE32-E72D297353CC}">
                <c16:uniqueId val="{0000000E-C710-4FBB-930E-02038CD5E4D0}"/>
              </c:ext>
            </c:extLst>
          </c:dPt>
          <c:dPt>
            <c:idx val="13"/>
            <c:marker>
              <c:symbol val="circle"/>
              <c:size val="7"/>
            </c:marker>
            <c:bubble3D val="0"/>
            <c:extLst>
              <c:ext xmlns:c16="http://schemas.microsoft.com/office/drawing/2014/chart" uri="{C3380CC4-5D6E-409C-BE32-E72D297353CC}">
                <c16:uniqueId val="{0000000F-C710-4FBB-930E-02038CD5E4D0}"/>
              </c:ext>
            </c:extLst>
          </c:dPt>
          <c:dPt>
            <c:idx val="14"/>
            <c:marker>
              <c:symbol val="circle"/>
              <c:size val="10"/>
            </c:marker>
            <c:bubble3D val="0"/>
            <c:extLst>
              <c:ext xmlns:c16="http://schemas.microsoft.com/office/drawing/2014/chart" uri="{C3380CC4-5D6E-409C-BE32-E72D297353CC}">
                <c16:uniqueId val="{00000010-C710-4FBB-930E-02038CD5E4D0}"/>
              </c:ext>
            </c:extLst>
          </c:dPt>
          <c:dPt>
            <c:idx val="15"/>
            <c:marker>
              <c:symbol val="circle"/>
              <c:size val="7"/>
            </c:marker>
            <c:bubble3D val="0"/>
            <c:extLst>
              <c:ext xmlns:c16="http://schemas.microsoft.com/office/drawing/2014/chart" uri="{C3380CC4-5D6E-409C-BE32-E72D297353CC}">
                <c16:uniqueId val="{00000011-C710-4FBB-930E-02038CD5E4D0}"/>
              </c:ext>
            </c:extLst>
          </c:dPt>
          <c:dPt>
            <c:idx val="16"/>
            <c:marker>
              <c:symbol val="circle"/>
              <c:size val="10"/>
            </c:marker>
            <c:bubble3D val="0"/>
            <c:extLst>
              <c:ext xmlns:c16="http://schemas.microsoft.com/office/drawing/2014/chart" uri="{C3380CC4-5D6E-409C-BE32-E72D297353CC}">
                <c16:uniqueId val="{00000012-C710-4FBB-930E-02038CD5E4D0}"/>
              </c:ext>
            </c:extLst>
          </c:dPt>
          <c:dPt>
            <c:idx val="17"/>
            <c:marker>
              <c:symbol val="circle"/>
              <c:size val="7"/>
            </c:marker>
            <c:bubble3D val="0"/>
            <c:extLst>
              <c:ext xmlns:c16="http://schemas.microsoft.com/office/drawing/2014/chart" uri="{C3380CC4-5D6E-409C-BE32-E72D297353CC}">
                <c16:uniqueId val="{00000013-C710-4FBB-930E-02038CD5E4D0}"/>
              </c:ext>
            </c:extLst>
          </c:dPt>
          <c:dPt>
            <c:idx val="18"/>
            <c:marker>
              <c:symbol val="circle"/>
              <c:size val="10"/>
            </c:marker>
            <c:bubble3D val="0"/>
            <c:extLst>
              <c:ext xmlns:c16="http://schemas.microsoft.com/office/drawing/2014/chart" uri="{C3380CC4-5D6E-409C-BE32-E72D297353CC}">
                <c16:uniqueId val="{00000014-C710-4FBB-930E-02038CD5E4D0}"/>
              </c:ext>
            </c:extLst>
          </c:dPt>
          <c:dPt>
            <c:idx val="19"/>
            <c:marker>
              <c:symbol val="circle"/>
              <c:size val="7"/>
            </c:marker>
            <c:bubble3D val="0"/>
            <c:extLst>
              <c:ext xmlns:c16="http://schemas.microsoft.com/office/drawing/2014/chart" uri="{C3380CC4-5D6E-409C-BE32-E72D297353CC}">
                <c16:uniqueId val="{00000015-C710-4FBB-930E-02038CD5E4D0}"/>
              </c:ext>
            </c:extLst>
          </c:dPt>
          <c:dPt>
            <c:idx val="20"/>
            <c:marker>
              <c:symbol val="circle"/>
              <c:size val="10"/>
            </c:marker>
            <c:bubble3D val="0"/>
            <c:extLst>
              <c:ext xmlns:c16="http://schemas.microsoft.com/office/drawing/2014/chart" uri="{C3380CC4-5D6E-409C-BE32-E72D297353CC}">
                <c16:uniqueId val="{00000016-C710-4FBB-930E-02038CD5E4D0}"/>
              </c:ext>
            </c:extLst>
          </c:dPt>
          <c:dPt>
            <c:idx val="21"/>
            <c:marker>
              <c:symbol val="circle"/>
              <c:size val="7"/>
            </c:marker>
            <c:bubble3D val="0"/>
            <c:extLst>
              <c:ext xmlns:c16="http://schemas.microsoft.com/office/drawing/2014/chart" uri="{C3380CC4-5D6E-409C-BE32-E72D297353CC}">
                <c16:uniqueId val="{00000017-C710-4FBB-930E-02038CD5E4D0}"/>
              </c:ext>
            </c:extLst>
          </c:dPt>
          <c:dPt>
            <c:idx val="22"/>
            <c:marker>
              <c:symbol val="circle"/>
              <c:size val="10"/>
            </c:marker>
            <c:bubble3D val="0"/>
            <c:extLst>
              <c:ext xmlns:c16="http://schemas.microsoft.com/office/drawing/2014/chart" uri="{C3380CC4-5D6E-409C-BE32-E72D297353CC}">
                <c16:uniqueId val="{00000018-C710-4FBB-930E-02038CD5E4D0}"/>
              </c:ext>
            </c:extLst>
          </c:dPt>
          <c:dPt>
            <c:idx val="23"/>
            <c:marker>
              <c:symbol val="circle"/>
              <c:size val="7"/>
            </c:marker>
            <c:bubble3D val="0"/>
            <c:extLst>
              <c:ext xmlns:c16="http://schemas.microsoft.com/office/drawing/2014/chart" uri="{C3380CC4-5D6E-409C-BE32-E72D297353CC}">
                <c16:uniqueId val="{00000019-C710-4FBB-930E-02038CD5E4D0}"/>
              </c:ext>
            </c:extLst>
          </c:dPt>
          <c:dPt>
            <c:idx val="24"/>
            <c:marker>
              <c:symbol val="circle"/>
              <c:size val="10"/>
            </c:marker>
            <c:bubble3D val="0"/>
            <c:extLst>
              <c:ext xmlns:c16="http://schemas.microsoft.com/office/drawing/2014/chart" uri="{C3380CC4-5D6E-409C-BE32-E72D297353CC}">
                <c16:uniqueId val="{0000001A-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-4.0725588358713765</c:v>
                </c:pt>
                <c:pt idx="2">
                  <c:v>-1.2697208461785014</c:v>
                </c:pt>
                <c:pt idx="3">
                  <c:v>-1.7177372008263414</c:v>
                </c:pt>
                <c:pt idx="4">
                  <c:v>-3.0652314911212231</c:v>
                </c:pt>
                <c:pt idx="5">
                  <c:v>1.3420283194957028</c:v>
                </c:pt>
                <c:pt idx="6">
                  <c:v>0.97923750526180964</c:v>
                </c:pt>
                <c:pt idx="7">
                  <c:v>0.66606838710281391</c:v>
                </c:pt>
                <c:pt idx="8">
                  <c:v>-1.7276637144335805</c:v>
                </c:pt>
                <c:pt idx="9">
                  <c:v>1.4788857908390796</c:v>
                </c:pt>
                <c:pt idx="10">
                  <c:v>2.6163687859894758</c:v>
                </c:pt>
                <c:pt idx="11">
                  <c:v>2.4883275326117449</c:v>
                </c:pt>
                <c:pt idx="12">
                  <c:v>2.1904544630061862</c:v>
                </c:pt>
                <c:pt idx="13">
                  <c:v>1.9125714950710249</c:v>
                </c:pt>
                <c:pt idx="14">
                  <c:v>2.9566171133069696</c:v>
                </c:pt>
                <c:pt idx="15">
                  <c:v>4.461846820074622</c:v>
                </c:pt>
                <c:pt idx="16">
                  <c:v>4.2161835820902382</c:v>
                </c:pt>
                <c:pt idx="17">
                  <c:v>2.8668005985080791</c:v>
                </c:pt>
                <c:pt idx="18">
                  <c:v>2.7043990324636225</c:v>
                </c:pt>
                <c:pt idx="19">
                  <c:v>-0.18668536650211509</c:v>
                </c:pt>
                <c:pt idx="20">
                  <c:v>-0.23280318844044467</c:v>
                </c:pt>
                <c:pt idx="21">
                  <c:v>0.229399706396749</c:v>
                </c:pt>
                <c:pt idx="22">
                  <c:v>-0.62174709301767717</c:v>
                </c:pt>
                <c:pt idx="23">
                  <c:v>-1.8628035995775449</c:v>
                </c:pt>
                <c:pt idx="24">
                  <c:v>-0.66613646244596536</c:v>
                </c:pt>
              </c:numCache>
            </c:numRef>
          </c:val>
          <c:smooth val="0"/>
          <c:extLst>
            <c:ext xmlns:c16="http://schemas.microsoft.com/office/drawing/2014/chart" uri="{C3380CC4-5D6E-409C-BE32-E72D297353CC}">
              <c16:uniqueId val="{0000001B-C710-4FBB-930E-02038CD5E4D0}"/>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w="9525">
                <a:solidFill>
                  <a:srgbClr val="00B0F0"/>
                </a:solidFill>
              </a:ln>
            </c:spPr>
          </c:marker>
          <c:dPt>
            <c:idx val="1"/>
            <c:marker>
              <c:symbol val="circle"/>
              <c:size val="7"/>
            </c:marker>
            <c:bubble3D val="0"/>
            <c:extLst>
              <c:ext xmlns:c16="http://schemas.microsoft.com/office/drawing/2014/chart" uri="{C3380CC4-5D6E-409C-BE32-E72D297353CC}">
                <c16:uniqueId val="{0000001C-C710-4FBB-930E-02038CD5E4D0}"/>
              </c:ext>
            </c:extLst>
          </c:dPt>
          <c:dPt>
            <c:idx val="3"/>
            <c:marker>
              <c:symbol val="circle"/>
              <c:size val="7"/>
            </c:marker>
            <c:bubble3D val="0"/>
            <c:extLst>
              <c:ext xmlns:c16="http://schemas.microsoft.com/office/drawing/2014/chart" uri="{C3380CC4-5D6E-409C-BE32-E72D297353CC}">
                <c16:uniqueId val="{0000001D-C710-4FBB-930E-02038CD5E4D0}"/>
              </c:ext>
            </c:extLst>
          </c:dPt>
          <c:dPt>
            <c:idx val="5"/>
            <c:marker>
              <c:symbol val="circle"/>
              <c:size val="7"/>
            </c:marker>
            <c:bubble3D val="0"/>
            <c:extLst>
              <c:ext xmlns:c16="http://schemas.microsoft.com/office/drawing/2014/chart" uri="{C3380CC4-5D6E-409C-BE32-E72D297353CC}">
                <c16:uniqueId val="{0000001E-C710-4FBB-930E-02038CD5E4D0}"/>
              </c:ext>
            </c:extLst>
          </c:dPt>
          <c:dPt>
            <c:idx val="7"/>
            <c:marker>
              <c:symbol val="circle"/>
              <c:size val="7"/>
            </c:marker>
            <c:bubble3D val="0"/>
            <c:extLst>
              <c:ext xmlns:c16="http://schemas.microsoft.com/office/drawing/2014/chart" uri="{C3380CC4-5D6E-409C-BE32-E72D297353CC}">
                <c16:uniqueId val="{0000001F-C710-4FBB-930E-02038CD5E4D0}"/>
              </c:ext>
            </c:extLst>
          </c:dPt>
          <c:dPt>
            <c:idx val="9"/>
            <c:marker>
              <c:symbol val="circle"/>
              <c:size val="7"/>
            </c:marker>
            <c:bubble3D val="0"/>
            <c:extLst>
              <c:ext xmlns:c16="http://schemas.microsoft.com/office/drawing/2014/chart" uri="{C3380CC4-5D6E-409C-BE32-E72D297353CC}">
                <c16:uniqueId val="{00000020-C710-4FBB-930E-02038CD5E4D0}"/>
              </c:ext>
            </c:extLst>
          </c:dPt>
          <c:dPt>
            <c:idx val="11"/>
            <c:marker>
              <c:symbol val="circle"/>
              <c:size val="7"/>
            </c:marker>
            <c:bubble3D val="0"/>
            <c:extLst>
              <c:ext xmlns:c16="http://schemas.microsoft.com/office/drawing/2014/chart" uri="{C3380CC4-5D6E-409C-BE32-E72D297353CC}">
                <c16:uniqueId val="{00000021-C710-4FBB-930E-02038CD5E4D0}"/>
              </c:ext>
            </c:extLst>
          </c:dPt>
          <c:dPt>
            <c:idx val="13"/>
            <c:marker>
              <c:symbol val="circle"/>
              <c:size val="7"/>
            </c:marker>
            <c:bubble3D val="0"/>
            <c:extLst>
              <c:ext xmlns:c16="http://schemas.microsoft.com/office/drawing/2014/chart" uri="{C3380CC4-5D6E-409C-BE32-E72D297353CC}">
                <c16:uniqueId val="{00000022-C710-4FBB-930E-02038CD5E4D0}"/>
              </c:ext>
            </c:extLst>
          </c:dPt>
          <c:dPt>
            <c:idx val="15"/>
            <c:marker>
              <c:symbol val="circle"/>
              <c:size val="7"/>
            </c:marker>
            <c:bubble3D val="0"/>
            <c:extLst>
              <c:ext xmlns:c16="http://schemas.microsoft.com/office/drawing/2014/chart" uri="{C3380CC4-5D6E-409C-BE32-E72D297353CC}">
                <c16:uniqueId val="{00000023-C710-4FBB-930E-02038CD5E4D0}"/>
              </c:ext>
            </c:extLst>
          </c:dPt>
          <c:dPt>
            <c:idx val="17"/>
            <c:marker>
              <c:symbol val="circle"/>
              <c:size val="7"/>
            </c:marker>
            <c:bubble3D val="0"/>
            <c:extLst>
              <c:ext xmlns:c16="http://schemas.microsoft.com/office/drawing/2014/chart" uri="{C3380CC4-5D6E-409C-BE32-E72D297353CC}">
                <c16:uniqueId val="{00000024-C710-4FBB-930E-02038CD5E4D0}"/>
              </c:ext>
            </c:extLst>
          </c:dPt>
          <c:dPt>
            <c:idx val="19"/>
            <c:marker>
              <c:symbol val="circle"/>
              <c:size val="7"/>
            </c:marker>
            <c:bubble3D val="0"/>
            <c:extLst>
              <c:ext xmlns:c16="http://schemas.microsoft.com/office/drawing/2014/chart" uri="{C3380CC4-5D6E-409C-BE32-E72D297353CC}">
                <c16:uniqueId val="{00000025-C710-4FBB-930E-02038CD5E4D0}"/>
              </c:ext>
            </c:extLst>
          </c:dPt>
          <c:dPt>
            <c:idx val="21"/>
            <c:marker>
              <c:symbol val="circle"/>
              <c:size val="7"/>
            </c:marker>
            <c:bubble3D val="0"/>
            <c:extLst>
              <c:ext xmlns:c16="http://schemas.microsoft.com/office/drawing/2014/chart" uri="{C3380CC4-5D6E-409C-BE32-E72D297353CC}">
                <c16:uniqueId val="{00000026-C710-4FBB-930E-02038CD5E4D0}"/>
              </c:ext>
            </c:extLst>
          </c:dPt>
          <c:dPt>
            <c:idx val="23"/>
            <c:marker>
              <c:symbol val="circle"/>
              <c:size val="7"/>
            </c:marker>
            <c:bubble3D val="0"/>
            <c:extLst>
              <c:ext xmlns:c16="http://schemas.microsoft.com/office/drawing/2014/chart" uri="{C3380CC4-5D6E-409C-BE32-E72D297353CC}">
                <c16:uniqueId val="{00000027-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-1.3706407369160956</c:v>
                </c:pt>
                <c:pt idx="2">
                  <c:v>-1.6648936878352782</c:v>
                </c:pt>
                <c:pt idx="3">
                  <c:v>-1.2384137043098931</c:v>
                </c:pt>
                <c:pt idx="4">
                  <c:v>-1.5375276964696094</c:v>
                </c:pt>
                <c:pt idx="5">
                  <c:v>-0.69093084707138042</c:v>
                </c:pt>
                <c:pt idx="6">
                  <c:v>-0.68557891219227507</c:v>
                </c:pt>
                <c:pt idx="7">
                  <c:v>-0.67715510219148456</c:v>
                </c:pt>
                <c:pt idx="8">
                  <c:v>-0.99356756050194006</c:v>
                </c:pt>
                <c:pt idx="9">
                  <c:v>2.0347374130309737</c:v>
                </c:pt>
                <c:pt idx="10">
                  <c:v>1.220293372709591</c:v>
                </c:pt>
                <c:pt idx="11">
                  <c:v>1.127588545303615</c:v>
                </c:pt>
                <c:pt idx="12">
                  <c:v>0.54643714030424562</c:v>
                </c:pt>
                <c:pt idx="13">
                  <c:v>1.5711652828292566</c:v>
                </c:pt>
                <c:pt idx="14">
                  <c:v>1.0983270357098007</c:v>
                </c:pt>
                <c:pt idx="15">
                  <c:v>2.4842828776974635</c:v>
                </c:pt>
                <c:pt idx="16">
                  <c:v>1.3888963131880816</c:v>
                </c:pt>
                <c:pt idx="17">
                  <c:v>2.2748302856657521</c:v>
                </c:pt>
                <c:pt idx="18">
                  <c:v>-1.2217483776209126</c:v>
                </c:pt>
                <c:pt idx="19">
                  <c:v>0.59410884780093376</c:v>
                </c:pt>
                <c:pt idx="20">
                  <c:v>-2.2852575417094956</c:v>
                </c:pt>
                <c:pt idx="21">
                  <c:v>-2.5716740020984785</c:v>
                </c:pt>
                <c:pt idx="22">
                  <c:v>-3.4391938642053033</c:v>
                </c:pt>
                <c:pt idx="23">
                  <c:v>-5.5899917436602609</c:v>
                </c:pt>
                <c:pt idx="24">
                  <c:v>-4.0545476186286571</c:v>
                </c:pt>
              </c:numCache>
            </c:numRef>
          </c:val>
          <c:smooth val="0"/>
          <c:extLst>
            <c:ext xmlns:c16="http://schemas.microsoft.com/office/drawing/2014/chart" uri="{C3380CC4-5D6E-409C-BE32-E72D297353CC}">
              <c16:uniqueId val="{00000028-C710-4FBB-930E-02038CD5E4D0}"/>
            </c:ext>
          </c:extLst>
        </c:ser>
        <c:ser>
          <c:idx val="3"/>
          <c:order val="3"/>
          <c:tx>
            <c:strRef>
              <c:f>Sheet1!$A$5</c:f>
              <c:strCache>
                <c:ptCount val="1"/>
                <c:pt idx="0">
                  <c:v>Y2016</c:v>
                </c:pt>
              </c:strCache>
            </c:strRef>
          </c:tx>
          <c:spPr>
            <a:ln>
              <a:solidFill>
                <a:srgbClr val="92D050"/>
              </a:solidFill>
            </a:ln>
          </c:spPr>
          <c:marker>
            <c:symbol val="circle"/>
            <c:size val="7"/>
            <c:spPr>
              <a:solidFill>
                <a:schemeClr val="bg1"/>
              </a:solidFill>
              <a:ln w="9525">
                <a:solidFill>
                  <a:srgbClr val="92D050"/>
                </a:solidFill>
              </a:ln>
            </c:spPr>
          </c:marker>
          <c:dPt>
            <c:idx val="0"/>
            <c:marker>
              <c:symbol val="circle"/>
              <c:size val="10"/>
            </c:marker>
            <c:bubble3D val="0"/>
            <c:extLst>
              <c:ext xmlns:c16="http://schemas.microsoft.com/office/drawing/2014/chart" uri="{C3380CC4-5D6E-409C-BE32-E72D297353CC}">
                <c16:uniqueId val="{00000029-C710-4FBB-930E-02038CD5E4D0}"/>
              </c:ext>
            </c:extLst>
          </c:dPt>
          <c:dPt>
            <c:idx val="2"/>
            <c:marker>
              <c:symbol val="circle"/>
              <c:size val="10"/>
            </c:marker>
            <c:bubble3D val="0"/>
            <c:extLst>
              <c:ext xmlns:c16="http://schemas.microsoft.com/office/drawing/2014/chart" uri="{C3380CC4-5D6E-409C-BE32-E72D297353CC}">
                <c16:uniqueId val="{0000002A-C710-4FBB-930E-02038CD5E4D0}"/>
              </c:ext>
            </c:extLst>
          </c:dPt>
          <c:dPt>
            <c:idx val="4"/>
            <c:marker>
              <c:symbol val="circle"/>
              <c:size val="10"/>
            </c:marker>
            <c:bubble3D val="0"/>
            <c:extLst>
              <c:ext xmlns:c16="http://schemas.microsoft.com/office/drawing/2014/chart" uri="{C3380CC4-5D6E-409C-BE32-E72D297353CC}">
                <c16:uniqueId val="{0000002B-C710-4FBB-930E-02038CD5E4D0}"/>
              </c:ext>
            </c:extLst>
          </c:dPt>
          <c:dPt>
            <c:idx val="6"/>
            <c:marker>
              <c:symbol val="circle"/>
              <c:size val="10"/>
            </c:marker>
            <c:bubble3D val="0"/>
            <c:extLst>
              <c:ext xmlns:c16="http://schemas.microsoft.com/office/drawing/2014/chart" uri="{C3380CC4-5D6E-409C-BE32-E72D297353CC}">
                <c16:uniqueId val="{0000002C-C710-4FBB-930E-02038CD5E4D0}"/>
              </c:ext>
            </c:extLst>
          </c:dPt>
          <c:dPt>
            <c:idx val="8"/>
            <c:marker>
              <c:symbol val="circle"/>
              <c:size val="10"/>
            </c:marker>
            <c:bubble3D val="0"/>
            <c:extLst>
              <c:ext xmlns:c16="http://schemas.microsoft.com/office/drawing/2014/chart" uri="{C3380CC4-5D6E-409C-BE32-E72D297353CC}">
                <c16:uniqueId val="{0000002D-C710-4FBB-930E-02038CD5E4D0}"/>
              </c:ext>
            </c:extLst>
          </c:dPt>
          <c:dPt>
            <c:idx val="10"/>
            <c:marker>
              <c:symbol val="circle"/>
              <c:size val="10"/>
            </c:marker>
            <c:bubble3D val="0"/>
            <c:extLst>
              <c:ext xmlns:c16="http://schemas.microsoft.com/office/drawing/2014/chart" uri="{C3380CC4-5D6E-409C-BE32-E72D297353CC}">
                <c16:uniqueId val="{0000002E-C710-4FBB-930E-02038CD5E4D0}"/>
              </c:ext>
            </c:extLst>
          </c:dPt>
          <c:dPt>
            <c:idx val="12"/>
            <c:marker>
              <c:symbol val="circle"/>
              <c:size val="10"/>
            </c:marker>
            <c:bubble3D val="0"/>
            <c:extLst>
              <c:ext xmlns:c16="http://schemas.microsoft.com/office/drawing/2014/chart" uri="{C3380CC4-5D6E-409C-BE32-E72D297353CC}">
                <c16:uniqueId val="{0000002F-C710-4FBB-930E-02038CD5E4D0}"/>
              </c:ext>
            </c:extLst>
          </c:dPt>
          <c:dPt>
            <c:idx val="14"/>
            <c:marker>
              <c:symbol val="circle"/>
              <c:size val="10"/>
            </c:marker>
            <c:bubble3D val="0"/>
            <c:extLst>
              <c:ext xmlns:c16="http://schemas.microsoft.com/office/drawing/2014/chart" uri="{C3380CC4-5D6E-409C-BE32-E72D297353CC}">
                <c16:uniqueId val="{00000030-C710-4FBB-930E-02038CD5E4D0}"/>
              </c:ext>
            </c:extLst>
          </c:dPt>
          <c:dPt>
            <c:idx val="16"/>
            <c:marker>
              <c:symbol val="circle"/>
              <c:size val="10"/>
            </c:marker>
            <c:bubble3D val="0"/>
            <c:extLst>
              <c:ext xmlns:c16="http://schemas.microsoft.com/office/drawing/2014/chart" uri="{C3380CC4-5D6E-409C-BE32-E72D297353CC}">
                <c16:uniqueId val="{00000031-C710-4FBB-930E-02038CD5E4D0}"/>
              </c:ext>
            </c:extLst>
          </c:dPt>
          <c:dPt>
            <c:idx val="18"/>
            <c:marker>
              <c:symbol val="circle"/>
              <c:size val="10"/>
            </c:marker>
            <c:bubble3D val="0"/>
            <c:extLst>
              <c:ext xmlns:c16="http://schemas.microsoft.com/office/drawing/2014/chart" uri="{C3380CC4-5D6E-409C-BE32-E72D297353CC}">
                <c16:uniqueId val="{00000032-C710-4FBB-930E-02038CD5E4D0}"/>
              </c:ext>
            </c:extLst>
          </c:dPt>
          <c:dPt>
            <c:idx val="20"/>
            <c:marker>
              <c:symbol val="circle"/>
              <c:size val="10"/>
            </c:marker>
            <c:bubble3D val="0"/>
            <c:extLst>
              <c:ext xmlns:c16="http://schemas.microsoft.com/office/drawing/2014/chart" uri="{C3380CC4-5D6E-409C-BE32-E72D297353CC}">
                <c16:uniqueId val="{00000033-C710-4FBB-930E-02038CD5E4D0}"/>
              </c:ext>
            </c:extLst>
          </c:dPt>
          <c:dPt>
            <c:idx val="22"/>
            <c:marker>
              <c:symbol val="circle"/>
              <c:size val="10"/>
            </c:marker>
            <c:bubble3D val="0"/>
            <c:extLst>
              <c:ext xmlns:c16="http://schemas.microsoft.com/office/drawing/2014/chart" uri="{C3380CC4-5D6E-409C-BE32-E72D297353CC}">
                <c16:uniqueId val="{00000034-C710-4FBB-930E-02038CD5E4D0}"/>
              </c:ext>
            </c:extLst>
          </c:dPt>
          <c:dPt>
            <c:idx val="24"/>
            <c:marker>
              <c:symbol val="circle"/>
              <c:size val="10"/>
            </c:marker>
            <c:bubble3D val="0"/>
            <c:extLst>
              <c:ext xmlns:c16="http://schemas.microsoft.com/office/drawing/2014/chart" uri="{C3380CC4-5D6E-409C-BE32-E72D297353CC}">
                <c16:uniqueId val="{00000035-C710-4FBB-930E-02038CD5E4D0}"/>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-5.278177502001002</c:v>
                </c:pt>
                <c:pt idx="2">
                  <c:v>-5.7900354450361231</c:v>
                </c:pt>
                <c:pt idx="3">
                  <c:v>-2.8434688341877123</c:v>
                </c:pt>
                <c:pt idx="4">
                  <c:v>-2.6083424255766374</c:v>
                </c:pt>
                <c:pt idx="5">
                  <c:v>-3.6656604434281981</c:v>
                </c:pt>
                <c:pt idx="6">
                  <c:v>-3.9321769125149175</c:v>
                </c:pt>
                <c:pt idx="7">
                  <c:v>-3.5210333436141772</c:v>
                </c:pt>
                <c:pt idx="8">
                  <c:v>-3.3779782107658751</c:v>
                </c:pt>
                <c:pt idx="9">
                  <c:v>0.68891483590403091</c:v>
                </c:pt>
                <c:pt idx="10">
                  <c:v>-0.58689198169029622</c:v>
                </c:pt>
                <c:pt idx="11">
                  <c:v>-0.1195147031194721</c:v>
                </c:pt>
                <c:pt idx="12">
                  <c:v>-2.3708799883781495E-2</c:v>
                </c:pt>
                <c:pt idx="13">
                  <c:v>1.3656313208338489</c:v>
                </c:pt>
                <c:pt idx="14">
                  <c:v>0.85319683363713761</c:v>
                </c:pt>
                <c:pt idx="15">
                  <c:v>2.65452179361092</c:v>
                </c:pt>
                <c:pt idx="16">
                  <c:v>2.4231914535034926</c:v>
                </c:pt>
                <c:pt idx="17">
                  <c:v>-7.5542602794942404E-2</c:v>
                </c:pt>
                <c:pt idx="18">
                  <c:v>-8.3690123319246634E-2</c:v>
                </c:pt>
                <c:pt idx="19">
                  <c:v>-1.4541894279370471</c:v>
                </c:pt>
                <c:pt idx="20">
                  <c:v>-0.46412391826662347</c:v>
                </c:pt>
                <c:pt idx="21">
                  <c:v>-1.1223454604715966</c:v>
                </c:pt>
                <c:pt idx="22">
                  <c:v>-1.2110662202174716</c:v>
                </c:pt>
                <c:pt idx="23">
                  <c:v>-0.73128910953761395</c:v>
                </c:pt>
                <c:pt idx="24">
                  <c:v>-0.5747772628942327</c:v>
                </c:pt>
              </c:numCache>
            </c:numRef>
          </c:val>
          <c:smooth val="0"/>
          <c:extLst>
            <c:ext xmlns:c16="http://schemas.microsoft.com/office/drawing/2014/chart" uri="{C3380CC4-5D6E-409C-BE32-E72D297353CC}">
              <c16:uniqueId val="{00000036-C710-4FBB-930E-02038CD5E4D0}"/>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7-C710-4FBB-930E-02038CD5E4D0}"/>
              </c:ext>
            </c:extLst>
          </c:dPt>
          <c:dPt>
            <c:idx val="3"/>
            <c:marker>
              <c:symbol val="circle"/>
              <c:size val="7"/>
            </c:marker>
            <c:bubble3D val="0"/>
            <c:extLst>
              <c:ext xmlns:c16="http://schemas.microsoft.com/office/drawing/2014/chart" uri="{C3380CC4-5D6E-409C-BE32-E72D297353CC}">
                <c16:uniqueId val="{00000038-C710-4FBB-930E-02038CD5E4D0}"/>
              </c:ext>
            </c:extLst>
          </c:dPt>
          <c:dPt>
            <c:idx val="5"/>
            <c:marker>
              <c:symbol val="circle"/>
              <c:size val="7"/>
            </c:marker>
            <c:bubble3D val="0"/>
            <c:extLst>
              <c:ext xmlns:c16="http://schemas.microsoft.com/office/drawing/2014/chart" uri="{C3380CC4-5D6E-409C-BE32-E72D297353CC}">
                <c16:uniqueId val="{00000039-C710-4FBB-930E-02038CD5E4D0}"/>
              </c:ext>
            </c:extLst>
          </c:dPt>
          <c:dPt>
            <c:idx val="7"/>
            <c:marker>
              <c:symbol val="circle"/>
              <c:size val="7"/>
            </c:marker>
            <c:bubble3D val="0"/>
            <c:extLst>
              <c:ext xmlns:c16="http://schemas.microsoft.com/office/drawing/2014/chart" uri="{C3380CC4-5D6E-409C-BE32-E72D297353CC}">
                <c16:uniqueId val="{0000003A-C710-4FBB-930E-02038CD5E4D0}"/>
              </c:ext>
            </c:extLst>
          </c:dPt>
          <c:dPt>
            <c:idx val="9"/>
            <c:marker>
              <c:symbol val="circle"/>
              <c:size val="7"/>
            </c:marker>
            <c:bubble3D val="0"/>
            <c:extLst>
              <c:ext xmlns:c16="http://schemas.microsoft.com/office/drawing/2014/chart" uri="{C3380CC4-5D6E-409C-BE32-E72D297353CC}">
                <c16:uniqueId val="{0000003B-C710-4FBB-930E-02038CD5E4D0}"/>
              </c:ext>
            </c:extLst>
          </c:dPt>
          <c:dPt>
            <c:idx val="11"/>
            <c:marker>
              <c:symbol val="circle"/>
              <c:size val="7"/>
            </c:marker>
            <c:bubble3D val="0"/>
            <c:extLst>
              <c:ext xmlns:c16="http://schemas.microsoft.com/office/drawing/2014/chart" uri="{C3380CC4-5D6E-409C-BE32-E72D297353CC}">
                <c16:uniqueId val="{0000003C-C710-4FBB-930E-02038CD5E4D0}"/>
              </c:ext>
            </c:extLst>
          </c:dPt>
          <c:dPt>
            <c:idx val="13"/>
            <c:marker>
              <c:symbol val="circle"/>
              <c:size val="7"/>
            </c:marker>
            <c:bubble3D val="0"/>
            <c:extLst>
              <c:ext xmlns:c16="http://schemas.microsoft.com/office/drawing/2014/chart" uri="{C3380CC4-5D6E-409C-BE32-E72D297353CC}">
                <c16:uniqueId val="{0000003D-C710-4FBB-930E-02038CD5E4D0}"/>
              </c:ext>
            </c:extLst>
          </c:dPt>
          <c:dPt>
            <c:idx val="15"/>
            <c:marker>
              <c:symbol val="circle"/>
              <c:size val="7"/>
            </c:marker>
            <c:bubble3D val="0"/>
            <c:extLst>
              <c:ext xmlns:c16="http://schemas.microsoft.com/office/drawing/2014/chart" uri="{C3380CC4-5D6E-409C-BE32-E72D297353CC}">
                <c16:uniqueId val="{0000003E-C710-4FBB-930E-02038CD5E4D0}"/>
              </c:ext>
            </c:extLst>
          </c:dPt>
          <c:dPt>
            <c:idx val="17"/>
            <c:marker>
              <c:symbol val="circle"/>
              <c:size val="7"/>
            </c:marker>
            <c:bubble3D val="0"/>
            <c:extLst>
              <c:ext xmlns:c16="http://schemas.microsoft.com/office/drawing/2014/chart" uri="{C3380CC4-5D6E-409C-BE32-E72D297353CC}">
                <c16:uniqueId val="{0000003F-C710-4FBB-930E-02038CD5E4D0}"/>
              </c:ext>
            </c:extLst>
          </c:dPt>
          <c:dPt>
            <c:idx val="19"/>
            <c:marker>
              <c:symbol val="circle"/>
              <c:size val="7"/>
            </c:marker>
            <c:bubble3D val="0"/>
            <c:extLst>
              <c:ext xmlns:c16="http://schemas.microsoft.com/office/drawing/2014/chart" uri="{C3380CC4-5D6E-409C-BE32-E72D297353CC}">
                <c16:uniqueId val="{00000040-C710-4FBB-930E-02038CD5E4D0}"/>
              </c:ext>
            </c:extLst>
          </c:dPt>
          <c:dPt>
            <c:idx val="21"/>
            <c:marker>
              <c:symbol val="circle"/>
              <c:size val="7"/>
            </c:marker>
            <c:bubble3D val="0"/>
            <c:extLst>
              <c:ext xmlns:c16="http://schemas.microsoft.com/office/drawing/2014/chart" uri="{C3380CC4-5D6E-409C-BE32-E72D297353CC}">
                <c16:uniqueId val="{00000041-C710-4FBB-930E-02038CD5E4D0}"/>
              </c:ext>
            </c:extLst>
          </c:dPt>
          <c:dPt>
            <c:idx val="23"/>
            <c:marker>
              <c:symbol val="circle"/>
              <c:size val="7"/>
            </c:marker>
            <c:bubble3D val="0"/>
            <c:extLst>
              <c:ext xmlns:c16="http://schemas.microsoft.com/office/drawing/2014/chart" uri="{C3380CC4-5D6E-409C-BE32-E72D297353CC}">
                <c16:uniqueId val="{00000042-C710-4FBB-930E-02038CD5E4D0}"/>
              </c:ext>
            </c:extLst>
          </c:dPt>
          <c:dLbls>
            <c:dLbl>
              <c:idx val="1"/>
              <c:delete val="1"/>
              <c:extLst>
                <c:ext xmlns:c15="http://schemas.microsoft.com/office/drawing/2012/chart" uri="{CE6537A1-D6FC-4f65-9D91-7224C49458BB}"/>
                <c:ext xmlns:c16="http://schemas.microsoft.com/office/drawing/2014/chart" uri="{C3380CC4-5D6E-409C-BE32-E72D297353CC}">
                  <c16:uniqueId val="{00000037-C710-4FBB-930E-02038CD5E4D0}"/>
                </c:ext>
              </c:extLst>
            </c:dLbl>
            <c:dLbl>
              <c:idx val="3"/>
              <c:delete val="1"/>
              <c:extLst>
                <c:ext xmlns:c15="http://schemas.microsoft.com/office/drawing/2012/chart" uri="{CE6537A1-D6FC-4f65-9D91-7224C49458BB}"/>
                <c:ext xmlns:c16="http://schemas.microsoft.com/office/drawing/2014/chart" uri="{C3380CC4-5D6E-409C-BE32-E72D297353CC}">
                  <c16:uniqueId val="{00000038-C710-4FBB-930E-02038CD5E4D0}"/>
                </c:ext>
              </c:extLst>
            </c:dLbl>
            <c:dLbl>
              <c:idx val="5"/>
              <c:delete val="1"/>
              <c:extLst>
                <c:ext xmlns:c15="http://schemas.microsoft.com/office/drawing/2012/chart" uri="{CE6537A1-D6FC-4f65-9D91-7224C49458BB}"/>
                <c:ext xmlns:c16="http://schemas.microsoft.com/office/drawing/2014/chart" uri="{C3380CC4-5D6E-409C-BE32-E72D297353CC}">
                  <c16:uniqueId val="{00000039-C710-4FBB-930E-02038CD5E4D0}"/>
                </c:ext>
              </c:extLst>
            </c:dLbl>
            <c:dLbl>
              <c:idx val="6"/>
              <c:layout>
                <c:manualLayout>
                  <c:x val="-2.8011904023808046E-2"/>
                  <c:y val="-9.29916649082085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3-C710-4FBB-930E-02038CD5E4D0}"/>
                </c:ext>
              </c:extLst>
            </c:dLbl>
            <c:dLbl>
              <c:idx val="7"/>
              <c:delete val="1"/>
              <c:extLst>
                <c:ext xmlns:c15="http://schemas.microsoft.com/office/drawing/2012/chart" uri="{CE6537A1-D6FC-4f65-9D91-7224C49458BB}"/>
                <c:ext xmlns:c16="http://schemas.microsoft.com/office/drawing/2014/chart" uri="{C3380CC4-5D6E-409C-BE32-E72D297353CC}">
                  <c16:uniqueId val="{0000003A-C710-4FBB-930E-02038CD5E4D0}"/>
                </c:ext>
              </c:extLst>
            </c:dLbl>
            <c:dLbl>
              <c:idx val="9"/>
              <c:delete val="1"/>
              <c:extLst>
                <c:ext xmlns:c15="http://schemas.microsoft.com/office/drawing/2012/chart" uri="{CE6537A1-D6FC-4f65-9D91-7224C49458BB}"/>
                <c:ext xmlns:c16="http://schemas.microsoft.com/office/drawing/2014/chart" uri="{C3380CC4-5D6E-409C-BE32-E72D297353CC}">
                  <c16:uniqueId val="{0000003B-C710-4FBB-930E-02038CD5E4D0}"/>
                </c:ext>
              </c:extLst>
            </c:dLbl>
            <c:dLbl>
              <c:idx val="11"/>
              <c:delete val="1"/>
              <c:extLst>
                <c:ext xmlns:c15="http://schemas.microsoft.com/office/drawing/2012/chart" uri="{CE6537A1-D6FC-4f65-9D91-7224C49458BB}"/>
                <c:ext xmlns:c16="http://schemas.microsoft.com/office/drawing/2014/chart" uri="{C3380CC4-5D6E-409C-BE32-E72D297353CC}">
                  <c16:uniqueId val="{0000003C-C710-4FBB-930E-02038CD5E4D0}"/>
                </c:ext>
              </c:extLst>
            </c:dLbl>
            <c:dLbl>
              <c:idx val="13"/>
              <c:delete val="1"/>
              <c:extLst>
                <c:ext xmlns:c15="http://schemas.microsoft.com/office/drawing/2012/chart" uri="{CE6537A1-D6FC-4f65-9D91-7224C49458BB}"/>
                <c:ext xmlns:c16="http://schemas.microsoft.com/office/drawing/2014/chart" uri="{C3380CC4-5D6E-409C-BE32-E72D297353CC}">
                  <c16:uniqueId val="{0000003D-C710-4FBB-930E-02038CD5E4D0}"/>
                </c:ext>
              </c:extLst>
            </c:dLbl>
            <c:dLbl>
              <c:idx val="15"/>
              <c:delete val="1"/>
              <c:extLst>
                <c:ext xmlns:c15="http://schemas.microsoft.com/office/drawing/2012/chart" uri="{CE6537A1-D6FC-4f65-9D91-7224C49458BB}"/>
                <c:ext xmlns:c16="http://schemas.microsoft.com/office/drawing/2014/chart" uri="{C3380CC4-5D6E-409C-BE32-E72D297353CC}">
                  <c16:uniqueId val="{0000003E-C710-4FBB-930E-02038CD5E4D0}"/>
                </c:ext>
              </c:extLst>
            </c:dLbl>
            <c:dLbl>
              <c:idx val="17"/>
              <c:delete val="1"/>
              <c:extLst>
                <c:ext xmlns:c15="http://schemas.microsoft.com/office/drawing/2012/chart" uri="{CE6537A1-D6FC-4f65-9D91-7224C49458BB}"/>
                <c:ext xmlns:c16="http://schemas.microsoft.com/office/drawing/2014/chart" uri="{C3380CC4-5D6E-409C-BE32-E72D297353CC}">
                  <c16:uniqueId val="{0000003F-C710-4FBB-930E-02038CD5E4D0}"/>
                </c:ext>
              </c:extLst>
            </c:dLbl>
            <c:dLbl>
              <c:idx val="19"/>
              <c:delete val="1"/>
              <c:extLst>
                <c:ext xmlns:c15="http://schemas.microsoft.com/office/drawing/2012/chart" uri="{CE6537A1-D6FC-4f65-9D91-7224C49458BB}"/>
                <c:ext xmlns:c16="http://schemas.microsoft.com/office/drawing/2014/chart" uri="{C3380CC4-5D6E-409C-BE32-E72D297353CC}">
                  <c16:uniqueId val="{00000040-C710-4FBB-930E-02038CD5E4D0}"/>
                </c:ext>
              </c:extLst>
            </c:dLbl>
            <c:dLbl>
              <c:idx val="21"/>
              <c:delete val="1"/>
              <c:extLst>
                <c:ext xmlns:c15="http://schemas.microsoft.com/office/drawing/2012/chart" uri="{CE6537A1-D6FC-4f65-9D91-7224C49458BB}"/>
                <c:ext xmlns:c16="http://schemas.microsoft.com/office/drawing/2014/chart" uri="{C3380CC4-5D6E-409C-BE32-E72D297353CC}">
                  <c16:uniqueId val="{00000041-C710-4FBB-930E-02038CD5E4D0}"/>
                </c:ext>
              </c:extLst>
            </c:dLbl>
            <c:dLbl>
              <c:idx val="23"/>
              <c:delete val="1"/>
              <c:extLst>
                <c:ext xmlns:c15="http://schemas.microsoft.com/office/drawing/2012/chart" uri="{CE6537A1-D6FC-4f65-9D91-7224C49458BB}"/>
                <c:ext xmlns:c16="http://schemas.microsoft.com/office/drawing/2014/chart" uri="{C3380CC4-5D6E-409C-BE32-E72D297353CC}">
                  <c16:uniqueId val="{00000042-C710-4FBB-930E-02038CD5E4D0}"/>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-4.33</c:v>
                </c:pt>
                <c:pt idx="3">
                  <c:v>4.05</c:v>
                </c:pt>
                <c:pt idx="4">
                  <c:v>1.68</c:v>
                </c:pt>
                <c:pt idx="5">
                  <c:v>2.56</c:v>
                </c:pt>
                <c:pt idx="6">
                  <c:v>3.48</c:v>
                </c:pt>
                <c:pt idx="7">
                  <c:v>2.44</c:v>
                </c:pt>
                <c:pt idx="8">
                  <c:v>6.53</c:v>
                </c:pt>
                <c:pt idx="9">
                  <c:v>5.96</c:v>
                </c:pt>
                <c:pt idx="10">
                  <c:v>4.38</c:v>
                </c:pt>
                <c:pt idx="11">
                  <c:v>3.8</c:v>
                </c:pt>
                <c:pt idx="12">
                  <c:v>3.84</c:v>
                </c:pt>
                <c:pt idx="13">
                  <c:v>4.5199999999999996</c:v>
                </c:pt>
                <c:pt idx="14">
                  <c:v>4.76</c:v>
                </c:pt>
                <c:pt idx="15">
                  <c:v>4.1100000000000003</c:v>
                </c:pt>
                <c:pt idx="16">
                  <c:v>3.04</c:v>
                </c:pt>
                <c:pt idx="17">
                  <c:v>1.71</c:v>
                </c:pt>
                <c:pt idx="18">
                  <c:v>1.93</c:v>
                </c:pt>
                <c:pt idx="19">
                  <c:v>1.45</c:v>
                </c:pt>
                <c:pt idx="20">
                  <c:v>1.01</c:v>
                </c:pt>
                <c:pt idx="21">
                  <c:v>-0.32</c:v>
                </c:pt>
                <c:pt idx="22">
                  <c:v>-0.37</c:v>
                </c:pt>
              </c:numCache>
            </c:numRef>
          </c:val>
          <c:smooth val="0"/>
          <c:extLst>
            <c:ext xmlns:c16="http://schemas.microsoft.com/office/drawing/2014/chart" uri="{C3380CC4-5D6E-409C-BE32-E72D297353CC}">
              <c16:uniqueId val="{00000044-C710-4FBB-930E-02038CD5E4D0}"/>
            </c:ext>
          </c:extLst>
        </c:ser>
        <c:dLbls>
          <c:showLegendKey val="0"/>
          <c:showVal val="0"/>
          <c:showCatName val="0"/>
          <c:showSerName val="0"/>
          <c:showPercent val="0"/>
          <c:showBubbleSize val="0"/>
        </c:dLbls>
        <c:marker val="1"/>
        <c:smooth val="0"/>
        <c:axId val="573491768"/>
        <c:axId val="573502744"/>
      </c:lineChart>
      <c:catAx>
        <c:axId val="57349176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73502744"/>
        <c:crosses val="autoZero"/>
        <c:auto val="1"/>
        <c:lblAlgn val="ctr"/>
        <c:lblOffset val="100"/>
        <c:tickLblSkip val="1"/>
        <c:tickMarkSkip val="1"/>
        <c:noMultiLvlLbl val="0"/>
      </c:catAx>
      <c:valAx>
        <c:axId val="573502744"/>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491768"/>
        <c:crosses val="autoZero"/>
        <c:crossBetween val="between"/>
        <c:majorUnit val="4"/>
      </c:valAx>
      <c:spPr>
        <a:noFill/>
        <a:ln w="25400">
          <a:noFill/>
        </a:ln>
      </c:spPr>
    </c:plotArea>
    <c:legend>
      <c:legendPos val="t"/>
      <c:layout>
        <c:manualLayout>
          <c:xMode val="edge"/>
          <c:yMode val="edge"/>
          <c:x val="4.9802591605183966E-2"/>
          <c:y val="8.815428527004486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030659089757855E-2"/>
          <c:y val="7.2368768116747112E-2"/>
          <c:w val="0.95044891746385685"/>
          <c:h val="0.799323169710114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9261-449F-B051-78DE483E729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rgbClr val="BFBFBF"/>
                </a:solidFill>
              </a:ln>
              <a:effectLst/>
            </c:spPr>
          </c:marker>
          <c:dPt>
            <c:idx val="1"/>
            <c:marker>
              <c:symbol val="circle"/>
              <c:size val="7"/>
            </c:marker>
            <c:bubble3D val="0"/>
            <c:extLst>
              <c:ext xmlns:c16="http://schemas.microsoft.com/office/drawing/2014/chart" uri="{C3380CC4-5D6E-409C-BE32-E72D297353CC}">
                <c16:uniqueId val="{00000001-9261-449F-B051-78DE483E729B}"/>
              </c:ext>
            </c:extLst>
          </c:dPt>
          <c:dPt>
            <c:idx val="3"/>
            <c:marker>
              <c:symbol val="circle"/>
              <c:size val="7"/>
            </c:marker>
            <c:bubble3D val="0"/>
            <c:extLst>
              <c:ext xmlns:c16="http://schemas.microsoft.com/office/drawing/2014/chart" uri="{C3380CC4-5D6E-409C-BE32-E72D297353CC}">
                <c16:uniqueId val="{00000002-9261-449F-B051-78DE483E729B}"/>
              </c:ext>
            </c:extLst>
          </c:dPt>
          <c:dPt>
            <c:idx val="5"/>
            <c:marker>
              <c:symbol val="circle"/>
              <c:size val="7"/>
            </c:marker>
            <c:bubble3D val="0"/>
            <c:extLst>
              <c:ext xmlns:c16="http://schemas.microsoft.com/office/drawing/2014/chart" uri="{C3380CC4-5D6E-409C-BE32-E72D297353CC}">
                <c16:uniqueId val="{00000003-9261-449F-B051-78DE483E729B}"/>
              </c:ext>
            </c:extLst>
          </c:dPt>
          <c:dPt>
            <c:idx val="7"/>
            <c:marker>
              <c:symbol val="circle"/>
              <c:size val="7"/>
            </c:marker>
            <c:bubble3D val="0"/>
            <c:extLst>
              <c:ext xmlns:c16="http://schemas.microsoft.com/office/drawing/2014/chart" uri="{C3380CC4-5D6E-409C-BE32-E72D297353CC}">
                <c16:uniqueId val="{00000004-9261-449F-B051-78DE483E729B}"/>
              </c:ext>
            </c:extLst>
          </c:dPt>
          <c:dPt>
            <c:idx val="9"/>
            <c:marker>
              <c:symbol val="circle"/>
              <c:size val="7"/>
            </c:marker>
            <c:bubble3D val="0"/>
            <c:extLst>
              <c:ext xmlns:c16="http://schemas.microsoft.com/office/drawing/2014/chart" uri="{C3380CC4-5D6E-409C-BE32-E72D297353CC}">
                <c16:uniqueId val="{00000005-9261-449F-B051-78DE483E729B}"/>
              </c:ext>
            </c:extLst>
          </c:dPt>
          <c:dPt>
            <c:idx val="11"/>
            <c:marker>
              <c:symbol val="circle"/>
              <c:size val="7"/>
            </c:marker>
            <c:bubble3D val="0"/>
            <c:extLst>
              <c:ext xmlns:c16="http://schemas.microsoft.com/office/drawing/2014/chart" uri="{C3380CC4-5D6E-409C-BE32-E72D297353CC}">
                <c16:uniqueId val="{00000006-9261-449F-B051-78DE483E729B}"/>
              </c:ext>
            </c:extLst>
          </c:dPt>
          <c:dPt>
            <c:idx val="13"/>
            <c:marker>
              <c:symbol val="circle"/>
              <c:size val="7"/>
            </c:marker>
            <c:bubble3D val="0"/>
            <c:extLst>
              <c:ext xmlns:c16="http://schemas.microsoft.com/office/drawing/2014/chart" uri="{C3380CC4-5D6E-409C-BE32-E72D297353CC}">
                <c16:uniqueId val="{00000007-9261-449F-B051-78DE483E729B}"/>
              </c:ext>
            </c:extLst>
          </c:dPt>
          <c:dPt>
            <c:idx val="15"/>
            <c:marker>
              <c:symbol val="circle"/>
              <c:size val="7"/>
            </c:marker>
            <c:bubble3D val="0"/>
            <c:extLst>
              <c:ext xmlns:c16="http://schemas.microsoft.com/office/drawing/2014/chart" uri="{C3380CC4-5D6E-409C-BE32-E72D297353CC}">
                <c16:uniqueId val="{00000008-9261-449F-B051-78DE483E729B}"/>
              </c:ext>
            </c:extLst>
          </c:dPt>
          <c:dPt>
            <c:idx val="17"/>
            <c:marker>
              <c:symbol val="circle"/>
              <c:size val="7"/>
            </c:marker>
            <c:bubble3D val="0"/>
            <c:extLst>
              <c:ext xmlns:c16="http://schemas.microsoft.com/office/drawing/2014/chart" uri="{C3380CC4-5D6E-409C-BE32-E72D297353CC}">
                <c16:uniqueId val="{00000009-9261-449F-B051-78DE483E729B}"/>
              </c:ext>
            </c:extLst>
          </c:dPt>
          <c:dPt>
            <c:idx val="19"/>
            <c:marker>
              <c:symbol val="circle"/>
              <c:size val="7"/>
            </c:marker>
            <c:bubble3D val="0"/>
            <c:extLst>
              <c:ext xmlns:c16="http://schemas.microsoft.com/office/drawing/2014/chart" uri="{C3380CC4-5D6E-409C-BE32-E72D297353CC}">
                <c16:uniqueId val="{0000000A-9261-449F-B051-78DE483E729B}"/>
              </c:ext>
            </c:extLst>
          </c:dPt>
          <c:dPt>
            <c:idx val="21"/>
            <c:marker>
              <c:symbol val="circle"/>
              <c:size val="7"/>
            </c:marker>
            <c:bubble3D val="0"/>
            <c:extLst>
              <c:ext xmlns:c16="http://schemas.microsoft.com/office/drawing/2014/chart" uri="{C3380CC4-5D6E-409C-BE32-E72D297353CC}">
                <c16:uniqueId val="{0000000B-9261-449F-B051-78DE483E729B}"/>
              </c:ext>
            </c:extLst>
          </c:dPt>
          <c:dPt>
            <c:idx val="23"/>
            <c:marker>
              <c:symbol val="circle"/>
              <c:size val="7"/>
            </c:marker>
            <c:bubble3D val="0"/>
            <c:extLst>
              <c:ext xmlns:c16="http://schemas.microsoft.com/office/drawing/2014/chart" uri="{C3380CC4-5D6E-409C-BE32-E72D297353CC}">
                <c16:uniqueId val="{0000000C-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-1.0088586270225699</c:v>
                </c:pt>
                <c:pt idx="2">
                  <c:v>3.0724589061479937</c:v>
                </c:pt>
                <c:pt idx="3">
                  <c:v>3.4983271787990855</c:v>
                </c:pt>
                <c:pt idx="4">
                  <c:v>2.9437214530314231</c:v>
                </c:pt>
                <c:pt idx="5">
                  <c:v>2.7492613321863888</c:v>
                </c:pt>
                <c:pt idx="6">
                  <c:v>2.4780561260242093</c:v>
                </c:pt>
                <c:pt idx="7">
                  <c:v>2.3773829984887067</c:v>
                </c:pt>
                <c:pt idx="8">
                  <c:v>2.2887852272853149</c:v>
                </c:pt>
                <c:pt idx="9">
                  <c:v>2.197785043356649</c:v>
                </c:pt>
                <c:pt idx="10">
                  <c:v>1.9920472715372732</c:v>
                </c:pt>
                <c:pt idx="11">
                  <c:v>1.1824443613718911</c:v>
                </c:pt>
                <c:pt idx="12">
                  <c:v>1.6041804615944542</c:v>
                </c:pt>
                <c:pt idx="13">
                  <c:v>1.5913022772048597</c:v>
                </c:pt>
                <c:pt idx="14">
                  <c:v>1.0216089613751174</c:v>
                </c:pt>
                <c:pt idx="15">
                  <c:v>0.99913107953058866</c:v>
                </c:pt>
                <c:pt idx="16">
                  <c:v>0.71669383429284528</c:v>
                </c:pt>
                <c:pt idx="17">
                  <c:v>0.50780114819366129</c:v>
                </c:pt>
                <c:pt idx="18">
                  <c:v>0.13435778242757385</c:v>
                </c:pt>
                <c:pt idx="19">
                  <c:v>0.35122727219143768</c:v>
                </c:pt>
                <c:pt idx="20">
                  <c:v>0.27240869552011088</c:v>
                </c:pt>
                <c:pt idx="21">
                  <c:v>0.87627817993975798</c:v>
                </c:pt>
                <c:pt idx="22">
                  <c:v>0.59775455735302818</c:v>
                </c:pt>
                <c:pt idx="23">
                  <c:v>0.45306364683177808</c:v>
                </c:pt>
                <c:pt idx="24">
                  <c:v>0.571478696671613</c:v>
                </c:pt>
              </c:numCache>
            </c:numRef>
          </c:val>
          <c:smooth val="0"/>
          <c:extLst>
            <c:ext xmlns:c16="http://schemas.microsoft.com/office/drawing/2014/chart" uri="{C3380CC4-5D6E-409C-BE32-E72D297353CC}">
              <c16:uniqueId val="{0000000D-9261-449F-B051-78DE483E729B}"/>
            </c:ext>
          </c:extLst>
        </c:ser>
        <c:ser>
          <c:idx val="2"/>
          <c:order val="2"/>
          <c:tx>
            <c:strRef>
              <c:f>Sheet1!$A$4</c:f>
              <c:strCache>
                <c:ptCount val="1"/>
                <c:pt idx="0">
                  <c:v>Y2015</c:v>
                </c:pt>
              </c:strCache>
            </c:strRef>
          </c:tx>
          <c:spPr>
            <a:ln>
              <a:solidFill>
                <a:srgbClr val="00B0F0"/>
              </a:solidFill>
            </a:ln>
          </c:spPr>
          <c:marker>
            <c:symbol val="circle"/>
            <c:size val="10"/>
            <c:spPr>
              <a:solidFill>
                <a:prstClr val="white"/>
              </a:solidFill>
              <a:ln>
                <a:solidFill>
                  <a:srgbClr val="00A4DE"/>
                </a:solidFill>
              </a:ln>
            </c:spPr>
          </c:marker>
          <c:dPt>
            <c:idx val="1"/>
            <c:marker>
              <c:symbol val="circle"/>
              <c:size val="7"/>
            </c:marker>
            <c:bubble3D val="0"/>
            <c:extLst>
              <c:ext xmlns:c16="http://schemas.microsoft.com/office/drawing/2014/chart" uri="{C3380CC4-5D6E-409C-BE32-E72D297353CC}">
                <c16:uniqueId val="{0000000E-9261-449F-B051-78DE483E729B}"/>
              </c:ext>
            </c:extLst>
          </c:dPt>
          <c:dPt>
            <c:idx val="3"/>
            <c:marker>
              <c:symbol val="circle"/>
              <c:size val="7"/>
            </c:marker>
            <c:bubble3D val="0"/>
            <c:extLst>
              <c:ext xmlns:c16="http://schemas.microsoft.com/office/drawing/2014/chart" uri="{C3380CC4-5D6E-409C-BE32-E72D297353CC}">
                <c16:uniqueId val="{0000000F-9261-449F-B051-78DE483E729B}"/>
              </c:ext>
            </c:extLst>
          </c:dPt>
          <c:dPt>
            <c:idx val="5"/>
            <c:marker>
              <c:symbol val="circle"/>
              <c:size val="7"/>
            </c:marker>
            <c:bubble3D val="0"/>
            <c:extLst>
              <c:ext xmlns:c16="http://schemas.microsoft.com/office/drawing/2014/chart" uri="{C3380CC4-5D6E-409C-BE32-E72D297353CC}">
                <c16:uniqueId val="{00000010-9261-449F-B051-78DE483E729B}"/>
              </c:ext>
            </c:extLst>
          </c:dPt>
          <c:dPt>
            <c:idx val="7"/>
            <c:marker>
              <c:symbol val="circle"/>
              <c:size val="7"/>
            </c:marker>
            <c:bubble3D val="0"/>
            <c:extLst>
              <c:ext xmlns:c16="http://schemas.microsoft.com/office/drawing/2014/chart" uri="{C3380CC4-5D6E-409C-BE32-E72D297353CC}">
                <c16:uniqueId val="{00000011-9261-449F-B051-78DE483E729B}"/>
              </c:ext>
            </c:extLst>
          </c:dPt>
          <c:dPt>
            <c:idx val="9"/>
            <c:marker>
              <c:symbol val="circle"/>
              <c:size val="7"/>
            </c:marker>
            <c:bubble3D val="0"/>
            <c:extLst>
              <c:ext xmlns:c16="http://schemas.microsoft.com/office/drawing/2014/chart" uri="{C3380CC4-5D6E-409C-BE32-E72D297353CC}">
                <c16:uniqueId val="{00000012-9261-449F-B051-78DE483E729B}"/>
              </c:ext>
            </c:extLst>
          </c:dPt>
          <c:dPt>
            <c:idx val="11"/>
            <c:marker>
              <c:symbol val="circle"/>
              <c:size val="7"/>
            </c:marker>
            <c:bubble3D val="0"/>
            <c:extLst>
              <c:ext xmlns:c16="http://schemas.microsoft.com/office/drawing/2014/chart" uri="{C3380CC4-5D6E-409C-BE32-E72D297353CC}">
                <c16:uniqueId val="{00000013-9261-449F-B051-78DE483E729B}"/>
              </c:ext>
            </c:extLst>
          </c:dPt>
          <c:dPt>
            <c:idx val="13"/>
            <c:marker>
              <c:symbol val="circle"/>
              <c:size val="7"/>
            </c:marker>
            <c:bubble3D val="0"/>
            <c:extLst>
              <c:ext xmlns:c16="http://schemas.microsoft.com/office/drawing/2014/chart" uri="{C3380CC4-5D6E-409C-BE32-E72D297353CC}">
                <c16:uniqueId val="{00000014-9261-449F-B051-78DE483E729B}"/>
              </c:ext>
            </c:extLst>
          </c:dPt>
          <c:dPt>
            <c:idx val="15"/>
            <c:marker>
              <c:symbol val="circle"/>
              <c:size val="7"/>
            </c:marker>
            <c:bubble3D val="0"/>
            <c:extLst>
              <c:ext xmlns:c16="http://schemas.microsoft.com/office/drawing/2014/chart" uri="{C3380CC4-5D6E-409C-BE32-E72D297353CC}">
                <c16:uniqueId val="{00000015-9261-449F-B051-78DE483E729B}"/>
              </c:ext>
            </c:extLst>
          </c:dPt>
          <c:dPt>
            <c:idx val="17"/>
            <c:marker>
              <c:symbol val="circle"/>
              <c:size val="7"/>
            </c:marker>
            <c:bubble3D val="0"/>
            <c:extLst>
              <c:ext xmlns:c16="http://schemas.microsoft.com/office/drawing/2014/chart" uri="{C3380CC4-5D6E-409C-BE32-E72D297353CC}">
                <c16:uniqueId val="{00000016-9261-449F-B051-78DE483E729B}"/>
              </c:ext>
            </c:extLst>
          </c:dPt>
          <c:dPt>
            <c:idx val="19"/>
            <c:marker>
              <c:symbol val="circle"/>
              <c:size val="7"/>
            </c:marker>
            <c:bubble3D val="0"/>
            <c:extLst>
              <c:ext xmlns:c16="http://schemas.microsoft.com/office/drawing/2014/chart" uri="{C3380CC4-5D6E-409C-BE32-E72D297353CC}">
                <c16:uniqueId val="{00000017-9261-449F-B051-78DE483E729B}"/>
              </c:ext>
            </c:extLst>
          </c:dPt>
          <c:dPt>
            <c:idx val="21"/>
            <c:marker>
              <c:symbol val="circle"/>
              <c:size val="7"/>
            </c:marker>
            <c:bubble3D val="0"/>
            <c:extLst>
              <c:ext xmlns:c16="http://schemas.microsoft.com/office/drawing/2014/chart" uri="{C3380CC4-5D6E-409C-BE32-E72D297353CC}">
                <c16:uniqueId val="{00000018-9261-449F-B051-78DE483E729B}"/>
              </c:ext>
            </c:extLst>
          </c:dPt>
          <c:dPt>
            <c:idx val="23"/>
            <c:marker>
              <c:symbol val="circle"/>
              <c:size val="7"/>
            </c:marker>
            <c:bubble3D val="0"/>
            <c:extLst>
              <c:ext xmlns:c16="http://schemas.microsoft.com/office/drawing/2014/chart" uri="{C3380CC4-5D6E-409C-BE32-E72D297353CC}">
                <c16:uniqueId val="{00000019-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0.85850386778695464</c:v>
                </c:pt>
                <c:pt idx="2">
                  <c:v>0.7067514644740257</c:v>
                </c:pt>
                <c:pt idx="3">
                  <c:v>1.3795889666347916</c:v>
                </c:pt>
                <c:pt idx="4">
                  <c:v>1.3127806072201538</c:v>
                </c:pt>
                <c:pt idx="5">
                  <c:v>1.1264506280171862</c:v>
                </c:pt>
                <c:pt idx="6">
                  <c:v>0.92929814101817798</c:v>
                </c:pt>
                <c:pt idx="7">
                  <c:v>1.2205273483787731</c:v>
                </c:pt>
                <c:pt idx="8">
                  <c:v>0.90759176611351178</c:v>
                </c:pt>
                <c:pt idx="9">
                  <c:v>1.0409889321232018</c:v>
                </c:pt>
                <c:pt idx="10">
                  <c:v>0.42352357506156829</c:v>
                </c:pt>
                <c:pt idx="11">
                  <c:v>-4.5180882690347507E-2</c:v>
                </c:pt>
                <c:pt idx="12">
                  <c:v>0.13723095769617716</c:v>
                </c:pt>
                <c:pt idx="13">
                  <c:v>-1.0333194764808324</c:v>
                </c:pt>
                <c:pt idx="14">
                  <c:v>-0.55274074539273099</c:v>
                </c:pt>
                <c:pt idx="15">
                  <c:v>-1.021337334220185</c:v>
                </c:pt>
                <c:pt idx="16">
                  <c:v>-1.0753187728588445</c:v>
                </c:pt>
                <c:pt idx="17">
                  <c:v>-1.1353441305355811</c:v>
                </c:pt>
                <c:pt idx="18">
                  <c:v>-1.3114811579399102</c:v>
                </c:pt>
                <c:pt idx="19">
                  <c:v>-1.7328543798139191</c:v>
                </c:pt>
                <c:pt idx="20">
                  <c:v>-1.3954621663134725</c:v>
                </c:pt>
                <c:pt idx="21">
                  <c:v>-1.1491076557420159</c:v>
                </c:pt>
                <c:pt idx="22">
                  <c:v>-1.5346485952536923</c:v>
                </c:pt>
                <c:pt idx="23">
                  <c:v>-2.7099167345273254</c:v>
                </c:pt>
                <c:pt idx="24">
                  <c:v>-1.8267499412007049</c:v>
                </c:pt>
              </c:numCache>
            </c:numRef>
          </c:val>
          <c:smooth val="0"/>
          <c:extLst>
            <c:ext xmlns:c16="http://schemas.microsoft.com/office/drawing/2014/chart" uri="{C3380CC4-5D6E-409C-BE32-E72D297353CC}">
              <c16:uniqueId val="{0000001A-9261-449F-B051-78DE483E729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9261-449F-B051-78DE483E729B}"/>
              </c:ext>
            </c:extLst>
          </c:dPt>
          <c:dPt>
            <c:idx val="3"/>
            <c:marker>
              <c:symbol val="circle"/>
              <c:size val="7"/>
            </c:marker>
            <c:bubble3D val="0"/>
            <c:extLst>
              <c:ext xmlns:c16="http://schemas.microsoft.com/office/drawing/2014/chart" uri="{C3380CC4-5D6E-409C-BE32-E72D297353CC}">
                <c16:uniqueId val="{0000001C-9261-449F-B051-78DE483E729B}"/>
              </c:ext>
            </c:extLst>
          </c:dPt>
          <c:dPt>
            <c:idx val="5"/>
            <c:marker>
              <c:symbol val="circle"/>
              <c:size val="7"/>
            </c:marker>
            <c:bubble3D val="0"/>
            <c:extLst>
              <c:ext xmlns:c16="http://schemas.microsoft.com/office/drawing/2014/chart" uri="{C3380CC4-5D6E-409C-BE32-E72D297353CC}">
                <c16:uniqueId val="{0000001D-9261-449F-B051-78DE483E729B}"/>
              </c:ext>
            </c:extLst>
          </c:dPt>
          <c:dPt>
            <c:idx val="7"/>
            <c:marker>
              <c:symbol val="circle"/>
              <c:size val="7"/>
            </c:marker>
            <c:bubble3D val="0"/>
            <c:extLst>
              <c:ext xmlns:c16="http://schemas.microsoft.com/office/drawing/2014/chart" uri="{C3380CC4-5D6E-409C-BE32-E72D297353CC}">
                <c16:uniqueId val="{0000001E-9261-449F-B051-78DE483E729B}"/>
              </c:ext>
            </c:extLst>
          </c:dPt>
          <c:dPt>
            <c:idx val="9"/>
            <c:marker>
              <c:symbol val="circle"/>
              <c:size val="7"/>
            </c:marker>
            <c:bubble3D val="0"/>
            <c:extLst>
              <c:ext xmlns:c16="http://schemas.microsoft.com/office/drawing/2014/chart" uri="{C3380CC4-5D6E-409C-BE32-E72D297353CC}">
                <c16:uniqueId val="{0000001F-9261-449F-B051-78DE483E729B}"/>
              </c:ext>
            </c:extLst>
          </c:dPt>
          <c:dPt>
            <c:idx val="11"/>
            <c:marker>
              <c:symbol val="circle"/>
              <c:size val="7"/>
            </c:marker>
            <c:bubble3D val="0"/>
            <c:extLst>
              <c:ext xmlns:c16="http://schemas.microsoft.com/office/drawing/2014/chart" uri="{C3380CC4-5D6E-409C-BE32-E72D297353CC}">
                <c16:uniqueId val="{00000020-9261-449F-B051-78DE483E729B}"/>
              </c:ext>
            </c:extLst>
          </c:dPt>
          <c:dPt>
            <c:idx val="13"/>
            <c:marker>
              <c:symbol val="circle"/>
              <c:size val="7"/>
            </c:marker>
            <c:bubble3D val="0"/>
            <c:extLst>
              <c:ext xmlns:c16="http://schemas.microsoft.com/office/drawing/2014/chart" uri="{C3380CC4-5D6E-409C-BE32-E72D297353CC}">
                <c16:uniqueId val="{00000021-9261-449F-B051-78DE483E729B}"/>
              </c:ext>
            </c:extLst>
          </c:dPt>
          <c:dPt>
            <c:idx val="15"/>
            <c:marker>
              <c:symbol val="circle"/>
              <c:size val="7"/>
            </c:marker>
            <c:bubble3D val="0"/>
            <c:extLst>
              <c:ext xmlns:c16="http://schemas.microsoft.com/office/drawing/2014/chart" uri="{C3380CC4-5D6E-409C-BE32-E72D297353CC}">
                <c16:uniqueId val="{00000022-9261-449F-B051-78DE483E729B}"/>
              </c:ext>
            </c:extLst>
          </c:dPt>
          <c:dPt>
            <c:idx val="17"/>
            <c:marker>
              <c:symbol val="circle"/>
              <c:size val="7"/>
            </c:marker>
            <c:bubble3D val="0"/>
            <c:extLst>
              <c:ext xmlns:c16="http://schemas.microsoft.com/office/drawing/2014/chart" uri="{C3380CC4-5D6E-409C-BE32-E72D297353CC}">
                <c16:uniqueId val="{00000023-9261-449F-B051-78DE483E729B}"/>
              </c:ext>
            </c:extLst>
          </c:dPt>
          <c:dPt>
            <c:idx val="19"/>
            <c:marker>
              <c:symbol val="circle"/>
              <c:size val="7"/>
            </c:marker>
            <c:bubble3D val="0"/>
            <c:extLst>
              <c:ext xmlns:c16="http://schemas.microsoft.com/office/drawing/2014/chart" uri="{C3380CC4-5D6E-409C-BE32-E72D297353CC}">
                <c16:uniqueId val="{00000024-9261-449F-B051-78DE483E729B}"/>
              </c:ext>
            </c:extLst>
          </c:dPt>
          <c:dPt>
            <c:idx val="21"/>
            <c:marker>
              <c:symbol val="circle"/>
              <c:size val="7"/>
            </c:marker>
            <c:bubble3D val="0"/>
            <c:extLst>
              <c:ext xmlns:c16="http://schemas.microsoft.com/office/drawing/2014/chart" uri="{C3380CC4-5D6E-409C-BE32-E72D297353CC}">
                <c16:uniqueId val="{00000025-9261-449F-B051-78DE483E729B}"/>
              </c:ext>
            </c:extLst>
          </c:dPt>
          <c:dPt>
            <c:idx val="23"/>
            <c:marker>
              <c:symbol val="circle"/>
              <c:size val="7"/>
            </c:marker>
            <c:bubble3D val="0"/>
            <c:extLst>
              <c:ext xmlns:c16="http://schemas.microsoft.com/office/drawing/2014/chart" uri="{C3380CC4-5D6E-409C-BE32-E72D297353CC}">
                <c16:uniqueId val="{00000026-9261-449F-B051-78DE483E729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1.0813453354939706</c:v>
                </c:pt>
                <c:pt idx="2">
                  <c:v>0.93616626749082232</c:v>
                </c:pt>
                <c:pt idx="3">
                  <c:v>0.91393151792577476</c:v>
                </c:pt>
                <c:pt idx="4">
                  <c:v>0.81208522243846959</c:v>
                </c:pt>
                <c:pt idx="5">
                  <c:v>0.82677947566024879</c:v>
                </c:pt>
                <c:pt idx="6">
                  <c:v>0.58861998897972778</c:v>
                </c:pt>
                <c:pt idx="7">
                  <c:v>0.29952884762069504</c:v>
                </c:pt>
                <c:pt idx="8">
                  <c:v>0.32182008850280069</c:v>
                </c:pt>
                <c:pt idx="9">
                  <c:v>-1.2589364375485568E-2</c:v>
                </c:pt>
                <c:pt idx="10">
                  <c:v>-0.32980526538692756</c:v>
                </c:pt>
                <c:pt idx="11">
                  <c:v>-0.90715849137476368</c:v>
                </c:pt>
                <c:pt idx="12">
                  <c:v>-1.1659419591805549</c:v>
                </c:pt>
                <c:pt idx="13">
                  <c:v>-1.3601905391225446</c:v>
                </c:pt>
                <c:pt idx="14">
                  <c:v>-1.5783098131613926</c:v>
                </c:pt>
                <c:pt idx="15">
                  <c:v>-1.7729047389445969</c:v>
                </c:pt>
                <c:pt idx="16">
                  <c:v>-1.9499209425744419</c:v>
                </c:pt>
                <c:pt idx="17">
                  <c:v>-1.4546500851363011</c:v>
                </c:pt>
                <c:pt idx="18">
                  <c:v>-2.0737694679035612</c:v>
                </c:pt>
                <c:pt idx="19">
                  <c:v>-1.092450168198893</c:v>
                </c:pt>
                <c:pt idx="20">
                  <c:v>-2.4664249870229376</c:v>
                </c:pt>
                <c:pt idx="21">
                  <c:v>-1.4217193922853666</c:v>
                </c:pt>
                <c:pt idx="22">
                  <c:v>-1.2683605501387105</c:v>
                </c:pt>
                <c:pt idx="23">
                  <c:v>-0.6538522866477835</c:v>
                </c:pt>
                <c:pt idx="24">
                  <c:v>-0.81251071665704933</c:v>
                </c:pt>
              </c:numCache>
            </c:numRef>
          </c:val>
          <c:smooth val="0"/>
          <c:extLst>
            <c:ext xmlns:c16="http://schemas.microsoft.com/office/drawing/2014/chart" uri="{C3380CC4-5D6E-409C-BE32-E72D297353CC}">
              <c16:uniqueId val="{00000027-9261-449F-B051-78DE483E729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9261-449F-B051-78DE483E729B}"/>
              </c:ext>
            </c:extLst>
          </c:dPt>
          <c:dPt>
            <c:idx val="3"/>
            <c:marker>
              <c:symbol val="circle"/>
              <c:size val="7"/>
            </c:marker>
            <c:bubble3D val="0"/>
            <c:extLst>
              <c:ext xmlns:c16="http://schemas.microsoft.com/office/drawing/2014/chart" uri="{C3380CC4-5D6E-409C-BE32-E72D297353CC}">
                <c16:uniqueId val="{00000029-9261-449F-B051-78DE483E729B}"/>
              </c:ext>
            </c:extLst>
          </c:dPt>
          <c:dPt>
            <c:idx val="5"/>
            <c:marker>
              <c:symbol val="circle"/>
              <c:size val="7"/>
            </c:marker>
            <c:bubble3D val="0"/>
            <c:extLst>
              <c:ext xmlns:c16="http://schemas.microsoft.com/office/drawing/2014/chart" uri="{C3380CC4-5D6E-409C-BE32-E72D297353CC}">
                <c16:uniqueId val="{0000002A-9261-449F-B051-78DE483E729B}"/>
              </c:ext>
            </c:extLst>
          </c:dPt>
          <c:dPt>
            <c:idx val="7"/>
            <c:marker>
              <c:symbol val="circle"/>
              <c:size val="7"/>
            </c:marker>
            <c:bubble3D val="0"/>
            <c:extLst>
              <c:ext xmlns:c16="http://schemas.microsoft.com/office/drawing/2014/chart" uri="{C3380CC4-5D6E-409C-BE32-E72D297353CC}">
                <c16:uniqueId val="{0000002B-9261-449F-B051-78DE483E729B}"/>
              </c:ext>
            </c:extLst>
          </c:dPt>
          <c:dPt>
            <c:idx val="9"/>
            <c:marker>
              <c:symbol val="circle"/>
              <c:size val="7"/>
            </c:marker>
            <c:bubble3D val="0"/>
            <c:extLst>
              <c:ext xmlns:c16="http://schemas.microsoft.com/office/drawing/2014/chart" uri="{C3380CC4-5D6E-409C-BE32-E72D297353CC}">
                <c16:uniqueId val="{0000002C-9261-449F-B051-78DE483E729B}"/>
              </c:ext>
            </c:extLst>
          </c:dPt>
          <c:dPt>
            <c:idx val="11"/>
            <c:marker>
              <c:symbol val="circle"/>
              <c:size val="7"/>
            </c:marker>
            <c:bubble3D val="0"/>
            <c:extLst>
              <c:ext xmlns:c16="http://schemas.microsoft.com/office/drawing/2014/chart" uri="{C3380CC4-5D6E-409C-BE32-E72D297353CC}">
                <c16:uniqueId val="{0000002D-9261-449F-B051-78DE483E729B}"/>
              </c:ext>
            </c:extLst>
          </c:dPt>
          <c:dPt>
            <c:idx val="13"/>
            <c:marker>
              <c:symbol val="circle"/>
              <c:size val="7"/>
            </c:marker>
            <c:bubble3D val="0"/>
            <c:extLst>
              <c:ext xmlns:c16="http://schemas.microsoft.com/office/drawing/2014/chart" uri="{C3380CC4-5D6E-409C-BE32-E72D297353CC}">
                <c16:uniqueId val="{0000002E-9261-449F-B051-78DE483E729B}"/>
              </c:ext>
            </c:extLst>
          </c:dPt>
          <c:dPt>
            <c:idx val="15"/>
            <c:marker>
              <c:symbol val="circle"/>
              <c:size val="7"/>
            </c:marker>
            <c:bubble3D val="0"/>
            <c:extLst>
              <c:ext xmlns:c16="http://schemas.microsoft.com/office/drawing/2014/chart" uri="{C3380CC4-5D6E-409C-BE32-E72D297353CC}">
                <c16:uniqueId val="{0000002F-9261-449F-B051-78DE483E729B}"/>
              </c:ext>
            </c:extLst>
          </c:dPt>
          <c:dPt>
            <c:idx val="17"/>
            <c:marker>
              <c:symbol val="circle"/>
              <c:size val="7"/>
            </c:marker>
            <c:bubble3D val="0"/>
            <c:extLst>
              <c:ext xmlns:c16="http://schemas.microsoft.com/office/drawing/2014/chart" uri="{C3380CC4-5D6E-409C-BE32-E72D297353CC}">
                <c16:uniqueId val="{00000030-9261-449F-B051-78DE483E729B}"/>
              </c:ext>
            </c:extLst>
          </c:dPt>
          <c:dPt>
            <c:idx val="19"/>
            <c:marker>
              <c:symbol val="circle"/>
              <c:size val="7"/>
            </c:marker>
            <c:bubble3D val="0"/>
            <c:extLst>
              <c:ext xmlns:c16="http://schemas.microsoft.com/office/drawing/2014/chart" uri="{C3380CC4-5D6E-409C-BE32-E72D297353CC}">
                <c16:uniqueId val="{00000031-9261-449F-B051-78DE483E729B}"/>
              </c:ext>
            </c:extLst>
          </c:dPt>
          <c:dPt>
            <c:idx val="21"/>
            <c:marker>
              <c:symbol val="circle"/>
              <c:size val="7"/>
            </c:marker>
            <c:bubble3D val="0"/>
            <c:extLst>
              <c:ext xmlns:c16="http://schemas.microsoft.com/office/drawing/2014/chart" uri="{C3380CC4-5D6E-409C-BE32-E72D297353CC}">
                <c16:uniqueId val="{00000032-9261-449F-B051-78DE483E729B}"/>
              </c:ext>
            </c:extLst>
          </c:dPt>
          <c:dPt>
            <c:idx val="23"/>
            <c:marker>
              <c:symbol val="circle"/>
              <c:size val="7"/>
            </c:marker>
            <c:bubble3D val="0"/>
            <c:extLst>
              <c:ext xmlns:c16="http://schemas.microsoft.com/office/drawing/2014/chart" uri="{C3380CC4-5D6E-409C-BE32-E72D297353CC}">
                <c16:uniqueId val="{00000033-9261-449F-B051-78DE483E729B}"/>
              </c:ext>
            </c:extLst>
          </c:dPt>
          <c:dLbls>
            <c:dLbl>
              <c:idx val="1"/>
              <c:delete val="1"/>
              <c:extLst>
                <c:ext xmlns:c15="http://schemas.microsoft.com/office/drawing/2012/chart" uri="{CE6537A1-D6FC-4f65-9D91-7224C49458BB}"/>
                <c:ext xmlns:c16="http://schemas.microsoft.com/office/drawing/2014/chart" uri="{C3380CC4-5D6E-409C-BE32-E72D297353CC}">
                  <c16:uniqueId val="{00000028-9261-449F-B051-78DE483E729B}"/>
                </c:ext>
              </c:extLst>
            </c:dLbl>
            <c:dLbl>
              <c:idx val="2"/>
              <c:layout>
                <c:manualLayout>
                  <c:x val="-2.3488792541159903E-2"/>
                  <c:y val="-4.89145222731866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9261-449F-B051-78DE483E729B}"/>
                </c:ext>
              </c:extLst>
            </c:dLbl>
            <c:dLbl>
              <c:idx val="3"/>
              <c:delete val="1"/>
              <c:extLst>
                <c:ext xmlns:c15="http://schemas.microsoft.com/office/drawing/2012/chart" uri="{CE6537A1-D6FC-4f65-9D91-7224C49458BB}"/>
                <c:ext xmlns:c16="http://schemas.microsoft.com/office/drawing/2014/chart" uri="{C3380CC4-5D6E-409C-BE32-E72D297353CC}">
                  <c16:uniqueId val="{00000029-9261-449F-B051-78DE483E729B}"/>
                </c:ext>
              </c:extLst>
            </c:dLbl>
            <c:dLbl>
              <c:idx val="4"/>
              <c:layout>
                <c:manualLayout>
                  <c:x val="-2.9842489598635207E-2"/>
                  <c:y val="-8.858395064470633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5-9261-449F-B051-78DE483E729B}"/>
                </c:ext>
              </c:extLst>
            </c:dLbl>
            <c:dLbl>
              <c:idx val="5"/>
              <c:delete val="1"/>
              <c:extLst>
                <c:ext xmlns:c15="http://schemas.microsoft.com/office/drawing/2012/chart" uri="{CE6537A1-D6FC-4f65-9D91-7224C49458BB}"/>
                <c:ext xmlns:c16="http://schemas.microsoft.com/office/drawing/2014/chart" uri="{C3380CC4-5D6E-409C-BE32-E72D297353CC}">
                  <c16:uniqueId val="{0000002A-9261-449F-B051-78DE483E729B}"/>
                </c:ext>
              </c:extLst>
            </c:dLbl>
            <c:dLbl>
              <c:idx val="6"/>
              <c:layout>
                <c:manualLayout>
                  <c:x val="-2.7193823405994362E-2"/>
                  <c:y val="-5.772995080019102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6-9261-449F-B051-78DE483E729B}"/>
                </c:ext>
              </c:extLst>
            </c:dLbl>
            <c:dLbl>
              <c:idx val="7"/>
              <c:delete val="1"/>
              <c:extLst>
                <c:ext xmlns:c15="http://schemas.microsoft.com/office/drawing/2012/chart" uri="{CE6537A1-D6FC-4f65-9D91-7224C49458BB}"/>
                <c:ext xmlns:c16="http://schemas.microsoft.com/office/drawing/2014/chart" uri="{C3380CC4-5D6E-409C-BE32-E72D297353CC}">
                  <c16:uniqueId val="{0000002B-9261-449F-B051-78DE483E729B}"/>
                </c:ext>
              </c:extLst>
            </c:dLbl>
            <c:dLbl>
              <c:idx val="8"/>
              <c:layout>
                <c:manualLayout>
                  <c:x val="-3.3547520463469684E-2"/>
                  <c:y val="-4.45068080096844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7-9261-449F-B051-78DE483E729B}"/>
                </c:ext>
              </c:extLst>
            </c:dLbl>
            <c:dLbl>
              <c:idx val="9"/>
              <c:delete val="1"/>
              <c:extLst>
                <c:ext xmlns:c15="http://schemas.microsoft.com/office/drawing/2012/chart" uri="{CE6537A1-D6FC-4f65-9D91-7224C49458BB}"/>
                <c:ext xmlns:c16="http://schemas.microsoft.com/office/drawing/2014/chart" uri="{C3380CC4-5D6E-409C-BE32-E72D297353CC}">
                  <c16:uniqueId val="{0000002C-9261-449F-B051-78DE483E729B}"/>
                </c:ext>
              </c:extLst>
            </c:dLbl>
            <c:dLbl>
              <c:idx val="11"/>
              <c:delete val="1"/>
              <c:extLst>
                <c:ext xmlns:c15="http://schemas.microsoft.com/office/drawing/2012/chart" uri="{CE6537A1-D6FC-4f65-9D91-7224C49458BB}"/>
                <c:ext xmlns:c16="http://schemas.microsoft.com/office/drawing/2014/chart" uri="{C3380CC4-5D6E-409C-BE32-E72D297353CC}">
                  <c16:uniqueId val="{0000002D-9261-449F-B051-78DE483E729B}"/>
                </c:ext>
              </c:extLst>
            </c:dLbl>
            <c:dLbl>
              <c:idx val="13"/>
              <c:delete val="1"/>
              <c:extLst>
                <c:ext xmlns:c15="http://schemas.microsoft.com/office/drawing/2012/chart" uri="{CE6537A1-D6FC-4f65-9D91-7224C49458BB}"/>
                <c:ext xmlns:c16="http://schemas.microsoft.com/office/drawing/2014/chart" uri="{C3380CC4-5D6E-409C-BE32-E72D297353CC}">
                  <c16:uniqueId val="{0000002E-9261-449F-B051-78DE483E729B}"/>
                </c:ext>
              </c:extLst>
            </c:dLbl>
            <c:dLbl>
              <c:idx val="15"/>
              <c:delete val="1"/>
              <c:extLst>
                <c:ext xmlns:c15="http://schemas.microsoft.com/office/drawing/2012/chart" uri="{CE6537A1-D6FC-4f65-9D91-7224C49458BB}"/>
                <c:ext xmlns:c16="http://schemas.microsoft.com/office/drawing/2014/chart" uri="{C3380CC4-5D6E-409C-BE32-E72D297353CC}">
                  <c16:uniqueId val="{0000002F-9261-449F-B051-78DE483E729B}"/>
                </c:ext>
              </c:extLst>
            </c:dLbl>
            <c:dLbl>
              <c:idx val="17"/>
              <c:delete val="1"/>
              <c:extLst>
                <c:ext xmlns:c15="http://schemas.microsoft.com/office/drawing/2012/chart" uri="{CE6537A1-D6FC-4f65-9D91-7224C49458BB}"/>
                <c:ext xmlns:c16="http://schemas.microsoft.com/office/drawing/2014/chart" uri="{C3380CC4-5D6E-409C-BE32-E72D297353CC}">
                  <c16:uniqueId val="{00000030-9261-449F-B051-78DE483E729B}"/>
                </c:ext>
              </c:extLst>
            </c:dLbl>
            <c:dLbl>
              <c:idx val="19"/>
              <c:delete val="1"/>
              <c:extLst>
                <c:ext xmlns:c15="http://schemas.microsoft.com/office/drawing/2012/chart" uri="{CE6537A1-D6FC-4f65-9D91-7224C49458BB}"/>
                <c:ext xmlns:c16="http://schemas.microsoft.com/office/drawing/2014/chart" uri="{C3380CC4-5D6E-409C-BE32-E72D297353CC}">
                  <c16:uniqueId val="{00000031-9261-449F-B051-78DE483E729B}"/>
                </c:ext>
              </c:extLst>
            </c:dLbl>
            <c:dLbl>
              <c:idx val="20"/>
              <c:layout>
                <c:manualLayout>
                  <c:x val="-3.1959096199100971E-2"/>
                  <c:y val="-0.1987768072322609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0-B1B7-4FE4-AFEA-9B80E10A9792}"/>
                </c:ext>
              </c:extLst>
            </c:dLbl>
            <c:dLbl>
              <c:idx val="21"/>
              <c:delete val="1"/>
              <c:extLst>
                <c:ext xmlns:c15="http://schemas.microsoft.com/office/drawing/2012/chart" uri="{CE6537A1-D6FC-4f65-9D91-7224C49458BB}"/>
                <c:ext xmlns:c16="http://schemas.microsoft.com/office/drawing/2014/chart" uri="{C3380CC4-5D6E-409C-BE32-E72D297353CC}">
                  <c16:uniqueId val="{00000032-9261-449F-B051-78DE483E729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1.59</c:v>
                </c:pt>
                <c:pt idx="2">
                  <c:v>0.5</c:v>
                </c:pt>
                <c:pt idx="3">
                  <c:v>0.46</c:v>
                </c:pt>
                <c:pt idx="4">
                  <c:v>0.41</c:v>
                </c:pt>
                <c:pt idx="5">
                  <c:v>-0.21</c:v>
                </c:pt>
                <c:pt idx="6">
                  <c:v>-1.28</c:v>
                </c:pt>
                <c:pt idx="7">
                  <c:v>-1.43</c:v>
                </c:pt>
                <c:pt idx="8">
                  <c:v>-2.71</c:v>
                </c:pt>
                <c:pt idx="9">
                  <c:v>-2.97</c:v>
                </c:pt>
                <c:pt idx="10">
                  <c:v>-3.28</c:v>
                </c:pt>
                <c:pt idx="11">
                  <c:v>-3.95</c:v>
                </c:pt>
                <c:pt idx="12">
                  <c:v>-4.34</c:v>
                </c:pt>
                <c:pt idx="13">
                  <c:v>-4.88</c:v>
                </c:pt>
                <c:pt idx="14">
                  <c:v>-4.9400000000000004</c:v>
                </c:pt>
                <c:pt idx="15">
                  <c:v>-5.01</c:v>
                </c:pt>
                <c:pt idx="16">
                  <c:v>-5.14</c:v>
                </c:pt>
                <c:pt idx="17">
                  <c:v>-4.55</c:v>
                </c:pt>
                <c:pt idx="18">
                  <c:v>-4.43</c:v>
                </c:pt>
                <c:pt idx="19">
                  <c:v>-3.02</c:v>
                </c:pt>
                <c:pt idx="20">
                  <c:v>-2.94</c:v>
                </c:pt>
                <c:pt idx="21">
                  <c:v>-3.12</c:v>
                </c:pt>
                <c:pt idx="22">
                  <c:v>-3.5</c:v>
                </c:pt>
              </c:numCache>
            </c:numRef>
          </c:val>
          <c:smooth val="0"/>
          <c:extLst>
            <c:ext xmlns:c16="http://schemas.microsoft.com/office/drawing/2014/chart" uri="{C3380CC4-5D6E-409C-BE32-E72D297353CC}">
              <c16:uniqueId val="{00000038-9261-449F-B051-78DE483E729B}"/>
            </c:ext>
          </c:extLst>
        </c:ser>
        <c:dLbls>
          <c:showLegendKey val="0"/>
          <c:showVal val="0"/>
          <c:showCatName val="0"/>
          <c:showSerName val="0"/>
          <c:showPercent val="0"/>
          <c:showBubbleSize val="0"/>
        </c:dLbls>
        <c:marker val="1"/>
        <c:smooth val="0"/>
        <c:axId val="573504704"/>
        <c:axId val="580413392"/>
      </c:lineChart>
      <c:catAx>
        <c:axId val="57350470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580413392"/>
        <c:crosses val="autoZero"/>
        <c:auto val="1"/>
        <c:lblAlgn val="ctr"/>
        <c:lblOffset val="100"/>
        <c:tickLblSkip val="1"/>
        <c:tickMarkSkip val="1"/>
        <c:noMultiLvlLbl val="0"/>
      </c:catAx>
      <c:valAx>
        <c:axId val="580413392"/>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3504704"/>
        <c:crosses val="autoZero"/>
        <c:crossBetween val="between"/>
        <c:majorUnit val="2"/>
      </c:valAx>
      <c:spPr>
        <a:noFill/>
        <a:ln w="25400">
          <a:noFill/>
        </a:ln>
      </c:spPr>
    </c:plotArea>
    <c:legend>
      <c:legendPos val="t"/>
      <c:layout>
        <c:manualLayout>
          <c:xMode val="edge"/>
          <c:yMode val="edge"/>
          <c:x val="4.4996432299044792E-2"/>
          <c:y val="7.0523428216034911E-2"/>
          <c:w val="0.42291983647985493"/>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400815049976495"/>
          <c:y val="0.13415491668192639"/>
          <c:w val="0.85825673995586949"/>
          <c:h val="0.71538017050194258"/>
        </c:manualLayout>
      </c:layout>
      <c:barChart>
        <c:barDir val="col"/>
        <c:grouping val="clustered"/>
        <c:varyColors val="0"/>
        <c:ser>
          <c:idx val="0"/>
          <c:order val="0"/>
          <c:tx>
            <c:strRef>
              <c:f>Sheet1!$A$3</c:f>
              <c:strCache>
                <c:ptCount val="1"/>
                <c:pt idx="0">
                  <c:v>17年10月市场份额</c:v>
                </c:pt>
              </c:strCache>
            </c:strRef>
          </c:tx>
          <c:spPr>
            <a:solidFill>
              <a:srgbClr val="BFBFBF"/>
            </a:solidFill>
            <a:ln w="9525">
              <a:solidFill>
                <a:prstClr val="white"/>
              </a:solidFill>
              <a:prstDash val="solid"/>
            </a:ln>
            <a:effectLst>
              <a:outerShdw blurRad="40005" dist="20320" dir="5400000" algn="l"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Sheet1!$B$3:$H$3</c:f>
              <c:numCache>
                <c:formatCode>0.00%</c:formatCode>
                <c:ptCount val="7"/>
                <c:pt idx="0">
                  <c:v>2.8E-3</c:v>
                </c:pt>
                <c:pt idx="1">
                  <c:v>4.4400000000000002E-2</c:v>
                </c:pt>
                <c:pt idx="2">
                  <c:v>0.36559999999999998</c:v>
                </c:pt>
                <c:pt idx="3">
                  <c:v>9.74E-2</c:v>
                </c:pt>
                <c:pt idx="4">
                  <c:v>2.5600000000000001E-2</c:v>
                </c:pt>
                <c:pt idx="5">
                  <c:v>3.7900000000000003E-2</c:v>
                </c:pt>
                <c:pt idx="6">
                  <c:v>0.42630000000000001</c:v>
                </c:pt>
              </c:numCache>
            </c:numRef>
          </c:val>
          <c:extLst>
            <c:ext xmlns:c16="http://schemas.microsoft.com/office/drawing/2014/chart" uri="{C3380CC4-5D6E-409C-BE32-E72D297353CC}">
              <c16:uniqueId val="{00000000-5A53-4A2D-8D52-4E091FDF0FED}"/>
            </c:ext>
          </c:extLst>
        </c:ser>
        <c:ser>
          <c:idx val="1"/>
          <c:order val="1"/>
          <c:tx>
            <c:strRef>
              <c:f>Sheet1!$A$4</c:f>
              <c:strCache>
                <c:ptCount val="1"/>
                <c:pt idx="0">
                  <c:v>17年11月市场份额</c:v>
                </c:pt>
              </c:strCache>
            </c:strRef>
          </c:tx>
          <c:spPr>
            <a:solidFill>
              <a:srgbClr val="275C9D"/>
            </a:solidFill>
            <a:ln>
              <a:solidFill>
                <a:schemeClr val="bg1"/>
              </a:solidFill>
            </a:ln>
            <a:effectLst>
              <a:outerShdw blurRad="40005" dist="20320" dir="5400000" rotWithShape="0">
                <a:prstClr val="black">
                  <a:alpha val="38000"/>
                </a:prstClr>
              </a:outerShdw>
            </a:effectLst>
          </c:spPr>
          <c:invertIfNegative val="0"/>
          <c:cat>
            <c:strRef>
              <c:f>Sheet1!$B$1:$H$1</c:f>
              <c:strCache>
                <c:ptCount val="7"/>
                <c:pt idx="0">
                  <c:v>A00</c:v>
                </c:pt>
                <c:pt idx="1">
                  <c:v>A0</c:v>
                </c:pt>
                <c:pt idx="2">
                  <c:v>A</c:v>
                </c:pt>
                <c:pt idx="3">
                  <c:v>B</c:v>
                </c:pt>
                <c:pt idx="4">
                  <c:v>C</c:v>
                </c:pt>
                <c:pt idx="5">
                  <c:v>MPV</c:v>
                </c:pt>
                <c:pt idx="6">
                  <c:v>SUV</c:v>
                </c:pt>
              </c:strCache>
            </c:strRef>
          </c:cat>
          <c:val>
            <c:numRef>
              <c:f>Sheet1!$B$4:$H$4</c:f>
              <c:numCache>
                <c:formatCode>0.00%</c:formatCode>
                <c:ptCount val="7"/>
                <c:pt idx="0">
                  <c:v>3.0999999999999999E-3</c:v>
                </c:pt>
                <c:pt idx="1">
                  <c:v>4.65E-2</c:v>
                </c:pt>
                <c:pt idx="2">
                  <c:v>0.36070000000000002</c:v>
                </c:pt>
                <c:pt idx="3">
                  <c:v>9.5000000000000001E-2</c:v>
                </c:pt>
                <c:pt idx="4">
                  <c:v>2.58E-2</c:v>
                </c:pt>
                <c:pt idx="5">
                  <c:v>3.49E-2</c:v>
                </c:pt>
                <c:pt idx="6">
                  <c:v>0.434</c:v>
                </c:pt>
              </c:numCache>
            </c:numRef>
          </c:val>
          <c:extLst>
            <c:ext xmlns:c16="http://schemas.microsoft.com/office/drawing/2014/chart" uri="{C3380CC4-5D6E-409C-BE32-E72D297353CC}">
              <c16:uniqueId val="{00000001-5A53-4A2D-8D52-4E091FDF0FED}"/>
            </c:ext>
          </c:extLst>
        </c:ser>
        <c:dLbls>
          <c:showLegendKey val="0"/>
          <c:showVal val="0"/>
          <c:showCatName val="0"/>
          <c:showSerName val="0"/>
          <c:showPercent val="0"/>
          <c:showBubbleSize val="0"/>
        </c:dLbls>
        <c:gapWidth val="100"/>
        <c:axId val="481745680"/>
        <c:axId val="481750776"/>
      </c:barChart>
      <c:lineChart>
        <c:grouping val="standard"/>
        <c:varyColors val="0"/>
        <c:ser>
          <c:idx val="2"/>
          <c:order val="2"/>
          <c:tx>
            <c:strRef>
              <c:f>Sheet1!$A$5</c:f>
              <c:strCache>
                <c:ptCount val="1"/>
                <c:pt idx="0">
                  <c:v>月度份额差值</c:v>
                </c:pt>
              </c:strCache>
            </c:strRef>
          </c:tx>
          <c:spPr>
            <a:ln w="12678">
              <a:solidFill>
                <a:srgbClr val="FF5C00"/>
              </a:solidFill>
              <a:prstDash val="sysDash"/>
            </a:ln>
            <a:effectLst/>
          </c:spPr>
          <c:marker>
            <c:symbol val="triangle"/>
            <c:size val="5"/>
            <c:spPr>
              <a:solidFill>
                <a:srgbClr val="FF5C00"/>
              </a:solidFill>
              <a:ln w="6350">
                <a:solidFill>
                  <a:schemeClr val="bg1"/>
                </a:solidFill>
                <a:prstDash val="solid"/>
              </a:ln>
              <a:effectLst/>
            </c:spPr>
          </c:marker>
          <c:dLbls>
            <c:dLbl>
              <c:idx val="2"/>
              <c:spPr>
                <a:noFill/>
                <a:ln>
                  <a:noFill/>
                </a:ln>
                <a:effectLst/>
              </c:spPr>
              <c:txPr>
                <a:bodyPr wrap="square" lIns="38100" tIns="19050" rIns="38100" bIns="19050" anchor="ctr">
                  <a:spAutoFit/>
                </a:bodyPr>
                <a:lstStyle/>
                <a:p>
                  <a:pPr>
                    <a:defRPr sz="900">
                      <a:solidFill>
                        <a:schemeClr val="bg1"/>
                      </a:solidFill>
                    </a:defRPr>
                  </a:pPr>
                  <a:endParaRPr lang="zh-CN"/>
                </a:p>
              </c:txPr>
              <c:dLblPos val="t"/>
              <c:showLegendKey val="0"/>
              <c:showVal val="1"/>
              <c:showCatName val="0"/>
              <c:showSerName val="0"/>
              <c:showPercent val="0"/>
              <c:showBubbleSize val="0"/>
              <c:extLst>
                <c:ext xmlns:c16="http://schemas.microsoft.com/office/drawing/2014/chart" uri="{C3380CC4-5D6E-409C-BE32-E72D297353CC}">
                  <c16:uniqueId val="{00000000-45CF-4E7E-869C-1091B276C114}"/>
                </c:ext>
              </c:extLst>
            </c:dLbl>
            <c:spPr>
              <a:noFill/>
              <a:ln>
                <a:noFill/>
              </a:ln>
              <a:effectLst/>
            </c:spPr>
            <c:txPr>
              <a:bodyPr wrap="square" lIns="38100" tIns="19050" rIns="38100" bIns="19050" anchor="ctr">
                <a:spAutoFit/>
              </a:bodyPr>
              <a:lstStyle/>
              <a:p>
                <a:pPr>
                  <a:defRPr sz="900">
                    <a:solidFill>
                      <a:schemeClr val="tx2"/>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Sheet1!$B$1:$H$1</c:f>
              <c:strCache>
                <c:ptCount val="7"/>
                <c:pt idx="0">
                  <c:v>A00</c:v>
                </c:pt>
                <c:pt idx="1">
                  <c:v>A0</c:v>
                </c:pt>
                <c:pt idx="2">
                  <c:v>A</c:v>
                </c:pt>
                <c:pt idx="3">
                  <c:v>B</c:v>
                </c:pt>
                <c:pt idx="4">
                  <c:v>C</c:v>
                </c:pt>
                <c:pt idx="5">
                  <c:v>MPV</c:v>
                </c:pt>
                <c:pt idx="6">
                  <c:v>SUV</c:v>
                </c:pt>
              </c:strCache>
            </c:strRef>
          </c:cat>
          <c:val>
            <c:numRef>
              <c:f>Sheet1!$B$5:$H$5</c:f>
              <c:numCache>
                <c:formatCode>0.00%</c:formatCode>
                <c:ptCount val="7"/>
                <c:pt idx="0">
                  <c:v>2.9999999999999992E-4</c:v>
                </c:pt>
                <c:pt idx="1">
                  <c:v>2.0999999999999977E-3</c:v>
                </c:pt>
                <c:pt idx="2">
                  <c:v>-4.8999999999999599E-3</c:v>
                </c:pt>
                <c:pt idx="3">
                  <c:v>-2.3999999999999994E-3</c:v>
                </c:pt>
                <c:pt idx="4">
                  <c:v>1.9999999999999879E-4</c:v>
                </c:pt>
                <c:pt idx="5">
                  <c:v>-3.0000000000000027E-3</c:v>
                </c:pt>
                <c:pt idx="6">
                  <c:v>7.6999999999999846E-3</c:v>
                </c:pt>
              </c:numCache>
            </c:numRef>
          </c:val>
          <c:smooth val="0"/>
          <c:extLst>
            <c:ext xmlns:c16="http://schemas.microsoft.com/office/drawing/2014/chart" uri="{C3380CC4-5D6E-409C-BE32-E72D297353CC}">
              <c16:uniqueId val="{00000002-5A53-4A2D-8D52-4E091FDF0FED}"/>
            </c:ext>
          </c:extLst>
        </c:ser>
        <c:dLbls>
          <c:showLegendKey val="0"/>
          <c:showVal val="0"/>
          <c:showCatName val="0"/>
          <c:showSerName val="0"/>
          <c:showPercent val="0"/>
          <c:showBubbleSize val="0"/>
        </c:dLbls>
        <c:marker val="1"/>
        <c:smooth val="0"/>
        <c:axId val="481754696"/>
        <c:axId val="481752344"/>
      </c:lineChart>
      <c:catAx>
        <c:axId val="481745680"/>
        <c:scaling>
          <c:orientation val="minMax"/>
        </c:scaling>
        <c:delete val="0"/>
        <c:axPos val="b"/>
        <c:numFmt formatCode="General" sourceLinked="1"/>
        <c:majorTickMark val="none"/>
        <c:minorTickMark val="none"/>
        <c:tickLblPos val="nextTo"/>
        <c:spPr>
          <a:ln w="3169">
            <a:solidFill>
              <a:schemeClr val="bg1">
                <a:lumMod val="50000"/>
              </a:schemeClr>
            </a:solidFill>
            <a:prstDash val="solid"/>
          </a:ln>
        </c:spPr>
        <c:txPr>
          <a:bodyPr rot="0" vert="horz"/>
          <a:lstStyle/>
          <a:p>
            <a:pPr>
              <a:defRPr sz="997"/>
            </a:pPr>
            <a:endParaRPr lang="zh-CN"/>
          </a:p>
        </c:txPr>
        <c:crossAx val="481750776"/>
        <c:crosses val="autoZero"/>
        <c:auto val="1"/>
        <c:lblAlgn val="ctr"/>
        <c:lblOffset val="100"/>
        <c:tickLblSkip val="1"/>
        <c:tickMarkSkip val="1"/>
        <c:noMultiLvlLbl val="0"/>
      </c:catAx>
      <c:valAx>
        <c:axId val="481750776"/>
        <c:scaling>
          <c:orientation val="minMax"/>
          <c:max val="0.60000000000000009"/>
          <c:min val="0"/>
        </c:scaling>
        <c:delete val="0"/>
        <c:axPos val="l"/>
        <c:numFmt formatCode="0.0%" sourceLinked="0"/>
        <c:majorTickMark val="out"/>
        <c:minorTickMark val="none"/>
        <c:tickLblPos val="nextTo"/>
        <c:spPr>
          <a:ln w="12678">
            <a:solidFill>
              <a:srgbClr val="969696"/>
            </a:solidFill>
            <a:prstDash val="solid"/>
          </a:ln>
        </c:spPr>
        <c:txPr>
          <a:bodyPr rot="0" vert="horz"/>
          <a:lstStyle/>
          <a:p>
            <a:pPr>
              <a:defRPr sz="897" b="0"/>
            </a:pPr>
            <a:endParaRPr lang="zh-CN"/>
          </a:p>
        </c:txPr>
        <c:crossAx val="481745680"/>
        <c:crosses val="autoZero"/>
        <c:crossBetween val="between"/>
        <c:majorUnit val="0.2"/>
      </c:valAx>
      <c:valAx>
        <c:axId val="481752344"/>
        <c:scaling>
          <c:orientation val="minMax"/>
          <c:max val="2.0000000000000004E-2"/>
        </c:scaling>
        <c:delete val="0"/>
        <c:axPos val="r"/>
        <c:numFmt formatCode="0.0%" sourceLinked="0"/>
        <c:majorTickMark val="out"/>
        <c:minorTickMark val="none"/>
        <c:tickLblPos val="nextTo"/>
        <c:crossAx val="481754696"/>
        <c:crosses val="max"/>
        <c:crossBetween val="between"/>
        <c:majorUnit val="4.0000000000000008E-2"/>
      </c:valAx>
      <c:catAx>
        <c:axId val="481754696"/>
        <c:scaling>
          <c:orientation val="minMax"/>
        </c:scaling>
        <c:delete val="1"/>
        <c:axPos val="b"/>
        <c:numFmt formatCode="General" sourceLinked="1"/>
        <c:majorTickMark val="out"/>
        <c:minorTickMark val="none"/>
        <c:tickLblPos val="nextTo"/>
        <c:crossAx val="481752344"/>
        <c:crosses val="autoZero"/>
        <c:auto val="1"/>
        <c:lblAlgn val="ctr"/>
        <c:lblOffset val="100"/>
        <c:noMultiLvlLbl val="0"/>
      </c:catAx>
      <c:spPr>
        <a:noFill/>
        <a:ln w="25385">
          <a:noFill/>
        </a:ln>
      </c:spPr>
    </c:plotArea>
    <c:legend>
      <c:legendPos val="r"/>
      <c:layout>
        <c:manualLayout>
          <c:xMode val="edge"/>
          <c:yMode val="edge"/>
          <c:x val="9.2002105711181531E-2"/>
          <c:y val="2.4316685481678021E-2"/>
          <c:w val="0.87385849172836361"/>
          <c:h val="6.6242161556399712E-2"/>
        </c:manualLayout>
      </c:layout>
      <c:overlay val="0"/>
      <c:spPr>
        <a:noFill/>
        <a:ln w="25353">
          <a:noFill/>
        </a:ln>
      </c:spPr>
      <c:txPr>
        <a:bodyPr/>
        <a:lstStyle/>
        <a:p>
          <a:pPr>
            <a:defRPr sz="900" b="0"/>
          </a:pPr>
          <a:endParaRPr lang="zh-CN"/>
        </a:p>
      </c:txPr>
    </c:legend>
    <c:plotVisOnly val="1"/>
    <c:dispBlanksAs val="gap"/>
    <c:showDLblsOverMax val="0"/>
  </c:chart>
  <c:spPr>
    <a:noFill/>
    <a:ln>
      <a:noFill/>
    </a:ln>
  </c:spPr>
  <c:txPr>
    <a:bodyPr/>
    <a:lstStyle/>
    <a:p>
      <a:pPr>
        <a:defRPr sz="1072" b="1" i="0" u="none" strike="noStrike" baseline="0">
          <a:solidFill>
            <a:schemeClr val="tx1"/>
          </a:solidFill>
          <a:latin typeface="+mn-lt"/>
          <a:ea typeface="华文细黑" pitchFamily="2" charset="-122"/>
          <a:cs typeface="宋体"/>
        </a:defRPr>
      </a:pPr>
      <a:endParaRPr lang="zh-CN"/>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619047619047693E-2"/>
          <c:y val="6.7961165048543909E-2"/>
          <c:w val="0.94586831173662256"/>
          <c:h val="0.79932316971011508"/>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0E3F-4A8D-97C5-1C209C8BE60B}"/>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9"/>
            <c:spPr>
              <a:solidFill>
                <a:schemeClr val="bg1"/>
              </a:solidFill>
              <a:ln>
                <a:solidFill>
                  <a:schemeClr val="bg1">
                    <a:lumMod val="75000"/>
                  </a:schemeClr>
                </a:solidFill>
              </a:ln>
              <a:effectLst/>
            </c:spPr>
          </c:marker>
          <c:dPt>
            <c:idx val="0"/>
            <c:marker>
              <c:symbol val="circle"/>
              <c:size val="10"/>
            </c:marker>
            <c:bubble3D val="0"/>
            <c:extLst>
              <c:ext xmlns:c16="http://schemas.microsoft.com/office/drawing/2014/chart" uri="{C3380CC4-5D6E-409C-BE32-E72D297353CC}">
                <c16:uniqueId val="{00000001-0E3F-4A8D-97C5-1C209C8BE60B}"/>
              </c:ext>
            </c:extLst>
          </c:dPt>
          <c:dPt>
            <c:idx val="1"/>
            <c:marker>
              <c:symbol val="circle"/>
              <c:size val="7"/>
            </c:marker>
            <c:bubble3D val="0"/>
            <c:extLst>
              <c:ext xmlns:c16="http://schemas.microsoft.com/office/drawing/2014/chart" uri="{C3380CC4-5D6E-409C-BE32-E72D297353CC}">
                <c16:uniqueId val="{00000002-0E3F-4A8D-97C5-1C209C8BE60B}"/>
              </c:ext>
            </c:extLst>
          </c:dPt>
          <c:dPt>
            <c:idx val="2"/>
            <c:marker>
              <c:symbol val="circle"/>
              <c:size val="10"/>
            </c:marker>
            <c:bubble3D val="0"/>
            <c:extLst>
              <c:ext xmlns:c16="http://schemas.microsoft.com/office/drawing/2014/chart" uri="{C3380CC4-5D6E-409C-BE32-E72D297353CC}">
                <c16:uniqueId val="{00000003-0E3F-4A8D-97C5-1C209C8BE60B}"/>
              </c:ext>
            </c:extLst>
          </c:dPt>
          <c:dPt>
            <c:idx val="3"/>
            <c:marker>
              <c:symbol val="circle"/>
              <c:size val="7"/>
            </c:marker>
            <c:bubble3D val="0"/>
            <c:extLst>
              <c:ext xmlns:c16="http://schemas.microsoft.com/office/drawing/2014/chart" uri="{C3380CC4-5D6E-409C-BE32-E72D297353CC}">
                <c16:uniqueId val="{00000004-0E3F-4A8D-97C5-1C209C8BE60B}"/>
              </c:ext>
            </c:extLst>
          </c:dPt>
          <c:dPt>
            <c:idx val="4"/>
            <c:marker>
              <c:symbol val="circle"/>
              <c:size val="10"/>
            </c:marker>
            <c:bubble3D val="0"/>
            <c:extLst>
              <c:ext xmlns:c16="http://schemas.microsoft.com/office/drawing/2014/chart" uri="{C3380CC4-5D6E-409C-BE32-E72D297353CC}">
                <c16:uniqueId val="{00000005-0E3F-4A8D-97C5-1C209C8BE60B}"/>
              </c:ext>
            </c:extLst>
          </c:dPt>
          <c:dPt>
            <c:idx val="5"/>
            <c:marker>
              <c:symbol val="circle"/>
              <c:size val="7"/>
            </c:marker>
            <c:bubble3D val="0"/>
            <c:extLst>
              <c:ext xmlns:c16="http://schemas.microsoft.com/office/drawing/2014/chart" uri="{C3380CC4-5D6E-409C-BE32-E72D297353CC}">
                <c16:uniqueId val="{00000006-0E3F-4A8D-97C5-1C209C8BE60B}"/>
              </c:ext>
            </c:extLst>
          </c:dPt>
          <c:dPt>
            <c:idx val="6"/>
            <c:marker>
              <c:symbol val="circle"/>
              <c:size val="10"/>
            </c:marker>
            <c:bubble3D val="0"/>
            <c:extLst>
              <c:ext xmlns:c16="http://schemas.microsoft.com/office/drawing/2014/chart" uri="{C3380CC4-5D6E-409C-BE32-E72D297353CC}">
                <c16:uniqueId val="{00000007-0E3F-4A8D-97C5-1C209C8BE60B}"/>
              </c:ext>
            </c:extLst>
          </c:dPt>
          <c:dPt>
            <c:idx val="7"/>
            <c:marker>
              <c:symbol val="circle"/>
              <c:size val="7"/>
            </c:marker>
            <c:bubble3D val="0"/>
            <c:extLst>
              <c:ext xmlns:c16="http://schemas.microsoft.com/office/drawing/2014/chart" uri="{C3380CC4-5D6E-409C-BE32-E72D297353CC}">
                <c16:uniqueId val="{00000008-0E3F-4A8D-97C5-1C209C8BE60B}"/>
              </c:ext>
            </c:extLst>
          </c:dPt>
          <c:dPt>
            <c:idx val="8"/>
            <c:marker>
              <c:symbol val="circle"/>
              <c:size val="10"/>
            </c:marker>
            <c:bubble3D val="0"/>
            <c:extLst>
              <c:ext xmlns:c16="http://schemas.microsoft.com/office/drawing/2014/chart" uri="{C3380CC4-5D6E-409C-BE32-E72D297353CC}">
                <c16:uniqueId val="{00000009-0E3F-4A8D-97C5-1C209C8BE60B}"/>
              </c:ext>
            </c:extLst>
          </c:dPt>
          <c:dPt>
            <c:idx val="9"/>
            <c:marker>
              <c:symbol val="circle"/>
              <c:size val="7"/>
            </c:marker>
            <c:bubble3D val="0"/>
            <c:extLst>
              <c:ext xmlns:c16="http://schemas.microsoft.com/office/drawing/2014/chart" uri="{C3380CC4-5D6E-409C-BE32-E72D297353CC}">
                <c16:uniqueId val="{0000000A-0E3F-4A8D-97C5-1C209C8BE60B}"/>
              </c:ext>
            </c:extLst>
          </c:dPt>
          <c:dPt>
            <c:idx val="10"/>
            <c:marker>
              <c:symbol val="circle"/>
              <c:size val="10"/>
            </c:marker>
            <c:bubble3D val="0"/>
            <c:extLst>
              <c:ext xmlns:c16="http://schemas.microsoft.com/office/drawing/2014/chart" uri="{C3380CC4-5D6E-409C-BE32-E72D297353CC}">
                <c16:uniqueId val="{0000000B-0E3F-4A8D-97C5-1C209C8BE60B}"/>
              </c:ext>
            </c:extLst>
          </c:dPt>
          <c:dPt>
            <c:idx val="11"/>
            <c:marker>
              <c:symbol val="circle"/>
              <c:size val="7"/>
            </c:marker>
            <c:bubble3D val="0"/>
            <c:extLst>
              <c:ext xmlns:c16="http://schemas.microsoft.com/office/drawing/2014/chart" uri="{C3380CC4-5D6E-409C-BE32-E72D297353CC}">
                <c16:uniqueId val="{0000000C-0E3F-4A8D-97C5-1C209C8BE60B}"/>
              </c:ext>
            </c:extLst>
          </c:dPt>
          <c:dPt>
            <c:idx val="12"/>
            <c:marker>
              <c:symbol val="circle"/>
              <c:size val="10"/>
            </c:marker>
            <c:bubble3D val="0"/>
            <c:extLst>
              <c:ext xmlns:c16="http://schemas.microsoft.com/office/drawing/2014/chart" uri="{C3380CC4-5D6E-409C-BE32-E72D297353CC}">
                <c16:uniqueId val="{0000000D-0E3F-4A8D-97C5-1C209C8BE60B}"/>
              </c:ext>
            </c:extLst>
          </c:dPt>
          <c:dPt>
            <c:idx val="13"/>
            <c:marker>
              <c:symbol val="circle"/>
              <c:size val="7"/>
            </c:marker>
            <c:bubble3D val="0"/>
            <c:extLst>
              <c:ext xmlns:c16="http://schemas.microsoft.com/office/drawing/2014/chart" uri="{C3380CC4-5D6E-409C-BE32-E72D297353CC}">
                <c16:uniqueId val="{0000000E-0E3F-4A8D-97C5-1C209C8BE60B}"/>
              </c:ext>
            </c:extLst>
          </c:dPt>
          <c:dPt>
            <c:idx val="14"/>
            <c:marker>
              <c:symbol val="circle"/>
              <c:size val="10"/>
            </c:marker>
            <c:bubble3D val="0"/>
            <c:extLst>
              <c:ext xmlns:c16="http://schemas.microsoft.com/office/drawing/2014/chart" uri="{C3380CC4-5D6E-409C-BE32-E72D297353CC}">
                <c16:uniqueId val="{0000000F-0E3F-4A8D-97C5-1C209C8BE60B}"/>
              </c:ext>
            </c:extLst>
          </c:dPt>
          <c:dPt>
            <c:idx val="15"/>
            <c:marker>
              <c:symbol val="circle"/>
              <c:size val="7"/>
            </c:marker>
            <c:bubble3D val="0"/>
            <c:extLst>
              <c:ext xmlns:c16="http://schemas.microsoft.com/office/drawing/2014/chart" uri="{C3380CC4-5D6E-409C-BE32-E72D297353CC}">
                <c16:uniqueId val="{00000010-0E3F-4A8D-97C5-1C209C8BE60B}"/>
              </c:ext>
            </c:extLst>
          </c:dPt>
          <c:dPt>
            <c:idx val="16"/>
            <c:marker>
              <c:symbol val="circle"/>
              <c:size val="10"/>
            </c:marker>
            <c:bubble3D val="0"/>
            <c:extLst>
              <c:ext xmlns:c16="http://schemas.microsoft.com/office/drawing/2014/chart" uri="{C3380CC4-5D6E-409C-BE32-E72D297353CC}">
                <c16:uniqueId val="{00000011-0E3F-4A8D-97C5-1C209C8BE60B}"/>
              </c:ext>
            </c:extLst>
          </c:dPt>
          <c:dPt>
            <c:idx val="17"/>
            <c:marker>
              <c:symbol val="circle"/>
              <c:size val="7"/>
            </c:marker>
            <c:bubble3D val="0"/>
            <c:extLst>
              <c:ext xmlns:c16="http://schemas.microsoft.com/office/drawing/2014/chart" uri="{C3380CC4-5D6E-409C-BE32-E72D297353CC}">
                <c16:uniqueId val="{00000012-0E3F-4A8D-97C5-1C209C8BE60B}"/>
              </c:ext>
            </c:extLst>
          </c:dPt>
          <c:dPt>
            <c:idx val="18"/>
            <c:marker>
              <c:symbol val="circle"/>
              <c:size val="10"/>
            </c:marker>
            <c:bubble3D val="0"/>
            <c:extLst>
              <c:ext xmlns:c16="http://schemas.microsoft.com/office/drawing/2014/chart" uri="{C3380CC4-5D6E-409C-BE32-E72D297353CC}">
                <c16:uniqueId val="{00000013-0E3F-4A8D-97C5-1C209C8BE60B}"/>
              </c:ext>
            </c:extLst>
          </c:dPt>
          <c:dPt>
            <c:idx val="19"/>
            <c:marker>
              <c:symbol val="circle"/>
              <c:size val="7"/>
            </c:marker>
            <c:bubble3D val="0"/>
            <c:extLst>
              <c:ext xmlns:c16="http://schemas.microsoft.com/office/drawing/2014/chart" uri="{C3380CC4-5D6E-409C-BE32-E72D297353CC}">
                <c16:uniqueId val="{00000014-0E3F-4A8D-97C5-1C209C8BE60B}"/>
              </c:ext>
            </c:extLst>
          </c:dPt>
          <c:dPt>
            <c:idx val="20"/>
            <c:marker>
              <c:symbol val="circle"/>
              <c:size val="10"/>
            </c:marker>
            <c:bubble3D val="0"/>
            <c:extLst>
              <c:ext xmlns:c16="http://schemas.microsoft.com/office/drawing/2014/chart" uri="{C3380CC4-5D6E-409C-BE32-E72D297353CC}">
                <c16:uniqueId val="{00000015-0E3F-4A8D-97C5-1C209C8BE60B}"/>
              </c:ext>
            </c:extLst>
          </c:dPt>
          <c:dPt>
            <c:idx val="21"/>
            <c:marker>
              <c:symbol val="circle"/>
              <c:size val="7"/>
            </c:marker>
            <c:bubble3D val="0"/>
            <c:extLst>
              <c:ext xmlns:c16="http://schemas.microsoft.com/office/drawing/2014/chart" uri="{C3380CC4-5D6E-409C-BE32-E72D297353CC}">
                <c16:uniqueId val="{00000016-0E3F-4A8D-97C5-1C209C8BE60B}"/>
              </c:ext>
            </c:extLst>
          </c:dPt>
          <c:dPt>
            <c:idx val="22"/>
            <c:marker>
              <c:symbol val="circle"/>
              <c:size val="10"/>
            </c:marker>
            <c:bubble3D val="0"/>
            <c:extLst>
              <c:ext xmlns:c16="http://schemas.microsoft.com/office/drawing/2014/chart" uri="{C3380CC4-5D6E-409C-BE32-E72D297353CC}">
                <c16:uniqueId val="{00000017-0E3F-4A8D-97C5-1C209C8BE60B}"/>
              </c:ext>
            </c:extLst>
          </c:dPt>
          <c:dPt>
            <c:idx val="23"/>
            <c:marker>
              <c:symbol val="circle"/>
              <c:size val="7"/>
            </c:marker>
            <c:bubble3D val="0"/>
            <c:extLst>
              <c:ext xmlns:c16="http://schemas.microsoft.com/office/drawing/2014/chart" uri="{C3380CC4-5D6E-409C-BE32-E72D297353CC}">
                <c16:uniqueId val="{00000018-0E3F-4A8D-97C5-1C209C8BE60B}"/>
              </c:ext>
            </c:extLst>
          </c:dPt>
          <c:dPt>
            <c:idx val="24"/>
            <c:marker>
              <c:symbol val="circle"/>
              <c:size val="10"/>
            </c:marker>
            <c:bubble3D val="0"/>
            <c:extLst>
              <c:ext xmlns:c16="http://schemas.microsoft.com/office/drawing/2014/chart" uri="{C3380CC4-5D6E-409C-BE32-E72D297353CC}">
                <c16:uniqueId val="{00000019-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-1.8901999560893779</c:v>
                </c:pt>
                <c:pt idx="2">
                  <c:v>-0.2447798685352276</c:v>
                </c:pt>
                <c:pt idx="3">
                  <c:v>-1.957590286752553</c:v>
                </c:pt>
                <c:pt idx="4">
                  <c:v>-2.7184535316797098</c:v>
                </c:pt>
                <c:pt idx="5">
                  <c:v>1.8737782208987142</c:v>
                </c:pt>
                <c:pt idx="6">
                  <c:v>1.4728867359428355</c:v>
                </c:pt>
                <c:pt idx="7">
                  <c:v>1.4218509552736736</c:v>
                </c:pt>
                <c:pt idx="8">
                  <c:v>0.83004206931418523</c:v>
                </c:pt>
                <c:pt idx="9">
                  <c:v>0.42371300818084823</c:v>
                </c:pt>
                <c:pt idx="10">
                  <c:v>1.6379377703069409</c:v>
                </c:pt>
                <c:pt idx="11">
                  <c:v>1.4635801670270787</c:v>
                </c:pt>
                <c:pt idx="12">
                  <c:v>1.1978837596329228</c:v>
                </c:pt>
                <c:pt idx="13">
                  <c:v>2.5588157589788274</c:v>
                </c:pt>
                <c:pt idx="14">
                  <c:v>2.9555010453424568</c:v>
                </c:pt>
                <c:pt idx="15">
                  <c:v>3.5127046927602601</c:v>
                </c:pt>
                <c:pt idx="16">
                  <c:v>3.3182628773366085</c:v>
                </c:pt>
                <c:pt idx="17">
                  <c:v>2.5575379015427835</c:v>
                </c:pt>
                <c:pt idx="18">
                  <c:v>2.327041910986094</c:v>
                </c:pt>
                <c:pt idx="19">
                  <c:v>2.5232636445382539E-3</c:v>
                </c:pt>
                <c:pt idx="20">
                  <c:v>-0.77103617305298577</c:v>
                </c:pt>
                <c:pt idx="21">
                  <c:v>-0.57521992824823842</c:v>
                </c:pt>
                <c:pt idx="22">
                  <c:v>-1.2097010505100814</c:v>
                </c:pt>
                <c:pt idx="23">
                  <c:v>-3.6572934721481598</c:v>
                </c:pt>
                <c:pt idx="24">
                  <c:v>-1.2170211726905467</c:v>
                </c:pt>
              </c:numCache>
            </c:numRef>
          </c:val>
          <c:smooth val="0"/>
          <c:extLst>
            <c:ext xmlns:c16="http://schemas.microsoft.com/office/drawing/2014/chart" uri="{C3380CC4-5D6E-409C-BE32-E72D297353CC}">
              <c16:uniqueId val="{0000001A-0E3F-4A8D-97C5-1C209C8BE60B}"/>
            </c:ext>
          </c:extLst>
        </c:ser>
        <c:ser>
          <c:idx val="2"/>
          <c:order val="2"/>
          <c:tx>
            <c:strRef>
              <c:f>Sheet1!$A$4</c:f>
              <c:strCache>
                <c:ptCount val="1"/>
                <c:pt idx="0">
                  <c:v>Y2015</c:v>
                </c:pt>
              </c:strCache>
            </c:strRef>
          </c:tx>
          <c:spPr>
            <a:ln>
              <a:solidFill>
                <a:srgbClr val="00A4DE"/>
              </a:solidFill>
            </a:ln>
          </c:spPr>
          <c:marker>
            <c:symbol val="circle"/>
            <c:size val="10"/>
            <c:spPr>
              <a:solidFill>
                <a:prstClr val="white"/>
              </a:solidFill>
              <a:ln w="9525">
                <a:solidFill>
                  <a:srgbClr val="00A4DE"/>
                </a:solidFill>
              </a:ln>
            </c:spPr>
          </c:marker>
          <c:dPt>
            <c:idx val="1"/>
            <c:marker>
              <c:symbol val="circle"/>
              <c:size val="7"/>
            </c:marker>
            <c:bubble3D val="0"/>
            <c:extLst>
              <c:ext xmlns:c16="http://schemas.microsoft.com/office/drawing/2014/chart" uri="{C3380CC4-5D6E-409C-BE32-E72D297353CC}">
                <c16:uniqueId val="{0000001B-0E3F-4A8D-97C5-1C209C8BE60B}"/>
              </c:ext>
            </c:extLst>
          </c:dPt>
          <c:dPt>
            <c:idx val="3"/>
            <c:marker>
              <c:symbol val="circle"/>
              <c:size val="7"/>
            </c:marker>
            <c:bubble3D val="0"/>
            <c:extLst>
              <c:ext xmlns:c16="http://schemas.microsoft.com/office/drawing/2014/chart" uri="{C3380CC4-5D6E-409C-BE32-E72D297353CC}">
                <c16:uniqueId val="{0000001C-0E3F-4A8D-97C5-1C209C8BE60B}"/>
              </c:ext>
            </c:extLst>
          </c:dPt>
          <c:dPt>
            <c:idx val="5"/>
            <c:marker>
              <c:symbol val="circle"/>
              <c:size val="7"/>
            </c:marker>
            <c:bubble3D val="0"/>
            <c:extLst>
              <c:ext xmlns:c16="http://schemas.microsoft.com/office/drawing/2014/chart" uri="{C3380CC4-5D6E-409C-BE32-E72D297353CC}">
                <c16:uniqueId val="{0000001D-0E3F-4A8D-97C5-1C209C8BE60B}"/>
              </c:ext>
            </c:extLst>
          </c:dPt>
          <c:dPt>
            <c:idx val="7"/>
            <c:marker>
              <c:symbol val="circle"/>
              <c:size val="7"/>
            </c:marker>
            <c:bubble3D val="0"/>
            <c:extLst>
              <c:ext xmlns:c16="http://schemas.microsoft.com/office/drawing/2014/chart" uri="{C3380CC4-5D6E-409C-BE32-E72D297353CC}">
                <c16:uniqueId val="{0000001E-0E3F-4A8D-97C5-1C209C8BE60B}"/>
              </c:ext>
            </c:extLst>
          </c:dPt>
          <c:dPt>
            <c:idx val="9"/>
            <c:marker>
              <c:symbol val="circle"/>
              <c:size val="7"/>
            </c:marker>
            <c:bubble3D val="0"/>
            <c:extLst>
              <c:ext xmlns:c16="http://schemas.microsoft.com/office/drawing/2014/chart" uri="{C3380CC4-5D6E-409C-BE32-E72D297353CC}">
                <c16:uniqueId val="{0000001F-0E3F-4A8D-97C5-1C209C8BE60B}"/>
              </c:ext>
            </c:extLst>
          </c:dPt>
          <c:dPt>
            <c:idx val="11"/>
            <c:marker>
              <c:symbol val="circle"/>
              <c:size val="7"/>
            </c:marker>
            <c:bubble3D val="0"/>
            <c:extLst>
              <c:ext xmlns:c16="http://schemas.microsoft.com/office/drawing/2014/chart" uri="{C3380CC4-5D6E-409C-BE32-E72D297353CC}">
                <c16:uniqueId val="{00000020-0E3F-4A8D-97C5-1C209C8BE60B}"/>
              </c:ext>
            </c:extLst>
          </c:dPt>
          <c:dPt>
            <c:idx val="15"/>
            <c:marker>
              <c:symbol val="circle"/>
              <c:size val="7"/>
            </c:marker>
            <c:bubble3D val="0"/>
            <c:extLst>
              <c:ext xmlns:c16="http://schemas.microsoft.com/office/drawing/2014/chart" uri="{C3380CC4-5D6E-409C-BE32-E72D297353CC}">
                <c16:uniqueId val="{00000021-0E3F-4A8D-97C5-1C209C8BE60B}"/>
              </c:ext>
            </c:extLst>
          </c:dPt>
          <c:dPt>
            <c:idx val="17"/>
            <c:marker>
              <c:symbol val="circle"/>
              <c:size val="7"/>
            </c:marker>
            <c:bubble3D val="0"/>
            <c:extLst>
              <c:ext xmlns:c16="http://schemas.microsoft.com/office/drawing/2014/chart" uri="{C3380CC4-5D6E-409C-BE32-E72D297353CC}">
                <c16:uniqueId val="{00000022-0E3F-4A8D-97C5-1C209C8BE60B}"/>
              </c:ext>
            </c:extLst>
          </c:dPt>
          <c:dPt>
            <c:idx val="19"/>
            <c:marker>
              <c:symbol val="circle"/>
              <c:size val="7"/>
            </c:marker>
            <c:bubble3D val="0"/>
            <c:extLst>
              <c:ext xmlns:c16="http://schemas.microsoft.com/office/drawing/2014/chart" uri="{C3380CC4-5D6E-409C-BE32-E72D297353CC}">
                <c16:uniqueId val="{00000023-0E3F-4A8D-97C5-1C209C8BE60B}"/>
              </c:ext>
            </c:extLst>
          </c:dPt>
          <c:dPt>
            <c:idx val="21"/>
            <c:marker>
              <c:symbol val="circle"/>
              <c:size val="7"/>
            </c:marker>
            <c:bubble3D val="0"/>
            <c:extLst>
              <c:ext xmlns:c16="http://schemas.microsoft.com/office/drawing/2014/chart" uri="{C3380CC4-5D6E-409C-BE32-E72D297353CC}">
                <c16:uniqueId val="{00000024-0E3F-4A8D-97C5-1C209C8BE60B}"/>
              </c:ext>
            </c:extLst>
          </c:dPt>
          <c:dPt>
            <c:idx val="23"/>
            <c:marker>
              <c:symbol val="circle"/>
              <c:size val="7"/>
            </c:marker>
            <c:bubble3D val="0"/>
            <c:extLst>
              <c:ext xmlns:c16="http://schemas.microsoft.com/office/drawing/2014/chart" uri="{C3380CC4-5D6E-409C-BE32-E72D297353CC}">
                <c16:uniqueId val="{00000025-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-1.4052141846223387</c:v>
                </c:pt>
                <c:pt idx="2">
                  <c:v>-1.2009351614047814</c:v>
                </c:pt>
                <c:pt idx="3">
                  <c:v>-0.90656105403537079</c:v>
                </c:pt>
                <c:pt idx="4">
                  <c:v>-1.1784428979481731</c:v>
                </c:pt>
                <c:pt idx="5">
                  <c:v>1.8099135016447221E-2</c:v>
                </c:pt>
                <c:pt idx="6">
                  <c:v>-4.1624117026006768E-2</c:v>
                </c:pt>
                <c:pt idx="7">
                  <c:v>-0.2823969593190534</c:v>
                </c:pt>
                <c:pt idx="8">
                  <c:v>-0.84841679233544909</c:v>
                </c:pt>
                <c:pt idx="9">
                  <c:v>1.7008554864003766</c:v>
                </c:pt>
                <c:pt idx="10">
                  <c:v>1.2364532606638612</c:v>
                </c:pt>
                <c:pt idx="11">
                  <c:v>1.4468057151962199</c:v>
                </c:pt>
                <c:pt idx="12">
                  <c:v>0.62765875137633653</c:v>
                </c:pt>
                <c:pt idx="13">
                  <c:v>2.004484965446629</c:v>
                </c:pt>
                <c:pt idx="14">
                  <c:v>1.4032787632484167</c:v>
                </c:pt>
                <c:pt idx="15">
                  <c:v>2.9260996366411662</c:v>
                </c:pt>
                <c:pt idx="16">
                  <c:v>2.0326418937860247</c:v>
                </c:pt>
                <c:pt idx="17">
                  <c:v>2.2400355651038373</c:v>
                </c:pt>
                <c:pt idx="18">
                  <c:v>-0.58515816534668863</c:v>
                </c:pt>
                <c:pt idx="19">
                  <c:v>0.46702425581686136</c:v>
                </c:pt>
                <c:pt idx="20">
                  <c:v>-1.5910450712609103</c:v>
                </c:pt>
                <c:pt idx="21">
                  <c:v>-1.9826945077305647</c:v>
                </c:pt>
                <c:pt idx="22">
                  <c:v>-2.4143245864303386</c:v>
                </c:pt>
                <c:pt idx="23">
                  <c:v>-4.3833388444261772</c:v>
                </c:pt>
                <c:pt idx="24">
                  <c:v>-3.0050427225159604</c:v>
                </c:pt>
              </c:numCache>
            </c:numRef>
          </c:val>
          <c:smooth val="0"/>
          <c:extLst>
            <c:ext xmlns:c16="http://schemas.microsoft.com/office/drawing/2014/chart" uri="{C3380CC4-5D6E-409C-BE32-E72D297353CC}">
              <c16:uniqueId val="{00000026-0E3F-4A8D-97C5-1C209C8BE60B}"/>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7-0E3F-4A8D-97C5-1C209C8BE60B}"/>
              </c:ext>
            </c:extLst>
          </c:dPt>
          <c:dPt>
            <c:idx val="3"/>
            <c:marker>
              <c:symbol val="circle"/>
              <c:size val="7"/>
            </c:marker>
            <c:bubble3D val="0"/>
            <c:extLst>
              <c:ext xmlns:c16="http://schemas.microsoft.com/office/drawing/2014/chart" uri="{C3380CC4-5D6E-409C-BE32-E72D297353CC}">
                <c16:uniqueId val="{00000028-0E3F-4A8D-97C5-1C209C8BE60B}"/>
              </c:ext>
            </c:extLst>
          </c:dPt>
          <c:dPt>
            <c:idx val="5"/>
            <c:marker>
              <c:symbol val="circle"/>
              <c:size val="7"/>
            </c:marker>
            <c:bubble3D val="0"/>
            <c:extLst>
              <c:ext xmlns:c16="http://schemas.microsoft.com/office/drawing/2014/chart" uri="{C3380CC4-5D6E-409C-BE32-E72D297353CC}">
                <c16:uniqueId val="{00000029-0E3F-4A8D-97C5-1C209C8BE60B}"/>
              </c:ext>
            </c:extLst>
          </c:dPt>
          <c:dPt>
            <c:idx val="7"/>
            <c:marker>
              <c:symbol val="circle"/>
              <c:size val="7"/>
            </c:marker>
            <c:bubble3D val="0"/>
            <c:extLst>
              <c:ext xmlns:c16="http://schemas.microsoft.com/office/drawing/2014/chart" uri="{C3380CC4-5D6E-409C-BE32-E72D297353CC}">
                <c16:uniqueId val="{0000002A-0E3F-4A8D-97C5-1C209C8BE60B}"/>
              </c:ext>
            </c:extLst>
          </c:dPt>
          <c:dPt>
            <c:idx val="9"/>
            <c:marker>
              <c:symbol val="circle"/>
              <c:size val="7"/>
            </c:marker>
            <c:bubble3D val="0"/>
            <c:extLst>
              <c:ext xmlns:c16="http://schemas.microsoft.com/office/drawing/2014/chart" uri="{C3380CC4-5D6E-409C-BE32-E72D297353CC}">
                <c16:uniqueId val="{0000002B-0E3F-4A8D-97C5-1C209C8BE60B}"/>
              </c:ext>
            </c:extLst>
          </c:dPt>
          <c:dPt>
            <c:idx val="11"/>
            <c:marker>
              <c:symbol val="circle"/>
              <c:size val="7"/>
            </c:marker>
            <c:bubble3D val="0"/>
            <c:extLst>
              <c:ext xmlns:c16="http://schemas.microsoft.com/office/drawing/2014/chart" uri="{C3380CC4-5D6E-409C-BE32-E72D297353CC}">
                <c16:uniqueId val="{0000002C-0E3F-4A8D-97C5-1C209C8BE60B}"/>
              </c:ext>
            </c:extLst>
          </c:dPt>
          <c:dPt>
            <c:idx val="13"/>
            <c:marker>
              <c:symbol val="circle"/>
              <c:size val="7"/>
            </c:marker>
            <c:bubble3D val="0"/>
            <c:extLst>
              <c:ext xmlns:c16="http://schemas.microsoft.com/office/drawing/2014/chart" uri="{C3380CC4-5D6E-409C-BE32-E72D297353CC}">
                <c16:uniqueId val="{0000002D-0E3F-4A8D-97C5-1C209C8BE60B}"/>
              </c:ext>
            </c:extLst>
          </c:dPt>
          <c:dPt>
            <c:idx val="15"/>
            <c:marker>
              <c:symbol val="circle"/>
              <c:size val="7"/>
            </c:marker>
            <c:bubble3D val="0"/>
            <c:extLst>
              <c:ext xmlns:c16="http://schemas.microsoft.com/office/drawing/2014/chart" uri="{C3380CC4-5D6E-409C-BE32-E72D297353CC}">
                <c16:uniqueId val="{0000002E-0E3F-4A8D-97C5-1C209C8BE60B}"/>
              </c:ext>
            </c:extLst>
          </c:dPt>
          <c:dPt>
            <c:idx val="17"/>
            <c:marker>
              <c:symbol val="circle"/>
              <c:size val="7"/>
            </c:marker>
            <c:bubble3D val="0"/>
            <c:extLst>
              <c:ext xmlns:c16="http://schemas.microsoft.com/office/drawing/2014/chart" uri="{C3380CC4-5D6E-409C-BE32-E72D297353CC}">
                <c16:uniqueId val="{0000002F-0E3F-4A8D-97C5-1C209C8BE60B}"/>
              </c:ext>
            </c:extLst>
          </c:dPt>
          <c:dPt>
            <c:idx val="19"/>
            <c:marker>
              <c:symbol val="circle"/>
              <c:size val="7"/>
            </c:marker>
            <c:bubble3D val="0"/>
            <c:extLst>
              <c:ext xmlns:c16="http://schemas.microsoft.com/office/drawing/2014/chart" uri="{C3380CC4-5D6E-409C-BE32-E72D297353CC}">
                <c16:uniqueId val="{00000030-0E3F-4A8D-97C5-1C209C8BE60B}"/>
              </c:ext>
            </c:extLst>
          </c:dPt>
          <c:dPt>
            <c:idx val="21"/>
            <c:marker>
              <c:symbol val="circle"/>
              <c:size val="7"/>
            </c:marker>
            <c:bubble3D val="0"/>
            <c:extLst>
              <c:ext xmlns:c16="http://schemas.microsoft.com/office/drawing/2014/chart" uri="{C3380CC4-5D6E-409C-BE32-E72D297353CC}">
                <c16:uniqueId val="{00000031-0E3F-4A8D-97C5-1C209C8BE60B}"/>
              </c:ext>
            </c:extLst>
          </c:dPt>
          <c:dPt>
            <c:idx val="23"/>
            <c:marker>
              <c:symbol val="circle"/>
              <c:size val="7"/>
            </c:marker>
            <c:bubble3D val="0"/>
            <c:extLst>
              <c:ext xmlns:c16="http://schemas.microsoft.com/office/drawing/2014/chart" uri="{C3380CC4-5D6E-409C-BE32-E72D297353CC}">
                <c16:uniqueId val="{00000032-0E3F-4A8D-97C5-1C209C8BE60B}"/>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-5.7578055848875209</c:v>
                </c:pt>
                <c:pt idx="2">
                  <c:v>-5.6362951565685604</c:v>
                </c:pt>
                <c:pt idx="3">
                  <c:v>-3.1669566017198947</c:v>
                </c:pt>
                <c:pt idx="4">
                  <c:v>-3.0346586900928507</c:v>
                </c:pt>
                <c:pt idx="5">
                  <c:v>-4.8976583080178493</c:v>
                </c:pt>
                <c:pt idx="6">
                  <c:v>-4.8697406448170444</c:v>
                </c:pt>
                <c:pt idx="7">
                  <c:v>-4.478740225511868</c:v>
                </c:pt>
                <c:pt idx="8">
                  <c:v>-4.4356612520009548</c:v>
                </c:pt>
                <c:pt idx="9">
                  <c:v>-0.13247803824574245</c:v>
                </c:pt>
                <c:pt idx="10">
                  <c:v>-1.3257633306300143</c:v>
                </c:pt>
                <c:pt idx="11">
                  <c:v>-0.93209071643817198</c:v>
                </c:pt>
                <c:pt idx="12">
                  <c:v>-0.91322790533809872</c:v>
                </c:pt>
                <c:pt idx="13">
                  <c:v>0.51087481368283783</c:v>
                </c:pt>
                <c:pt idx="14">
                  <c:v>-0.22713247824949212</c:v>
                </c:pt>
                <c:pt idx="15">
                  <c:v>1.9674151478788593</c:v>
                </c:pt>
                <c:pt idx="16">
                  <c:v>1.6747834986784671</c:v>
                </c:pt>
                <c:pt idx="17">
                  <c:v>-1.0404949836112065</c:v>
                </c:pt>
                <c:pt idx="18">
                  <c:v>-0.96257878232556271</c:v>
                </c:pt>
                <c:pt idx="19">
                  <c:v>-2.303005353447507</c:v>
                </c:pt>
                <c:pt idx="20">
                  <c:v>-1.1503007527111309</c:v>
                </c:pt>
                <c:pt idx="21">
                  <c:v>-2.2088800859309421</c:v>
                </c:pt>
                <c:pt idx="22">
                  <c:v>-2.4072479376397116</c:v>
                </c:pt>
                <c:pt idx="23">
                  <c:v>-2.9735148836346204</c:v>
                </c:pt>
                <c:pt idx="24">
                  <c:v>-1.800750857461153</c:v>
                </c:pt>
              </c:numCache>
            </c:numRef>
          </c:val>
          <c:smooth val="0"/>
          <c:extLst>
            <c:ext xmlns:c16="http://schemas.microsoft.com/office/drawing/2014/chart" uri="{C3380CC4-5D6E-409C-BE32-E72D297353CC}">
              <c16:uniqueId val="{00000033-0E3F-4A8D-97C5-1C209C8BE60B}"/>
            </c:ext>
          </c:extLst>
        </c:ser>
        <c:ser>
          <c:idx val="4"/>
          <c:order val="4"/>
          <c:tx>
            <c:strRef>
              <c:f>Sheet1!$A$6</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4-0E3F-4A8D-97C5-1C209C8BE60B}"/>
              </c:ext>
            </c:extLst>
          </c:dPt>
          <c:dPt>
            <c:idx val="3"/>
            <c:marker>
              <c:symbol val="circle"/>
              <c:size val="7"/>
            </c:marker>
            <c:bubble3D val="0"/>
            <c:extLst>
              <c:ext xmlns:c16="http://schemas.microsoft.com/office/drawing/2014/chart" uri="{C3380CC4-5D6E-409C-BE32-E72D297353CC}">
                <c16:uniqueId val="{00000035-0E3F-4A8D-97C5-1C209C8BE60B}"/>
              </c:ext>
            </c:extLst>
          </c:dPt>
          <c:dPt>
            <c:idx val="5"/>
            <c:marker>
              <c:symbol val="circle"/>
              <c:size val="7"/>
            </c:marker>
            <c:bubble3D val="0"/>
            <c:extLst>
              <c:ext xmlns:c16="http://schemas.microsoft.com/office/drawing/2014/chart" uri="{C3380CC4-5D6E-409C-BE32-E72D297353CC}">
                <c16:uniqueId val="{00000036-0E3F-4A8D-97C5-1C209C8BE60B}"/>
              </c:ext>
            </c:extLst>
          </c:dPt>
          <c:dPt>
            <c:idx val="7"/>
            <c:marker>
              <c:symbol val="circle"/>
              <c:size val="7"/>
            </c:marker>
            <c:bubble3D val="0"/>
            <c:extLst>
              <c:ext xmlns:c16="http://schemas.microsoft.com/office/drawing/2014/chart" uri="{C3380CC4-5D6E-409C-BE32-E72D297353CC}">
                <c16:uniqueId val="{00000037-0E3F-4A8D-97C5-1C209C8BE60B}"/>
              </c:ext>
            </c:extLst>
          </c:dPt>
          <c:dPt>
            <c:idx val="9"/>
            <c:marker>
              <c:symbol val="circle"/>
              <c:size val="7"/>
            </c:marker>
            <c:bubble3D val="0"/>
            <c:extLst>
              <c:ext xmlns:c16="http://schemas.microsoft.com/office/drawing/2014/chart" uri="{C3380CC4-5D6E-409C-BE32-E72D297353CC}">
                <c16:uniqueId val="{00000038-0E3F-4A8D-97C5-1C209C8BE60B}"/>
              </c:ext>
            </c:extLst>
          </c:dPt>
          <c:dPt>
            <c:idx val="11"/>
            <c:marker>
              <c:symbol val="circle"/>
              <c:size val="7"/>
            </c:marker>
            <c:bubble3D val="0"/>
            <c:extLst>
              <c:ext xmlns:c16="http://schemas.microsoft.com/office/drawing/2014/chart" uri="{C3380CC4-5D6E-409C-BE32-E72D297353CC}">
                <c16:uniqueId val="{00000039-0E3F-4A8D-97C5-1C209C8BE60B}"/>
              </c:ext>
            </c:extLst>
          </c:dPt>
          <c:dPt>
            <c:idx val="13"/>
            <c:marker>
              <c:symbol val="circle"/>
              <c:size val="7"/>
            </c:marker>
            <c:bubble3D val="0"/>
            <c:extLst>
              <c:ext xmlns:c16="http://schemas.microsoft.com/office/drawing/2014/chart" uri="{C3380CC4-5D6E-409C-BE32-E72D297353CC}">
                <c16:uniqueId val="{0000003A-0E3F-4A8D-97C5-1C209C8BE60B}"/>
              </c:ext>
            </c:extLst>
          </c:dPt>
          <c:dPt>
            <c:idx val="15"/>
            <c:marker>
              <c:symbol val="circle"/>
              <c:size val="7"/>
            </c:marker>
            <c:bubble3D val="0"/>
            <c:extLst>
              <c:ext xmlns:c16="http://schemas.microsoft.com/office/drawing/2014/chart" uri="{C3380CC4-5D6E-409C-BE32-E72D297353CC}">
                <c16:uniqueId val="{0000003B-0E3F-4A8D-97C5-1C209C8BE60B}"/>
              </c:ext>
            </c:extLst>
          </c:dPt>
          <c:dPt>
            <c:idx val="17"/>
            <c:marker>
              <c:symbol val="circle"/>
              <c:size val="7"/>
            </c:marker>
            <c:bubble3D val="0"/>
            <c:extLst>
              <c:ext xmlns:c16="http://schemas.microsoft.com/office/drawing/2014/chart" uri="{C3380CC4-5D6E-409C-BE32-E72D297353CC}">
                <c16:uniqueId val="{0000003C-0E3F-4A8D-97C5-1C209C8BE60B}"/>
              </c:ext>
            </c:extLst>
          </c:dPt>
          <c:dPt>
            <c:idx val="19"/>
            <c:marker>
              <c:symbol val="circle"/>
              <c:size val="7"/>
            </c:marker>
            <c:bubble3D val="0"/>
            <c:extLst>
              <c:ext xmlns:c16="http://schemas.microsoft.com/office/drawing/2014/chart" uri="{C3380CC4-5D6E-409C-BE32-E72D297353CC}">
                <c16:uniqueId val="{0000003D-0E3F-4A8D-97C5-1C209C8BE60B}"/>
              </c:ext>
            </c:extLst>
          </c:dPt>
          <c:dPt>
            <c:idx val="21"/>
            <c:marker>
              <c:symbol val="circle"/>
              <c:size val="7"/>
            </c:marker>
            <c:bubble3D val="0"/>
            <c:extLst>
              <c:ext xmlns:c16="http://schemas.microsoft.com/office/drawing/2014/chart" uri="{C3380CC4-5D6E-409C-BE32-E72D297353CC}">
                <c16:uniqueId val="{0000003E-0E3F-4A8D-97C5-1C209C8BE60B}"/>
              </c:ext>
            </c:extLst>
          </c:dPt>
          <c:dPt>
            <c:idx val="23"/>
            <c:marker>
              <c:symbol val="circle"/>
              <c:size val="7"/>
            </c:marker>
            <c:bubble3D val="0"/>
            <c:extLst>
              <c:ext xmlns:c16="http://schemas.microsoft.com/office/drawing/2014/chart" uri="{C3380CC4-5D6E-409C-BE32-E72D297353CC}">
                <c16:uniqueId val="{0000003F-0E3F-4A8D-97C5-1C209C8BE60B}"/>
              </c:ext>
            </c:extLst>
          </c:dPt>
          <c:dLbls>
            <c:dLbl>
              <c:idx val="1"/>
              <c:delete val="1"/>
              <c:extLst>
                <c:ext xmlns:c15="http://schemas.microsoft.com/office/drawing/2012/chart" uri="{CE6537A1-D6FC-4f65-9D91-7224C49458BB}"/>
                <c:ext xmlns:c16="http://schemas.microsoft.com/office/drawing/2014/chart" uri="{C3380CC4-5D6E-409C-BE32-E72D297353CC}">
                  <c16:uniqueId val="{00000034-0E3F-4A8D-97C5-1C209C8BE60B}"/>
                </c:ext>
              </c:extLst>
            </c:dLbl>
            <c:dLbl>
              <c:idx val="3"/>
              <c:delete val="1"/>
              <c:extLst>
                <c:ext xmlns:c15="http://schemas.microsoft.com/office/drawing/2012/chart" uri="{CE6537A1-D6FC-4f65-9D91-7224C49458BB}"/>
                <c:ext xmlns:c16="http://schemas.microsoft.com/office/drawing/2014/chart" uri="{C3380CC4-5D6E-409C-BE32-E72D297353CC}">
                  <c16:uniqueId val="{00000035-0E3F-4A8D-97C5-1C209C8BE60B}"/>
                </c:ext>
              </c:extLst>
            </c:dLbl>
            <c:dLbl>
              <c:idx val="5"/>
              <c:delete val="1"/>
              <c:extLst>
                <c:ext xmlns:c15="http://schemas.microsoft.com/office/drawing/2012/chart" uri="{CE6537A1-D6FC-4f65-9D91-7224C49458BB}"/>
                <c:ext xmlns:c16="http://schemas.microsoft.com/office/drawing/2014/chart" uri="{C3380CC4-5D6E-409C-BE32-E72D297353CC}">
                  <c16:uniqueId val="{00000036-0E3F-4A8D-97C5-1C209C8BE60B}"/>
                </c:ext>
              </c:extLst>
            </c:dLbl>
            <c:dLbl>
              <c:idx val="6"/>
              <c:layout>
                <c:manualLayout>
                  <c:x val="-2.9586707173414346E-2"/>
                  <c:y val="-0.10621480769871511"/>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0-0E3F-4A8D-97C5-1C209C8BE60B}"/>
                </c:ext>
              </c:extLst>
            </c:dLbl>
            <c:dLbl>
              <c:idx val="7"/>
              <c:delete val="1"/>
              <c:extLst>
                <c:ext xmlns:c15="http://schemas.microsoft.com/office/drawing/2012/chart" uri="{CE6537A1-D6FC-4f65-9D91-7224C49458BB}"/>
                <c:ext xmlns:c16="http://schemas.microsoft.com/office/drawing/2014/chart" uri="{C3380CC4-5D6E-409C-BE32-E72D297353CC}">
                  <c16:uniqueId val="{00000037-0E3F-4A8D-97C5-1C209C8BE60B}"/>
                </c:ext>
              </c:extLst>
            </c:dLbl>
            <c:dLbl>
              <c:idx val="9"/>
              <c:delete val="1"/>
              <c:extLst>
                <c:ext xmlns:c15="http://schemas.microsoft.com/office/drawing/2012/chart" uri="{CE6537A1-D6FC-4f65-9D91-7224C49458BB}"/>
                <c:ext xmlns:c16="http://schemas.microsoft.com/office/drawing/2014/chart" uri="{C3380CC4-5D6E-409C-BE32-E72D297353CC}">
                  <c16:uniqueId val="{00000038-0E3F-4A8D-97C5-1C209C8BE60B}"/>
                </c:ext>
              </c:extLst>
            </c:dLbl>
            <c:dLbl>
              <c:idx val="11"/>
              <c:delete val="1"/>
              <c:extLst>
                <c:ext xmlns:c15="http://schemas.microsoft.com/office/drawing/2012/chart" uri="{CE6537A1-D6FC-4f65-9D91-7224C49458BB}"/>
                <c:ext xmlns:c16="http://schemas.microsoft.com/office/drawing/2014/chart" uri="{C3380CC4-5D6E-409C-BE32-E72D297353CC}">
                  <c16:uniqueId val="{00000039-0E3F-4A8D-97C5-1C209C8BE60B}"/>
                </c:ext>
              </c:extLst>
            </c:dLbl>
            <c:dLbl>
              <c:idx val="13"/>
              <c:delete val="1"/>
              <c:extLst>
                <c:ext xmlns:c15="http://schemas.microsoft.com/office/drawing/2012/chart" uri="{CE6537A1-D6FC-4f65-9D91-7224C49458BB}"/>
                <c:ext xmlns:c16="http://schemas.microsoft.com/office/drawing/2014/chart" uri="{C3380CC4-5D6E-409C-BE32-E72D297353CC}">
                  <c16:uniqueId val="{0000003A-0E3F-4A8D-97C5-1C209C8BE60B}"/>
                </c:ext>
              </c:extLst>
            </c:dLbl>
            <c:dLbl>
              <c:idx val="15"/>
              <c:delete val="1"/>
              <c:extLst>
                <c:ext xmlns:c15="http://schemas.microsoft.com/office/drawing/2012/chart" uri="{CE6537A1-D6FC-4f65-9D91-7224C49458BB}"/>
                <c:ext xmlns:c16="http://schemas.microsoft.com/office/drawing/2014/chart" uri="{C3380CC4-5D6E-409C-BE32-E72D297353CC}">
                  <c16:uniqueId val="{0000003B-0E3F-4A8D-97C5-1C209C8BE60B}"/>
                </c:ext>
              </c:extLst>
            </c:dLbl>
            <c:dLbl>
              <c:idx val="17"/>
              <c:delete val="1"/>
              <c:extLst>
                <c:ext xmlns:c15="http://schemas.microsoft.com/office/drawing/2012/chart" uri="{CE6537A1-D6FC-4f65-9D91-7224C49458BB}"/>
                <c:ext xmlns:c16="http://schemas.microsoft.com/office/drawing/2014/chart" uri="{C3380CC4-5D6E-409C-BE32-E72D297353CC}">
                  <c16:uniqueId val="{0000003C-0E3F-4A8D-97C5-1C209C8BE60B}"/>
                </c:ext>
              </c:extLst>
            </c:dLbl>
            <c:dLbl>
              <c:idx val="19"/>
              <c:delete val="1"/>
              <c:extLst>
                <c:ext xmlns:c15="http://schemas.microsoft.com/office/drawing/2012/chart" uri="{CE6537A1-D6FC-4f65-9D91-7224C49458BB}"/>
                <c:ext xmlns:c16="http://schemas.microsoft.com/office/drawing/2014/chart" uri="{C3380CC4-5D6E-409C-BE32-E72D297353CC}">
                  <c16:uniqueId val="{0000003D-0E3F-4A8D-97C5-1C209C8BE60B}"/>
                </c:ext>
              </c:extLst>
            </c:dLbl>
            <c:dLbl>
              <c:idx val="21"/>
              <c:delete val="1"/>
              <c:extLst>
                <c:ext xmlns:c15="http://schemas.microsoft.com/office/drawing/2012/chart" uri="{CE6537A1-D6FC-4f65-9D91-7224C49458BB}"/>
                <c:ext xmlns:c16="http://schemas.microsoft.com/office/drawing/2014/chart" uri="{C3380CC4-5D6E-409C-BE32-E72D297353CC}">
                  <c16:uniqueId val="{0000003E-0E3F-4A8D-97C5-1C209C8BE60B}"/>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-4.3099999999999996</c:v>
                </c:pt>
                <c:pt idx="2">
                  <c:v>-5.53</c:v>
                </c:pt>
                <c:pt idx="3">
                  <c:v>2.63</c:v>
                </c:pt>
                <c:pt idx="4">
                  <c:v>0.41</c:v>
                </c:pt>
                <c:pt idx="5">
                  <c:v>1.18</c:v>
                </c:pt>
                <c:pt idx="6">
                  <c:v>1.99</c:v>
                </c:pt>
                <c:pt idx="7">
                  <c:v>1.1000000000000001</c:v>
                </c:pt>
                <c:pt idx="8">
                  <c:v>5.25</c:v>
                </c:pt>
                <c:pt idx="9">
                  <c:v>4.2300000000000004</c:v>
                </c:pt>
                <c:pt idx="10">
                  <c:v>3.4</c:v>
                </c:pt>
                <c:pt idx="11">
                  <c:v>2.81</c:v>
                </c:pt>
                <c:pt idx="12">
                  <c:v>1.95</c:v>
                </c:pt>
                <c:pt idx="13">
                  <c:v>4.2300000000000004</c:v>
                </c:pt>
                <c:pt idx="14">
                  <c:v>4.79</c:v>
                </c:pt>
                <c:pt idx="15">
                  <c:v>3.21</c:v>
                </c:pt>
                <c:pt idx="16">
                  <c:v>2</c:v>
                </c:pt>
                <c:pt idx="17">
                  <c:v>1.01</c:v>
                </c:pt>
                <c:pt idx="18">
                  <c:v>1.88</c:v>
                </c:pt>
                <c:pt idx="19">
                  <c:v>1.38</c:v>
                </c:pt>
                <c:pt idx="20">
                  <c:v>1.01</c:v>
                </c:pt>
                <c:pt idx="21">
                  <c:v>-0.22</c:v>
                </c:pt>
                <c:pt idx="22">
                  <c:v>-0.56999999999999995</c:v>
                </c:pt>
              </c:numCache>
            </c:numRef>
          </c:val>
          <c:smooth val="0"/>
          <c:extLst>
            <c:ext xmlns:c16="http://schemas.microsoft.com/office/drawing/2014/chart" uri="{C3380CC4-5D6E-409C-BE32-E72D297353CC}">
              <c16:uniqueId val="{00000041-0E3F-4A8D-97C5-1C209C8BE60B}"/>
            </c:ext>
          </c:extLst>
        </c:ser>
        <c:dLbls>
          <c:showLegendKey val="0"/>
          <c:showVal val="0"/>
          <c:showCatName val="0"/>
          <c:showSerName val="0"/>
          <c:showPercent val="0"/>
          <c:showBubbleSize val="0"/>
        </c:dLbls>
        <c:marker val="1"/>
        <c:smooth val="0"/>
        <c:axId val="434290064"/>
        <c:axId val="434290456"/>
      </c:lineChart>
      <c:catAx>
        <c:axId val="434290064"/>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290456"/>
        <c:crosses val="autoZero"/>
        <c:auto val="1"/>
        <c:lblAlgn val="ctr"/>
        <c:lblOffset val="100"/>
        <c:tickLblSkip val="1"/>
        <c:tickMarkSkip val="1"/>
        <c:noMultiLvlLbl val="0"/>
      </c:catAx>
      <c:valAx>
        <c:axId val="434290456"/>
        <c:scaling>
          <c:orientation val="minMax"/>
          <c:max val="12"/>
          <c:min val="-1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34290064"/>
        <c:crosses val="autoZero"/>
        <c:crossBetween val="between"/>
        <c:majorUnit val="4"/>
      </c:valAx>
      <c:spPr>
        <a:noFill/>
        <a:ln w="25409">
          <a:noFill/>
        </a:ln>
      </c:spPr>
    </c:plotArea>
    <c:legend>
      <c:legendPos val="t"/>
      <c:layout>
        <c:manualLayout>
          <c:xMode val="edge"/>
          <c:yMode val="edge"/>
          <c:x val="4.6652985305970611E-2"/>
          <c:y val="7.0523428216034911E-2"/>
          <c:w val="0.41929319858639436"/>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6098952077032E-2"/>
          <c:y val="7.6776482380248992E-2"/>
          <c:w val="0.95203338085739386"/>
          <c:h val="0.7952821492431225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w="9525">
                <a:solidFill>
                  <a:srgbClr val="BFBFBF"/>
                </a:solidFill>
              </a:ln>
              <a:effectLst/>
            </c:spPr>
          </c:marker>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Sheet1!$B$2:$Z$2</c:f>
            </c:numRef>
          </c:val>
          <c:smooth val="0"/>
          <c:extLst>
            <c:ext xmlns:c16="http://schemas.microsoft.com/office/drawing/2014/chart" uri="{C3380CC4-5D6E-409C-BE32-E72D297353CC}">
              <c16:uniqueId val="{00000000-CB17-4371-B624-D39BD9571821}"/>
            </c:ext>
          </c:extLst>
        </c:ser>
        <c:ser>
          <c:idx val="1"/>
          <c:order val="1"/>
          <c:tx>
            <c:strRef>
              <c:f>Sheet1!$A$3</c:f>
              <c:strCache>
                <c:ptCount val="1"/>
                <c:pt idx="0">
                  <c:v>Y2014</c:v>
                </c:pt>
              </c:strCache>
            </c:strRef>
          </c:tx>
          <c:spPr>
            <a:ln w="19050" cmpd="sng">
              <a:solidFill>
                <a:schemeClr val="bg1">
                  <a:lumMod val="75000"/>
                </a:schemeClr>
              </a:solidFill>
            </a:ln>
            <a:effectLst/>
          </c:spPr>
          <c:marker>
            <c:symbol val="circle"/>
            <c:size val="10"/>
            <c:spPr>
              <a:solidFill>
                <a:schemeClr val="bg1"/>
              </a:solidFill>
              <a:ln>
                <a:solidFill>
                  <a:schemeClr val="bg1">
                    <a:lumMod val="75000"/>
                  </a:schemeClr>
                </a:solidFill>
              </a:ln>
              <a:effectLst/>
            </c:spPr>
          </c:marker>
          <c:dPt>
            <c:idx val="1"/>
            <c:marker>
              <c:symbol val="circle"/>
              <c:size val="7"/>
            </c:marker>
            <c:bubble3D val="0"/>
            <c:extLst>
              <c:ext xmlns:c16="http://schemas.microsoft.com/office/drawing/2014/chart" uri="{C3380CC4-5D6E-409C-BE32-E72D297353CC}">
                <c16:uniqueId val="{00000001-CB17-4371-B624-D39BD9571821}"/>
              </c:ext>
            </c:extLst>
          </c:dPt>
          <c:dPt>
            <c:idx val="3"/>
            <c:marker>
              <c:symbol val="circle"/>
              <c:size val="7"/>
            </c:marker>
            <c:bubble3D val="0"/>
            <c:extLst>
              <c:ext xmlns:c16="http://schemas.microsoft.com/office/drawing/2014/chart" uri="{C3380CC4-5D6E-409C-BE32-E72D297353CC}">
                <c16:uniqueId val="{00000002-CB17-4371-B624-D39BD9571821}"/>
              </c:ext>
            </c:extLst>
          </c:dPt>
          <c:dPt>
            <c:idx val="5"/>
            <c:marker>
              <c:symbol val="circle"/>
              <c:size val="7"/>
            </c:marker>
            <c:bubble3D val="0"/>
            <c:extLst>
              <c:ext xmlns:c16="http://schemas.microsoft.com/office/drawing/2014/chart" uri="{C3380CC4-5D6E-409C-BE32-E72D297353CC}">
                <c16:uniqueId val="{00000003-CB17-4371-B624-D39BD9571821}"/>
              </c:ext>
            </c:extLst>
          </c:dPt>
          <c:dPt>
            <c:idx val="7"/>
            <c:marker>
              <c:symbol val="circle"/>
              <c:size val="7"/>
            </c:marker>
            <c:bubble3D val="0"/>
            <c:extLst>
              <c:ext xmlns:c16="http://schemas.microsoft.com/office/drawing/2014/chart" uri="{C3380CC4-5D6E-409C-BE32-E72D297353CC}">
                <c16:uniqueId val="{00000004-CB17-4371-B624-D39BD9571821}"/>
              </c:ext>
            </c:extLst>
          </c:dPt>
          <c:dPt>
            <c:idx val="9"/>
            <c:marker>
              <c:symbol val="circle"/>
              <c:size val="7"/>
            </c:marker>
            <c:bubble3D val="0"/>
            <c:extLst>
              <c:ext xmlns:c16="http://schemas.microsoft.com/office/drawing/2014/chart" uri="{C3380CC4-5D6E-409C-BE32-E72D297353CC}">
                <c16:uniqueId val="{00000005-CB17-4371-B624-D39BD9571821}"/>
              </c:ext>
            </c:extLst>
          </c:dPt>
          <c:dPt>
            <c:idx val="11"/>
            <c:marker>
              <c:symbol val="circle"/>
              <c:size val="7"/>
            </c:marker>
            <c:bubble3D val="0"/>
            <c:extLst>
              <c:ext xmlns:c16="http://schemas.microsoft.com/office/drawing/2014/chart" uri="{C3380CC4-5D6E-409C-BE32-E72D297353CC}">
                <c16:uniqueId val="{00000006-CB17-4371-B624-D39BD9571821}"/>
              </c:ext>
            </c:extLst>
          </c:dPt>
          <c:dPt>
            <c:idx val="13"/>
            <c:marker>
              <c:symbol val="circle"/>
              <c:size val="7"/>
            </c:marker>
            <c:bubble3D val="0"/>
            <c:extLst>
              <c:ext xmlns:c16="http://schemas.microsoft.com/office/drawing/2014/chart" uri="{C3380CC4-5D6E-409C-BE32-E72D297353CC}">
                <c16:uniqueId val="{00000007-CB17-4371-B624-D39BD9571821}"/>
              </c:ext>
            </c:extLst>
          </c:dPt>
          <c:dPt>
            <c:idx val="15"/>
            <c:marker>
              <c:symbol val="circle"/>
              <c:size val="7"/>
            </c:marker>
            <c:bubble3D val="0"/>
            <c:extLst>
              <c:ext xmlns:c16="http://schemas.microsoft.com/office/drawing/2014/chart" uri="{C3380CC4-5D6E-409C-BE32-E72D297353CC}">
                <c16:uniqueId val="{00000008-CB17-4371-B624-D39BD9571821}"/>
              </c:ext>
            </c:extLst>
          </c:dPt>
          <c:dPt>
            <c:idx val="17"/>
            <c:marker>
              <c:symbol val="circle"/>
              <c:size val="7"/>
            </c:marker>
            <c:bubble3D val="0"/>
            <c:extLst>
              <c:ext xmlns:c16="http://schemas.microsoft.com/office/drawing/2014/chart" uri="{C3380CC4-5D6E-409C-BE32-E72D297353CC}">
                <c16:uniqueId val="{00000009-CB17-4371-B624-D39BD9571821}"/>
              </c:ext>
            </c:extLst>
          </c:dPt>
          <c:dPt>
            <c:idx val="19"/>
            <c:marker>
              <c:symbol val="circle"/>
              <c:size val="7"/>
            </c:marker>
            <c:bubble3D val="0"/>
            <c:extLst>
              <c:ext xmlns:c16="http://schemas.microsoft.com/office/drawing/2014/chart" uri="{C3380CC4-5D6E-409C-BE32-E72D297353CC}">
                <c16:uniqueId val="{0000000A-CB17-4371-B624-D39BD9571821}"/>
              </c:ext>
            </c:extLst>
          </c:dPt>
          <c:dPt>
            <c:idx val="21"/>
            <c:marker>
              <c:symbol val="circle"/>
              <c:size val="7"/>
            </c:marker>
            <c:bubble3D val="0"/>
            <c:extLst>
              <c:ext xmlns:c16="http://schemas.microsoft.com/office/drawing/2014/chart" uri="{C3380CC4-5D6E-409C-BE32-E72D297353CC}">
                <c16:uniqueId val="{0000000B-CB17-4371-B624-D39BD9571821}"/>
              </c:ext>
            </c:extLst>
          </c:dPt>
          <c:dPt>
            <c:idx val="23"/>
            <c:marker>
              <c:symbol val="circle"/>
              <c:size val="7"/>
            </c:marker>
            <c:bubble3D val="0"/>
            <c:extLst>
              <c:ext xmlns:c16="http://schemas.microsoft.com/office/drawing/2014/chart" uri="{C3380CC4-5D6E-409C-BE32-E72D297353CC}">
                <c16:uniqueId val="{0000000C-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Sheet1!$B$3:$Z$3</c:f>
              <c:numCache>
                <c:formatCode>0.00_ </c:formatCode>
                <c:ptCount val="25"/>
                <c:pt idx="0">
                  <c:v>0</c:v>
                </c:pt>
                <c:pt idx="1">
                  <c:v>0.36058829832987505</c:v>
                </c:pt>
                <c:pt idx="2">
                  <c:v>3.4888306453336506</c:v>
                </c:pt>
                <c:pt idx="3">
                  <c:v>3.9784708985660124</c:v>
                </c:pt>
                <c:pt idx="4">
                  <c:v>3.4477074370757164</c:v>
                </c:pt>
                <c:pt idx="5">
                  <c:v>3.4833457266236918</c:v>
                </c:pt>
                <c:pt idx="6">
                  <c:v>3.151291844025871</c:v>
                </c:pt>
                <c:pt idx="7">
                  <c:v>3.0584132182899793</c:v>
                </c:pt>
                <c:pt idx="8">
                  <c:v>2.5967814877573474</c:v>
                </c:pt>
                <c:pt idx="9">
                  <c:v>2.89434508129726</c:v>
                </c:pt>
                <c:pt idx="10">
                  <c:v>2.4785423873230799</c:v>
                </c:pt>
                <c:pt idx="11">
                  <c:v>2.007393383371991</c:v>
                </c:pt>
                <c:pt idx="12">
                  <c:v>1.7242417304566846</c:v>
                </c:pt>
                <c:pt idx="13">
                  <c:v>1.6526734444878393</c:v>
                </c:pt>
                <c:pt idx="14">
                  <c:v>1.1922028745173658</c:v>
                </c:pt>
                <c:pt idx="15">
                  <c:v>1.0272946168273516</c:v>
                </c:pt>
                <c:pt idx="16">
                  <c:v>0.79989919466848747</c:v>
                </c:pt>
                <c:pt idx="17">
                  <c:v>0.58300595105776376</c:v>
                </c:pt>
                <c:pt idx="18">
                  <c:v>0.22753756516572751</c:v>
                </c:pt>
                <c:pt idx="19">
                  <c:v>0.55480659879857053</c:v>
                </c:pt>
                <c:pt idx="20">
                  <c:v>0.24243823727786734</c:v>
                </c:pt>
                <c:pt idx="21">
                  <c:v>0.32008537324989234</c:v>
                </c:pt>
                <c:pt idx="22">
                  <c:v>0.26737770093583701</c:v>
                </c:pt>
                <c:pt idx="23">
                  <c:v>0.26340418250213787</c:v>
                </c:pt>
                <c:pt idx="24">
                  <c:v>0.11780283788347667</c:v>
                </c:pt>
              </c:numCache>
            </c:numRef>
          </c:val>
          <c:smooth val="0"/>
          <c:extLst>
            <c:ext xmlns:c16="http://schemas.microsoft.com/office/drawing/2014/chart" uri="{C3380CC4-5D6E-409C-BE32-E72D297353CC}">
              <c16:uniqueId val="{0000000D-CB17-4371-B624-D39BD9571821}"/>
            </c:ext>
          </c:extLst>
        </c:ser>
        <c:ser>
          <c:idx val="2"/>
          <c:order val="2"/>
          <c:tx>
            <c:strRef>
              <c:f>Sheet1!$A$4</c:f>
              <c:strCache>
                <c:ptCount val="1"/>
                <c:pt idx="0">
                  <c:v>Y2015</c:v>
                </c:pt>
              </c:strCache>
            </c:strRef>
          </c:tx>
          <c:spPr>
            <a:ln>
              <a:solidFill>
                <a:srgbClr val="00B0F0"/>
              </a:solidFill>
            </a:ln>
          </c:spPr>
          <c:marker>
            <c:symbol val="circle"/>
            <c:size val="10"/>
            <c:spPr>
              <a:solidFill>
                <a:schemeClr val="bg1"/>
              </a:solidFill>
              <a:ln w="25400">
                <a:solidFill>
                  <a:srgbClr val="00B0F0"/>
                </a:solidFill>
              </a:ln>
            </c:spPr>
          </c:marker>
          <c:dPt>
            <c:idx val="1"/>
            <c:marker>
              <c:symbol val="circle"/>
              <c:size val="7"/>
            </c:marker>
            <c:bubble3D val="0"/>
            <c:extLst>
              <c:ext xmlns:c16="http://schemas.microsoft.com/office/drawing/2014/chart" uri="{C3380CC4-5D6E-409C-BE32-E72D297353CC}">
                <c16:uniqueId val="{0000000E-CB17-4371-B624-D39BD9571821}"/>
              </c:ext>
            </c:extLst>
          </c:dPt>
          <c:dPt>
            <c:idx val="3"/>
            <c:marker>
              <c:symbol val="circle"/>
              <c:size val="7"/>
            </c:marker>
            <c:bubble3D val="0"/>
            <c:extLst>
              <c:ext xmlns:c16="http://schemas.microsoft.com/office/drawing/2014/chart" uri="{C3380CC4-5D6E-409C-BE32-E72D297353CC}">
                <c16:uniqueId val="{0000000F-CB17-4371-B624-D39BD9571821}"/>
              </c:ext>
            </c:extLst>
          </c:dPt>
          <c:dPt>
            <c:idx val="5"/>
            <c:marker>
              <c:symbol val="circle"/>
              <c:size val="7"/>
            </c:marker>
            <c:bubble3D val="0"/>
            <c:extLst>
              <c:ext xmlns:c16="http://schemas.microsoft.com/office/drawing/2014/chart" uri="{C3380CC4-5D6E-409C-BE32-E72D297353CC}">
                <c16:uniqueId val="{00000010-CB17-4371-B624-D39BD9571821}"/>
              </c:ext>
            </c:extLst>
          </c:dPt>
          <c:dPt>
            <c:idx val="7"/>
            <c:marker>
              <c:symbol val="circle"/>
              <c:size val="7"/>
            </c:marker>
            <c:bubble3D val="0"/>
            <c:extLst>
              <c:ext xmlns:c16="http://schemas.microsoft.com/office/drawing/2014/chart" uri="{C3380CC4-5D6E-409C-BE32-E72D297353CC}">
                <c16:uniqueId val="{00000011-CB17-4371-B624-D39BD9571821}"/>
              </c:ext>
            </c:extLst>
          </c:dPt>
          <c:dPt>
            <c:idx val="9"/>
            <c:marker>
              <c:symbol val="circle"/>
              <c:size val="7"/>
            </c:marker>
            <c:bubble3D val="0"/>
            <c:extLst>
              <c:ext xmlns:c16="http://schemas.microsoft.com/office/drawing/2014/chart" uri="{C3380CC4-5D6E-409C-BE32-E72D297353CC}">
                <c16:uniqueId val="{00000012-CB17-4371-B624-D39BD9571821}"/>
              </c:ext>
            </c:extLst>
          </c:dPt>
          <c:dPt>
            <c:idx val="11"/>
            <c:marker>
              <c:symbol val="circle"/>
              <c:size val="7"/>
            </c:marker>
            <c:bubble3D val="0"/>
            <c:extLst>
              <c:ext xmlns:c16="http://schemas.microsoft.com/office/drawing/2014/chart" uri="{C3380CC4-5D6E-409C-BE32-E72D297353CC}">
                <c16:uniqueId val="{00000013-CB17-4371-B624-D39BD9571821}"/>
              </c:ext>
            </c:extLst>
          </c:dPt>
          <c:dPt>
            <c:idx val="13"/>
            <c:marker>
              <c:symbol val="circle"/>
              <c:size val="7"/>
            </c:marker>
            <c:bubble3D val="0"/>
            <c:extLst>
              <c:ext xmlns:c16="http://schemas.microsoft.com/office/drawing/2014/chart" uri="{C3380CC4-5D6E-409C-BE32-E72D297353CC}">
                <c16:uniqueId val="{00000014-CB17-4371-B624-D39BD9571821}"/>
              </c:ext>
            </c:extLst>
          </c:dPt>
          <c:dPt>
            <c:idx val="15"/>
            <c:marker>
              <c:symbol val="circle"/>
              <c:size val="7"/>
            </c:marker>
            <c:bubble3D val="0"/>
            <c:extLst>
              <c:ext xmlns:c16="http://schemas.microsoft.com/office/drawing/2014/chart" uri="{C3380CC4-5D6E-409C-BE32-E72D297353CC}">
                <c16:uniqueId val="{00000015-CB17-4371-B624-D39BD9571821}"/>
              </c:ext>
            </c:extLst>
          </c:dPt>
          <c:dPt>
            <c:idx val="17"/>
            <c:marker>
              <c:symbol val="circle"/>
              <c:size val="7"/>
            </c:marker>
            <c:bubble3D val="0"/>
            <c:extLst>
              <c:ext xmlns:c16="http://schemas.microsoft.com/office/drawing/2014/chart" uri="{C3380CC4-5D6E-409C-BE32-E72D297353CC}">
                <c16:uniqueId val="{00000016-CB17-4371-B624-D39BD9571821}"/>
              </c:ext>
            </c:extLst>
          </c:dPt>
          <c:dPt>
            <c:idx val="19"/>
            <c:marker>
              <c:symbol val="circle"/>
              <c:size val="8"/>
            </c:marker>
            <c:bubble3D val="0"/>
            <c:extLst>
              <c:ext xmlns:c16="http://schemas.microsoft.com/office/drawing/2014/chart" uri="{C3380CC4-5D6E-409C-BE32-E72D297353CC}">
                <c16:uniqueId val="{00000017-CB17-4371-B624-D39BD9571821}"/>
              </c:ext>
            </c:extLst>
          </c:dPt>
          <c:dPt>
            <c:idx val="21"/>
            <c:marker>
              <c:symbol val="circle"/>
              <c:size val="7"/>
            </c:marker>
            <c:bubble3D val="0"/>
            <c:extLst>
              <c:ext xmlns:c16="http://schemas.microsoft.com/office/drawing/2014/chart" uri="{C3380CC4-5D6E-409C-BE32-E72D297353CC}">
                <c16:uniqueId val="{00000018-CB17-4371-B624-D39BD9571821}"/>
              </c:ext>
            </c:extLst>
          </c:dPt>
          <c:dPt>
            <c:idx val="23"/>
            <c:marker>
              <c:symbol val="circle"/>
              <c:size val="7"/>
            </c:marker>
            <c:bubble3D val="0"/>
            <c:extLst>
              <c:ext xmlns:c16="http://schemas.microsoft.com/office/drawing/2014/chart" uri="{C3380CC4-5D6E-409C-BE32-E72D297353CC}">
                <c16:uniqueId val="{00000019-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Sheet1!$B$4:$Z$4</c:f>
              <c:numCache>
                <c:formatCode>0.00_ </c:formatCode>
                <c:ptCount val="25"/>
                <c:pt idx="0">
                  <c:v>0</c:v>
                </c:pt>
                <c:pt idx="1">
                  <c:v>1.0410952749937223</c:v>
                </c:pt>
                <c:pt idx="2">
                  <c:v>1.2719066705013724</c:v>
                </c:pt>
                <c:pt idx="3">
                  <c:v>2.0389135515954369</c:v>
                </c:pt>
                <c:pt idx="4">
                  <c:v>2.0155858716889208</c:v>
                </c:pt>
                <c:pt idx="5">
                  <c:v>1.9275512964865578</c:v>
                </c:pt>
                <c:pt idx="6">
                  <c:v>1.8175058520445635</c:v>
                </c:pt>
                <c:pt idx="7">
                  <c:v>1.9290558320393507</c:v>
                </c:pt>
                <c:pt idx="8">
                  <c:v>1.3355474941183945</c:v>
                </c:pt>
                <c:pt idx="9">
                  <c:v>1.3353088782250522</c:v>
                </c:pt>
                <c:pt idx="10">
                  <c:v>1.0129063715290876</c:v>
                </c:pt>
                <c:pt idx="11">
                  <c:v>0.71898150381071191</c:v>
                </c:pt>
                <c:pt idx="12">
                  <c:v>0.87518376684557941</c:v>
                </c:pt>
                <c:pt idx="13">
                  <c:v>-0.50766799017950504</c:v>
                </c:pt>
                <c:pt idx="14">
                  <c:v>-6.6560791293293717E-2</c:v>
                </c:pt>
                <c:pt idx="15">
                  <c:v>-0.53042540325253695</c:v>
                </c:pt>
                <c:pt idx="16">
                  <c:v>-0.43824963680997359</c:v>
                </c:pt>
                <c:pt idx="17">
                  <c:v>-0.48495021973595448</c:v>
                </c:pt>
                <c:pt idx="18">
                  <c:v>-0.66276616151442169</c:v>
                </c:pt>
                <c:pt idx="19">
                  <c:v>-0.80820738265669556</c:v>
                </c:pt>
                <c:pt idx="20">
                  <c:v>-1.0333084203056992</c:v>
                </c:pt>
                <c:pt idx="21">
                  <c:v>-0.72722688067579244</c:v>
                </c:pt>
                <c:pt idx="22">
                  <c:v>-1.4670151642481279</c:v>
                </c:pt>
                <c:pt idx="23">
                  <c:v>-1.3096534611373798</c:v>
                </c:pt>
                <c:pt idx="24">
                  <c:v>-1.8208250852329462</c:v>
                </c:pt>
              </c:numCache>
            </c:numRef>
          </c:val>
          <c:smooth val="0"/>
          <c:extLst>
            <c:ext xmlns:c16="http://schemas.microsoft.com/office/drawing/2014/chart" uri="{C3380CC4-5D6E-409C-BE32-E72D297353CC}">
              <c16:uniqueId val="{0000001A-CB17-4371-B624-D39BD9571821}"/>
            </c:ext>
          </c:extLst>
        </c:ser>
        <c:ser>
          <c:idx val="3"/>
          <c:order val="3"/>
          <c:tx>
            <c:strRef>
              <c:f>Sheet1!$A$5</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1B-CB17-4371-B624-D39BD9571821}"/>
              </c:ext>
            </c:extLst>
          </c:dPt>
          <c:dPt>
            <c:idx val="3"/>
            <c:marker>
              <c:symbol val="circle"/>
              <c:size val="7"/>
            </c:marker>
            <c:bubble3D val="0"/>
            <c:extLst>
              <c:ext xmlns:c16="http://schemas.microsoft.com/office/drawing/2014/chart" uri="{C3380CC4-5D6E-409C-BE32-E72D297353CC}">
                <c16:uniqueId val="{0000001C-CB17-4371-B624-D39BD9571821}"/>
              </c:ext>
            </c:extLst>
          </c:dPt>
          <c:dPt>
            <c:idx val="5"/>
            <c:marker>
              <c:symbol val="circle"/>
              <c:size val="7"/>
            </c:marker>
            <c:bubble3D val="0"/>
            <c:extLst>
              <c:ext xmlns:c16="http://schemas.microsoft.com/office/drawing/2014/chart" uri="{C3380CC4-5D6E-409C-BE32-E72D297353CC}">
                <c16:uniqueId val="{0000001D-CB17-4371-B624-D39BD9571821}"/>
              </c:ext>
            </c:extLst>
          </c:dPt>
          <c:dPt>
            <c:idx val="7"/>
            <c:marker>
              <c:symbol val="circle"/>
              <c:size val="7"/>
            </c:marker>
            <c:bubble3D val="0"/>
            <c:extLst>
              <c:ext xmlns:c16="http://schemas.microsoft.com/office/drawing/2014/chart" uri="{C3380CC4-5D6E-409C-BE32-E72D297353CC}">
                <c16:uniqueId val="{0000001E-CB17-4371-B624-D39BD9571821}"/>
              </c:ext>
            </c:extLst>
          </c:dPt>
          <c:dPt>
            <c:idx val="9"/>
            <c:marker>
              <c:symbol val="circle"/>
              <c:size val="7"/>
            </c:marker>
            <c:bubble3D val="0"/>
            <c:extLst>
              <c:ext xmlns:c16="http://schemas.microsoft.com/office/drawing/2014/chart" uri="{C3380CC4-5D6E-409C-BE32-E72D297353CC}">
                <c16:uniqueId val="{0000001F-CB17-4371-B624-D39BD9571821}"/>
              </c:ext>
            </c:extLst>
          </c:dPt>
          <c:dPt>
            <c:idx val="11"/>
            <c:marker>
              <c:symbol val="circle"/>
              <c:size val="7"/>
            </c:marker>
            <c:bubble3D val="0"/>
            <c:extLst>
              <c:ext xmlns:c16="http://schemas.microsoft.com/office/drawing/2014/chart" uri="{C3380CC4-5D6E-409C-BE32-E72D297353CC}">
                <c16:uniqueId val="{00000020-CB17-4371-B624-D39BD9571821}"/>
              </c:ext>
            </c:extLst>
          </c:dPt>
          <c:dPt>
            <c:idx val="13"/>
            <c:marker>
              <c:symbol val="circle"/>
              <c:size val="7"/>
            </c:marker>
            <c:bubble3D val="0"/>
            <c:extLst>
              <c:ext xmlns:c16="http://schemas.microsoft.com/office/drawing/2014/chart" uri="{C3380CC4-5D6E-409C-BE32-E72D297353CC}">
                <c16:uniqueId val="{00000021-CB17-4371-B624-D39BD9571821}"/>
              </c:ext>
            </c:extLst>
          </c:dPt>
          <c:dPt>
            <c:idx val="15"/>
            <c:marker>
              <c:symbol val="circle"/>
              <c:size val="7"/>
            </c:marker>
            <c:bubble3D val="0"/>
            <c:extLst>
              <c:ext xmlns:c16="http://schemas.microsoft.com/office/drawing/2014/chart" uri="{C3380CC4-5D6E-409C-BE32-E72D297353CC}">
                <c16:uniqueId val="{00000022-CB17-4371-B624-D39BD9571821}"/>
              </c:ext>
            </c:extLst>
          </c:dPt>
          <c:dPt>
            <c:idx val="17"/>
            <c:marker>
              <c:symbol val="circle"/>
              <c:size val="7"/>
            </c:marker>
            <c:bubble3D val="0"/>
            <c:extLst>
              <c:ext xmlns:c16="http://schemas.microsoft.com/office/drawing/2014/chart" uri="{C3380CC4-5D6E-409C-BE32-E72D297353CC}">
                <c16:uniqueId val="{00000023-CB17-4371-B624-D39BD9571821}"/>
              </c:ext>
            </c:extLst>
          </c:dPt>
          <c:dPt>
            <c:idx val="19"/>
            <c:marker>
              <c:symbol val="circle"/>
              <c:size val="7"/>
            </c:marker>
            <c:bubble3D val="0"/>
            <c:extLst>
              <c:ext xmlns:c16="http://schemas.microsoft.com/office/drawing/2014/chart" uri="{C3380CC4-5D6E-409C-BE32-E72D297353CC}">
                <c16:uniqueId val="{00000024-CB17-4371-B624-D39BD9571821}"/>
              </c:ext>
            </c:extLst>
          </c:dPt>
          <c:dPt>
            <c:idx val="21"/>
            <c:marker>
              <c:symbol val="circle"/>
              <c:size val="7"/>
            </c:marker>
            <c:bubble3D val="0"/>
            <c:extLst>
              <c:ext xmlns:c16="http://schemas.microsoft.com/office/drawing/2014/chart" uri="{C3380CC4-5D6E-409C-BE32-E72D297353CC}">
                <c16:uniqueId val="{00000025-CB17-4371-B624-D39BD9571821}"/>
              </c:ext>
            </c:extLst>
          </c:dPt>
          <c:dPt>
            <c:idx val="23"/>
            <c:marker>
              <c:symbol val="circle"/>
              <c:size val="7"/>
            </c:marker>
            <c:bubble3D val="0"/>
            <c:extLst>
              <c:ext xmlns:c16="http://schemas.microsoft.com/office/drawing/2014/chart" uri="{C3380CC4-5D6E-409C-BE32-E72D297353CC}">
                <c16:uniqueId val="{00000026-CB17-4371-B624-D39BD9571821}"/>
              </c:ext>
            </c:extLst>
          </c:dPt>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Sheet1!$B$5:$Z$5</c:f>
              <c:numCache>
                <c:formatCode>0.00_ </c:formatCode>
                <c:ptCount val="25"/>
                <c:pt idx="0">
                  <c:v>0</c:v>
                </c:pt>
                <c:pt idx="1">
                  <c:v>0.91912358607111888</c:v>
                </c:pt>
                <c:pt idx="2">
                  <c:v>1.333743568550174</c:v>
                </c:pt>
                <c:pt idx="3">
                  <c:v>1.4900699242975337</c:v>
                </c:pt>
                <c:pt idx="4">
                  <c:v>1.2777585830494107</c:v>
                </c:pt>
                <c:pt idx="5">
                  <c:v>1.2500267416774233</c:v>
                </c:pt>
                <c:pt idx="6">
                  <c:v>1.217084934215553</c:v>
                </c:pt>
                <c:pt idx="7">
                  <c:v>0.55566952530463709</c:v>
                </c:pt>
                <c:pt idx="8">
                  <c:v>0.50542093740381322</c:v>
                </c:pt>
                <c:pt idx="9">
                  <c:v>0.36491505036159416</c:v>
                </c:pt>
                <c:pt idx="10">
                  <c:v>-0.14671896593670097</c:v>
                </c:pt>
                <c:pt idx="11" formatCode="0.00_ ;[Red]\-0.00\ ">
                  <c:v>-0.44884066857197485</c:v>
                </c:pt>
                <c:pt idx="12">
                  <c:v>-0.78363320735804187</c:v>
                </c:pt>
                <c:pt idx="13">
                  <c:v>-0.90673490307462135</c:v>
                </c:pt>
                <c:pt idx="14">
                  <c:v>-1.0817735526342884</c:v>
                </c:pt>
                <c:pt idx="15">
                  <c:v>-1.4264982904158945</c:v>
                </c:pt>
                <c:pt idx="16">
                  <c:v>-1.3497953369107771</c:v>
                </c:pt>
                <c:pt idx="17">
                  <c:v>-0.74361182043782781</c:v>
                </c:pt>
                <c:pt idx="18">
                  <c:v>-1.510264779684471</c:v>
                </c:pt>
                <c:pt idx="19">
                  <c:v>-0.73769865239681909</c:v>
                </c:pt>
                <c:pt idx="20">
                  <c:v>-1.7810682583172521</c:v>
                </c:pt>
                <c:pt idx="21">
                  <c:v>-1.2399491782811107</c:v>
                </c:pt>
                <c:pt idx="22">
                  <c:v>-1.1195682413070893</c:v>
                </c:pt>
                <c:pt idx="23">
                  <c:v>-0.22368606840139255</c:v>
                </c:pt>
                <c:pt idx="24">
                  <c:v>-0.95356129311856797</c:v>
                </c:pt>
              </c:numCache>
            </c:numRef>
          </c:val>
          <c:smooth val="0"/>
          <c:extLst>
            <c:ext xmlns:c16="http://schemas.microsoft.com/office/drawing/2014/chart" uri="{C3380CC4-5D6E-409C-BE32-E72D297353CC}">
              <c16:uniqueId val="{00000027-CB17-4371-B624-D39BD9571821}"/>
            </c:ext>
          </c:extLst>
        </c:ser>
        <c:ser>
          <c:idx val="4"/>
          <c:order val="4"/>
          <c:tx>
            <c:strRef>
              <c:f>Sheet1!$A$6</c:f>
              <c:strCache>
                <c:ptCount val="1"/>
                <c:pt idx="0">
                  <c:v>Y2017</c:v>
                </c:pt>
              </c:strCache>
            </c:strRef>
          </c:tx>
          <c:spPr>
            <a:ln w="31750">
              <a:solidFill>
                <a:schemeClr val="accent4"/>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28-CB17-4371-B624-D39BD9571821}"/>
              </c:ext>
            </c:extLst>
          </c:dPt>
          <c:dPt>
            <c:idx val="3"/>
            <c:marker>
              <c:symbol val="circle"/>
              <c:size val="7"/>
            </c:marker>
            <c:bubble3D val="0"/>
            <c:extLst>
              <c:ext xmlns:c16="http://schemas.microsoft.com/office/drawing/2014/chart" uri="{C3380CC4-5D6E-409C-BE32-E72D297353CC}">
                <c16:uniqueId val="{00000029-CB17-4371-B624-D39BD9571821}"/>
              </c:ext>
            </c:extLst>
          </c:dPt>
          <c:dPt>
            <c:idx val="5"/>
            <c:marker>
              <c:symbol val="circle"/>
              <c:size val="7"/>
            </c:marker>
            <c:bubble3D val="0"/>
            <c:extLst>
              <c:ext xmlns:c16="http://schemas.microsoft.com/office/drawing/2014/chart" uri="{C3380CC4-5D6E-409C-BE32-E72D297353CC}">
                <c16:uniqueId val="{0000002A-CB17-4371-B624-D39BD9571821}"/>
              </c:ext>
            </c:extLst>
          </c:dPt>
          <c:dPt>
            <c:idx val="7"/>
            <c:marker>
              <c:symbol val="circle"/>
              <c:size val="7"/>
            </c:marker>
            <c:bubble3D val="0"/>
            <c:extLst>
              <c:ext xmlns:c16="http://schemas.microsoft.com/office/drawing/2014/chart" uri="{C3380CC4-5D6E-409C-BE32-E72D297353CC}">
                <c16:uniqueId val="{0000002B-CB17-4371-B624-D39BD9571821}"/>
              </c:ext>
            </c:extLst>
          </c:dPt>
          <c:dPt>
            <c:idx val="9"/>
            <c:marker>
              <c:symbol val="circle"/>
              <c:size val="7"/>
            </c:marker>
            <c:bubble3D val="0"/>
            <c:extLst>
              <c:ext xmlns:c16="http://schemas.microsoft.com/office/drawing/2014/chart" uri="{C3380CC4-5D6E-409C-BE32-E72D297353CC}">
                <c16:uniqueId val="{0000002C-CB17-4371-B624-D39BD9571821}"/>
              </c:ext>
            </c:extLst>
          </c:dPt>
          <c:dPt>
            <c:idx val="11"/>
            <c:marker>
              <c:symbol val="circle"/>
              <c:size val="7"/>
            </c:marker>
            <c:bubble3D val="0"/>
            <c:extLst>
              <c:ext xmlns:c16="http://schemas.microsoft.com/office/drawing/2014/chart" uri="{C3380CC4-5D6E-409C-BE32-E72D297353CC}">
                <c16:uniqueId val="{0000002D-CB17-4371-B624-D39BD9571821}"/>
              </c:ext>
            </c:extLst>
          </c:dPt>
          <c:dPt>
            <c:idx val="13"/>
            <c:marker>
              <c:symbol val="circle"/>
              <c:size val="7"/>
            </c:marker>
            <c:bubble3D val="0"/>
            <c:extLst>
              <c:ext xmlns:c16="http://schemas.microsoft.com/office/drawing/2014/chart" uri="{C3380CC4-5D6E-409C-BE32-E72D297353CC}">
                <c16:uniqueId val="{0000002E-CB17-4371-B624-D39BD9571821}"/>
              </c:ext>
            </c:extLst>
          </c:dPt>
          <c:dPt>
            <c:idx val="15"/>
            <c:marker>
              <c:symbol val="circle"/>
              <c:size val="7"/>
            </c:marker>
            <c:bubble3D val="0"/>
            <c:extLst>
              <c:ext xmlns:c16="http://schemas.microsoft.com/office/drawing/2014/chart" uri="{C3380CC4-5D6E-409C-BE32-E72D297353CC}">
                <c16:uniqueId val="{0000002F-CB17-4371-B624-D39BD9571821}"/>
              </c:ext>
            </c:extLst>
          </c:dPt>
          <c:dPt>
            <c:idx val="17"/>
            <c:marker>
              <c:symbol val="circle"/>
              <c:size val="7"/>
            </c:marker>
            <c:bubble3D val="0"/>
            <c:extLst>
              <c:ext xmlns:c16="http://schemas.microsoft.com/office/drawing/2014/chart" uri="{C3380CC4-5D6E-409C-BE32-E72D297353CC}">
                <c16:uniqueId val="{00000030-CB17-4371-B624-D39BD9571821}"/>
              </c:ext>
            </c:extLst>
          </c:dPt>
          <c:dPt>
            <c:idx val="19"/>
            <c:marker>
              <c:symbol val="circle"/>
              <c:size val="7"/>
            </c:marker>
            <c:bubble3D val="0"/>
            <c:extLst>
              <c:ext xmlns:c16="http://schemas.microsoft.com/office/drawing/2014/chart" uri="{C3380CC4-5D6E-409C-BE32-E72D297353CC}">
                <c16:uniqueId val="{00000031-CB17-4371-B624-D39BD9571821}"/>
              </c:ext>
            </c:extLst>
          </c:dPt>
          <c:dPt>
            <c:idx val="21"/>
            <c:marker>
              <c:symbol val="circle"/>
              <c:size val="7"/>
            </c:marker>
            <c:bubble3D val="0"/>
            <c:extLst>
              <c:ext xmlns:c16="http://schemas.microsoft.com/office/drawing/2014/chart" uri="{C3380CC4-5D6E-409C-BE32-E72D297353CC}">
                <c16:uniqueId val="{00000032-CB17-4371-B624-D39BD9571821}"/>
              </c:ext>
            </c:extLst>
          </c:dPt>
          <c:dPt>
            <c:idx val="23"/>
            <c:marker>
              <c:symbol val="circle"/>
              <c:size val="7"/>
            </c:marker>
            <c:bubble3D val="0"/>
            <c:extLst>
              <c:ext xmlns:c16="http://schemas.microsoft.com/office/drawing/2014/chart" uri="{C3380CC4-5D6E-409C-BE32-E72D297353CC}">
                <c16:uniqueId val="{00000033-CB17-4371-B624-D39BD9571821}"/>
              </c:ext>
            </c:extLst>
          </c:dPt>
          <c:dLbls>
            <c:dLbl>
              <c:idx val="1"/>
              <c:delete val="1"/>
              <c:extLst>
                <c:ext xmlns:c15="http://schemas.microsoft.com/office/drawing/2012/chart" uri="{CE6537A1-D6FC-4f65-9D91-7224C49458BB}"/>
                <c:ext xmlns:c16="http://schemas.microsoft.com/office/drawing/2014/chart" uri="{C3380CC4-5D6E-409C-BE32-E72D297353CC}">
                  <c16:uniqueId val="{00000028-CB17-4371-B624-D39BD9571821}"/>
                </c:ext>
              </c:extLst>
            </c:dLbl>
            <c:dLbl>
              <c:idx val="3"/>
              <c:delete val="1"/>
              <c:extLst>
                <c:ext xmlns:c15="http://schemas.microsoft.com/office/drawing/2012/chart" uri="{CE6537A1-D6FC-4f65-9D91-7224C49458BB}"/>
                <c:ext xmlns:c16="http://schemas.microsoft.com/office/drawing/2014/chart" uri="{C3380CC4-5D6E-409C-BE32-E72D297353CC}">
                  <c16:uniqueId val="{00000029-CB17-4371-B624-D39BD9571821}"/>
                </c:ext>
              </c:extLst>
            </c:dLbl>
            <c:dLbl>
              <c:idx val="4"/>
              <c:layout>
                <c:manualLayout>
                  <c:x val="-3.5093272798341353E-2"/>
                  <c:y val="-4.00990937461823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4-CB17-4371-B624-D39BD9571821}"/>
                </c:ext>
              </c:extLst>
            </c:dLbl>
            <c:dLbl>
              <c:idx val="5"/>
              <c:delete val="1"/>
              <c:extLst>
                <c:ext xmlns:c15="http://schemas.microsoft.com/office/drawing/2012/chart" uri="{CE6537A1-D6FC-4f65-9D91-7224C49458BB}"/>
                <c:ext xmlns:c16="http://schemas.microsoft.com/office/drawing/2014/chart" uri="{C3380CC4-5D6E-409C-BE32-E72D297353CC}">
                  <c16:uniqueId val="{0000002A-CB17-4371-B624-D39BD9571821}"/>
                </c:ext>
              </c:extLst>
            </c:dLbl>
            <c:dLbl>
              <c:idx val="7"/>
              <c:delete val="1"/>
              <c:extLst>
                <c:ext xmlns:c15="http://schemas.microsoft.com/office/drawing/2012/chart" uri="{CE6537A1-D6FC-4f65-9D91-7224C49458BB}"/>
                <c:ext xmlns:c16="http://schemas.microsoft.com/office/drawing/2014/chart" uri="{C3380CC4-5D6E-409C-BE32-E72D297353CC}">
                  <c16:uniqueId val="{0000002B-CB17-4371-B624-D39BD9571821}"/>
                </c:ext>
              </c:extLst>
            </c:dLbl>
            <c:dLbl>
              <c:idx val="9"/>
              <c:delete val="1"/>
              <c:extLst>
                <c:ext xmlns:c15="http://schemas.microsoft.com/office/drawing/2012/chart" uri="{CE6537A1-D6FC-4f65-9D91-7224C49458BB}"/>
                <c:ext xmlns:c16="http://schemas.microsoft.com/office/drawing/2014/chart" uri="{C3380CC4-5D6E-409C-BE32-E72D297353CC}">
                  <c16:uniqueId val="{0000002C-CB17-4371-B624-D39BD9571821}"/>
                </c:ext>
              </c:extLst>
            </c:dLbl>
            <c:dLbl>
              <c:idx val="11"/>
              <c:delete val="1"/>
              <c:extLst>
                <c:ext xmlns:c15="http://schemas.microsoft.com/office/drawing/2012/chart" uri="{CE6537A1-D6FC-4f65-9D91-7224C49458BB}"/>
                <c:ext xmlns:c16="http://schemas.microsoft.com/office/drawing/2014/chart" uri="{C3380CC4-5D6E-409C-BE32-E72D297353CC}">
                  <c16:uniqueId val="{0000002D-CB17-4371-B624-D39BD9571821}"/>
                </c:ext>
              </c:extLst>
            </c:dLbl>
            <c:dLbl>
              <c:idx val="13"/>
              <c:delete val="1"/>
              <c:extLst>
                <c:ext xmlns:c15="http://schemas.microsoft.com/office/drawing/2012/chart" uri="{CE6537A1-D6FC-4f65-9D91-7224C49458BB}"/>
                <c:ext xmlns:c16="http://schemas.microsoft.com/office/drawing/2014/chart" uri="{C3380CC4-5D6E-409C-BE32-E72D297353CC}">
                  <c16:uniqueId val="{0000002E-CB17-4371-B624-D39BD9571821}"/>
                </c:ext>
              </c:extLst>
            </c:dLbl>
            <c:dLbl>
              <c:idx val="15"/>
              <c:delete val="1"/>
              <c:extLst>
                <c:ext xmlns:c15="http://schemas.microsoft.com/office/drawing/2012/chart" uri="{CE6537A1-D6FC-4f65-9D91-7224C49458BB}"/>
                <c:ext xmlns:c16="http://schemas.microsoft.com/office/drawing/2014/chart" uri="{C3380CC4-5D6E-409C-BE32-E72D297353CC}">
                  <c16:uniqueId val="{0000002F-CB17-4371-B624-D39BD9571821}"/>
                </c:ext>
              </c:extLst>
            </c:dLbl>
            <c:dLbl>
              <c:idx val="17"/>
              <c:delete val="1"/>
              <c:extLst>
                <c:ext xmlns:c15="http://schemas.microsoft.com/office/drawing/2012/chart" uri="{CE6537A1-D6FC-4f65-9D91-7224C49458BB}"/>
                <c:ext xmlns:c16="http://schemas.microsoft.com/office/drawing/2014/chart" uri="{C3380CC4-5D6E-409C-BE32-E72D297353CC}">
                  <c16:uniqueId val="{00000030-CB17-4371-B624-D39BD9571821}"/>
                </c:ext>
              </c:extLst>
            </c:dLbl>
            <c:dLbl>
              <c:idx val="19"/>
              <c:delete val="1"/>
              <c:extLst>
                <c:ext xmlns:c15="http://schemas.microsoft.com/office/drawing/2012/chart" uri="{CE6537A1-D6FC-4f65-9D91-7224C49458BB}"/>
                <c:ext xmlns:c16="http://schemas.microsoft.com/office/drawing/2014/chart" uri="{C3380CC4-5D6E-409C-BE32-E72D297353CC}">
                  <c16:uniqueId val="{00000031-CB17-4371-B624-D39BD9571821}"/>
                </c:ext>
              </c:extLst>
            </c:dLbl>
            <c:dLbl>
              <c:idx val="21"/>
              <c:delete val="1"/>
              <c:extLst>
                <c:ext xmlns:c15="http://schemas.microsoft.com/office/drawing/2012/chart" uri="{CE6537A1-D6FC-4f65-9D91-7224C49458BB}"/>
                <c:ext xmlns:c16="http://schemas.microsoft.com/office/drawing/2014/chart" uri="{C3380CC4-5D6E-409C-BE32-E72D297353CC}">
                  <c16:uniqueId val="{00000032-CB17-4371-B624-D39BD9571821}"/>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1月中</c:v>
                </c:pt>
                <c:pt idx="2">
                  <c:v>1月</c:v>
                </c:pt>
                <c:pt idx="3">
                  <c:v>2月中</c:v>
                </c:pt>
                <c:pt idx="4">
                  <c:v>2月</c:v>
                </c:pt>
                <c:pt idx="5">
                  <c:v>3月中</c:v>
                </c:pt>
                <c:pt idx="6">
                  <c:v>3月</c:v>
                </c:pt>
                <c:pt idx="7">
                  <c:v>4月中</c:v>
                </c:pt>
                <c:pt idx="8">
                  <c:v>4月</c:v>
                </c:pt>
                <c:pt idx="9">
                  <c:v>5月中</c:v>
                </c:pt>
                <c:pt idx="10">
                  <c:v>5月</c:v>
                </c:pt>
                <c:pt idx="11">
                  <c:v>6月中</c:v>
                </c:pt>
                <c:pt idx="12">
                  <c:v>6月</c:v>
                </c:pt>
                <c:pt idx="13">
                  <c:v>7月中</c:v>
                </c:pt>
                <c:pt idx="14">
                  <c:v>7月</c:v>
                </c:pt>
                <c:pt idx="15">
                  <c:v>8月中</c:v>
                </c:pt>
                <c:pt idx="16">
                  <c:v>8月</c:v>
                </c:pt>
                <c:pt idx="17">
                  <c:v>9月中</c:v>
                </c:pt>
                <c:pt idx="18">
                  <c:v>9月</c:v>
                </c:pt>
                <c:pt idx="19">
                  <c:v>10月中</c:v>
                </c:pt>
                <c:pt idx="20">
                  <c:v>10月</c:v>
                </c:pt>
                <c:pt idx="21">
                  <c:v>11月中</c:v>
                </c:pt>
                <c:pt idx="22">
                  <c:v>11月</c:v>
                </c:pt>
                <c:pt idx="23">
                  <c:v>12月中</c:v>
                </c:pt>
                <c:pt idx="24">
                  <c:v>12月</c:v>
                </c:pt>
              </c:strCache>
            </c:strRef>
          </c:cat>
          <c:val>
            <c:numRef>
              <c:f>Sheet1!$B$6:$Z$6</c:f>
              <c:numCache>
                <c:formatCode>0.00_ </c:formatCode>
                <c:ptCount val="25"/>
                <c:pt idx="0">
                  <c:v>0</c:v>
                </c:pt>
                <c:pt idx="1">
                  <c:v>1.61</c:v>
                </c:pt>
                <c:pt idx="2">
                  <c:v>-0.74</c:v>
                </c:pt>
                <c:pt idx="3">
                  <c:v>-1.05</c:v>
                </c:pt>
                <c:pt idx="4">
                  <c:v>-0.94</c:v>
                </c:pt>
                <c:pt idx="5">
                  <c:v>-1.68</c:v>
                </c:pt>
                <c:pt idx="6">
                  <c:v>-2.87</c:v>
                </c:pt>
                <c:pt idx="7">
                  <c:v>-2.87</c:v>
                </c:pt>
                <c:pt idx="8">
                  <c:v>-4.12</c:v>
                </c:pt>
                <c:pt idx="9">
                  <c:v>-4.1100000000000003</c:v>
                </c:pt>
                <c:pt idx="10">
                  <c:v>-4.38</c:v>
                </c:pt>
                <c:pt idx="11" formatCode="0.00_ ;[Red]\-0.00\ ">
                  <c:v>-5.88</c:v>
                </c:pt>
                <c:pt idx="12">
                  <c:v>-6.34</c:v>
                </c:pt>
                <c:pt idx="13">
                  <c:v>-4.78</c:v>
                </c:pt>
                <c:pt idx="14">
                  <c:v>-4.5599999999999996</c:v>
                </c:pt>
                <c:pt idx="15">
                  <c:v>-4.9800000000000004</c:v>
                </c:pt>
                <c:pt idx="16">
                  <c:v>-5.16</c:v>
                </c:pt>
                <c:pt idx="17">
                  <c:v>-5.08</c:v>
                </c:pt>
                <c:pt idx="18">
                  <c:v>-4.59</c:v>
                </c:pt>
                <c:pt idx="19">
                  <c:v>-4.0199999999999996</c:v>
                </c:pt>
                <c:pt idx="20">
                  <c:v>-3.76</c:v>
                </c:pt>
                <c:pt idx="21">
                  <c:v>-3.88</c:v>
                </c:pt>
                <c:pt idx="22">
                  <c:v>-3.75</c:v>
                </c:pt>
              </c:numCache>
            </c:numRef>
          </c:val>
          <c:smooth val="0"/>
          <c:extLst>
            <c:ext xmlns:c16="http://schemas.microsoft.com/office/drawing/2014/chart" uri="{C3380CC4-5D6E-409C-BE32-E72D297353CC}">
              <c16:uniqueId val="{00000035-CB17-4371-B624-D39BD9571821}"/>
            </c:ext>
          </c:extLst>
        </c:ser>
        <c:dLbls>
          <c:showLegendKey val="0"/>
          <c:showVal val="0"/>
          <c:showCatName val="0"/>
          <c:showSerName val="0"/>
          <c:showPercent val="0"/>
          <c:showBubbleSize val="0"/>
        </c:dLbls>
        <c:marker val="1"/>
        <c:smooth val="0"/>
        <c:axId val="481843288"/>
        <c:axId val="481853480"/>
      </c:lineChart>
      <c:catAx>
        <c:axId val="48184328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81853480"/>
        <c:crosses val="autoZero"/>
        <c:auto val="1"/>
        <c:lblAlgn val="ctr"/>
        <c:lblOffset val="100"/>
        <c:tickLblSkip val="1"/>
        <c:tickMarkSkip val="1"/>
        <c:noMultiLvlLbl val="0"/>
      </c:catAx>
      <c:valAx>
        <c:axId val="481853480"/>
        <c:scaling>
          <c:orientation val="minMax"/>
          <c:max val="8"/>
          <c:min val="-8"/>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481843288"/>
        <c:crosses val="autoZero"/>
        <c:crossBetween val="between"/>
        <c:majorUnit val="2"/>
      </c:valAx>
      <c:spPr>
        <a:noFill/>
        <a:ln w="25409">
          <a:noFill/>
        </a:ln>
      </c:spPr>
    </c:plotArea>
    <c:legend>
      <c:legendPos val="t"/>
      <c:layout>
        <c:manualLayout>
          <c:xMode val="edge"/>
          <c:yMode val="edge"/>
          <c:x val="4.5007993062394107E-2"/>
          <c:y val="8.3746571006541468E-2"/>
          <c:w val="0.42240620846771182"/>
          <c:h val="6.9057082329161523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8729739351659256E-2"/>
          <c:y val="7.3287423655694017E-2"/>
          <c:w val="0.95322900332811744"/>
          <c:h val="0.79932316971011519"/>
        </c:manualLayout>
      </c:layout>
      <c:lineChart>
        <c:grouping val="standard"/>
        <c:varyColors val="0"/>
        <c:ser>
          <c:idx val="0"/>
          <c:order val="0"/>
          <c:tx>
            <c:strRef>
              <c:f>Sheet1!$A$2</c:f>
              <c:strCache>
                <c:ptCount val="1"/>
                <c:pt idx="0">
                  <c:v>Y2011</c:v>
                </c:pt>
              </c:strCache>
            </c:strRef>
          </c:tx>
          <c:spPr>
            <a:ln w="31794">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2629-45E1-9A55-18FDBF9C33FA}"/>
            </c:ext>
          </c:extLst>
        </c:ser>
        <c:ser>
          <c:idx val="1"/>
          <c:order val="1"/>
          <c:tx>
            <c:strRef>
              <c:f>Sheet1!$A$3</c:f>
              <c:strCache>
                <c:ptCount val="1"/>
                <c:pt idx="0">
                  <c:v>Y2013</c:v>
                </c:pt>
              </c:strCache>
            </c:strRef>
          </c:tx>
          <c:spPr>
            <a:ln w="31794"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2629-45E1-9A55-18FDBF9C33FA}"/>
              </c:ext>
            </c:extLst>
          </c:dPt>
          <c:dPt>
            <c:idx val="2"/>
            <c:marker>
              <c:symbol val="circle"/>
              <c:size val="10"/>
            </c:marker>
            <c:bubble3D val="0"/>
            <c:extLst>
              <c:ext xmlns:c16="http://schemas.microsoft.com/office/drawing/2014/chart" uri="{C3380CC4-5D6E-409C-BE32-E72D297353CC}">
                <c16:uniqueId val="{00000002-2629-45E1-9A55-18FDBF9C33FA}"/>
              </c:ext>
            </c:extLst>
          </c:dPt>
          <c:dPt>
            <c:idx val="4"/>
            <c:marker>
              <c:symbol val="circle"/>
              <c:size val="10"/>
            </c:marker>
            <c:bubble3D val="0"/>
            <c:extLst>
              <c:ext xmlns:c16="http://schemas.microsoft.com/office/drawing/2014/chart" uri="{C3380CC4-5D6E-409C-BE32-E72D297353CC}">
                <c16:uniqueId val="{00000003-2629-45E1-9A55-18FDBF9C33FA}"/>
              </c:ext>
            </c:extLst>
          </c:dPt>
          <c:dPt>
            <c:idx val="6"/>
            <c:marker>
              <c:symbol val="circle"/>
              <c:size val="10"/>
            </c:marker>
            <c:bubble3D val="0"/>
            <c:extLst>
              <c:ext xmlns:c16="http://schemas.microsoft.com/office/drawing/2014/chart" uri="{C3380CC4-5D6E-409C-BE32-E72D297353CC}">
                <c16:uniqueId val="{00000004-2629-45E1-9A55-18FDBF9C33FA}"/>
              </c:ext>
            </c:extLst>
          </c:dPt>
          <c:dPt>
            <c:idx val="8"/>
            <c:marker>
              <c:symbol val="circle"/>
              <c:size val="10"/>
            </c:marker>
            <c:bubble3D val="0"/>
            <c:extLst>
              <c:ext xmlns:c16="http://schemas.microsoft.com/office/drawing/2014/chart" uri="{C3380CC4-5D6E-409C-BE32-E72D297353CC}">
                <c16:uniqueId val="{00000005-2629-45E1-9A55-18FDBF9C33FA}"/>
              </c:ext>
            </c:extLst>
          </c:dPt>
          <c:dPt>
            <c:idx val="10"/>
            <c:marker>
              <c:symbol val="circle"/>
              <c:size val="10"/>
            </c:marker>
            <c:bubble3D val="0"/>
            <c:extLst>
              <c:ext xmlns:c16="http://schemas.microsoft.com/office/drawing/2014/chart" uri="{C3380CC4-5D6E-409C-BE32-E72D297353CC}">
                <c16:uniqueId val="{00000006-2629-45E1-9A55-18FDBF9C33FA}"/>
              </c:ext>
            </c:extLst>
          </c:dPt>
          <c:dPt>
            <c:idx val="12"/>
            <c:marker>
              <c:symbol val="circle"/>
              <c:size val="10"/>
            </c:marker>
            <c:bubble3D val="0"/>
            <c:extLst>
              <c:ext xmlns:c16="http://schemas.microsoft.com/office/drawing/2014/chart" uri="{C3380CC4-5D6E-409C-BE32-E72D297353CC}">
                <c16:uniqueId val="{00000007-2629-45E1-9A55-18FDBF9C33FA}"/>
              </c:ext>
            </c:extLst>
          </c:dPt>
          <c:dPt>
            <c:idx val="14"/>
            <c:marker>
              <c:symbol val="circle"/>
              <c:size val="9"/>
            </c:marker>
            <c:bubble3D val="0"/>
            <c:extLst>
              <c:ext xmlns:c16="http://schemas.microsoft.com/office/drawing/2014/chart" uri="{C3380CC4-5D6E-409C-BE32-E72D297353CC}">
                <c16:uniqueId val="{00000008-2629-45E1-9A55-18FDBF9C33FA}"/>
              </c:ext>
            </c:extLst>
          </c:dPt>
          <c:dPt>
            <c:idx val="16"/>
            <c:marker>
              <c:symbol val="circle"/>
              <c:size val="9"/>
            </c:marker>
            <c:bubble3D val="0"/>
            <c:extLst>
              <c:ext xmlns:c16="http://schemas.microsoft.com/office/drawing/2014/chart" uri="{C3380CC4-5D6E-409C-BE32-E72D297353CC}">
                <c16:uniqueId val="{00000009-2629-45E1-9A55-18FDBF9C33FA}"/>
              </c:ext>
            </c:extLst>
          </c:dPt>
          <c:dPt>
            <c:idx val="18"/>
            <c:marker>
              <c:symbol val="circle"/>
              <c:size val="10"/>
            </c:marker>
            <c:bubble3D val="0"/>
            <c:extLst>
              <c:ext xmlns:c16="http://schemas.microsoft.com/office/drawing/2014/chart" uri="{C3380CC4-5D6E-409C-BE32-E72D297353CC}">
                <c16:uniqueId val="{0000000A-2629-45E1-9A55-18FDBF9C33FA}"/>
              </c:ext>
            </c:extLst>
          </c:dPt>
          <c:dPt>
            <c:idx val="20"/>
            <c:marker>
              <c:symbol val="circle"/>
              <c:size val="10"/>
            </c:marker>
            <c:bubble3D val="0"/>
            <c:extLst>
              <c:ext xmlns:c16="http://schemas.microsoft.com/office/drawing/2014/chart" uri="{C3380CC4-5D6E-409C-BE32-E72D297353CC}">
                <c16:uniqueId val="{0000000B-2629-45E1-9A55-18FDBF9C33FA}"/>
              </c:ext>
            </c:extLst>
          </c:dPt>
          <c:dPt>
            <c:idx val="22"/>
            <c:marker>
              <c:symbol val="circle"/>
              <c:size val="10"/>
            </c:marker>
            <c:bubble3D val="0"/>
            <c:extLst>
              <c:ext xmlns:c16="http://schemas.microsoft.com/office/drawing/2014/chart" uri="{C3380CC4-5D6E-409C-BE32-E72D297353CC}">
                <c16:uniqueId val="{0000000C-2629-45E1-9A55-18FDBF9C33FA}"/>
              </c:ext>
            </c:extLst>
          </c:dPt>
          <c:dPt>
            <c:idx val="24"/>
            <c:marker>
              <c:symbol val="circle"/>
              <c:size val="10"/>
            </c:marker>
            <c:bubble3D val="0"/>
            <c:extLst>
              <c:ext xmlns:c16="http://schemas.microsoft.com/office/drawing/2014/chart" uri="{C3380CC4-5D6E-409C-BE32-E72D297353CC}">
                <c16:uniqueId val="{0000000D-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E-2629-45E1-9A55-18FDBF9C33FA}"/>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a:solidFill>
                  <a:srgbClr val="BFBFBF"/>
                </a:solidFill>
              </a:ln>
            </c:spPr>
          </c:marker>
          <c:dPt>
            <c:idx val="1"/>
            <c:marker>
              <c:symbol val="circle"/>
              <c:size val="7"/>
            </c:marker>
            <c:bubble3D val="0"/>
            <c:extLst>
              <c:ext xmlns:c16="http://schemas.microsoft.com/office/drawing/2014/chart" uri="{C3380CC4-5D6E-409C-BE32-E72D297353CC}">
                <c16:uniqueId val="{0000000F-2629-45E1-9A55-18FDBF9C33FA}"/>
              </c:ext>
            </c:extLst>
          </c:dPt>
          <c:dPt>
            <c:idx val="3"/>
            <c:marker>
              <c:symbol val="circle"/>
              <c:size val="7"/>
            </c:marker>
            <c:bubble3D val="0"/>
            <c:extLst>
              <c:ext xmlns:c16="http://schemas.microsoft.com/office/drawing/2014/chart" uri="{C3380CC4-5D6E-409C-BE32-E72D297353CC}">
                <c16:uniqueId val="{00000010-2629-45E1-9A55-18FDBF9C33FA}"/>
              </c:ext>
            </c:extLst>
          </c:dPt>
          <c:dPt>
            <c:idx val="5"/>
            <c:marker>
              <c:symbol val="circle"/>
              <c:size val="7"/>
            </c:marker>
            <c:bubble3D val="0"/>
            <c:extLst>
              <c:ext xmlns:c16="http://schemas.microsoft.com/office/drawing/2014/chart" uri="{C3380CC4-5D6E-409C-BE32-E72D297353CC}">
                <c16:uniqueId val="{00000011-2629-45E1-9A55-18FDBF9C33FA}"/>
              </c:ext>
            </c:extLst>
          </c:dPt>
          <c:dPt>
            <c:idx val="7"/>
            <c:marker>
              <c:symbol val="circle"/>
              <c:size val="7"/>
            </c:marker>
            <c:bubble3D val="0"/>
            <c:extLst>
              <c:ext xmlns:c16="http://schemas.microsoft.com/office/drawing/2014/chart" uri="{C3380CC4-5D6E-409C-BE32-E72D297353CC}">
                <c16:uniqueId val="{00000012-2629-45E1-9A55-18FDBF9C33FA}"/>
              </c:ext>
            </c:extLst>
          </c:dPt>
          <c:dPt>
            <c:idx val="9"/>
            <c:marker>
              <c:symbol val="circle"/>
              <c:size val="7"/>
            </c:marker>
            <c:bubble3D val="0"/>
            <c:extLst>
              <c:ext xmlns:c16="http://schemas.microsoft.com/office/drawing/2014/chart" uri="{C3380CC4-5D6E-409C-BE32-E72D297353CC}">
                <c16:uniqueId val="{00000013-2629-45E1-9A55-18FDBF9C33FA}"/>
              </c:ext>
            </c:extLst>
          </c:dPt>
          <c:dPt>
            <c:idx val="11"/>
            <c:marker>
              <c:symbol val="circle"/>
              <c:size val="7"/>
            </c:marker>
            <c:bubble3D val="0"/>
            <c:extLst>
              <c:ext xmlns:c16="http://schemas.microsoft.com/office/drawing/2014/chart" uri="{C3380CC4-5D6E-409C-BE32-E72D297353CC}">
                <c16:uniqueId val="{00000014-2629-45E1-9A55-18FDBF9C33FA}"/>
              </c:ext>
            </c:extLst>
          </c:dPt>
          <c:dPt>
            <c:idx val="13"/>
            <c:marker>
              <c:symbol val="circle"/>
              <c:size val="7"/>
            </c:marker>
            <c:bubble3D val="0"/>
            <c:extLst>
              <c:ext xmlns:c16="http://schemas.microsoft.com/office/drawing/2014/chart" uri="{C3380CC4-5D6E-409C-BE32-E72D297353CC}">
                <c16:uniqueId val="{00000015-2629-45E1-9A55-18FDBF9C33FA}"/>
              </c:ext>
            </c:extLst>
          </c:dPt>
          <c:dPt>
            <c:idx val="15"/>
            <c:marker>
              <c:symbol val="circle"/>
              <c:size val="7"/>
            </c:marker>
            <c:bubble3D val="0"/>
            <c:extLst>
              <c:ext xmlns:c16="http://schemas.microsoft.com/office/drawing/2014/chart" uri="{C3380CC4-5D6E-409C-BE32-E72D297353CC}">
                <c16:uniqueId val="{00000016-2629-45E1-9A55-18FDBF9C33FA}"/>
              </c:ext>
            </c:extLst>
          </c:dPt>
          <c:dPt>
            <c:idx val="17"/>
            <c:marker>
              <c:symbol val="circle"/>
              <c:size val="7"/>
            </c:marker>
            <c:bubble3D val="0"/>
            <c:extLst>
              <c:ext xmlns:c16="http://schemas.microsoft.com/office/drawing/2014/chart" uri="{C3380CC4-5D6E-409C-BE32-E72D297353CC}">
                <c16:uniqueId val="{00000017-2629-45E1-9A55-18FDBF9C33FA}"/>
              </c:ext>
            </c:extLst>
          </c:dPt>
          <c:dPt>
            <c:idx val="19"/>
            <c:marker>
              <c:symbol val="circle"/>
              <c:size val="7"/>
            </c:marker>
            <c:bubble3D val="0"/>
            <c:extLst>
              <c:ext xmlns:c16="http://schemas.microsoft.com/office/drawing/2014/chart" uri="{C3380CC4-5D6E-409C-BE32-E72D297353CC}">
                <c16:uniqueId val="{00000018-2629-45E1-9A55-18FDBF9C33FA}"/>
              </c:ext>
            </c:extLst>
          </c:dPt>
          <c:dPt>
            <c:idx val="21"/>
            <c:marker>
              <c:symbol val="circle"/>
              <c:size val="7"/>
            </c:marker>
            <c:bubble3D val="0"/>
            <c:extLst>
              <c:ext xmlns:c16="http://schemas.microsoft.com/office/drawing/2014/chart" uri="{C3380CC4-5D6E-409C-BE32-E72D297353CC}">
                <c16:uniqueId val="{00000019-2629-45E1-9A55-18FDBF9C33FA}"/>
              </c:ext>
            </c:extLst>
          </c:dPt>
          <c:dPt>
            <c:idx val="23"/>
            <c:marker>
              <c:symbol val="circle"/>
              <c:size val="7"/>
            </c:marker>
            <c:bubble3D val="0"/>
            <c:extLst>
              <c:ext xmlns:c16="http://schemas.microsoft.com/office/drawing/2014/chart" uri="{C3380CC4-5D6E-409C-BE32-E72D297353CC}">
                <c16:uniqueId val="{0000001A-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1.6472082510687363</c:v>
                </c:pt>
                <c:pt idx="2">
                  <c:v>1.6087956519382378</c:v>
                </c:pt>
                <c:pt idx="3">
                  <c:v>1.7465728252068695</c:v>
                </c:pt>
                <c:pt idx="4">
                  <c:v>1.5282187172220594</c:v>
                </c:pt>
                <c:pt idx="5">
                  <c:v>1.5204812802918337</c:v>
                </c:pt>
                <c:pt idx="6">
                  <c:v>1.2194977471240795</c:v>
                </c:pt>
                <c:pt idx="7">
                  <c:v>1.2919989471453812</c:v>
                </c:pt>
                <c:pt idx="8">
                  <c:v>1.0839144279138893</c:v>
                </c:pt>
                <c:pt idx="9">
                  <c:v>1.0982751092483833</c:v>
                </c:pt>
                <c:pt idx="10">
                  <c:v>0.9109549851091423</c:v>
                </c:pt>
                <c:pt idx="11">
                  <c:v>0.72139368563064799</c:v>
                </c:pt>
                <c:pt idx="12">
                  <c:v>0.53626876497016207</c:v>
                </c:pt>
                <c:pt idx="13">
                  <c:v>0.45206748065732255</c:v>
                </c:pt>
                <c:pt idx="14">
                  <c:v>0.176900066745317</c:v>
                </c:pt>
                <c:pt idx="15">
                  <c:v>0.12874381804397031</c:v>
                </c:pt>
                <c:pt idx="16">
                  <c:v>-0.14134988088774864</c:v>
                </c:pt>
                <c:pt idx="17">
                  <c:v>-0.40460888670487155</c:v>
                </c:pt>
                <c:pt idx="18">
                  <c:v>-0.63133991975828174</c:v>
                </c:pt>
                <c:pt idx="19">
                  <c:v>-0.43275482118353875</c:v>
                </c:pt>
                <c:pt idx="20">
                  <c:v>-0.72651072415315665</c:v>
                </c:pt>
                <c:pt idx="21">
                  <c:v>-0.49708671524920123</c:v>
                </c:pt>
                <c:pt idx="22">
                  <c:v>-0.73757978552317172</c:v>
                </c:pt>
                <c:pt idx="23">
                  <c:v>-1.0079139906984829</c:v>
                </c:pt>
                <c:pt idx="24">
                  <c:v>-1.1319339467210878</c:v>
                </c:pt>
              </c:numCache>
            </c:numRef>
          </c:val>
          <c:smooth val="0"/>
          <c:extLst>
            <c:ext xmlns:c16="http://schemas.microsoft.com/office/drawing/2014/chart" uri="{C3380CC4-5D6E-409C-BE32-E72D297353CC}">
              <c16:uniqueId val="{0000001B-2629-45E1-9A55-18FDBF9C33FA}"/>
            </c:ext>
          </c:extLst>
        </c:ser>
        <c:ser>
          <c:idx val="3"/>
          <c:order val="3"/>
          <c:tx>
            <c:strRef>
              <c:f>Sheet1!$A$5</c:f>
              <c:strCache>
                <c:ptCount val="1"/>
                <c:pt idx="0">
                  <c:v>Y2015</c:v>
                </c:pt>
              </c:strCache>
            </c:strRef>
          </c:tx>
          <c:spPr>
            <a:ln>
              <a:solidFill>
                <a:srgbClr val="00B0F0"/>
              </a:solidFill>
            </a:ln>
          </c:spPr>
          <c:marker>
            <c:symbol val="circle"/>
            <c:size val="10"/>
            <c:spPr>
              <a:solidFill>
                <a:schemeClr val="bg1"/>
              </a:solidFill>
              <a:ln w="6350">
                <a:solidFill>
                  <a:srgbClr val="00B0F0"/>
                </a:solidFill>
              </a:ln>
            </c:spPr>
          </c:marker>
          <c:dPt>
            <c:idx val="1"/>
            <c:marker>
              <c:symbol val="circle"/>
              <c:size val="7"/>
            </c:marker>
            <c:bubble3D val="0"/>
            <c:extLst>
              <c:ext xmlns:c16="http://schemas.microsoft.com/office/drawing/2014/chart" uri="{C3380CC4-5D6E-409C-BE32-E72D297353CC}">
                <c16:uniqueId val="{0000001C-2629-45E1-9A55-18FDBF9C33FA}"/>
              </c:ext>
            </c:extLst>
          </c:dPt>
          <c:dPt>
            <c:idx val="3"/>
            <c:marker>
              <c:symbol val="circle"/>
              <c:size val="7"/>
            </c:marker>
            <c:bubble3D val="0"/>
            <c:extLst>
              <c:ext xmlns:c16="http://schemas.microsoft.com/office/drawing/2014/chart" uri="{C3380CC4-5D6E-409C-BE32-E72D297353CC}">
                <c16:uniqueId val="{0000001D-2629-45E1-9A55-18FDBF9C33FA}"/>
              </c:ext>
            </c:extLst>
          </c:dPt>
          <c:dPt>
            <c:idx val="5"/>
            <c:marker>
              <c:symbol val="circle"/>
              <c:size val="7"/>
            </c:marker>
            <c:bubble3D val="0"/>
            <c:extLst>
              <c:ext xmlns:c16="http://schemas.microsoft.com/office/drawing/2014/chart" uri="{C3380CC4-5D6E-409C-BE32-E72D297353CC}">
                <c16:uniqueId val="{0000001E-2629-45E1-9A55-18FDBF9C33FA}"/>
              </c:ext>
            </c:extLst>
          </c:dPt>
          <c:dPt>
            <c:idx val="7"/>
            <c:marker>
              <c:symbol val="circle"/>
              <c:size val="7"/>
            </c:marker>
            <c:bubble3D val="0"/>
            <c:extLst>
              <c:ext xmlns:c16="http://schemas.microsoft.com/office/drawing/2014/chart" uri="{C3380CC4-5D6E-409C-BE32-E72D297353CC}">
                <c16:uniqueId val="{0000001F-2629-45E1-9A55-18FDBF9C33FA}"/>
              </c:ext>
            </c:extLst>
          </c:dPt>
          <c:dPt>
            <c:idx val="9"/>
            <c:marker>
              <c:symbol val="circle"/>
              <c:size val="7"/>
            </c:marker>
            <c:bubble3D val="0"/>
            <c:extLst>
              <c:ext xmlns:c16="http://schemas.microsoft.com/office/drawing/2014/chart" uri="{C3380CC4-5D6E-409C-BE32-E72D297353CC}">
                <c16:uniqueId val="{00000020-2629-45E1-9A55-18FDBF9C33FA}"/>
              </c:ext>
            </c:extLst>
          </c:dPt>
          <c:dPt>
            <c:idx val="13"/>
            <c:marker>
              <c:symbol val="circle"/>
              <c:size val="7"/>
            </c:marker>
            <c:bubble3D val="0"/>
            <c:extLst>
              <c:ext xmlns:c16="http://schemas.microsoft.com/office/drawing/2014/chart" uri="{C3380CC4-5D6E-409C-BE32-E72D297353CC}">
                <c16:uniqueId val="{00000021-2629-45E1-9A55-18FDBF9C33FA}"/>
              </c:ext>
            </c:extLst>
          </c:dPt>
          <c:dPt>
            <c:idx val="15"/>
            <c:marker>
              <c:symbol val="circle"/>
              <c:size val="7"/>
            </c:marker>
            <c:bubble3D val="0"/>
            <c:extLst>
              <c:ext xmlns:c16="http://schemas.microsoft.com/office/drawing/2014/chart" uri="{C3380CC4-5D6E-409C-BE32-E72D297353CC}">
                <c16:uniqueId val="{00000022-2629-45E1-9A55-18FDBF9C33FA}"/>
              </c:ext>
            </c:extLst>
          </c:dPt>
          <c:dPt>
            <c:idx val="17"/>
            <c:marker>
              <c:symbol val="circle"/>
              <c:size val="7"/>
            </c:marker>
            <c:bubble3D val="0"/>
            <c:extLst>
              <c:ext xmlns:c16="http://schemas.microsoft.com/office/drawing/2014/chart" uri="{C3380CC4-5D6E-409C-BE32-E72D297353CC}">
                <c16:uniqueId val="{00000023-2629-45E1-9A55-18FDBF9C33FA}"/>
              </c:ext>
            </c:extLst>
          </c:dPt>
          <c:dPt>
            <c:idx val="19"/>
            <c:marker>
              <c:symbol val="circle"/>
              <c:size val="7"/>
            </c:marker>
            <c:bubble3D val="0"/>
            <c:extLst>
              <c:ext xmlns:c16="http://schemas.microsoft.com/office/drawing/2014/chart" uri="{C3380CC4-5D6E-409C-BE32-E72D297353CC}">
                <c16:uniqueId val="{00000024-2629-45E1-9A55-18FDBF9C33FA}"/>
              </c:ext>
            </c:extLst>
          </c:dPt>
          <c:dPt>
            <c:idx val="21"/>
            <c:marker>
              <c:symbol val="circle"/>
              <c:size val="7"/>
            </c:marker>
            <c:bubble3D val="0"/>
            <c:extLst>
              <c:ext xmlns:c16="http://schemas.microsoft.com/office/drawing/2014/chart" uri="{C3380CC4-5D6E-409C-BE32-E72D297353CC}">
                <c16:uniqueId val="{00000025-2629-45E1-9A55-18FDBF9C33FA}"/>
              </c:ext>
            </c:extLst>
          </c:dPt>
          <c:dPt>
            <c:idx val="23"/>
            <c:marker>
              <c:symbol val="circle"/>
              <c:size val="7"/>
            </c:marker>
            <c:bubble3D val="0"/>
            <c:extLst>
              <c:ext xmlns:c16="http://schemas.microsoft.com/office/drawing/2014/chart" uri="{C3380CC4-5D6E-409C-BE32-E72D297353CC}">
                <c16:uniqueId val="{00000026-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0.82378551422125912</c:v>
                </c:pt>
                <c:pt idx="2">
                  <c:v>0.88352925843279262</c:v>
                </c:pt>
                <c:pt idx="3">
                  <c:v>1.3930791657970285</c:v>
                </c:pt>
                <c:pt idx="4">
                  <c:v>1.2525657767974168</c:v>
                </c:pt>
                <c:pt idx="5">
                  <c:v>1.3068589300200897</c:v>
                </c:pt>
                <c:pt idx="6">
                  <c:v>0.92430506099645005</c:v>
                </c:pt>
                <c:pt idx="7">
                  <c:v>1.1239345540827181</c:v>
                </c:pt>
                <c:pt idx="8">
                  <c:v>0.81802778789373354</c:v>
                </c:pt>
                <c:pt idx="9">
                  <c:v>1.0218491958214488</c:v>
                </c:pt>
                <c:pt idx="10">
                  <c:v>0.62575189229178718</c:v>
                </c:pt>
                <c:pt idx="11">
                  <c:v>0.30150040148396223</c:v>
                </c:pt>
                <c:pt idx="12">
                  <c:v>0.4949248986742254</c:v>
                </c:pt>
                <c:pt idx="13">
                  <c:v>-0.39790305149213379</c:v>
                </c:pt>
                <c:pt idx="14">
                  <c:v>-6.1344182442002272E-2</c:v>
                </c:pt>
                <c:pt idx="15">
                  <c:v>-0.13601810299151085</c:v>
                </c:pt>
                <c:pt idx="16">
                  <c:v>-0.58842058833049948</c:v>
                </c:pt>
                <c:pt idx="17">
                  <c:v>-0.80549907405401355</c:v>
                </c:pt>
                <c:pt idx="18">
                  <c:v>-0.822496850891135</c:v>
                </c:pt>
                <c:pt idx="19">
                  <c:v>-0.8733101765941238</c:v>
                </c:pt>
                <c:pt idx="20">
                  <c:v>-1.3121170338299724</c:v>
                </c:pt>
                <c:pt idx="21">
                  <c:v>-1.0335828424308766</c:v>
                </c:pt>
                <c:pt idx="22">
                  <c:v>-1.3793591249038653</c:v>
                </c:pt>
                <c:pt idx="23">
                  <c:v>-1.4980500291753858</c:v>
                </c:pt>
                <c:pt idx="24">
                  <c:v>-1.6067470539746775</c:v>
                </c:pt>
              </c:numCache>
            </c:numRef>
          </c:val>
          <c:smooth val="0"/>
          <c:extLst>
            <c:ext xmlns:c16="http://schemas.microsoft.com/office/drawing/2014/chart" uri="{C3380CC4-5D6E-409C-BE32-E72D297353CC}">
              <c16:uniqueId val="{00000027-2629-45E1-9A55-18FDBF9C33FA}"/>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2629-45E1-9A55-18FDBF9C33FA}"/>
              </c:ext>
            </c:extLst>
          </c:dPt>
          <c:dPt>
            <c:idx val="3"/>
            <c:marker>
              <c:symbol val="circle"/>
              <c:size val="7"/>
            </c:marker>
            <c:bubble3D val="0"/>
            <c:extLst>
              <c:ext xmlns:c16="http://schemas.microsoft.com/office/drawing/2014/chart" uri="{C3380CC4-5D6E-409C-BE32-E72D297353CC}">
                <c16:uniqueId val="{00000029-2629-45E1-9A55-18FDBF9C33FA}"/>
              </c:ext>
            </c:extLst>
          </c:dPt>
          <c:dPt>
            <c:idx val="5"/>
            <c:marker>
              <c:symbol val="circle"/>
              <c:size val="7"/>
            </c:marker>
            <c:bubble3D val="0"/>
            <c:extLst>
              <c:ext xmlns:c16="http://schemas.microsoft.com/office/drawing/2014/chart" uri="{C3380CC4-5D6E-409C-BE32-E72D297353CC}">
                <c16:uniqueId val="{0000002A-2629-45E1-9A55-18FDBF9C33FA}"/>
              </c:ext>
            </c:extLst>
          </c:dPt>
          <c:dPt>
            <c:idx val="7"/>
            <c:marker>
              <c:symbol val="circle"/>
              <c:size val="7"/>
            </c:marker>
            <c:bubble3D val="0"/>
            <c:extLst>
              <c:ext xmlns:c16="http://schemas.microsoft.com/office/drawing/2014/chart" uri="{C3380CC4-5D6E-409C-BE32-E72D297353CC}">
                <c16:uniqueId val="{0000002B-2629-45E1-9A55-18FDBF9C33FA}"/>
              </c:ext>
            </c:extLst>
          </c:dPt>
          <c:dPt>
            <c:idx val="9"/>
            <c:marker>
              <c:symbol val="circle"/>
              <c:size val="7"/>
            </c:marker>
            <c:bubble3D val="0"/>
            <c:extLst>
              <c:ext xmlns:c16="http://schemas.microsoft.com/office/drawing/2014/chart" uri="{C3380CC4-5D6E-409C-BE32-E72D297353CC}">
                <c16:uniqueId val="{0000002C-2629-45E1-9A55-18FDBF9C33FA}"/>
              </c:ext>
            </c:extLst>
          </c:dPt>
          <c:dPt>
            <c:idx val="11"/>
            <c:marker>
              <c:symbol val="circle"/>
              <c:size val="7"/>
            </c:marker>
            <c:bubble3D val="0"/>
            <c:extLst>
              <c:ext xmlns:c16="http://schemas.microsoft.com/office/drawing/2014/chart" uri="{C3380CC4-5D6E-409C-BE32-E72D297353CC}">
                <c16:uniqueId val="{0000002D-2629-45E1-9A55-18FDBF9C33FA}"/>
              </c:ext>
            </c:extLst>
          </c:dPt>
          <c:dPt>
            <c:idx val="13"/>
            <c:marker>
              <c:symbol val="circle"/>
              <c:size val="7"/>
            </c:marker>
            <c:bubble3D val="0"/>
            <c:extLst>
              <c:ext xmlns:c16="http://schemas.microsoft.com/office/drawing/2014/chart" uri="{C3380CC4-5D6E-409C-BE32-E72D297353CC}">
                <c16:uniqueId val="{0000002E-2629-45E1-9A55-18FDBF9C33FA}"/>
              </c:ext>
            </c:extLst>
          </c:dPt>
          <c:dPt>
            <c:idx val="15"/>
            <c:marker>
              <c:symbol val="circle"/>
              <c:size val="7"/>
            </c:marker>
            <c:bubble3D val="0"/>
            <c:extLst>
              <c:ext xmlns:c16="http://schemas.microsoft.com/office/drawing/2014/chart" uri="{C3380CC4-5D6E-409C-BE32-E72D297353CC}">
                <c16:uniqueId val="{0000002F-2629-45E1-9A55-18FDBF9C33FA}"/>
              </c:ext>
            </c:extLst>
          </c:dPt>
          <c:dPt>
            <c:idx val="17"/>
            <c:marker>
              <c:symbol val="circle"/>
              <c:size val="7"/>
            </c:marker>
            <c:bubble3D val="0"/>
            <c:extLst>
              <c:ext xmlns:c16="http://schemas.microsoft.com/office/drawing/2014/chart" uri="{C3380CC4-5D6E-409C-BE32-E72D297353CC}">
                <c16:uniqueId val="{00000030-2629-45E1-9A55-18FDBF9C33FA}"/>
              </c:ext>
            </c:extLst>
          </c:dPt>
          <c:dPt>
            <c:idx val="19"/>
            <c:marker>
              <c:symbol val="circle"/>
              <c:size val="7"/>
            </c:marker>
            <c:bubble3D val="0"/>
            <c:extLst>
              <c:ext xmlns:c16="http://schemas.microsoft.com/office/drawing/2014/chart" uri="{C3380CC4-5D6E-409C-BE32-E72D297353CC}">
                <c16:uniqueId val="{00000031-2629-45E1-9A55-18FDBF9C33FA}"/>
              </c:ext>
            </c:extLst>
          </c:dPt>
          <c:dPt>
            <c:idx val="21"/>
            <c:marker>
              <c:symbol val="circle"/>
              <c:size val="7"/>
            </c:marker>
            <c:bubble3D val="0"/>
            <c:extLst>
              <c:ext xmlns:c16="http://schemas.microsoft.com/office/drawing/2014/chart" uri="{C3380CC4-5D6E-409C-BE32-E72D297353CC}">
                <c16:uniqueId val="{00000032-2629-45E1-9A55-18FDBF9C33FA}"/>
              </c:ext>
            </c:extLst>
          </c:dPt>
          <c:dPt>
            <c:idx val="23"/>
            <c:marker>
              <c:symbol val="circle"/>
              <c:size val="7"/>
            </c:marker>
            <c:bubble3D val="0"/>
            <c:extLst>
              <c:ext xmlns:c16="http://schemas.microsoft.com/office/drawing/2014/chart" uri="{C3380CC4-5D6E-409C-BE32-E72D297353CC}">
                <c16:uniqueId val="{00000033-2629-45E1-9A55-18FDBF9C33FA}"/>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-0.67668193627821627</c:v>
                </c:pt>
                <c:pt idx="2">
                  <c:v>0.33504787874211511</c:v>
                </c:pt>
                <c:pt idx="3">
                  <c:v>-0.74947908673974895</c:v>
                </c:pt>
                <c:pt idx="4">
                  <c:v>-0.71961264257856328</c:v>
                </c:pt>
                <c:pt idx="5">
                  <c:v>-0.81335443657254847</c:v>
                </c:pt>
                <c:pt idx="6">
                  <c:v>-1.2256803779367549</c:v>
                </c:pt>
                <c:pt idx="7">
                  <c:v>-1.2481323563469755</c:v>
                </c:pt>
                <c:pt idx="8">
                  <c:v>-1.3607015022237061</c:v>
                </c:pt>
                <c:pt idx="9">
                  <c:v>-1.6011826455491602</c:v>
                </c:pt>
                <c:pt idx="10">
                  <c:v>-1.903112714736626</c:v>
                </c:pt>
                <c:pt idx="11">
                  <c:v>-2.3866018325141933</c:v>
                </c:pt>
                <c:pt idx="12">
                  <c:v>-2.6315938162987123</c:v>
                </c:pt>
                <c:pt idx="13">
                  <c:v>-2.81</c:v>
                </c:pt>
                <c:pt idx="14">
                  <c:v>-2.9808747804891054</c:v>
                </c:pt>
                <c:pt idx="15">
                  <c:v>-3.033167494491352</c:v>
                </c:pt>
                <c:pt idx="16">
                  <c:v>-3.358049513025013</c:v>
                </c:pt>
                <c:pt idx="17">
                  <c:v>-2.9901860039850092</c:v>
                </c:pt>
                <c:pt idx="18">
                  <c:v>-3.7703435536252279</c:v>
                </c:pt>
                <c:pt idx="19">
                  <c:v>-2.8240050854755276</c:v>
                </c:pt>
                <c:pt idx="20">
                  <c:v>-3.9339736738603839</c:v>
                </c:pt>
                <c:pt idx="21">
                  <c:v>-2.4322362314502866</c:v>
                </c:pt>
                <c:pt idx="22">
                  <c:v>-2.695887365886358</c:v>
                </c:pt>
                <c:pt idx="23">
                  <c:v>-2.192948134370051</c:v>
                </c:pt>
                <c:pt idx="24">
                  <c:v>-2.3916464160656994</c:v>
                </c:pt>
              </c:numCache>
            </c:numRef>
          </c:val>
          <c:smooth val="0"/>
          <c:extLst>
            <c:ext xmlns:c16="http://schemas.microsoft.com/office/drawing/2014/chart" uri="{C3380CC4-5D6E-409C-BE32-E72D297353CC}">
              <c16:uniqueId val="{00000034-2629-45E1-9A55-18FDBF9C33FA}"/>
            </c:ext>
          </c:extLst>
        </c:ser>
        <c:ser>
          <c:idx val="5"/>
          <c:order val="5"/>
          <c:tx>
            <c:strRef>
              <c:f>Sheet1!$A$7</c:f>
              <c:strCache>
                <c:ptCount val="1"/>
                <c:pt idx="0">
                  <c:v>Y2017</c:v>
                </c:pt>
              </c:strCache>
            </c:strRef>
          </c:tx>
          <c:spPr>
            <a:ln w="31750">
              <a:solidFill>
                <a:srgbClr val="FF9933"/>
              </a:solidFill>
            </a:ln>
          </c:spPr>
          <c:marker>
            <c:symbol val="circle"/>
            <c:size val="7"/>
            <c:spPr>
              <a:solidFill>
                <a:schemeClr val="bg1"/>
              </a:solidFill>
              <a:ln>
                <a:solidFill>
                  <a:srgbClr val="FF9933"/>
                </a:solidFill>
              </a:ln>
            </c:spPr>
          </c:marker>
          <c:dPt>
            <c:idx val="0"/>
            <c:marker>
              <c:symbol val="circle"/>
              <c:size val="10"/>
            </c:marker>
            <c:bubble3D val="0"/>
            <c:extLst>
              <c:ext xmlns:c16="http://schemas.microsoft.com/office/drawing/2014/chart" uri="{C3380CC4-5D6E-409C-BE32-E72D297353CC}">
                <c16:uniqueId val="{00000035-2629-45E1-9A55-18FDBF9C33FA}"/>
              </c:ext>
            </c:extLst>
          </c:dPt>
          <c:dPt>
            <c:idx val="1"/>
            <c:bubble3D val="0"/>
            <c:extLst>
              <c:ext xmlns:c16="http://schemas.microsoft.com/office/drawing/2014/chart" uri="{C3380CC4-5D6E-409C-BE32-E72D297353CC}">
                <c16:uniqueId val="{00000036-2629-45E1-9A55-18FDBF9C33FA}"/>
              </c:ext>
            </c:extLst>
          </c:dPt>
          <c:dPt>
            <c:idx val="2"/>
            <c:marker>
              <c:symbol val="circle"/>
              <c:size val="10"/>
            </c:marker>
            <c:bubble3D val="0"/>
            <c:extLst>
              <c:ext xmlns:c16="http://schemas.microsoft.com/office/drawing/2014/chart" uri="{C3380CC4-5D6E-409C-BE32-E72D297353CC}">
                <c16:uniqueId val="{00000037-2629-45E1-9A55-18FDBF9C33FA}"/>
              </c:ext>
            </c:extLst>
          </c:dPt>
          <c:dPt>
            <c:idx val="4"/>
            <c:marker>
              <c:symbol val="circle"/>
              <c:size val="10"/>
            </c:marker>
            <c:bubble3D val="0"/>
            <c:extLst>
              <c:ext xmlns:c16="http://schemas.microsoft.com/office/drawing/2014/chart" uri="{C3380CC4-5D6E-409C-BE32-E72D297353CC}">
                <c16:uniqueId val="{00000038-2629-45E1-9A55-18FDBF9C33FA}"/>
              </c:ext>
            </c:extLst>
          </c:dPt>
          <c:dPt>
            <c:idx val="6"/>
            <c:marker>
              <c:symbol val="circle"/>
              <c:size val="10"/>
            </c:marker>
            <c:bubble3D val="0"/>
            <c:extLst>
              <c:ext xmlns:c16="http://schemas.microsoft.com/office/drawing/2014/chart" uri="{C3380CC4-5D6E-409C-BE32-E72D297353CC}">
                <c16:uniqueId val="{00000039-2629-45E1-9A55-18FDBF9C33FA}"/>
              </c:ext>
            </c:extLst>
          </c:dPt>
          <c:dPt>
            <c:idx val="8"/>
            <c:marker>
              <c:symbol val="circle"/>
              <c:size val="10"/>
            </c:marker>
            <c:bubble3D val="0"/>
            <c:extLst>
              <c:ext xmlns:c16="http://schemas.microsoft.com/office/drawing/2014/chart" uri="{C3380CC4-5D6E-409C-BE32-E72D297353CC}">
                <c16:uniqueId val="{0000003A-2629-45E1-9A55-18FDBF9C33FA}"/>
              </c:ext>
            </c:extLst>
          </c:dPt>
          <c:dPt>
            <c:idx val="10"/>
            <c:marker>
              <c:symbol val="circle"/>
              <c:size val="10"/>
            </c:marker>
            <c:bubble3D val="0"/>
            <c:extLst>
              <c:ext xmlns:c16="http://schemas.microsoft.com/office/drawing/2014/chart" uri="{C3380CC4-5D6E-409C-BE32-E72D297353CC}">
                <c16:uniqueId val="{0000003B-2629-45E1-9A55-18FDBF9C33FA}"/>
              </c:ext>
            </c:extLst>
          </c:dPt>
          <c:dPt>
            <c:idx val="12"/>
            <c:marker>
              <c:symbol val="circle"/>
              <c:size val="10"/>
            </c:marker>
            <c:bubble3D val="0"/>
            <c:extLst>
              <c:ext xmlns:c16="http://schemas.microsoft.com/office/drawing/2014/chart" uri="{C3380CC4-5D6E-409C-BE32-E72D297353CC}">
                <c16:uniqueId val="{0000003C-2629-45E1-9A55-18FDBF9C33FA}"/>
              </c:ext>
            </c:extLst>
          </c:dPt>
          <c:dPt>
            <c:idx val="14"/>
            <c:marker>
              <c:symbol val="circle"/>
              <c:size val="10"/>
            </c:marker>
            <c:bubble3D val="0"/>
            <c:extLst>
              <c:ext xmlns:c16="http://schemas.microsoft.com/office/drawing/2014/chart" uri="{C3380CC4-5D6E-409C-BE32-E72D297353CC}">
                <c16:uniqueId val="{0000003D-2629-45E1-9A55-18FDBF9C33FA}"/>
              </c:ext>
            </c:extLst>
          </c:dPt>
          <c:dPt>
            <c:idx val="16"/>
            <c:marker>
              <c:symbol val="circle"/>
              <c:size val="10"/>
            </c:marker>
            <c:bubble3D val="0"/>
            <c:extLst>
              <c:ext xmlns:c16="http://schemas.microsoft.com/office/drawing/2014/chart" uri="{C3380CC4-5D6E-409C-BE32-E72D297353CC}">
                <c16:uniqueId val="{0000003A-707E-4926-9EFB-DB77A687AA60}"/>
              </c:ext>
            </c:extLst>
          </c:dPt>
          <c:dPt>
            <c:idx val="18"/>
            <c:marker>
              <c:symbol val="circle"/>
              <c:size val="10"/>
            </c:marker>
            <c:bubble3D val="0"/>
            <c:extLst>
              <c:ext xmlns:c16="http://schemas.microsoft.com/office/drawing/2014/chart" uri="{C3380CC4-5D6E-409C-BE32-E72D297353CC}">
                <c16:uniqueId val="{0000003B-707E-4994-B1EE-E7E74BA443EB}"/>
              </c:ext>
            </c:extLst>
          </c:dPt>
          <c:dPt>
            <c:idx val="20"/>
            <c:marker>
              <c:symbol val="circle"/>
              <c:size val="10"/>
            </c:marker>
            <c:bubble3D val="0"/>
            <c:extLst>
              <c:ext xmlns:c16="http://schemas.microsoft.com/office/drawing/2014/chart" uri="{C3380CC4-5D6E-409C-BE32-E72D297353CC}">
                <c16:uniqueId val="{0000003C-36CC-46B6-AA23-122AFFAC3231}"/>
              </c:ext>
            </c:extLst>
          </c:dPt>
          <c:dPt>
            <c:idx val="22"/>
            <c:marker>
              <c:symbol val="circle"/>
              <c:size val="10"/>
            </c:marker>
            <c:bubble3D val="0"/>
            <c:extLst>
              <c:ext xmlns:c16="http://schemas.microsoft.com/office/drawing/2014/chart" uri="{C3380CC4-5D6E-409C-BE32-E72D297353CC}">
                <c16:uniqueId val="{0000003D-A5AB-4A7D-8F03-E442CA81B332}"/>
              </c:ext>
            </c:extLst>
          </c:dPt>
          <c:dLbls>
            <c:dLbl>
              <c:idx val="1"/>
              <c:delete val="1"/>
              <c:extLst>
                <c:ext xmlns:c15="http://schemas.microsoft.com/office/drawing/2012/chart" uri="{CE6537A1-D6FC-4f65-9D91-7224C49458BB}"/>
                <c:ext xmlns:c16="http://schemas.microsoft.com/office/drawing/2014/chart" uri="{C3380CC4-5D6E-409C-BE32-E72D297353CC}">
                  <c16:uniqueId val="{00000036-2629-45E1-9A55-18FDBF9C33FA}"/>
                </c:ext>
              </c:extLst>
            </c:dLbl>
            <c:dLbl>
              <c:idx val="3"/>
              <c:delete val="1"/>
              <c:extLst>
                <c:ext xmlns:c15="http://schemas.microsoft.com/office/drawing/2012/chart" uri="{CE6537A1-D6FC-4f65-9D91-7224C49458BB}"/>
                <c:ext xmlns:c16="http://schemas.microsoft.com/office/drawing/2014/chart" uri="{C3380CC4-5D6E-409C-BE32-E72D297353CC}">
                  <c16:uniqueId val="{0000003E-2629-45E1-9A55-18FDBF9C33FA}"/>
                </c:ext>
              </c:extLst>
            </c:dLbl>
            <c:dLbl>
              <c:idx val="5"/>
              <c:delete val="1"/>
              <c:extLst>
                <c:ext xmlns:c15="http://schemas.microsoft.com/office/drawing/2012/chart" uri="{CE6537A1-D6FC-4f65-9D91-7224C49458BB}"/>
                <c:ext xmlns:c16="http://schemas.microsoft.com/office/drawing/2014/chart" uri="{C3380CC4-5D6E-409C-BE32-E72D297353CC}">
                  <c16:uniqueId val="{0000003F-2629-45E1-9A55-18FDBF9C33FA}"/>
                </c:ext>
              </c:extLst>
            </c:dLbl>
            <c:dLbl>
              <c:idx val="6"/>
              <c:layout>
                <c:manualLayout>
                  <c:x val="-3.5382632244231813E-2"/>
                  <c:y val="-0.1386717386631686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39-2629-45E1-9A55-18FDBF9C33FA}"/>
                </c:ext>
              </c:extLst>
            </c:dLbl>
            <c:dLbl>
              <c:idx val="7"/>
              <c:delete val="1"/>
              <c:extLst>
                <c:ext xmlns:c15="http://schemas.microsoft.com/office/drawing/2012/chart" uri="{CE6537A1-D6FC-4f65-9D91-7224C49458BB}"/>
                <c:ext xmlns:c16="http://schemas.microsoft.com/office/drawing/2014/chart" uri="{C3380CC4-5D6E-409C-BE32-E72D297353CC}">
                  <c16:uniqueId val="{00000040-2629-45E1-9A55-18FDBF9C33FA}"/>
                </c:ext>
              </c:extLst>
            </c:dLbl>
            <c:dLbl>
              <c:idx val="9"/>
              <c:delete val="1"/>
              <c:extLst>
                <c:ext xmlns:c15="http://schemas.microsoft.com/office/drawing/2012/chart" uri="{CE6537A1-D6FC-4f65-9D91-7224C49458BB}"/>
                <c:ext xmlns:c16="http://schemas.microsoft.com/office/drawing/2014/chart" uri="{C3380CC4-5D6E-409C-BE32-E72D297353CC}">
                  <c16:uniqueId val="{00000041-2629-45E1-9A55-18FDBF9C33FA}"/>
                </c:ext>
              </c:extLst>
            </c:dLbl>
            <c:dLbl>
              <c:idx val="11"/>
              <c:delete val="1"/>
              <c:extLst>
                <c:ext xmlns:c15="http://schemas.microsoft.com/office/drawing/2012/chart" uri="{CE6537A1-D6FC-4f65-9D91-7224C49458BB}"/>
                <c:ext xmlns:c16="http://schemas.microsoft.com/office/drawing/2014/chart" uri="{C3380CC4-5D6E-409C-BE32-E72D297353CC}">
                  <c16:uniqueId val="{00000042-2629-45E1-9A55-18FDBF9C33FA}"/>
                </c:ext>
              </c:extLst>
            </c:dLbl>
            <c:dLbl>
              <c:idx val="13"/>
              <c:delete val="1"/>
              <c:extLst>
                <c:ext xmlns:c15="http://schemas.microsoft.com/office/drawing/2012/chart" uri="{CE6537A1-D6FC-4f65-9D91-7224C49458BB}"/>
                <c:ext xmlns:c16="http://schemas.microsoft.com/office/drawing/2014/chart" uri="{C3380CC4-5D6E-409C-BE32-E72D297353CC}">
                  <c16:uniqueId val="{00000043-2629-45E1-9A55-18FDBF9C33FA}"/>
                </c:ext>
              </c:extLst>
            </c:dLbl>
            <c:dLbl>
              <c:idx val="15"/>
              <c:delete val="1"/>
              <c:extLst>
                <c:ext xmlns:c15="http://schemas.microsoft.com/office/drawing/2012/chart" uri="{CE6537A1-D6FC-4f65-9D91-7224C49458BB}"/>
                <c:ext xmlns:c16="http://schemas.microsoft.com/office/drawing/2014/chart" uri="{C3380CC4-5D6E-409C-BE32-E72D297353CC}">
                  <c16:uniqueId val="{00000039-707E-4926-9EFB-DB77A687AA60}"/>
                </c:ext>
              </c:extLst>
            </c:dLbl>
            <c:dLbl>
              <c:idx val="17"/>
              <c:delete val="1"/>
              <c:extLst>
                <c:ext xmlns:c15="http://schemas.microsoft.com/office/drawing/2012/chart" uri="{CE6537A1-D6FC-4f65-9D91-7224C49458BB}"/>
                <c:ext xmlns:c16="http://schemas.microsoft.com/office/drawing/2014/chart" uri="{C3380CC4-5D6E-409C-BE32-E72D297353CC}">
                  <c16:uniqueId val="{0000003A-707E-4994-B1EE-E7E74BA443EB}"/>
                </c:ext>
              </c:extLst>
            </c:dLbl>
            <c:dLbl>
              <c:idx val="19"/>
              <c:delete val="1"/>
              <c:extLst>
                <c:ext xmlns:c15="http://schemas.microsoft.com/office/drawing/2012/chart" uri="{CE6537A1-D6FC-4f65-9D91-7224C49458BB}"/>
                <c:ext xmlns:c16="http://schemas.microsoft.com/office/drawing/2014/chart" uri="{C3380CC4-5D6E-409C-BE32-E72D297353CC}">
                  <c16:uniqueId val="{0000003B-36CC-46B6-AA23-122AFFAC3231}"/>
                </c:ext>
              </c:extLst>
            </c:dLbl>
            <c:dLbl>
              <c:idx val="21"/>
              <c:delete val="1"/>
              <c:extLst>
                <c:ext xmlns:c15="http://schemas.microsoft.com/office/drawing/2012/chart" uri="{CE6537A1-D6FC-4f65-9D91-7224C49458BB}"/>
                <c:ext xmlns:c16="http://schemas.microsoft.com/office/drawing/2014/chart" uri="{C3380CC4-5D6E-409C-BE32-E72D297353CC}">
                  <c16:uniqueId val="{0000003C-A5AB-4A7D-8F03-E442CA81B332}"/>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General</c:formatCode>
                <c:ptCount val="25"/>
                <c:pt idx="0" formatCode="0.00_ ">
                  <c:v>0</c:v>
                </c:pt>
                <c:pt idx="1">
                  <c:v>1.99</c:v>
                </c:pt>
                <c:pt idx="2">
                  <c:v>2.2200000000000002</c:v>
                </c:pt>
                <c:pt idx="3">
                  <c:v>-0.7</c:v>
                </c:pt>
                <c:pt idx="4">
                  <c:v>1.6</c:v>
                </c:pt>
                <c:pt idx="5">
                  <c:v>-0.47</c:v>
                </c:pt>
                <c:pt idx="6">
                  <c:v>0.02</c:v>
                </c:pt>
                <c:pt idx="7">
                  <c:v>-0.03</c:v>
                </c:pt>
                <c:pt idx="8">
                  <c:v>-1.1399999999999999</c:v>
                </c:pt>
                <c:pt idx="9" formatCode="0.00_ ">
                  <c:v>-1.86</c:v>
                </c:pt>
                <c:pt idx="10" formatCode="0.00_ ">
                  <c:v>-2.0099999999999998</c:v>
                </c:pt>
                <c:pt idx="11" formatCode="0.00_ ">
                  <c:v>-2.65</c:v>
                </c:pt>
                <c:pt idx="12" formatCode="0.00_ ">
                  <c:v>-3.02</c:v>
                </c:pt>
                <c:pt idx="13" formatCode="0.00_ ">
                  <c:v>-3.2</c:v>
                </c:pt>
                <c:pt idx="14" formatCode="0.00_ ">
                  <c:v>-3.64</c:v>
                </c:pt>
                <c:pt idx="15" formatCode="0.00_ ">
                  <c:v>-3.34</c:v>
                </c:pt>
                <c:pt idx="16" formatCode="0.00_ ">
                  <c:v>-3.79</c:v>
                </c:pt>
                <c:pt idx="17" formatCode="0.00_ ">
                  <c:v>-3.43</c:v>
                </c:pt>
                <c:pt idx="18" formatCode="0.00_ ">
                  <c:v>-3.08</c:v>
                </c:pt>
                <c:pt idx="19" formatCode="0.00_ ">
                  <c:v>-3.25</c:v>
                </c:pt>
                <c:pt idx="20" formatCode="0.00_ ">
                  <c:v>-2.6</c:v>
                </c:pt>
                <c:pt idx="21" formatCode="0.00_ ">
                  <c:v>-1.67</c:v>
                </c:pt>
                <c:pt idx="22" formatCode="0.00_ ">
                  <c:v>-2.1800000000000002</c:v>
                </c:pt>
              </c:numCache>
            </c:numRef>
          </c:val>
          <c:smooth val="0"/>
          <c:extLst>
            <c:ext xmlns:c16="http://schemas.microsoft.com/office/drawing/2014/chart" uri="{C3380CC4-5D6E-409C-BE32-E72D297353CC}">
              <c16:uniqueId val="{00000044-2629-45E1-9A55-18FDBF9C33FA}"/>
            </c:ext>
          </c:extLst>
        </c:ser>
        <c:dLbls>
          <c:showLegendKey val="0"/>
          <c:showVal val="0"/>
          <c:showCatName val="0"/>
          <c:showSerName val="0"/>
          <c:showPercent val="0"/>
          <c:showBubbleSize val="0"/>
        </c:dLbls>
        <c:marker val="1"/>
        <c:smooth val="0"/>
        <c:axId val="567529608"/>
        <c:axId val="567523336"/>
      </c:lineChart>
      <c:catAx>
        <c:axId val="567529608"/>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36">
            <a:solidFill>
              <a:srgbClr val="808080"/>
            </a:solidFill>
            <a:prstDash val="solid"/>
          </a:ln>
        </c:spPr>
        <c:txPr>
          <a:bodyPr rot="0" vert="horz"/>
          <a:lstStyle/>
          <a:p>
            <a:pPr>
              <a:defRPr b="0"/>
            </a:pPr>
            <a:endParaRPr lang="zh-CN"/>
          </a:p>
        </c:txPr>
        <c:crossAx val="567523336"/>
        <c:crosses val="autoZero"/>
        <c:auto val="1"/>
        <c:lblAlgn val="ctr"/>
        <c:lblOffset val="100"/>
        <c:tickLblSkip val="1"/>
        <c:tickMarkSkip val="1"/>
        <c:noMultiLvlLbl val="0"/>
      </c:catAx>
      <c:valAx>
        <c:axId val="567523336"/>
        <c:scaling>
          <c:orientation val="minMax"/>
          <c:max val="5"/>
          <c:min val="-5"/>
        </c:scaling>
        <c:delete val="0"/>
        <c:axPos val="l"/>
        <c:majorGridlines>
          <c:spPr>
            <a:ln>
              <a:solidFill>
                <a:schemeClr val="bg1">
                  <a:lumMod val="95000"/>
                </a:schemeClr>
              </a:solidFill>
            </a:ln>
          </c:spPr>
        </c:majorGridlines>
        <c:numFmt formatCode="0.0_ " sourceLinked="0"/>
        <c:majorTickMark val="none"/>
        <c:minorTickMark val="none"/>
        <c:tickLblPos val="low"/>
        <c:spPr>
          <a:noFill/>
          <a:ln w="39318">
            <a:noFill/>
            <a:prstDash val="solid"/>
          </a:ln>
        </c:spPr>
        <c:txPr>
          <a:bodyPr rot="0" vert="horz"/>
          <a:lstStyle/>
          <a:p>
            <a:pPr>
              <a:defRPr/>
            </a:pPr>
            <a:endParaRPr lang="zh-CN"/>
          </a:p>
        </c:txPr>
        <c:crossAx val="567529608"/>
        <c:crosses val="autoZero"/>
        <c:crossBetween val="between"/>
        <c:majorUnit val="1"/>
      </c:valAx>
      <c:spPr>
        <a:noFill/>
        <a:ln w="25409">
          <a:noFill/>
        </a:ln>
      </c:spPr>
    </c:plotArea>
    <c:legend>
      <c:legendPos val="t"/>
      <c:layout>
        <c:manualLayout>
          <c:xMode val="edge"/>
          <c:yMode val="edge"/>
          <c:x val="4.5425453614515672E-2"/>
          <c:y val="7.0161773558486129E-2"/>
          <c:w val="0.3591804937758008"/>
          <c:h val="6.5152785370644395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717325227964461E-2"/>
          <c:y val="0.17391304347827877"/>
          <c:w val="0.96504559270516765"/>
          <c:h val="0.76144760669690204"/>
        </c:manualLayout>
      </c:layout>
      <c:barChart>
        <c:barDir val="col"/>
        <c:grouping val="clustered"/>
        <c:varyColors val="0"/>
        <c:ser>
          <c:idx val="0"/>
          <c:order val="0"/>
          <c:tx>
            <c:strRef>
              <c:f>Sheet1!$A$2</c:f>
              <c:strCache>
                <c:ptCount val="1"/>
                <c:pt idx="0">
                  <c:v>环比变化</c:v>
                </c:pt>
              </c:strCache>
            </c:strRef>
          </c:tx>
          <c:spPr>
            <a:solidFill>
              <a:srgbClr val="BFBFBF"/>
            </a:solidFill>
            <a:ln w="9525">
              <a:noFill/>
              <a:prstDash val="solid"/>
            </a:ln>
            <a:effectLst>
              <a:outerShdw blurRad="40005" dist="20320" dir="5400000" algn="tl" rotWithShape="0">
                <a:prstClr val="black">
                  <a:alpha val="38000"/>
                </a:prstClr>
              </a:outerShdw>
            </a:effectLst>
          </c:spPr>
          <c:invertIfNegative val="0"/>
          <c:dPt>
            <c:idx val="0"/>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1-130A-4A08-BB56-4FDF58A75A16}"/>
              </c:ext>
            </c:extLst>
          </c:dPt>
          <c:dPt>
            <c:idx val="1"/>
            <c:invertIfNegative val="0"/>
            <c:bubble3D val="0"/>
            <c:extLst>
              <c:ext xmlns:c16="http://schemas.microsoft.com/office/drawing/2014/chart" uri="{C3380CC4-5D6E-409C-BE32-E72D297353CC}">
                <c16:uniqueId val="{00000002-130A-4A08-BB56-4FDF58A75A16}"/>
              </c:ext>
            </c:extLst>
          </c:dPt>
          <c:dPt>
            <c:idx val="2"/>
            <c:invertIfNegative val="0"/>
            <c:bubble3D val="0"/>
            <c:spPr>
              <a:solidFill>
                <a:srgbClr val="BFBFBF"/>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4-130A-4A08-BB56-4FDF58A75A16}"/>
              </c:ext>
            </c:extLst>
          </c:dPt>
          <c:dPt>
            <c:idx val="3"/>
            <c:invertIfNegative val="0"/>
            <c:bubble3D val="0"/>
            <c:extLst>
              <c:ext xmlns:c16="http://schemas.microsoft.com/office/drawing/2014/chart" uri="{C3380CC4-5D6E-409C-BE32-E72D297353CC}">
                <c16:uniqueId val="{00000005-130A-4A08-BB56-4FDF58A75A16}"/>
              </c:ext>
            </c:extLst>
          </c:dPt>
          <c:dPt>
            <c:idx val="4"/>
            <c:invertIfNegative val="0"/>
            <c:bubble3D val="0"/>
            <c:spPr>
              <a:solidFill>
                <a:srgbClr val="275C9D"/>
              </a:solidFill>
              <a:ln w="9525">
                <a:noFill/>
              </a:ln>
              <a:effectLst>
                <a:outerShdw blurRad="40005" dist="20320" dir="5400000" algn="tl" rotWithShape="0">
                  <a:prstClr val="black">
                    <a:alpha val="38000"/>
                  </a:prstClr>
                </a:outerShdw>
              </a:effectLst>
            </c:spPr>
            <c:extLst>
              <c:ext xmlns:c16="http://schemas.microsoft.com/office/drawing/2014/chart" uri="{C3380CC4-5D6E-409C-BE32-E72D297353CC}">
                <c16:uniqueId val="{00000007-130A-4A08-BB56-4FDF58A75A16}"/>
              </c:ext>
            </c:extLst>
          </c:dPt>
          <c:dPt>
            <c:idx val="5"/>
            <c:invertIfNegative val="0"/>
            <c:bubble3D val="0"/>
            <c:spPr>
              <a:solidFill>
                <a:srgbClr val="275C9D"/>
              </a:solidFill>
              <a:ln w="9525">
                <a:noFill/>
                <a:prstDash val="solid"/>
              </a:ln>
              <a:effectLst>
                <a:outerShdw blurRad="40005" dist="20320" dir="5400000" algn="tl" rotWithShape="0">
                  <a:prstClr val="black">
                    <a:alpha val="38000"/>
                  </a:prstClr>
                </a:outerShdw>
              </a:effectLst>
            </c:spPr>
            <c:extLst>
              <c:ext xmlns:c16="http://schemas.microsoft.com/office/drawing/2014/chart" uri="{C3380CC4-5D6E-409C-BE32-E72D297353CC}">
                <c16:uniqueId val="{00000008-130A-4A08-BB56-4FDF58A75A16}"/>
              </c:ext>
            </c:extLst>
          </c:dPt>
          <c:dPt>
            <c:idx val="6"/>
            <c:invertIfNegative val="0"/>
            <c:bubble3D val="0"/>
            <c:extLst>
              <c:ext xmlns:c16="http://schemas.microsoft.com/office/drawing/2014/chart" uri="{C3380CC4-5D6E-409C-BE32-E72D297353CC}">
                <c16:uniqueId val="{00000009-130A-4A08-BB56-4FDF58A75A16}"/>
              </c:ext>
            </c:extLst>
          </c:dPt>
          <c:dLbls>
            <c:spPr>
              <a:noFill/>
              <a:ln>
                <a:noFill/>
              </a:ln>
              <a:effectLst/>
            </c:spPr>
            <c:txPr>
              <a:bodyPr/>
              <a:lstStyle/>
              <a:p>
                <a:pPr>
                  <a:defRPr sz="900" b="1">
                    <a:latin typeface="Arial" pitchFamily="34" charset="0"/>
                    <a:cs typeface="Arial" pitchFamily="34"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A00</c:v>
                </c:pt>
                <c:pt idx="1">
                  <c:v>A0</c:v>
                </c:pt>
                <c:pt idx="2">
                  <c:v>A</c:v>
                </c:pt>
                <c:pt idx="3">
                  <c:v>B</c:v>
                </c:pt>
                <c:pt idx="4">
                  <c:v>C</c:v>
                </c:pt>
                <c:pt idx="5">
                  <c:v>MPV</c:v>
                </c:pt>
                <c:pt idx="6">
                  <c:v>SUV</c:v>
                </c:pt>
              </c:strCache>
            </c:strRef>
          </c:cat>
          <c:val>
            <c:numRef>
              <c:f>Sheet1!$B$2:$H$2</c:f>
              <c:numCache>
                <c:formatCode>0.0%</c:formatCode>
                <c:ptCount val="7"/>
                <c:pt idx="0">
                  <c:v>-0.05</c:v>
                </c:pt>
                <c:pt idx="1">
                  <c:v>-6.3E-2</c:v>
                </c:pt>
                <c:pt idx="2">
                  <c:v>-4.8000000000000001E-2</c:v>
                </c:pt>
                <c:pt idx="3">
                  <c:v>-4.5999999999999999E-2</c:v>
                </c:pt>
                <c:pt idx="4">
                  <c:v>4.1000000000000002E-2</c:v>
                </c:pt>
                <c:pt idx="5">
                  <c:v>1.7999999999999999E-2</c:v>
                </c:pt>
                <c:pt idx="6">
                  <c:v>-6.3E-2</c:v>
                </c:pt>
              </c:numCache>
            </c:numRef>
          </c:val>
          <c:extLst>
            <c:ext xmlns:c16="http://schemas.microsoft.com/office/drawing/2014/chart" uri="{C3380CC4-5D6E-409C-BE32-E72D297353CC}">
              <c16:uniqueId val="{0000000A-130A-4A08-BB56-4FDF58A75A16}"/>
            </c:ext>
          </c:extLst>
        </c:ser>
        <c:dLbls>
          <c:showLegendKey val="0"/>
          <c:showVal val="1"/>
          <c:showCatName val="0"/>
          <c:showSerName val="0"/>
          <c:showPercent val="0"/>
          <c:showBubbleSize val="0"/>
        </c:dLbls>
        <c:gapWidth val="150"/>
        <c:axId val="567527256"/>
        <c:axId val="567531176"/>
      </c:barChart>
      <c:catAx>
        <c:axId val="567527256"/>
        <c:scaling>
          <c:orientation val="minMax"/>
        </c:scaling>
        <c:delete val="0"/>
        <c:axPos val="b"/>
        <c:numFmt formatCode="General" sourceLinked="1"/>
        <c:majorTickMark val="none"/>
        <c:minorTickMark val="none"/>
        <c:tickLblPos val="low"/>
        <c:spPr>
          <a:ln w="25319">
            <a:solidFill>
              <a:schemeClr val="bg1">
                <a:lumMod val="65000"/>
              </a:schemeClr>
            </a:solidFill>
            <a:prstDash val="solid"/>
          </a:ln>
        </c:spPr>
        <c:txPr>
          <a:bodyPr rot="0" vert="horz"/>
          <a:lstStyle/>
          <a:p>
            <a:pPr>
              <a:defRPr sz="1197" b="1" i="0" u="none" strike="noStrike" baseline="0">
                <a:solidFill>
                  <a:schemeClr val="tx1"/>
                </a:solidFill>
                <a:latin typeface="+mn-lt"/>
                <a:ea typeface="Arial"/>
                <a:cs typeface="Arial"/>
              </a:defRPr>
            </a:pPr>
            <a:endParaRPr lang="zh-CN"/>
          </a:p>
        </c:txPr>
        <c:crossAx val="567531176"/>
        <c:crosses val="autoZero"/>
        <c:auto val="0"/>
        <c:lblAlgn val="ctr"/>
        <c:lblOffset val="200"/>
        <c:tickLblSkip val="1"/>
        <c:tickMarkSkip val="1"/>
        <c:noMultiLvlLbl val="0"/>
      </c:catAx>
      <c:valAx>
        <c:axId val="567531176"/>
        <c:scaling>
          <c:orientation val="minMax"/>
        </c:scaling>
        <c:delete val="0"/>
        <c:axPos val="l"/>
        <c:numFmt formatCode="0.0%" sourceLinked="1"/>
        <c:majorTickMark val="out"/>
        <c:minorTickMark val="none"/>
        <c:tickLblPos val="nextTo"/>
        <c:crossAx val="567527256"/>
        <c:crosses val="autoZero"/>
        <c:crossBetween val="between"/>
        <c:majorUnit val="5.000000000000001E-2"/>
        <c:minorUnit val="1.0000000000000002E-2"/>
      </c:valAx>
    </c:plotArea>
    <c:plotVisOnly val="1"/>
    <c:dispBlanksAs val="gap"/>
    <c:showDLblsOverMax val="0"/>
  </c:chart>
  <c:spPr>
    <a:noFill/>
    <a:ln>
      <a:noFill/>
    </a:ln>
  </c:spPr>
  <c:txPr>
    <a:bodyPr/>
    <a:lstStyle/>
    <a:p>
      <a:pPr>
        <a:defRPr sz="997" b="1" i="0" u="none" strike="noStrike" baseline="0">
          <a:solidFill>
            <a:schemeClr val="tx1"/>
          </a:solidFill>
          <a:latin typeface="宋体"/>
          <a:ea typeface="宋体"/>
          <a:cs typeface="宋体"/>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4445039404793892E-2"/>
          <c:y val="7.695727607517823E-2"/>
          <c:w val="0.95192588502086095"/>
          <c:h val="0.7951013999520307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chemeClr val="bg1">
                    <a:lumMod val="50000"/>
                  </a:schemeClr>
                </a:solidFill>
                <a:prstDash val="solid"/>
              </a:ln>
              <a:effectLst/>
            </c:spPr>
          </c:marker>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Sheet1!$B$2:$AA$2</c:f>
            </c:numRef>
          </c:val>
          <c:smooth val="0"/>
          <c:extLst>
            <c:ext xmlns:c16="http://schemas.microsoft.com/office/drawing/2014/chart" uri="{C3380CC4-5D6E-409C-BE32-E72D297353CC}">
              <c16:uniqueId val="{00000000-E0AF-4FFA-87A5-C6F0DFC06A47}"/>
            </c:ext>
          </c:extLst>
        </c:ser>
        <c:ser>
          <c:idx val="1"/>
          <c:order val="1"/>
          <c:tx>
            <c:strRef>
              <c:f>Sheet1!$A$3</c:f>
              <c:strCache>
                <c:ptCount val="1"/>
                <c:pt idx="0">
                  <c:v>Y2013</c:v>
                </c:pt>
              </c:strCache>
            </c:strRef>
          </c:tx>
          <c:spPr>
            <a:ln w="31783" cmpd="sng">
              <a:solidFill>
                <a:srgbClr val="BFBFBF"/>
              </a:solidFill>
            </a:ln>
            <a:effectLst/>
          </c:spPr>
          <c:marker>
            <c:symbol val="circle"/>
            <c:size val="9"/>
            <c:spPr>
              <a:solidFill>
                <a:schemeClr val="bg1"/>
              </a:solidFill>
              <a:ln w="9525">
                <a:solidFill>
                  <a:srgbClr val="BFBFBF"/>
                </a:solidFill>
              </a:ln>
              <a:effectLst/>
            </c:spPr>
          </c:marker>
          <c:dPt>
            <c:idx val="0"/>
            <c:marker>
              <c:symbol val="circle"/>
              <c:size val="10"/>
            </c:marker>
            <c:bubble3D val="0"/>
            <c:extLst>
              <c:ext xmlns:c16="http://schemas.microsoft.com/office/drawing/2014/chart" uri="{C3380CC4-5D6E-409C-BE32-E72D297353CC}">
                <c16:uniqueId val="{00000001-E0AF-4FFA-87A5-C6F0DFC06A47}"/>
              </c:ext>
            </c:extLst>
          </c:dPt>
          <c:dPt>
            <c:idx val="1"/>
            <c:marker>
              <c:symbol val="circle"/>
              <c:size val="7"/>
            </c:marker>
            <c:bubble3D val="0"/>
            <c:extLst>
              <c:ext xmlns:c16="http://schemas.microsoft.com/office/drawing/2014/chart" uri="{C3380CC4-5D6E-409C-BE32-E72D297353CC}">
                <c16:uniqueId val="{00000002-E0AF-4FFA-87A5-C6F0DFC06A47}"/>
              </c:ext>
            </c:extLst>
          </c:dPt>
          <c:dPt>
            <c:idx val="2"/>
            <c:marker>
              <c:symbol val="circle"/>
              <c:size val="10"/>
            </c:marker>
            <c:bubble3D val="0"/>
            <c:extLst>
              <c:ext xmlns:c16="http://schemas.microsoft.com/office/drawing/2014/chart" uri="{C3380CC4-5D6E-409C-BE32-E72D297353CC}">
                <c16:uniqueId val="{00000003-E0AF-4FFA-87A5-C6F0DFC06A47}"/>
              </c:ext>
            </c:extLst>
          </c:dPt>
          <c:dPt>
            <c:idx val="3"/>
            <c:marker>
              <c:symbol val="circle"/>
              <c:size val="7"/>
            </c:marker>
            <c:bubble3D val="0"/>
            <c:extLst>
              <c:ext xmlns:c16="http://schemas.microsoft.com/office/drawing/2014/chart" uri="{C3380CC4-5D6E-409C-BE32-E72D297353CC}">
                <c16:uniqueId val="{00000004-E0AF-4FFA-87A5-C6F0DFC06A47}"/>
              </c:ext>
            </c:extLst>
          </c:dPt>
          <c:dPt>
            <c:idx val="4"/>
            <c:marker>
              <c:symbol val="circle"/>
              <c:size val="10"/>
            </c:marker>
            <c:bubble3D val="0"/>
            <c:extLst>
              <c:ext xmlns:c16="http://schemas.microsoft.com/office/drawing/2014/chart" uri="{C3380CC4-5D6E-409C-BE32-E72D297353CC}">
                <c16:uniqueId val="{00000005-E0AF-4FFA-87A5-C6F0DFC06A47}"/>
              </c:ext>
            </c:extLst>
          </c:dPt>
          <c:dPt>
            <c:idx val="5"/>
            <c:marker>
              <c:symbol val="circle"/>
              <c:size val="7"/>
            </c:marker>
            <c:bubble3D val="0"/>
            <c:extLst>
              <c:ext xmlns:c16="http://schemas.microsoft.com/office/drawing/2014/chart" uri="{C3380CC4-5D6E-409C-BE32-E72D297353CC}">
                <c16:uniqueId val="{00000006-E0AF-4FFA-87A5-C6F0DFC06A47}"/>
              </c:ext>
            </c:extLst>
          </c:dPt>
          <c:dPt>
            <c:idx val="6"/>
            <c:marker>
              <c:symbol val="circle"/>
              <c:size val="10"/>
            </c:marker>
            <c:bubble3D val="0"/>
            <c:extLst>
              <c:ext xmlns:c16="http://schemas.microsoft.com/office/drawing/2014/chart" uri="{C3380CC4-5D6E-409C-BE32-E72D297353CC}">
                <c16:uniqueId val="{00000007-E0AF-4FFA-87A5-C6F0DFC06A47}"/>
              </c:ext>
            </c:extLst>
          </c:dPt>
          <c:dPt>
            <c:idx val="7"/>
            <c:marker>
              <c:symbol val="circle"/>
              <c:size val="7"/>
            </c:marker>
            <c:bubble3D val="0"/>
            <c:extLst>
              <c:ext xmlns:c16="http://schemas.microsoft.com/office/drawing/2014/chart" uri="{C3380CC4-5D6E-409C-BE32-E72D297353CC}">
                <c16:uniqueId val="{00000008-E0AF-4FFA-87A5-C6F0DFC06A47}"/>
              </c:ext>
            </c:extLst>
          </c:dPt>
          <c:dPt>
            <c:idx val="8"/>
            <c:marker>
              <c:symbol val="circle"/>
              <c:size val="10"/>
            </c:marker>
            <c:bubble3D val="0"/>
            <c:extLst>
              <c:ext xmlns:c16="http://schemas.microsoft.com/office/drawing/2014/chart" uri="{C3380CC4-5D6E-409C-BE32-E72D297353CC}">
                <c16:uniqueId val="{00000009-E0AF-4FFA-87A5-C6F0DFC06A47}"/>
              </c:ext>
            </c:extLst>
          </c:dPt>
          <c:dPt>
            <c:idx val="9"/>
            <c:marker>
              <c:symbol val="circle"/>
              <c:size val="7"/>
            </c:marker>
            <c:bubble3D val="0"/>
            <c:extLst>
              <c:ext xmlns:c16="http://schemas.microsoft.com/office/drawing/2014/chart" uri="{C3380CC4-5D6E-409C-BE32-E72D297353CC}">
                <c16:uniqueId val="{0000000A-E0AF-4FFA-87A5-C6F0DFC06A47}"/>
              </c:ext>
            </c:extLst>
          </c:dPt>
          <c:dPt>
            <c:idx val="10"/>
            <c:marker>
              <c:symbol val="circle"/>
              <c:size val="10"/>
            </c:marker>
            <c:bubble3D val="0"/>
            <c:extLst>
              <c:ext xmlns:c16="http://schemas.microsoft.com/office/drawing/2014/chart" uri="{C3380CC4-5D6E-409C-BE32-E72D297353CC}">
                <c16:uniqueId val="{0000000B-E0AF-4FFA-87A5-C6F0DFC06A47}"/>
              </c:ext>
            </c:extLst>
          </c:dPt>
          <c:dPt>
            <c:idx val="11"/>
            <c:marker>
              <c:symbol val="circle"/>
              <c:size val="7"/>
            </c:marker>
            <c:bubble3D val="0"/>
            <c:extLst>
              <c:ext xmlns:c16="http://schemas.microsoft.com/office/drawing/2014/chart" uri="{C3380CC4-5D6E-409C-BE32-E72D297353CC}">
                <c16:uniqueId val="{0000000C-E0AF-4FFA-87A5-C6F0DFC06A47}"/>
              </c:ext>
            </c:extLst>
          </c:dPt>
          <c:dPt>
            <c:idx val="12"/>
            <c:marker>
              <c:symbol val="circle"/>
              <c:size val="10"/>
            </c:marker>
            <c:bubble3D val="0"/>
            <c:extLst>
              <c:ext xmlns:c16="http://schemas.microsoft.com/office/drawing/2014/chart" uri="{C3380CC4-5D6E-409C-BE32-E72D297353CC}">
                <c16:uniqueId val="{0000000D-E0AF-4FFA-87A5-C6F0DFC06A47}"/>
              </c:ext>
            </c:extLst>
          </c:dPt>
          <c:dPt>
            <c:idx val="13"/>
            <c:marker>
              <c:symbol val="circle"/>
              <c:size val="7"/>
            </c:marker>
            <c:bubble3D val="0"/>
            <c:extLst>
              <c:ext xmlns:c16="http://schemas.microsoft.com/office/drawing/2014/chart" uri="{C3380CC4-5D6E-409C-BE32-E72D297353CC}">
                <c16:uniqueId val="{0000000E-E0AF-4FFA-87A5-C6F0DFC06A47}"/>
              </c:ext>
            </c:extLst>
          </c:dPt>
          <c:dPt>
            <c:idx val="14"/>
            <c:marker>
              <c:symbol val="circle"/>
              <c:size val="10"/>
            </c:marker>
            <c:bubble3D val="0"/>
            <c:extLst>
              <c:ext xmlns:c16="http://schemas.microsoft.com/office/drawing/2014/chart" uri="{C3380CC4-5D6E-409C-BE32-E72D297353CC}">
                <c16:uniqueId val="{0000000F-E0AF-4FFA-87A5-C6F0DFC06A47}"/>
              </c:ext>
            </c:extLst>
          </c:dPt>
          <c:dPt>
            <c:idx val="15"/>
            <c:marker>
              <c:symbol val="circle"/>
              <c:size val="7"/>
            </c:marker>
            <c:bubble3D val="0"/>
            <c:extLst>
              <c:ext xmlns:c16="http://schemas.microsoft.com/office/drawing/2014/chart" uri="{C3380CC4-5D6E-409C-BE32-E72D297353CC}">
                <c16:uniqueId val="{00000010-E0AF-4FFA-87A5-C6F0DFC06A47}"/>
              </c:ext>
            </c:extLst>
          </c:dPt>
          <c:dPt>
            <c:idx val="16"/>
            <c:marker>
              <c:symbol val="circle"/>
              <c:size val="10"/>
            </c:marker>
            <c:bubble3D val="0"/>
            <c:extLst>
              <c:ext xmlns:c16="http://schemas.microsoft.com/office/drawing/2014/chart" uri="{C3380CC4-5D6E-409C-BE32-E72D297353CC}">
                <c16:uniqueId val="{00000011-E0AF-4FFA-87A5-C6F0DFC06A47}"/>
              </c:ext>
            </c:extLst>
          </c:dPt>
          <c:dPt>
            <c:idx val="17"/>
            <c:marker>
              <c:symbol val="circle"/>
              <c:size val="7"/>
            </c:marker>
            <c:bubble3D val="0"/>
            <c:extLst>
              <c:ext xmlns:c16="http://schemas.microsoft.com/office/drawing/2014/chart" uri="{C3380CC4-5D6E-409C-BE32-E72D297353CC}">
                <c16:uniqueId val="{00000012-E0AF-4FFA-87A5-C6F0DFC06A47}"/>
              </c:ext>
            </c:extLst>
          </c:dPt>
          <c:dPt>
            <c:idx val="18"/>
            <c:marker>
              <c:symbol val="circle"/>
              <c:size val="10"/>
            </c:marker>
            <c:bubble3D val="0"/>
            <c:extLst>
              <c:ext xmlns:c16="http://schemas.microsoft.com/office/drawing/2014/chart" uri="{C3380CC4-5D6E-409C-BE32-E72D297353CC}">
                <c16:uniqueId val="{00000013-E0AF-4FFA-87A5-C6F0DFC06A47}"/>
              </c:ext>
            </c:extLst>
          </c:dPt>
          <c:dPt>
            <c:idx val="19"/>
            <c:marker>
              <c:symbol val="circle"/>
              <c:size val="7"/>
            </c:marker>
            <c:bubble3D val="0"/>
            <c:extLst>
              <c:ext xmlns:c16="http://schemas.microsoft.com/office/drawing/2014/chart" uri="{C3380CC4-5D6E-409C-BE32-E72D297353CC}">
                <c16:uniqueId val="{00000014-E0AF-4FFA-87A5-C6F0DFC06A47}"/>
              </c:ext>
            </c:extLst>
          </c:dPt>
          <c:dPt>
            <c:idx val="20"/>
            <c:marker>
              <c:symbol val="circle"/>
              <c:size val="10"/>
            </c:marker>
            <c:bubble3D val="0"/>
            <c:extLst>
              <c:ext xmlns:c16="http://schemas.microsoft.com/office/drawing/2014/chart" uri="{C3380CC4-5D6E-409C-BE32-E72D297353CC}">
                <c16:uniqueId val="{00000015-E0AF-4FFA-87A5-C6F0DFC06A47}"/>
              </c:ext>
            </c:extLst>
          </c:dPt>
          <c:dPt>
            <c:idx val="21"/>
            <c:marker>
              <c:symbol val="circle"/>
              <c:size val="7"/>
            </c:marker>
            <c:bubble3D val="0"/>
            <c:extLst>
              <c:ext xmlns:c16="http://schemas.microsoft.com/office/drawing/2014/chart" uri="{C3380CC4-5D6E-409C-BE32-E72D297353CC}">
                <c16:uniqueId val="{00000016-E0AF-4FFA-87A5-C6F0DFC06A47}"/>
              </c:ext>
            </c:extLst>
          </c:dPt>
          <c:dPt>
            <c:idx val="22"/>
            <c:marker>
              <c:symbol val="circle"/>
              <c:size val="10"/>
            </c:marker>
            <c:bubble3D val="0"/>
            <c:extLst>
              <c:ext xmlns:c16="http://schemas.microsoft.com/office/drawing/2014/chart" uri="{C3380CC4-5D6E-409C-BE32-E72D297353CC}">
                <c16:uniqueId val="{00000017-E0AF-4FFA-87A5-C6F0DFC06A47}"/>
              </c:ext>
            </c:extLst>
          </c:dPt>
          <c:dPt>
            <c:idx val="23"/>
            <c:marker>
              <c:symbol val="circle"/>
              <c:size val="7"/>
            </c:marker>
            <c:bubble3D val="0"/>
            <c:extLst>
              <c:ext xmlns:c16="http://schemas.microsoft.com/office/drawing/2014/chart" uri="{C3380CC4-5D6E-409C-BE32-E72D297353CC}">
                <c16:uniqueId val="{00000018-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Sheet1!$B$3:$AA$3</c:f>
            </c:numRef>
          </c:val>
          <c:smooth val="0"/>
          <c:extLst>
            <c:ext xmlns:c16="http://schemas.microsoft.com/office/drawing/2014/chart" uri="{C3380CC4-5D6E-409C-BE32-E72D297353CC}">
              <c16:uniqueId val="{00000019-E0AF-4FFA-87A5-C6F0DFC06A47}"/>
            </c:ext>
          </c:extLst>
        </c:ser>
        <c:ser>
          <c:idx val="2"/>
          <c:order val="2"/>
          <c:tx>
            <c:strRef>
              <c:f>Sheet1!$A$4</c:f>
              <c:strCache>
                <c:ptCount val="1"/>
                <c:pt idx="0">
                  <c:v>Y2014</c:v>
                </c:pt>
              </c:strCache>
            </c:strRef>
          </c:tx>
          <c:spPr>
            <a:ln w="19050">
              <a:solidFill>
                <a:srgbClr val="BFBFBF"/>
              </a:solidFill>
            </a:ln>
          </c:spPr>
          <c:marker>
            <c:symbol val="circle"/>
            <c:size val="10"/>
            <c:spPr>
              <a:solidFill>
                <a:schemeClr val="bg1"/>
              </a:solidFill>
              <a:ln w="19050">
                <a:solidFill>
                  <a:srgbClr val="BFBFBF"/>
                </a:solidFill>
              </a:ln>
            </c:spPr>
          </c:marker>
          <c:dPt>
            <c:idx val="1"/>
            <c:marker>
              <c:symbol val="circle"/>
              <c:size val="7"/>
            </c:marker>
            <c:bubble3D val="0"/>
            <c:extLst>
              <c:ext xmlns:c16="http://schemas.microsoft.com/office/drawing/2014/chart" uri="{C3380CC4-5D6E-409C-BE32-E72D297353CC}">
                <c16:uniqueId val="{0000001A-E0AF-4FFA-87A5-C6F0DFC06A47}"/>
              </c:ext>
            </c:extLst>
          </c:dPt>
          <c:dPt>
            <c:idx val="3"/>
            <c:marker>
              <c:symbol val="circle"/>
              <c:size val="7"/>
            </c:marker>
            <c:bubble3D val="0"/>
            <c:extLst>
              <c:ext xmlns:c16="http://schemas.microsoft.com/office/drawing/2014/chart" uri="{C3380CC4-5D6E-409C-BE32-E72D297353CC}">
                <c16:uniqueId val="{0000001B-E0AF-4FFA-87A5-C6F0DFC06A47}"/>
              </c:ext>
            </c:extLst>
          </c:dPt>
          <c:dPt>
            <c:idx val="5"/>
            <c:marker>
              <c:symbol val="circle"/>
              <c:size val="7"/>
            </c:marker>
            <c:bubble3D val="0"/>
            <c:extLst>
              <c:ext xmlns:c16="http://schemas.microsoft.com/office/drawing/2014/chart" uri="{C3380CC4-5D6E-409C-BE32-E72D297353CC}">
                <c16:uniqueId val="{0000001C-E0AF-4FFA-87A5-C6F0DFC06A47}"/>
              </c:ext>
            </c:extLst>
          </c:dPt>
          <c:dPt>
            <c:idx val="7"/>
            <c:marker>
              <c:symbol val="circle"/>
              <c:size val="7"/>
            </c:marker>
            <c:bubble3D val="0"/>
            <c:extLst>
              <c:ext xmlns:c16="http://schemas.microsoft.com/office/drawing/2014/chart" uri="{C3380CC4-5D6E-409C-BE32-E72D297353CC}">
                <c16:uniqueId val="{0000001D-E0AF-4FFA-87A5-C6F0DFC06A47}"/>
              </c:ext>
            </c:extLst>
          </c:dPt>
          <c:dPt>
            <c:idx val="9"/>
            <c:marker>
              <c:symbol val="circle"/>
              <c:size val="7"/>
            </c:marker>
            <c:bubble3D val="0"/>
            <c:extLst>
              <c:ext xmlns:c16="http://schemas.microsoft.com/office/drawing/2014/chart" uri="{C3380CC4-5D6E-409C-BE32-E72D297353CC}">
                <c16:uniqueId val="{0000001E-E0AF-4FFA-87A5-C6F0DFC06A47}"/>
              </c:ext>
            </c:extLst>
          </c:dPt>
          <c:dPt>
            <c:idx val="11"/>
            <c:marker>
              <c:symbol val="circle"/>
              <c:size val="7"/>
            </c:marker>
            <c:bubble3D val="0"/>
            <c:extLst>
              <c:ext xmlns:c16="http://schemas.microsoft.com/office/drawing/2014/chart" uri="{C3380CC4-5D6E-409C-BE32-E72D297353CC}">
                <c16:uniqueId val="{0000001F-E0AF-4FFA-87A5-C6F0DFC06A47}"/>
              </c:ext>
            </c:extLst>
          </c:dPt>
          <c:dPt>
            <c:idx val="13"/>
            <c:marker>
              <c:symbol val="circle"/>
              <c:size val="7"/>
            </c:marker>
            <c:bubble3D val="0"/>
            <c:extLst>
              <c:ext xmlns:c16="http://schemas.microsoft.com/office/drawing/2014/chart" uri="{C3380CC4-5D6E-409C-BE32-E72D297353CC}">
                <c16:uniqueId val="{00000020-E0AF-4FFA-87A5-C6F0DFC06A47}"/>
              </c:ext>
            </c:extLst>
          </c:dPt>
          <c:dPt>
            <c:idx val="15"/>
            <c:marker>
              <c:symbol val="circle"/>
              <c:size val="7"/>
            </c:marker>
            <c:bubble3D val="0"/>
            <c:extLst>
              <c:ext xmlns:c16="http://schemas.microsoft.com/office/drawing/2014/chart" uri="{C3380CC4-5D6E-409C-BE32-E72D297353CC}">
                <c16:uniqueId val="{00000021-E0AF-4FFA-87A5-C6F0DFC06A47}"/>
              </c:ext>
            </c:extLst>
          </c:dPt>
          <c:dPt>
            <c:idx val="17"/>
            <c:marker>
              <c:symbol val="circle"/>
              <c:size val="7"/>
            </c:marker>
            <c:bubble3D val="0"/>
            <c:extLst>
              <c:ext xmlns:c16="http://schemas.microsoft.com/office/drawing/2014/chart" uri="{C3380CC4-5D6E-409C-BE32-E72D297353CC}">
                <c16:uniqueId val="{00000022-E0AF-4FFA-87A5-C6F0DFC06A47}"/>
              </c:ext>
            </c:extLst>
          </c:dPt>
          <c:dPt>
            <c:idx val="19"/>
            <c:marker>
              <c:symbol val="circle"/>
              <c:size val="7"/>
            </c:marker>
            <c:bubble3D val="0"/>
            <c:extLst>
              <c:ext xmlns:c16="http://schemas.microsoft.com/office/drawing/2014/chart" uri="{C3380CC4-5D6E-409C-BE32-E72D297353CC}">
                <c16:uniqueId val="{00000023-E0AF-4FFA-87A5-C6F0DFC06A47}"/>
              </c:ext>
            </c:extLst>
          </c:dPt>
          <c:dPt>
            <c:idx val="21"/>
            <c:marker>
              <c:symbol val="circle"/>
              <c:size val="7"/>
            </c:marker>
            <c:bubble3D val="0"/>
            <c:extLst>
              <c:ext xmlns:c16="http://schemas.microsoft.com/office/drawing/2014/chart" uri="{C3380CC4-5D6E-409C-BE32-E72D297353CC}">
                <c16:uniqueId val="{00000024-E0AF-4FFA-87A5-C6F0DFC06A47}"/>
              </c:ext>
            </c:extLst>
          </c:dPt>
          <c:dPt>
            <c:idx val="23"/>
            <c:marker>
              <c:symbol val="circle"/>
              <c:size val="7"/>
            </c:marker>
            <c:bubble3D val="0"/>
            <c:extLst>
              <c:ext xmlns:c16="http://schemas.microsoft.com/office/drawing/2014/chart" uri="{C3380CC4-5D6E-409C-BE32-E72D297353CC}">
                <c16:uniqueId val="{00000025-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Sheet1!$B$4:$AA$4</c:f>
              <c:numCache>
                <c:formatCode>0.00_ </c:formatCode>
                <c:ptCount val="26"/>
                <c:pt idx="0">
                  <c:v>0</c:v>
                </c:pt>
                <c:pt idx="1">
                  <c:v>-1.9773696171168531</c:v>
                </c:pt>
                <c:pt idx="2">
                  <c:v>-3.1335534352469718</c:v>
                </c:pt>
                <c:pt idx="3">
                  <c:v>-4.042320247745101</c:v>
                </c:pt>
                <c:pt idx="4">
                  <c:v>-3.9632149784111226</c:v>
                </c:pt>
                <c:pt idx="5">
                  <c:v>-4.6672768203963262</c:v>
                </c:pt>
                <c:pt idx="6">
                  <c:v>-4.6701816227024739</c:v>
                </c:pt>
                <c:pt idx="7">
                  <c:v>-3.2272225101355856</c:v>
                </c:pt>
                <c:pt idx="8">
                  <c:v>-3.3606013314226968</c:v>
                </c:pt>
                <c:pt idx="9">
                  <c:v>-5.1521079923106612</c:v>
                </c:pt>
                <c:pt idx="10">
                  <c:v>-5.2008559597396697</c:v>
                </c:pt>
                <c:pt idx="11">
                  <c:v>-4.6870503685127352</c:v>
                </c:pt>
                <c:pt idx="12">
                  <c:v>-5.1519628947926162</c:v>
                </c:pt>
                <c:pt idx="13">
                  <c:v>-4.0484037695195489</c:v>
                </c:pt>
                <c:pt idx="14">
                  <c:v>-2.9367757808859252</c:v>
                </c:pt>
                <c:pt idx="15">
                  <c:v>-6.0897955822301286</c:v>
                </c:pt>
                <c:pt idx="16">
                  <c:v>-3.6418765139728193</c:v>
                </c:pt>
                <c:pt idx="17">
                  <c:v>-5.2058605603320203</c:v>
                </c:pt>
                <c:pt idx="18">
                  <c:v>-6.0294503620203947</c:v>
                </c:pt>
                <c:pt idx="19">
                  <c:v>-5.0273485964839821</c:v>
                </c:pt>
                <c:pt idx="20">
                  <c:v>-5.301919698154089</c:v>
                </c:pt>
                <c:pt idx="21">
                  <c:v>-6.7888634561704242</c:v>
                </c:pt>
                <c:pt idx="22">
                  <c:v>-8.3456304640623706</c:v>
                </c:pt>
                <c:pt idx="23">
                  <c:v>-10.795394184023854</c:v>
                </c:pt>
                <c:pt idx="24">
                  <c:v>-13.153925755672645</c:v>
                </c:pt>
              </c:numCache>
            </c:numRef>
          </c:val>
          <c:smooth val="0"/>
          <c:extLst>
            <c:ext xmlns:c16="http://schemas.microsoft.com/office/drawing/2014/chart" uri="{C3380CC4-5D6E-409C-BE32-E72D297353CC}">
              <c16:uniqueId val="{00000026-E0AF-4FFA-87A5-C6F0DFC06A47}"/>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27-E0AF-4FFA-87A5-C6F0DFC06A47}"/>
              </c:ext>
            </c:extLst>
          </c:dPt>
          <c:dPt>
            <c:idx val="3"/>
            <c:marker>
              <c:symbol val="circle"/>
              <c:size val="7"/>
            </c:marker>
            <c:bubble3D val="0"/>
            <c:extLst>
              <c:ext xmlns:c16="http://schemas.microsoft.com/office/drawing/2014/chart" uri="{C3380CC4-5D6E-409C-BE32-E72D297353CC}">
                <c16:uniqueId val="{00000028-E0AF-4FFA-87A5-C6F0DFC06A47}"/>
              </c:ext>
            </c:extLst>
          </c:dPt>
          <c:dPt>
            <c:idx val="5"/>
            <c:marker>
              <c:symbol val="circle"/>
              <c:size val="7"/>
            </c:marker>
            <c:bubble3D val="0"/>
            <c:extLst>
              <c:ext xmlns:c16="http://schemas.microsoft.com/office/drawing/2014/chart" uri="{C3380CC4-5D6E-409C-BE32-E72D297353CC}">
                <c16:uniqueId val="{00000029-E0AF-4FFA-87A5-C6F0DFC06A47}"/>
              </c:ext>
            </c:extLst>
          </c:dPt>
          <c:dPt>
            <c:idx val="7"/>
            <c:marker>
              <c:symbol val="circle"/>
              <c:size val="7"/>
            </c:marker>
            <c:bubble3D val="0"/>
            <c:extLst>
              <c:ext xmlns:c16="http://schemas.microsoft.com/office/drawing/2014/chart" uri="{C3380CC4-5D6E-409C-BE32-E72D297353CC}">
                <c16:uniqueId val="{0000002A-E0AF-4FFA-87A5-C6F0DFC06A47}"/>
              </c:ext>
            </c:extLst>
          </c:dPt>
          <c:dPt>
            <c:idx val="9"/>
            <c:marker>
              <c:symbol val="circle"/>
              <c:size val="7"/>
            </c:marker>
            <c:bubble3D val="0"/>
            <c:extLst>
              <c:ext xmlns:c16="http://schemas.microsoft.com/office/drawing/2014/chart" uri="{C3380CC4-5D6E-409C-BE32-E72D297353CC}">
                <c16:uniqueId val="{0000002B-E0AF-4FFA-87A5-C6F0DFC06A47}"/>
              </c:ext>
            </c:extLst>
          </c:dPt>
          <c:dPt>
            <c:idx val="11"/>
            <c:marker>
              <c:symbol val="circle"/>
              <c:size val="7"/>
            </c:marker>
            <c:bubble3D val="0"/>
            <c:extLst>
              <c:ext xmlns:c16="http://schemas.microsoft.com/office/drawing/2014/chart" uri="{C3380CC4-5D6E-409C-BE32-E72D297353CC}">
                <c16:uniqueId val="{0000002C-E0AF-4FFA-87A5-C6F0DFC06A47}"/>
              </c:ext>
            </c:extLst>
          </c:dPt>
          <c:dPt>
            <c:idx val="13"/>
            <c:marker>
              <c:symbol val="circle"/>
              <c:size val="7"/>
            </c:marker>
            <c:bubble3D val="0"/>
            <c:extLst>
              <c:ext xmlns:c16="http://schemas.microsoft.com/office/drawing/2014/chart" uri="{C3380CC4-5D6E-409C-BE32-E72D297353CC}">
                <c16:uniqueId val="{0000002D-E0AF-4FFA-87A5-C6F0DFC06A47}"/>
              </c:ext>
            </c:extLst>
          </c:dPt>
          <c:dPt>
            <c:idx val="15"/>
            <c:marker>
              <c:symbol val="circle"/>
              <c:size val="7"/>
            </c:marker>
            <c:bubble3D val="0"/>
            <c:extLst>
              <c:ext xmlns:c16="http://schemas.microsoft.com/office/drawing/2014/chart" uri="{C3380CC4-5D6E-409C-BE32-E72D297353CC}">
                <c16:uniqueId val="{0000002E-E0AF-4FFA-87A5-C6F0DFC06A47}"/>
              </c:ext>
            </c:extLst>
          </c:dPt>
          <c:dPt>
            <c:idx val="17"/>
            <c:marker>
              <c:symbol val="circle"/>
              <c:size val="7"/>
            </c:marker>
            <c:bubble3D val="0"/>
            <c:extLst>
              <c:ext xmlns:c16="http://schemas.microsoft.com/office/drawing/2014/chart" uri="{C3380CC4-5D6E-409C-BE32-E72D297353CC}">
                <c16:uniqueId val="{0000002F-E0AF-4FFA-87A5-C6F0DFC06A47}"/>
              </c:ext>
            </c:extLst>
          </c:dPt>
          <c:dPt>
            <c:idx val="19"/>
            <c:marker>
              <c:symbol val="circle"/>
              <c:size val="7"/>
            </c:marker>
            <c:bubble3D val="0"/>
            <c:extLst>
              <c:ext xmlns:c16="http://schemas.microsoft.com/office/drawing/2014/chart" uri="{C3380CC4-5D6E-409C-BE32-E72D297353CC}">
                <c16:uniqueId val="{00000030-E0AF-4FFA-87A5-C6F0DFC06A47}"/>
              </c:ext>
            </c:extLst>
          </c:dPt>
          <c:dPt>
            <c:idx val="21"/>
            <c:marker>
              <c:symbol val="circle"/>
              <c:size val="7"/>
            </c:marker>
            <c:bubble3D val="0"/>
            <c:extLst>
              <c:ext xmlns:c16="http://schemas.microsoft.com/office/drawing/2014/chart" uri="{C3380CC4-5D6E-409C-BE32-E72D297353CC}">
                <c16:uniqueId val="{00000031-E0AF-4FFA-87A5-C6F0DFC06A47}"/>
              </c:ext>
            </c:extLst>
          </c:dPt>
          <c:dPt>
            <c:idx val="23"/>
            <c:marker>
              <c:symbol val="circle"/>
              <c:size val="7"/>
            </c:marker>
            <c:bubble3D val="0"/>
            <c:extLst>
              <c:ext xmlns:c16="http://schemas.microsoft.com/office/drawing/2014/chart" uri="{C3380CC4-5D6E-409C-BE32-E72D297353CC}">
                <c16:uniqueId val="{00000032-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Sheet1!$B$5:$AA$5</c:f>
              <c:numCache>
                <c:formatCode>0.00_ </c:formatCode>
                <c:ptCount val="26"/>
                <c:pt idx="0">
                  <c:v>0</c:v>
                </c:pt>
                <c:pt idx="1">
                  <c:v>-0.12590459291784706</c:v>
                </c:pt>
                <c:pt idx="2">
                  <c:v>-0.85192124599655639</c:v>
                </c:pt>
                <c:pt idx="3">
                  <c:v>0.47579240220398944</c:v>
                </c:pt>
                <c:pt idx="4">
                  <c:v>0.29029495880572576</c:v>
                </c:pt>
                <c:pt idx="5">
                  <c:v>0.63016649478102593</c:v>
                </c:pt>
                <c:pt idx="6">
                  <c:v>-0.17026001769503418</c:v>
                </c:pt>
                <c:pt idx="7">
                  <c:v>1.9474743226430613</c:v>
                </c:pt>
                <c:pt idx="8">
                  <c:v>1.6176453188215145</c:v>
                </c:pt>
                <c:pt idx="9">
                  <c:v>3.7016869416882425</c:v>
                </c:pt>
                <c:pt idx="10">
                  <c:v>3.5345280866244222</c:v>
                </c:pt>
                <c:pt idx="11">
                  <c:v>4.9203245913947091</c:v>
                </c:pt>
                <c:pt idx="12">
                  <c:v>4.7043643338324781</c:v>
                </c:pt>
                <c:pt idx="13">
                  <c:v>6.6045676205130022</c:v>
                </c:pt>
                <c:pt idx="14">
                  <c:v>6.5861883738406624</c:v>
                </c:pt>
                <c:pt idx="15">
                  <c:v>6.293918194679704</c:v>
                </c:pt>
                <c:pt idx="16">
                  <c:v>7.0084025102091774</c:v>
                </c:pt>
                <c:pt idx="17">
                  <c:v>7.1111939387690226</c:v>
                </c:pt>
                <c:pt idx="18">
                  <c:v>6.180315184144014</c:v>
                </c:pt>
                <c:pt idx="19">
                  <c:v>4.9868532097074869</c:v>
                </c:pt>
                <c:pt idx="20">
                  <c:v>3.9115472262802653</c:v>
                </c:pt>
                <c:pt idx="21">
                  <c:v>3.4130405777988315</c:v>
                </c:pt>
                <c:pt idx="22">
                  <c:v>3.6698120183316307</c:v>
                </c:pt>
                <c:pt idx="23">
                  <c:v>0.22308455136776928</c:v>
                </c:pt>
                <c:pt idx="24">
                  <c:v>1.3304749141795025</c:v>
                </c:pt>
              </c:numCache>
            </c:numRef>
          </c:val>
          <c:smooth val="0"/>
          <c:extLst>
            <c:ext xmlns:c16="http://schemas.microsoft.com/office/drawing/2014/chart" uri="{C3380CC4-5D6E-409C-BE32-E72D297353CC}">
              <c16:uniqueId val="{00000033-E0AF-4FFA-87A5-C6F0DFC06A47}"/>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34-E0AF-4FFA-87A5-C6F0DFC06A47}"/>
              </c:ext>
            </c:extLst>
          </c:dPt>
          <c:dPt>
            <c:idx val="3"/>
            <c:marker>
              <c:symbol val="circle"/>
              <c:size val="7"/>
            </c:marker>
            <c:bubble3D val="0"/>
            <c:extLst>
              <c:ext xmlns:c16="http://schemas.microsoft.com/office/drawing/2014/chart" uri="{C3380CC4-5D6E-409C-BE32-E72D297353CC}">
                <c16:uniqueId val="{00000035-E0AF-4FFA-87A5-C6F0DFC06A47}"/>
              </c:ext>
            </c:extLst>
          </c:dPt>
          <c:dPt>
            <c:idx val="5"/>
            <c:marker>
              <c:symbol val="circle"/>
              <c:size val="7"/>
            </c:marker>
            <c:bubble3D val="0"/>
            <c:extLst>
              <c:ext xmlns:c16="http://schemas.microsoft.com/office/drawing/2014/chart" uri="{C3380CC4-5D6E-409C-BE32-E72D297353CC}">
                <c16:uniqueId val="{00000036-E0AF-4FFA-87A5-C6F0DFC06A47}"/>
              </c:ext>
            </c:extLst>
          </c:dPt>
          <c:dPt>
            <c:idx val="7"/>
            <c:marker>
              <c:symbol val="circle"/>
              <c:size val="7"/>
            </c:marker>
            <c:bubble3D val="0"/>
            <c:extLst>
              <c:ext xmlns:c16="http://schemas.microsoft.com/office/drawing/2014/chart" uri="{C3380CC4-5D6E-409C-BE32-E72D297353CC}">
                <c16:uniqueId val="{00000037-E0AF-4FFA-87A5-C6F0DFC06A47}"/>
              </c:ext>
            </c:extLst>
          </c:dPt>
          <c:dPt>
            <c:idx val="9"/>
            <c:marker>
              <c:symbol val="circle"/>
              <c:size val="7"/>
            </c:marker>
            <c:bubble3D val="0"/>
            <c:extLst>
              <c:ext xmlns:c16="http://schemas.microsoft.com/office/drawing/2014/chart" uri="{C3380CC4-5D6E-409C-BE32-E72D297353CC}">
                <c16:uniqueId val="{00000038-E0AF-4FFA-87A5-C6F0DFC06A47}"/>
              </c:ext>
            </c:extLst>
          </c:dPt>
          <c:dPt>
            <c:idx val="11"/>
            <c:marker>
              <c:symbol val="circle"/>
              <c:size val="7"/>
            </c:marker>
            <c:bubble3D val="0"/>
            <c:extLst>
              <c:ext xmlns:c16="http://schemas.microsoft.com/office/drawing/2014/chart" uri="{C3380CC4-5D6E-409C-BE32-E72D297353CC}">
                <c16:uniqueId val="{00000039-E0AF-4FFA-87A5-C6F0DFC06A47}"/>
              </c:ext>
            </c:extLst>
          </c:dPt>
          <c:dPt>
            <c:idx val="13"/>
            <c:marker>
              <c:symbol val="circle"/>
              <c:size val="7"/>
            </c:marker>
            <c:bubble3D val="0"/>
            <c:extLst>
              <c:ext xmlns:c16="http://schemas.microsoft.com/office/drawing/2014/chart" uri="{C3380CC4-5D6E-409C-BE32-E72D297353CC}">
                <c16:uniqueId val="{0000003A-E0AF-4FFA-87A5-C6F0DFC06A47}"/>
              </c:ext>
            </c:extLst>
          </c:dPt>
          <c:dPt>
            <c:idx val="15"/>
            <c:marker>
              <c:symbol val="circle"/>
              <c:size val="7"/>
            </c:marker>
            <c:bubble3D val="0"/>
            <c:extLst>
              <c:ext xmlns:c16="http://schemas.microsoft.com/office/drawing/2014/chart" uri="{C3380CC4-5D6E-409C-BE32-E72D297353CC}">
                <c16:uniqueId val="{0000003B-E0AF-4FFA-87A5-C6F0DFC06A47}"/>
              </c:ext>
            </c:extLst>
          </c:dPt>
          <c:dPt>
            <c:idx val="17"/>
            <c:marker>
              <c:symbol val="circle"/>
              <c:size val="7"/>
            </c:marker>
            <c:bubble3D val="0"/>
            <c:extLst>
              <c:ext xmlns:c16="http://schemas.microsoft.com/office/drawing/2014/chart" uri="{C3380CC4-5D6E-409C-BE32-E72D297353CC}">
                <c16:uniqueId val="{0000003C-E0AF-4FFA-87A5-C6F0DFC06A47}"/>
              </c:ext>
            </c:extLst>
          </c:dPt>
          <c:dPt>
            <c:idx val="19"/>
            <c:marker>
              <c:symbol val="circle"/>
              <c:size val="7"/>
            </c:marker>
            <c:bubble3D val="0"/>
            <c:extLst>
              <c:ext xmlns:c16="http://schemas.microsoft.com/office/drawing/2014/chart" uri="{C3380CC4-5D6E-409C-BE32-E72D297353CC}">
                <c16:uniqueId val="{0000003D-E0AF-4FFA-87A5-C6F0DFC06A47}"/>
              </c:ext>
            </c:extLst>
          </c:dPt>
          <c:dPt>
            <c:idx val="21"/>
            <c:marker>
              <c:symbol val="circle"/>
              <c:size val="7"/>
            </c:marker>
            <c:bubble3D val="0"/>
            <c:extLst>
              <c:ext xmlns:c16="http://schemas.microsoft.com/office/drawing/2014/chart" uri="{C3380CC4-5D6E-409C-BE32-E72D297353CC}">
                <c16:uniqueId val="{0000003E-E0AF-4FFA-87A5-C6F0DFC06A47}"/>
              </c:ext>
            </c:extLst>
          </c:dPt>
          <c:dPt>
            <c:idx val="23"/>
            <c:marker>
              <c:symbol val="circle"/>
              <c:size val="7"/>
            </c:marker>
            <c:bubble3D val="0"/>
            <c:extLst>
              <c:ext xmlns:c16="http://schemas.microsoft.com/office/drawing/2014/chart" uri="{C3380CC4-5D6E-409C-BE32-E72D297353CC}">
                <c16:uniqueId val="{0000003F-E0AF-4FFA-87A5-C6F0DFC06A47}"/>
              </c:ext>
            </c:extLst>
          </c:dPt>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Sheet1!$B$6:$AA$6</c:f>
              <c:numCache>
                <c:formatCode>0.00_ </c:formatCode>
                <c:ptCount val="26"/>
                <c:pt idx="0">
                  <c:v>0</c:v>
                </c:pt>
                <c:pt idx="1">
                  <c:v>-3.4492130587885139</c:v>
                </c:pt>
                <c:pt idx="2">
                  <c:v>-2.3515685919522578</c:v>
                </c:pt>
                <c:pt idx="3">
                  <c:v>-11.840067842210145</c:v>
                </c:pt>
                <c:pt idx="4">
                  <c:v>-9.0056726114330026</c:v>
                </c:pt>
                <c:pt idx="5">
                  <c:v>-9.6465305911436428</c:v>
                </c:pt>
                <c:pt idx="6">
                  <c:v>-9.6609534438610538</c:v>
                </c:pt>
                <c:pt idx="7">
                  <c:v>-11.101091950675702</c:v>
                </c:pt>
                <c:pt idx="8">
                  <c:v>-11.184051330786993</c:v>
                </c:pt>
                <c:pt idx="9">
                  <c:v>-9.1362542061544936</c:v>
                </c:pt>
                <c:pt idx="10">
                  <c:v>-9.1467416907880619</c:v>
                </c:pt>
                <c:pt idx="11">
                  <c:v>-9.9949176302381755</c:v>
                </c:pt>
                <c:pt idx="12">
                  <c:v>-10.036045738086774</c:v>
                </c:pt>
                <c:pt idx="13">
                  <c:v>-11.07</c:v>
                </c:pt>
                <c:pt idx="14">
                  <c:v>-11.074234219686874</c:v>
                </c:pt>
                <c:pt idx="15">
                  <c:v>-12.224796401313466</c:v>
                </c:pt>
                <c:pt idx="16">
                  <c:v>-13.837896938262828</c:v>
                </c:pt>
                <c:pt idx="17">
                  <c:v>-14.502836645996187</c:v>
                </c:pt>
                <c:pt idx="18">
                  <c:v>-16.732439581925597</c:v>
                </c:pt>
                <c:pt idx="19">
                  <c:v>-15.894830593323761</c:v>
                </c:pt>
                <c:pt idx="20">
                  <c:v>-15.612133827764939</c:v>
                </c:pt>
                <c:pt idx="21">
                  <c:v>-15.057640465184551</c:v>
                </c:pt>
                <c:pt idx="22">
                  <c:v>-17.226246143532475</c:v>
                </c:pt>
                <c:pt idx="23">
                  <c:v>-16.932773338810215</c:v>
                </c:pt>
                <c:pt idx="24">
                  <c:v>-17.031620965660487</c:v>
                </c:pt>
              </c:numCache>
            </c:numRef>
          </c:val>
          <c:smooth val="0"/>
          <c:extLst>
            <c:ext xmlns:c16="http://schemas.microsoft.com/office/drawing/2014/chart" uri="{C3380CC4-5D6E-409C-BE32-E72D297353CC}">
              <c16:uniqueId val="{00000040-E0AF-4FFA-87A5-C6F0DFC06A47}"/>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41-E0AF-4FFA-87A5-C6F0DFC06A47}"/>
              </c:ext>
            </c:extLst>
          </c:dPt>
          <c:dPt>
            <c:idx val="3"/>
            <c:marker>
              <c:symbol val="circle"/>
              <c:size val="7"/>
            </c:marker>
            <c:bubble3D val="0"/>
            <c:extLst>
              <c:ext xmlns:c16="http://schemas.microsoft.com/office/drawing/2014/chart" uri="{C3380CC4-5D6E-409C-BE32-E72D297353CC}">
                <c16:uniqueId val="{00000042-E0AF-4FFA-87A5-C6F0DFC06A47}"/>
              </c:ext>
            </c:extLst>
          </c:dPt>
          <c:dPt>
            <c:idx val="5"/>
            <c:marker>
              <c:symbol val="circle"/>
              <c:size val="7"/>
            </c:marker>
            <c:bubble3D val="0"/>
            <c:extLst>
              <c:ext xmlns:c16="http://schemas.microsoft.com/office/drawing/2014/chart" uri="{C3380CC4-5D6E-409C-BE32-E72D297353CC}">
                <c16:uniqueId val="{00000043-E0AF-4FFA-87A5-C6F0DFC06A47}"/>
              </c:ext>
            </c:extLst>
          </c:dPt>
          <c:dPt>
            <c:idx val="7"/>
            <c:marker>
              <c:symbol val="circle"/>
              <c:size val="7"/>
            </c:marker>
            <c:bubble3D val="0"/>
            <c:extLst>
              <c:ext xmlns:c16="http://schemas.microsoft.com/office/drawing/2014/chart" uri="{C3380CC4-5D6E-409C-BE32-E72D297353CC}">
                <c16:uniqueId val="{00000044-E0AF-4FFA-87A5-C6F0DFC06A47}"/>
              </c:ext>
            </c:extLst>
          </c:dPt>
          <c:dPt>
            <c:idx val="9"/>
            <c:marker>
              <c:symbol val="circle"/>
              <c:size val="7"/>
            </c:marker>
            <c:bubble3D val="0"/>
            <c:extLst>
              <c:ext xmlns:c16="http://schemas.microsoft.com/office/drawing/2014/chart" uri="{C3380CC4-5D6E-409C-BE32-E72D297353CC}">
                <c16:uniqueId val="{00000045-E0AF-4FFA-87A5-C6F0DFC06A47}"/>
              </c:ext>
            </c:extLst>
          </c:dPt>
          <c:dPt>
            <c:idx val="11"/>
            <c:marker>
              <c:symbol val="circle"/>
              <c:size val="7"/>
            </c:marker>
            <c:bubble3D val="0"/>
            <c:extLst>
              <c:ext xmlns:c16="http://schemas.microsoft.com/office/drawing/2014/chart" uri="{C3380CC4-5D6E-409C-BE32-E72D297353CC}">
                <c16:uniqueId val="{00000046-E0AF-4FFA-87A5-C6F0DFC06A47}"/>
              </c:ext>
            </c:extLst>
          </c:dPt>
          <c:dPt>
            <c:idx val="13"/>
            <c:marker>
              <c:symbol val="circle"/>
              <c:size val="7"/>
            </c:marker>
            <c:bubble3D val="0"/>
            <c:extLst>
              <c:ext xmlns:c16="http://schemas.microsoft.com/office/drawing/2014/chart" uri="{C3380CC4-5D6E-409C-BE32-E72D297353CC}">
                <c16:uniqueId val="{00000047-E0AF-4FFA-87A5-C6F0DFC06A47}"/>
              </c:ext>
            </c:extLst>
          </c:dPt>
          <c:dPt>
            <c:idx val="15"/>
            <c:marker>
              <c:symbol val="circle"/>
              <c:size val="7"/>
            </c:marker>
            <c:bubble3D val="0"/>
            <c:extLst>
              <c:ext xmlns:c16="http://schemas.microsoft.com/office/drawing/2014/chart" uri="{C3380CC4-5D6E-409C-BE32-E72D297353CC}">
                <c16:uniqueId val="{0000004C-E0AF-4FFA-87A5-C6F0DFC06A47}"/>
              </c:ext>
            </c:extLst>
          </c:dPt>
          <c:dPt>
            <c:idx val="17"/>
            <c:marker>
              <c:symbol val="circle"/>
              <c:size val="7"/>
            </c:marker>
            <c:bubble3D val="0"/>
            <c:extLst>
              <c:ext xmlns:c16="http://schemas.microsoft.com/office/drawing/2014/chart" uri="{C3380CC4-5D6E-409C-BE32-E72D297353CC}">
                <c16:uniqueId val="{00000044-6B4A-4B55-AD71-97918134C347}"/>
              </c:ext>
            </c:extLst>
          </c:dPt>
          <c:dPt>
            <c:idx val="19"/>
            <c:marker>
              <c:symbol val="circle"/>
              <c:size val="7"/>
            </c:marker>
            <c:bubble3D val="0"/>
            <c:spPr>
              <a:ln w="28575">
                <a:solidFill>
                  <a:srgbClr val="FF9933"/>
                </a:solidFill>
              </a:ln>
            </c:spPr>
            <c:extLst>
              <c:ext xmlns:c16="http://schemas.microsoft.com/office/drawing/2014/chart" uri="{C3380CC4-5D6E-409C-BE32-E72D297353CC}">
                <c16:uniqueId val="{00000045-ECEA-4FE8-B8AF-8E1036F988DA}"/>
              </c:ext>
            </c:extLst>
          </c:dPt>
          <c:dPt>
            <c:idx val="21"/>
            <c:marker>
              <c:symbol val="circle"/>
              <c:size val="7"/>
            </c:marker>
            <c:bubble3D val="0"/>
            <c:extLst>
              <c:ext xmlns:c16="http://schemas.microsoft.com/office/drawing/2014/chart" uri="{C3380CC4-5D6E-409C-BE32-E72D297353CC}">
                <c16:uniqueId val="{00000047-D2E1-4DBB-A454-C8CB930A58BC}"/>
              </c:ext>
            </c:extLst>
          </c:dPt>
          <c:dLbls>
            <c:dLbl>
              <c:idx val="1"/>
              <c:delete val="1"/>
              <c:extLst>
                <c:ext xmlns:c15="http://schemas.microsoft.com/office/drawing/2012/chart" uri="{CE6537A1-D6FC-4f65-9D91-7224C49458BB}"/>
                <c:ext xmlns:c16="http://schemas.microsoft.com/office/drawing/2014/chart" uri="{C3380CC4-5D6E-409C-BE32-E72D297353CC}">
                  <c16:uniqueId val="{00000041-E0AF-4FFA-87A5-C6F0DFC06A47}"/>
                </c:ext>
              </c:extLst>
            </c:dLbl>
            <c:dLbl>
              <c:idx val="3"/>
              <c:delete val="1"/>
              <c:extLst>
                <c:ext xmlns:c15="http://schemas.microsoft.com/office/drawing/2012/chart" uri="{CE6537A1-D6FC-4f65-9D91-7224C49458BB}"/>
                <c:ext xmlns:c16="http://schemas.microsoft.com/office/drawing/2014/chart" uri="{C3380CC4-5D6E-409C-BE32-E72D297353CC}">
                  <c16:uniqueId val="{00000042-E0AF-4FFA-87A5-C6F0DFC06A47}"/>
                </c:ext>
              </c:extLst>
            </c:dLbl>
            <c:dLbl>
              <c:idx val="4"/>
              <c:layout>
                <c:manualLayout>
                  <c:x val="-3.1968220443151799E-2"/>
                  <c:y val="-5.772993076420367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8-E0AF-4FFA-87A5-C6F0DFC06A47}"/>
                </c:ext>
              </c:extLst>
            </c:dLbl>
            <c:dLbl>
              <c:idx val="5"/>
              <c:delete val="1"/>
              <c:extLst>
                <c:ext xmlns:c15="http://schemas.microsoft.com/office/drawing/2012/chart" uri="{CE6537A1-D6FC-4f65-9D91-7224C49458BB}"/>
                <c:ext xmlns:c16="http://schemas.microsoft.com/office/drawing/2014/chart" uri="{C3380CC4-5D6E-409C-BE32-E72D297353CC}">
                  <c16:uniqueId val="{00000043-E0AF-4FFA-87A5-C6F0DFC06A47}"/>
                </c:ext>
              </c:extLst>
            </c:dLbl>
            <c:dLbl>
              <c:idx val="6"/>
              <c:layout>
                <c:manualLayout>
                  <c:x val="-3.5145975954399458E-2"/>
                  <c:y val="-0.101807058101636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9-E0AF-4FFA-87A5-C6F0DFC06A47}"/>
                </c:ext>
              </c:extLst>
            </c:dLbl>
            <c:dLbl>
              <c:idx val="7"/>
              <c:delete val="1"/>
              <c:extLst>
                <c:ext xmlns:c15="http://schemas.microsoft.com/office/drawing/2012/chart" uri="{CE6537A1-D6FC-4f65-9D91-7224C49458BB}"/>
                <c:ext xmlns:c16="http://schemas.microsoft.com/office/drawing/2014/chart" uri="{C3380CC4-5D6E-409C-BE32-E72D297353CC}">
                  <c16:uniqueId val="{00000044-E0AF-4FFA-87A5-C6F0DFC06A47}"/>
                </c:ext>
              </c:extLst>
            </c:dLbl>
            <c:dLbl>
              <c:idx val="8"/>
              <c:layout>
                <c:manualLayout>
                  <c:x val="-3.1968220443151771E-2"/>
                  <c:y val="-5.33222180304604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A-E0AF-4FFA-87A5-C6F0DFC06A47}"/>
                </c:ext>
              </c:extLst>
            </c:dLbl>
            <c:dLbl>
              <c:idx val="9"/>
              <c:delete val="1"/>
              <c:extLst>
                <c:ext xmlns:c15="http://schemas.microsoft.com/office/drawing/2012/chart" uri="{CE6537A1-D6FC-4f65-9D91-7224C49458BB}"/>
                <c:ext xmlns:c16="http://schemas.microsoft.com/office/drawing/2014/chart" uri="{C3380CC4-5D6E-409C-BE32-E72D297353CC}">
                  <c16:uniqueId val="{00000045-E0AF-4FFA-87A5-C6F0DFC06A47}"/>
                </c:ext>
              </c:extLst>
            </c:dLbl>
            <c:dLbl>
              <c:idx val="11"/>
              <c:delete val="1"/>
              <c:extLst>
                <c:ext xmlns:c15="http://schemas.microsoft.com/office/drawing/2012/chart" uri="{CE6537A1-D6FC-4f65-9D91-7224C49458BB}"/>
                <c:ext xmlns:c16="http://schemas.microsoft.com/office/drawing/2014/chart" uri="{C3380CC4-5D6E-409C-BE32-E72D297353CC}">
                  <c16:uniqueId val="{00000046-E0AF-4FFA-87A5-C6F0DFC06A47}"/>
                </c:ext>
              </c:extLst>
            </c:dLbl>
            <c:dLbl>
              <c:idx val="13"/>
              <c:delete val="1"/>
              <c:extLst>
                <c:ext xmlns:c15="http://schemas.microsoft.com/office/drawing/2012/chart" uri="{CE6537A1-D6FC-4f65-9D91-7224C49458BB}"/>
                <c:ext xmlns:c16="http://schemas.microsoft.com/office/drawing/2014/chart" uri="{C3380CC4-5D6E-409C-BE32-E72D297353CC}">
                  <c16:uniqueId val="{00000047-E0AF-4FFA-87A5-C6F0DFC06A47}"/>
                </c:ext>
              </c:extLst>
            </c:dLbl>
            <c:dLbl>
              <c:idx val="15"/>
              <c:delete val="1"/>
              <c:extLst>
                <c:ext xmlns:c15="http://schemas.microsoft.com/office/drawing/2012/chart" uri="{CE6537A1-D6FC-4f65-9D91-7224C49458BB}"/>
                <c:ext xmlns:c16="http://schemas.microsoft.com/office/drawing/2014/chart" uri="{C3380CC4-5D6E-409C-BE32-E72D297353CC}">
                  <c16:uniqueId val="{0000004C-E0AF-4FFA-87A5-C6F0DFC06A47}"/>
                </c:ext>
              </c:extLst>
            </c:dLbl>
            <c:dLbl>
              <c:idx val="17"/>
              <c:delete val="1"/>
              <c:extLst>
                <c:ext xmlns:c15="http://schemas.microsoft.com/office/drawing/2012/chart" uri="{CE6537A1-D6FC-4f65-9D91-7224C49458BB}"/>
                <c:ext xmlns:c16="http://schemas.microsoft.com/office/drawing/2014/chart" uri="{C3380CC4-5D6E-409C-BE32-E72D297353CC}">
                  <c16:uniqueId val="{00000044-6B4A-4B55-AD71-97918134C347}"/>
                </c:ext>
              </c:extLst>
            </c:dLbl>
            <c:dLbl>
              <c:idx val="18"/>
              <c:layout>
                <c:manualLayout>
                  <c:x val="-3.1440012420770359E-2"/>
                  <c:y val="-4.89145052967171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5-F60D-4BAA-A5E3-2CCF4AA4CBF8}"/>
                </c:ext>
              </c:extLst>
            </c:dLbl>
            <c:dLbl>
              <c:idx val="19"/>
              <c:delete val="1"/>
              <c:extLst>
                <c:ext xmlns:c15="http://schemas.microsoft.com/office/drawing/2012/chart" uri="{CE6537A1-D6FC-4f65-9D91-7224C49458BB}"/>
                <c:ext xmlns:c16="http://schemas.microsoft.com/office/drawing/2014/chart" uri="{C3380CC4-5D6E-409C-BE32-E72D297353CC}">
                  <c16:uniqueId val="{00000045-ECEA-4FE8-B8AF-8E1036F988DA}"/>
                </c:ext>
              </c:extLst>
            </c:dLbl>
            <c:dLbl>
              <c:idx val="20"/>
              <c:layout>
                <c:manualLayout>
                  <c:x val="-3.3028890176394321E-2"/>
                  <c:y val="-9.29916326341497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46-ECEA-4FE8-B8AF-8E1036F988DA}"/>
                </c:ext>
              </c:extLst>
            </c:dLbl>
            <c:dLbl>
              <c:idx val="21"/>
              <c:delete val="1"/>
              <c:extLst>
                <c:ext xmlns:c15="http://schemas.microsoft.com/office/drawing/2012/chart" uri="{CE6537A1-D6FC-4f65-9D91-7224C49458BB}"/>
                <c:ext xmlns:c16="http://schemas.microsoft.com/office/drawing/2014/chart" uri="{C3380CC4-5D6E-409C-BE32-E72D297353CC}">
                  <c16:uniqueId val="{00000047-D2E1-4DBB-A454-C8CB930A58BC}"/>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Sheet1!$B$1:$AA$1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Sheet1!$B$7:$AA$7</c:f>
              <c:numCache>
                <c:formatCode>0.00_ </c:formatCode>
                <c:ptCount val="26"/>
                <c:pt idx="0">
                  <c:v>0</c:v>
                </c:pt>
                <c:pt idx="1">
                  <c:v>0.4</c:v>
                </c:pt>
                <c:pt idx="2">
                  <c:v>-0.76</c:v>
                </c:pt>
                <c:pt idx="3">
                  <c:v>-0.63</c:v>
                </c:pt>
                <c:pt idx="4">
                  <c:v>-10.16</c:v>
                </c:pt>
                <c:pt idx="5">
                  <c:v>-10.09</c:v>
                </c:pt>
                <c:pt idx="6">
                  <c:v>-2.4500000000000002</c:v>
                </c:pt>
                <c:pt idx="7">
                  <c:v>-2.72</c:v>
                </c:pt>
                <c:pt idx="8">
                  <c:v>-1.04</c:v>
                </c:pt>
                <c:pt idx="9">
                  <c:v>-0.43</c:v>
                </c:pt>
                <c:pt idx="10">
                  <c:v>3.59</c:v>
                </c:pt>
                <c:pt idx="11">
                  <c:v>6.1</c:v>
                </c:pt>
                <c:pt idx="12">
                  <c:v>1.91</c:v>
                </c:pt>
                <c:pt idx="13">
                  <c:v>6.06</c:v>
                </c:pt>
                <c:pt idx="14">
                  <c:v>6.08</c:v>
                </c:pt>
                <c:pt idx="15">
                  <c:v>1.1200000000000001</c:v>
                </c:pt>
                <c:pt idx="16">
                  <c:v>1.01</c:v>
                </c:pt>
                <c:pt idx="17">
                  <c:v>0.35</c:v>
                </c:pt>
                <c:pt idx="18">
                  <c:v>0.28000000000000003</c:v>
                </c:pt>
                <c:pt idx="19">
                  <c:v>0.14000000000000001</c:v>
                </c:pt>
                <c:pt idx="20">
                  <c:v>0.06</c:v>
                </c:pt>
                <c:pt idx="21">
                  <c:v>10.83</c:v>
                </c:pt>
                <c:pt idx="22">
                  <c:v>10.64</c:v>
                </c:pt>
              </c:numCache>
            </c:numRef>
          </c:val>
          <c:smooth val="0"/>
          <c:extLst>
            <c:ext xmlns:c16="http://schemas.microsoft.com/office/drawing/2014/chart" uri="{C3380CC4-5D6E-409C-BE32-E72D297353CC}">
              <c16:uniqueId val="{0000004B-E0AF-4FFA-87A5-C6F0DFC06A47}"/>
            </c:ext>
          </c:extLst>
        </c:ser>
        <c:dLbls>
          <c:showLegendKey val="0"/>
          <c:showVal val="0"/>
          <c:showCatName val="0"/>
          <c:showSerName val="0"/>
          <c:showPercent val="0"/>
          <c:showBubbleSize val="0"/>
        </c:dLbls>
        <c:marker val="1"/>
        <c:smooth val="0"/>
        <c:axId val="567521376"/>
        <c:axId val="567531960"/>
      </c:lineChart>
      <c:catAx>
        <c:axId val="567521376"/>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12700">
            <a:solidFill>
              <a:schemeClr val="bg1">
                <a:lumMod val="75000"/>
              </a:schemeClr>
            </a:solidFill>
            <a:prstDash val="solid"/>
          </a:ln>
        </c:spPr>
        <c:txPr>
          <a:bodyPr rot="0" vert="horz"/>
          <a:lstStyle/>
          <a:p>
            <a:pPr>
              <a:defRPr b="0"/>
            </a:pPr>
            <a:endParaRPr lang="zh-CN"/>
          </a:p>
        </c:txPr>
        <c:crossAx val="567531960"/>
        <c:crosses val="autoZero"/>
        <c:auto val="1"/>
        <c:lblAlgn val="ctr"/>
        <c:lblOffset val="100"/>
        <c:tickLblSkip val="1"/>
        <c:tickMarkSkip val="1"/>
        <c:noMultiLvlLbl val="0"/>
      </c:catAx>
      <c:valAx>
        <c:axId val="567531960"/>
        <c:scaling>
          <c:orientation val="minMax"/>
          <c:max val="30"/>
          <c:min val="-3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67521376"/>
        <c:crosses val="autoZero"/>
        <c:crossBetween val="between"/>
        <c:majorUnit val="10"/>
      </c:valAx>
      <c:spPr>
        <a:noFill/>
        <a:ln w="25400">
          <a:noFill/>
        </a:ln>
      </c:spPr>
    </c:plotArea>
    <c:legend>
      <c:legendPos val="t"/>
      <c:layout>
        <c:manualLayout>
          <c:xMode val="edge"/>
          <c:yMode val="edge"/>
          <c:x val="4.3489836124149153E-2"/>
          <c:y val="7.9338829207378933E-2"/>
          <c:w val="0.35948071471474702"/>
          <c:h val="6.5435098512379594E-2"/>
        </c:manualLayout>
      </c:layout>
      <c:overlay val="0"/>
    </c:legend>
    <c:plotVisOnly val="1"/>
    <c:dispBlanksAs val="gap"/>
    <c:showDLblsOverMax val="0"/>
  </c:chart>
  <c:spPr>
    <a:noFill/>
    <a:ln>
      <a:solidFill>
        <a:schemeClr val="bg1"/>
      </a:solid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5950369892807597E-2"/>
          <c:y val="7.2735640130482268E-2"/>
          <c:w val="0.95110064746920064"/>
          <c:h val="0.79932316971011197"/>
        </c:manualLayout>
      </c:layout>
      <c:lineChart>
        <c:grouping val="standard"/>
        <c:varyColors val="0"/>
        <c:ser>
          <c:idx val="0"/>
          <c:order val="0"/>
          <c:tx>
            <c:strRef>
              <c:f>Sheet1!$A$2</c:f>
              <c:strCache>
                <c:ptCount val="1"/>
                <c:pt idx="0">
                  <c:v>Y2011</c:v>
                </c:pt>
              </c:strCache>
            </c:strRef>
          </c:tx>
          <c:spPr>
            <a:ln w="31783">
              <a:solidFill>
                <a:srgbClr val="BFBFBF"/>
              </a:solidFill>
              <a:prstDash val="solid"/>
            </a:ln>
            <a:effectLst/>
          </c:spPr>
          <c:marker>
            <c:symbol val="circle"/>
            <c:size val="10"/>
            <c:spPr>
              <a:solidFill>
                <a:schemeClr val="bg1"/>
              </a:solidFill>
              <a:ln>
                <a:solidFill>
                  <a:srgbClr val="BFBFBF"/>
                </a:solidFill>
                <a:prstDash val="solid"/>
              </a:ln>
              <a:effectLst/>
            </c:spPr>
          </c:marker>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Sheet1!$B$2:$Z$2</c:f>
            </c:numRef>
          </c:val>
          <c:smooth val="0"/>
          <c:extLst>
            <c:ext xmlns:c16="http://schemas.microsoft.com/office/drawing/2014/chart" uri="{C3380CC4-5D6E-409C-BE32-E72D297353CC}">
              <c16:uniqueId val="{00000000-5BF4-43B6-BB39-952A1764ABF2}"/>
            </c:ext>
          </c:extLst>
        </c:ser>
        <c:ser>
          <c:idx val="1"/>
          <c:order val="1"/>
          <c:tx>
            <c:strRef>
              <c:f>Sheet1!$A$3</c:f>
              <c:strCache>
                <c:ptCount val="1"/>
                <c:pt idx="0">
                  <c:v>Y2013</c:v>
                </c:pt>
              </c:strCache>
            </c:strRef>
          </c:tx>
          <c:spPr>
            <a:ln w="31783" cmpd="sng">
              <a:solidFill>
                <a:srgbClr val="BFBFBF"/>
              </a:solidFill>
            </a:ln>
            <a:effectLst/>
          </c:spPr>
          <c:marker>
            <c:symbol val="circle"/>
            <c:size val="7"/>
            <c:spPr>
              <a:solidFill>
                <a:schemeClr val="bg1"/>
              </a:solidFill>
              <a:ln>
                <a:solidFill>
                  <a:srgbClr val="BFBFBF"/>
                </a:solidFill>
              </a:ln>
              <a:effectLst/>
            </c:spPr>
          </c:marker>
          <c:dPt>
            <c:idx val="0"/>
            <c:marker>
              <c:symbol val="circle"/>
              <c:size val="10"/>
            </c:marker>
            <c:bubble3D val="0"/>
            <c:extLst>
              <c:ext xmlns:c16="http://schemas.microsoft.com/office/drawing/2014/chart" uri="{C3380CC4-5D6E-409C-BE32-E72D297353CC}">
                <c16:uniqueId val="{00000001-5BF4-43B6-BB39-952A1764ABF2}"/>
              </c:ext>
            </c:extLst>
          </c:dPt>
          <c:dPt>
            <c:idx val="2"/>
            <c:marker>
              <c:symbol val="circle"/>
              <c:size val="10"/>
            </c:marker>
            <c:bubble3D val="0"/>
            <c:extLst>
              <c:ext xmlns:c16="http://schemas.microsoft.com/office/drawing/2014/chart" uri="{C3380CC4-5D6E-409C-BE32-E72D297353CC}">
                <c16:uniqueId val="{00000002-5BF4-43B6-BB39-952A1764ABF2}"/>
              </c:ext>
            </c:extLst>
          </c:dPt>
          <c:dPt>
            <c:idx val="4"/>
            <c:marker>
              <c:symbol val="circle"/>
              <c:size val="10"/>
            </c:marker>
            <c:bubble3D val="0"/>
            <c:extLst>
              <c:ext xmlns:c16="http://schemas.microsoft.com/office/drawing/2014/chart" uri="{C3380CC4-5D6E-409C-BE32-E72D297353CC}">
                <c16:uniqueId val="{00000003-5BF4-43B6-BB39-952A1764ABF2}"/>
              </c:ext>
            </c:extLst>
          </c:dPt>
          <c:dPt>
            <c:idx val="6"/>
            <c:marker>
              <c:symbol val="circle"/>
              <c:size val="10"/>
            </c:marker>
            <c:bubble3D val="0"/>
            <c:extLst>
              <c:ext xmlns:c16="http://schemas.microsoft.com/office/drawing/2014/chart" uri="{C3380CC4-5D6E-409C-BE32-E72D297353CC}">
                <c16:uniqueId val="{00000004-5BF4-43B6-BB39-952A1764ABF2}"/>
              </c:ext>
            </c:extLst>
          </c:dPt>
          <c:dPt>
            <c:idx val="8"/>
            <c:marker>
              <c:symbol val="circle"/>
              <c:size val="10"/>
            </c:marker>
            <c:bubble3D val="0"/>
            <c:extLst>
              <c:ext xmlns:c16="http://schemas.microsoft.com/office/drawing/2014/chart" uri="{C3380CC4-5D6E-409C-BE32-E72D297353CC}">
                <c16:uniqueId val="{00000005-5BF4-43B6-BB39-952A1764ABF2}"/>
              </c:ext>
            </c:extLst>
          </c:dPt>
          <c:dPt>
            <c:idx val="10"/>
            <c:marker>
              <c:symbol val="circle"/>
              <c:size val="9"/>
            </c:marker>
            <c:bubble3D val="0"/>
            <c:extLst>
              <c:ext xmlns:c16="http://schemas.microsoft.com/office/drawing/2014/chart" uri="{C3380CC4-5D6E-409C-BE32-E72D297353CC}">
                <c16:uniqueId val="{00000006-5BF4-43B6-BB39-952A1764ABF2}"/>
              </c:ext>
            </c:extLst>
          </c:dPt>
          <c:dPt>
            <c:idx val="12"/>
            <c:marker>
              <c:symbol val="circle"/>
              <c:size val="10"/>
            </c:marker>
            <c:bubble3D val="0"/>
            <c:extLst>
              <c:ext xmlns:c16="http://schemas.microsoft.com/office/drawing/2014/chart" uri="{C3380CC4-5D6E-409C-BE32-E72D297353CC}">
                <c16:uniqueId val="{00000007-5BF4-43B6-BB39-952A1764ABF2}"/>
              </c:ext>
            </c:extLst>
          </c:dPt>
          <c:dPt>
            <c:idx val="14"/>
            <c:marker>
              <c:symbol val="circle"/>
              <c:size val="10"/>
            </c:marker>
            <c:bubble3D val="0"/>
            <c:extLst>
              <c:ext xmlns:c16="http://schemas.microsoft.com/office/drawing/2014/chart" uri="{C3380CC4-5D6E-409C-BE32-E72D297353CC}">
                <c16:uniqueId val="{00000008-5BF4-43B6-BB39-952A1764ABF2}"/>
              </c:ext>
            </c:extLst>
          </c:dPt>
          <c:dPt>
            <c:idx val="16"/>
            <c:marker>
              <c:symbol val="circle"/>
              <c:size val="10"/>
            </c:marker>
            <c:bubble3D val="0"/>
            <c:extLst>
              <c:ext xmlns:c16="http://schemas.microsoft.com/office/drawing/2014/chart" uri="{C3380CC4-5D6E-409C-BE32-E72D297353CC}">
                <c16:uniqueId val="{00000009-5BF4-43B6-BB39-952A1764ABF2}"/>
              </c:ext>
            </c:extLst>
          </c:dPt>
          <c:dPt>
            <c:idx val="18"/>
            <c:marker>
              <c:symbol val="circle"/>
              <c:size val="10"/>
            </c:marker>
            <c:bubble3D val="0"/>
            <c:extLst>
              <c:ext xmlns:c16="http://schemas.microsoft.com/office/drawing/2014/chart" uri="{C3380CC4-5D6E-409C-BE32-E72D297353CC}">
                <c16:uniqueId val="{0000000A-5BF4-43B6-BB39-952A1764ABF2}"/>
              </c:ext>
            </c:extLst>
          </c:dPt>
          <c:dPt>
            <c:idx val="20"/>
            <c:marker>
              <c:symbol val="circle"/>
              <c:size val="10"/>
            </c:marker>
            <c:bubble3D val="0"/>
            <c:extLst>
              <c:ext xmlns:c16="http://schemas.microsoft.com/office/drawing/2014/chart" uri="{C3380CC4-5D6E-409C-BE32-E72D297353CC}">
                <c16:uniqueId val="{0000000B-5BF4-43B6-BB39-952A1764ABF2}"/>
              </c:ext>
            </c:extLst>
          </c:dPt>
          <c:dPt>
            <c:idx val="22"/>
            <c:marker>
              <c:symbol val="circle"/>
              <c:size val="10"/>
            </c:marker>
            <c:bubble3D val="0"/>
            <c:extLst>
              <c:ext xmlns:c16="http://schemas.microsoft.com/office/drawing/2014/chart" uri="{C3380CC4-5D6E-409C-BE32-E72D297353CC}">
                <c16:uniqueId val="{0000000C-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Sheet1!$B$3:$Z$3</c:f>
            </c:numRef>
          </c:val>
          <c:smooth val="0"/>
          <c:extLst>
            <c:ext xmlns:c16="http://schemas.microsoft.com/office/drawing/2014/chart" uri="{C3380CC4-5D6E-409C-BE32-E72D297353CC}">
              <c16:uniqueId val="{0000000D-5BF4-43B6-BB39-952A1764ABF2}"/>
            </c:ext>
          </c:extLst>
        </c:ser>
        <c:ser>
          <c:idx val="2"/>
          <c:order val="2"/>
          <c:tx>
            <c:strRef>
              <c:f>Sheet1!$A$4</c:f>
              <c:strCache>
                <c:ptCount val="1"/>
                <c:pt idx="0">
                  <c:v>Y2014</c:v>
                </c:pt>
              </c:strCache>
            </c:strRef>
          </c:tx>
          <c:spPr>
            <a:ln>
              <a:solidFill>
                <a:srgbClr val="BFBFBF"/>
              </a:solidFill>
            </a:ln>
          </c:spPr>
          <c:marker>
            <c:symbol val="circle"/>
            <c:size val="10"/>
            <c:spPr>
              <a:solidFill>
                <a:schemeClr val="bg1"/>
              </a:solidFill>
              <a:ln w="9525">
                <a:solidFill>
                  <a:srgbClr val="BFBFBF"/>
                </a:solidFill>
              </a:ln>
            </c:spPr>
          </c:marker>
          <c:dPt>
            <c:idx val="1"/>
            <c:marker>
              <c:symbol val="circle"/>
              <c:size val="7"/>
            </c:marker>
            <c:bubble3D val="0"/>
            <c:extLst>
              <c:ext xmlns:c16="http://schemas.microsoft.com/office/drawing/2014/chart" uri="{C3380CC4-5D6E-409C-BE32-E72D297353CC}">
                <c16:uniqueId val="{0000000E-5BF4-43B6-BB39-952A1764ABF2}"/>
              </c:ext>
            </c:extLst>
          </c:dPt>
          <c:dPt>
            <c:idx val="3"/>
            <c:marker>
              <c:symbol val="circle"/>
              <c:size val="7"/>
            </c:marker>
            <c:bubble3D val="0"/>
            <c:extLst>
              <c:ext xmlns:c16="http://schemas.microsoft.com/office/drawing/2014/chart" uri="{C3380CC4-5D6E-409C-BE32-E72D297353CC}">
                <c16:uniqueId val="{0000000F-5BF4-43B6-BB39-952A1764ABF2}"/>
              </c:ext>
            </c:extLst>
          </c:dPt>
          <c:dPt>
            <c:idx val="5"/>
            <c:marker>
              <c:symbol val="circle"/>
              <c:size val="7"/>
            </c:marker>
            <c:bubble3D val="0"/>
            <c:extLst>
              <c:ext xmlns:c16="http://schemas.microsoft.com/office/drawing/2014/chart" uri="{C3380CC4-5D6E-409C-BE32-E72D297353CC}">
                <c16:uniqueId val="{00000010-5BF4-43B6-BB39-952A1764ABF2}"/>
              </c:ext>
            </c:extLst>
          </c:dPt>
          <c:dPt>
            <c:idx val="7"/>
            <c:marker>
              <c:symbol val="circle"/>
              <c:size val="7"/>
            </c:marker>
            <c:bubble3D val="0"/>
            <c:extLst>
              <c:ext xmlns:c16="http://schemas.microsoft.com/office/drawing/2014/chart" uri="{C3380CC4-5D6E-409C-BE32-E72D297353CC}">
                <c16:uniqueId val="{00000011-5BF4-43B6-BB39-952A1764ABF2}"/>
              </c:ext>
            </c:extLst>
          </c:dPt>
          <c:dPt>
            <c:idx val="9"/>
            <c:marker>
              <c:symbol val="circle"/>
              <c:size val="7"/>
            </c:marker>
            <c:bubble3D val="0"/>
            <c:extLst>
              <c:ext xmlns:c16="http://schemas.microsoft.com/office/drawing/2014/chart" uri="{C3380CC4-5D6E-409C-BE32-E72D297353CC}">
                <c16:uniqueId val="{00000012-5BF4-43B6-BB39-952A1764ABF2}"/>
              </c:ext>
            </c:extLst>
          </c:dPt>
          <c:dPt>
            <c:idx val="11"/>
            <c:marker>
              <c:symbol val="circle"/>
              <c:size val="7"/>
            </c:marker>
            <c:bubble3D val="0"/>
            <c:extLst>
              <c:ext xmlns:c16="http://schemas.microsoft.com/office/drawing/2014/chart" uri="{C3380CC4-5D6E-409C-BE32-E72D297353CC}">
                <c16:uniqueId val="{00000013-5BF4-43B6-BB39-952A1764ABF2}"/>
              </c:ext>
            </c:extLst>
          </c:dPt>
          <c:dPt>
            <c:idx val="13"/>
            <c:marker>
              <c:symbol val="circle"/>
              <c:size val="7"/>
            </c:marker>
            <c:bubble3D val="0"/>
            <c:extLst>
              <c:ext xmlns:c16="http://schemas.microsoft.com/office/drawing/2014/chart" uri="{C3380CC4-5D6E-409C-BE32-E72D297353CC}">
                <c16:uniqueId val="{00000014-5BF4-43B6-BB39-952A1764ABF2}"/>
              </c:ext>
            </c:extLst>
          </c:dPt>
          <c:dPt>
            <c:idx val="15"/>
            <c:marker>
              <c:symbol val="circle"/>
              <c:size val="7"/>
            </c:marker>
            <c:bubble3D val="0"/>
            <c:extLst>
              <c:ext xmlns:c16="http://schemas.microsoft.com/office/drawing/2014/chart" uri="{C3380CC4-5D6E-409C-BE32-E72D297353CC}">
                <c16:uniqueId val="{00000015-5BF4-43B6-BB39-952A1764ABF2}"/>
              </c:ext>
            </c:extLst>
          </c:dPt>
          <c:dPt>
            <c:idx val="17"/>
            <c:marker>
              <c:symbol val="circle"/>
              <c:size val="7"/>
            </c:marker>
            <c:bubble3D val="0"/>
            <c:extLst>
              <c:ext xmlns:c16="http://schemas.microsoft.com/office/drawing/2014/chart" uri="{C3380CC4-5D6E-409C-BE32-E72D297353CC}">
                <c16:uniqueId val="{00000016-5BF4-43B6-BB39-952A1764ABF2}"/>
              </c:ext>
            </c:extLst>
          </c:dPt>
          <c:dPt>
            <c:idx val="19"/>
            <c:marker>
              <c:symbol val="circle"/>
              <c:size val="7"/>
            </c:marker>
            <c:bubble3D val="0"/>
            <c:extLst>
              <c:ext xmlns:c16="http://schemas.microsoft.com/office/drawing/2014/chart" uri="{C3380CC4-5D6E-409C-BE32-E72D297353CC}">
                <c16:uniqueId val="{00000017-5BF4-43B6-BB39-952A1764ABF2}"/>
              </c:ext>
            </c:extLst>
          </c:dPt>
          <c:dPt>
            <c:idx val="21"/>
            <c:marker>
              <c:symbol val="circle"/>
              <c:size val="7"/>
            </c:marker>
            <c:bubble3D val="0"/>
            <c:extLst>
              <c:ext xmlns:c16="http://schemas.microsoft.com/office/drawing/2014/chart" uri="{C3380CC4-5D6E-409C-BE32-E72D297353CC}">
                <c16:uniqueId val="{00000018-5BF4-43B6-BB39-952A1764ABF2}"/>
              </c:ext>
            </c:extLst>
          </c:dPt>
          <c:dPt>
            <c:idx val="23"/>
            <c:marker>
              <c:symbol val="circle"/>
              <c:size val="7"/>
            </c:marker>
            <c:bubble3D val="0"/>
            <c:extLst>
              <c:ext xmlns:c16="http://schemas.microsoft.com/office/drawing/2014/chart" uri="{C3380CC4-5D6E-409C-BE32-E72D297353CC}">
                <c16:uniqueId val="{00000019-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Sheet1!$B$4:$Z$4</c:f>
              <c:numCache>
                <c:formatCode>0.00_ </c:formatCode>
                <c:ptCount val="25"/>
                <c:pt idx="0">
                  <c:v>0</c:v>
                </c:pt>
                <c:pt idx="1">
                  <c:v>-6.5586823250064041E-2</c:v>
                </c:pt>
                <c:pt idx="2">
                  <c:v>-1.5922116033466074E-2</c:v>
                </c:pt>
                <c:pt idx="3">
                  <c:v>0.31628866497732816</c:v>
                </c:pt>
                <c:pt idx="4">
                  <c:v>0.28688966081974121</c:v>
                </c:pt>
                <c:pt idx="5">
                  <c:v>0.1040304514372456</c:v>
                </c:pt>
                <c:pt idx="6">
                  <c:v>0.12095203568992535</c:v>
                </c:pt>
                <c:pt idx="7">
                  <c:v>-2.1924526940029825E-2</c:v>
                </c:pt>
                <c:pt idx="8">
                  <c:v>-0.15530334822713443</c:v>
                </c:pt>
                <c:pt idx="9">
                  <c:v>-0.14767479303958714</c:v>
                </c:pt>
                <c:pt idx="10">
                  <c:v>-0.1964227604686101</c:v>
                </c:pt>
                <c:pt idx="11">
                  <c:v>-0.12729265564952116</c:v>
                </c:pt>
                <c:pt idx="12">
                  <c:v>-0.41311241646497748</c:v>
                </c:pt>
                <c:pt idx="13">
                  <c:v>-0.16849363710213638</c:v>
                </c:pt>
                <c:pt idx="14">
                  <c:v>-0.22611569397412914</c:v>
                </c:pt>
                <c:pt idx="15">
                  <c:v>-0.33792114438698162</c:v>
                </c:pt>
                <c:pt idx="16">
                  <c:v>-0.26330119158239285</c:v>
                </c:pt>
                <c:pt idx="17">
                  <c:v>-0.62489325474499213</c:v>
                </c:pt>
                <c:pt idx="18">
                  <c:v>-1.6015760825648369</c:v>
                </c:pt>
                <c:pt idx="19">
                  <c:v>-1.3578217827693597</c:v>
                </c:pt>
                <c:pt idx="20">
                  <c:v>-1.6323928844394506</c:v>
                </c:pt>
                <c:pt idx="21">
                  <c:v>-2.1366919118755869</c:v>
                </c:pt>
                <c:pt idx="22">
                  <c:v>-2.7747791393451386</c:v>
                </c:pt>
                <c:pt idx="23">
                  <c:v>-2.3681419864954165</c:v>
                </c:pt>
                <c:pt idx="24">
                  <c:v>-2.4939395047138904</c:v>
                </c:pt>
              </c:numCache>
            </c:numRef>
          </c:val>
          <c:smooth val="0"/>
          <c:extLst>
            <c:ext xmlns:c16="http://schemas.microsoft.com/office/drawing/2014/chart" uri="{C3380CC4-5D6E-409C-BE32-E72D297353CC}">
              <c16:uniqueId val="{0000001A-5BF4-43B6-BB39-952A1764ABF2}"/>
            </c:ext>
          </c:extLst>
        </c:ser>
        <c:ser>
          <c:idx val="3"/>
          <c:order val="3"/>
          <c:tx>
            <c:strRef>
              <c:f>Sheet1!$A$5</c:f>
              <c:strCache>
                <c:ptCount val="1"/>
                <c:pt idx="0">
                  <c:v>Y2015</c:v>
                </c:pt>
              </c:strCache>
            </c:strRef>
          </c:tx>
          <c:spPr>
            <a:ln>
              <a:solidFill>
                <a:srgbClr val="00A4DE"/>
              </a:solidFill>
            </a:ln>
          </c:spPr>
          <c:marker>
            <c:symbol val="circle"/>
            <c:size val="10"/>
            <c:spPr>
              <a:solidFill>
                <a:schemeClr val="bg1"/>
              </a:solidFill>
              <a:ln>
                <a:solidFill>
                  <a:srgbClr val="00A4DE"/>
                </a:solidFill>
              </a:ln>
            </c:spPr>
          </c:marker>
          <c:dPt>
            <c:idx val="1"/>
            <c:marker>
              <c:symbol val="circle"/>
              <c:size val="7"/>
            </c:marker>
            <c:bubble3D val="0"/>
            <c:extLst>
              <c:ext xmlns:c16="http://schemas.microsoft.com/office/drawing/2014/chart" uri="{C3380CC4-5D6E-409C-BE32-E72D297353CC}">
                <c16:uniqueId val="{0000001B-5BF4-43B6-BB39-952A1764ABF2}"/>
              </c:ext>
            </c:extLst>
          </c:dPt>
          <c:dPt>
            <c:idx val="3"/>
            <c:marker>
              <c:symbol val="circle"/>
              <c:size val="7"/>
            </c:marker>
            <c:bubble3D val="0"/>
            <c:extLst>
              <c:ext xmlns:c16="http://schemas.microsoft.com/office/drawing/2014/chart" uri="{C3380CC4-5D6E-409C-BE32-E72D297353CC}">
                <c16:uniqueId val="{0000001C-5BF4-43B6-BB39-952A1764ABF2}"/>
              </c:ext>
            </c:extLst>
          </c:dPt>
          <c:dPt>
            <c:idx val="5"/>
            <c:marker>
              <c:symbol val="circle"/>
              <c:size val="7"/>
            </c:marker>
            <c:bubble3D val="0"/>
            <c:extLst>
              <c:ext xmlns:c16="http://schemas.microsoft.com/office/drawing/2014/chart" uri="{C3380CC4-5D6E-409C-BE32-E72D297353CC}">
                <c16:uniqueId val="{0000001D-5BF4-43B6-BB39-952A1764ABF2}"/>
              </c:ext>
            </c:extLst>
          </c:dPt>
          <c:dPt>
            <c:idx val="7"/>
            <c:marker>
              <c:symbol val="circle"/>
              <c:size val="7"/>
            </c:marker>
            <c:bubble3D val="0"/>
            <c:extLst>
              <c:ext xmlns:c16="http://schemas.microsoft.com/office/drawing/2014/chart" uri="{C3380CC4-5D6E-409C-BE32-E72D297353CC}">
                <c16:uniqueId val="{0000001E-5BF4-43B6-BB39-952A1764ABF2}"/>
              </c:ext>
            </c:extLst>
          </c:dPt>
          <c:dPt>
            <c:idx val="9"/>
            <c:marker>
              <c:symbol val="circle"/>
              <c:size val="7"/>
            </c:marker>
            <c:bubble3D val="0"/>
            <c:extLst>
              <c:ext xmlns:c16="http://schemas.microsoft.com/office/drawing/2014/chart" uri="{C3380CC4-5D6E-409C-BE32-E72D297353CC}">
                <c16:uniqueId val="{0000001F-5BF4-43B6-BB39-952A1764ABF2}"/>
              </c:ext>
            </c:extLst>
          </c:dPt>
          <c:dPt>
            <c:idx val="11"/>
            <c:marker>
              <c:symbol val="circle"/>
              <c:size val="7"/>
            </c:marker>
            <c:bubble3D val="0"/>
            <c:extLst>
              <c:ext xmlns:c16="http://schemas.microsoft.com/office/drawing/2014/chart" uri="{C3380CC4-5D6E-409C-BE32-E72D297353CC}">
                <c16:uniqueId val="{00000020-5BF4-43B6-BB39-952A1764ABF2}"/>
              </c:ext>
            </c:extLst>
          </c:dPt>
          <c:dPt>
            <c:idx val="13"/>
            <c:marker>
              <c:symbol val="circle"/>
              <c:size val="7"/>
            </c:marker>
            <c:bubble3D val="0"/>
            <c:extLst>
              <c:ext xmlns:c16="http://schemas.microsoft.com/office/drawing/2014/chart" uri="{C3380CC4-5D6E-409C-BE32-E72D297353CC}">
                <c16:uniqueId val="{00000021-5BF4-43B6-BB39-952A1764ABF2}"/>
              </c:ext>
            </c:extLst>
          </c:dPt>
          <c:dPt>
            <c:idx val="15"/>
            <c:marker>
              <c:symbol val="circle"/>
              <c:size val="7"/>
            </c:marker>
            <c:bubble3D val="0"/>
            <c:extLst>
              <c:ext xmlns:c16="http://schemas.microsoft.com/office/drawing/2014/chart" uri="{C3380CC4-5D6E-409C-BE32-E72D297353CC}">
                <c16:uniqueId val="{00000022-5BF4-43B6-BB39-952A1764ABF2}"/>
              </c:ext>
            </c:extLst>
          </c:dPt>
          <c:dPt>
            <c:idx val="17"/>
            <c:marker>
              <c:symbol val="circle"/>
              <c:size val="7"/>
            </c:marker>
            <c:bubble3D val="0"/>
            <c:extLst>
              <c:ext xmlns:c16="http://schemas.microsoft.com/office/drawing/2014/chart" uri="{C3380CC4-5D6E-409C-BE32-E72D297353CC}">
                <c16:uniqueId val="{00000023-5BF4-43B6-BB39-952A1764ABF2}"/>
              </c:ext>
            </c:extLst>
          </c:dPt>
          <c:dPt>
            <c:idx val="19"/>
            <c:marker>
              <c:symbol val="circle"/>
              <c:size val="7"/>
            </c:marker>
            <c:bubble3D val="0"/>
            <c:extLst>
              <c:ext xmlns:c16="http://schemas.microsoft.com/office/drawing/2014/chart" uri="{C3380CC4-5D6E-409C-BE32-E72D297353CC}">
                <c16:uniqueId val="{00000024-5BF4-43B6-BB39-952A1764ABF2}"/>
              </c:ext>
            </c:extLst>
          </c:dPt>
          <c:dPt>
            <c:idx val="21"/>
            <c:marker>
              <c:symbol val="circle"/>
              <c:size val="7"/>
            </c:marker>
            <c:bubble3D val="0"/>
            <c:extLst>
              <c:ext xmlns:c16="http://schemas.microsoft.com/office/drawing/2014/chart" uri="{C3380CC4-5D6E-409C-BE32-E72D297353CC}">
                <c16:uniqueId val="{00000025-5BF4-43B6-BB39-952A1764ABF2}"/>
              </c:ext>
            </c:extLst>
          </c:dPt>
          <c:dPt>
            <c:idx val="23"/>
            <c:marker>
              <c:symbol val="circle"/>
              <c:size val="7"/>
            </c:marker>
            <c:bubble3D val="0"/>
            <c:extLst>
              <c:ext xmlns:c16="http://schemas.microsoft.com/office/drawing/2014/chart" uri="{C3380CC4-5D6E-409C-BE32-E72D297353CC}">
                <c16:uniqueId val="{00000026-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Sheet1!$B$5:$Z$5</c:f>
              <c:numCache>
                <c:formatCode>0.00_ </c:formatCode>
                <c:ptCount val="25"/>
                <c:pt idx="0">
                  <c:v>0</c:v>
                </c:pt>
                <c:pt idx="1">
                  <c:v>1.1006200391717196</c:v>
                </c:pt>
                <c:pt idx="2">
                  <c:v>0.64179509383932154</c:v>
                </c:pt>
                <c:pt idx="3">
                  <c:v>-0.62646381344075275</c:v>
                </c:pt>
                <c:pt idx="4">
                  <c:v>-0.81196125683898857</c:v>
                </c:pt>
                <c:pt idx="5">
                  <c:v>-0.29242616389834181</c:v>
                </c:pt>
                <c:pt idx="6">
                  <c:v>-1.1020728939151161</c:v>
                </c:pt>
                <c:pt idx="7">
                  <c:v>-1.3900004838138806</c:v>
                </c:pt>
                <c:pt idx="8">
                  <c:v>-1.7198294876354185</c:v>
                </c:pt>
                <c:pt idx="9">
                  <c:v>-2.0526034776577622</c:v>
                </c:pt>
                <c:pt idx="10">
                  <c:v>-2.2197623327215843</c:v>
                </c:pt>
                <c:pt idx="11">
                  <c:v>-2.1189824967079471</c:v>
                </c:pt>
                <c:pt idx="12">
                  <c:v>-2.3349427542701653</c:v>
                </c:pt>
                <c:pt idx="13">
                  <c:v>-2.0879893800461811</c:v>
                </c:pt>
                <c:pt idx="14">
                  <c:v>-2.3140908622815113</c:v>
                </c:pt>
                <c:pt idx="15">
                  <c:v>-2.1396759166737898</c:v>
                </c:pt>
                <c:pt idx="16">
                  <c:v>-1.7784837649743805</c:v>
                </c:pt>
                <c:pt idx="17">
                  <c:v>-2.9542644985017787</c:v>
                </c:pt>
                <c:pt idx="18">
                  <c:v>-4.1375312658568575</c:v>
                </c:pt>
                <c:pt idx="19">
                  <c:v>-3.9563691774318399</c:v>
                </c:pt>
                <c:pt idx="20">
                  <c:v>-4.4185669172117246</c:v>
                </c:pt>
                <c:pt idx="21">
                  <c:v>-4.1254003982655059</c:v>
                </c:pt>
                <c:pt idx="22">
                  <c:v>-4.5442143743493713</c:v>
                </c:pt>
                <c:pt idx="23">
                  <c:v>-5.6518122499957357</c:v>
                </c:pt>
                <c:pt idx="24">
                  <c:v>-4.0174506247309809</c:v>
                </c:pt>
              </c:numCache>
            </c:numRef>
          </c:val>
          <c:smooth val="0"/>
          <c:extLst>
            <c:ext xmlns:c16="http://schemas.microsoft.com/office/drawing/2014/chart" uri="{C3380CC4-5D6E-409C-BE32-E72D297353CC}">
              <c16:uniqueId val="{00000027-5BF4-43B6-BB39-952A1764ABF2}"/>
            </c:ext>
          </c:extLst>
        </c:ser>
        <c:ser>
          <c:idx val="4"/>
          <c:order val="4"/>
          <c:tx>
            <c:strRef>
              <c:f>Sheet1!$A$6</c:f>
              <c:strCache>
                <c:ptCount val="1"/>
                <c:pt idx="0">
                  <c:v>Y2016</c:v>
                </c:pt>
              </c:strCache>
            </c:strRef>
          </c:tx>
          <c:spPr>
            <a:ln>
              <a:solidFill>
                <a:srgbClr val="92D050"/>
              </a:solidFill>
            </a:ln>
          </c:spPr>
          <c:marker>
            <c:symbol val="circle"/>
            <c:size val="10"/>
            <c:spPr>
              <a:solidFill>
                <a:schemeClr val="bg1"/>
              </a:solidFill>
              <a:ln>
                <a:solidFill>
                  <a:srgbClr val="92D050"/>
                </a:solidFill>
              </a:ln>
            </c:spPr>
          </c:marker>
          <c:dPt>
            <c:idx val="1"/>
            <c:marker>
              <c:symbol val="circle"/>
              <c:size val="7"/>
            </c:marker>
            <c:bubble3D val="0"/>
            <c:extLst>
              <c:ext xmlns:c16="http://schemas.microsoft.com/office/drawing/2014/chart" uri="{C3380CC4-5D6E-409C-BE32-E72D297353CC}">
                <c16:uniqueId val="{00000028-5BF4-43B6-BB39-952A1764ABF2}"/>
              </c:ext>
            </c:extLst>
          </c:dPt>
          <c:dPt>
            <c:idx val="3"/>
            <c:marker>
              <c:symbol val="circle"/>
              <c:size val="7"/>
            </c:marker>
            <c:bubble3D val="0"/>
            <c:extLst>
              <c:ext xmlns:c16="http://schemas.microsoft.com/office/drawing/2014/chart" uri="{C3380CC4-5D6E-409C-BE32-E72D297353CC}">
                <c16:uniqueId val="{00000029-5BF4-43B6-BB39-952A1764ABF2}"/>
              </c:ext>
            </c:extLst>
          </c:dPt>
          <c:dPt>
            <c:idx val="5"/>
            <c:marker>
              <c:symbol val="circle"/>
              <c:size val="7"/>
            </c:marker>
            <c:bubble3D val="0"/>
            <c:extLst>
              <c:ext xmlns:c16="http://schemas.microsoft.com/office/drawing/2014/chart" uri="{C3380CC4-5D6E-409C-BE32-E72D297353CC}">
                <c16:uniqueId val="{0000002A-5BF4-43B6-BB39-952A1764ABF2}"/>
              </c:ext>
            </c:extLst>
          </c:dPt>
          <c:dPt>
            <c:idx val="7"/>
            <c:marker>
              <c:symbol val="circle"/>
              <c:size val="7"/>
            </c:marker>
            <c:bubble3D val="0"/>
            <c:extLst>
              <c:ext xmlns:c16="http://schemas.microsoft.com/office/drawing/2014/chart" uri="{C3380CC4-5D6E-409C-BE32-E72D297353CC}">
                <c16:uniqueId val="{0000002B-5BF4-43B6-BB39-952A1764ABF2}"/>
              </c:ext>
            </c:extLst>
          </c:dPt>
          <c:dPt>
            <c:idx val="9"/>
            <c:marker>
              <c:symbol val="circle"/>
              <c:size val="7"/>
            </c:marker>
            <c:bubble3D val="0"/>
            <c:extLst>
              <c:ext xmlns:c16="http://schemas.microsoft.com/office/drawing/2014/chart" uri="{C3380CC4-5D6E-409C-BE32-E72D297353CC}">
                <c16:uniqueId val="{0000002C-5BF4-43B6-BB39-952A1764ABF2}"/>
              </c:ext>
            </c:extLst>
          </c:dPt>
          <c:dPt>
            <c:idx val="11"/>
            <c:marker>
              <c:symbol val="circle"/>
              <c:size val="7"/>
            </c:marker>
            <c:bubble3D val="0"/>
            <c:extLst>
              <c:ext xmlns:c16="http://schemas.microsoft.com/office/drawing/2014/chart" uri="{C3380CC4-5D6E-409C-BE32-E72D297353CC}">
                <c16:uniqueId val="{0000002D-5BF4-43B6-BB39-952A1764ABF2}"/>
              </c:ext>
            </c:extLst>
          </c:dPt>
          <c:dPt>
            <c:idx val="13"/>
            <c:marker>
              <c:symbol val="circle"/>
              <c:size val="7"/>
            </c:marker>
            <c:bubble3D val="0"/>
            <c:extLst>
              <c:ext xmlns:c16="http://schemas.microsoft.com/office/drawing/2014/chart" uri="{C3380CC4-5D6E-409C-BE32-E72D297353CC}">
                <c16:uniqueId val="{0000002E-5BF4-43B6-BB39-952A1764ABF2}"/>
              </c:ext>
            </c:extLst>
          </c:dPt>
          <c:dPt>
            <c:idx val="15"/>
            <c:marker>
              <c:symbol val="circle"/>
              <c:size val="7"/>
            </c:marker>
            <c:bubble3D val="0"/>
            <c:extLst>
              <c:ext xmlns:c16="http://schemas.microsoft.com/office/drawing/2014/chart" uri="{C3380CC4-5D6E-409C-BE32-E72D297353CC}">
                <c16:uniqueId val="{0000002F-5BF4-43B6-BB39-952A1764ABF2}"/>
              </c:ext>
            </c:extLst>
          </c:dPt>
          <c:dPt>
            <c:idx val="17"/>
            <c:marker>
              <c:symbol val="circle"/>
              <c:size val="7"/>
            </c:marker>
            <c:bubble3D val="0"/>
            <c:extLst>
              <c:ext xmlns:c16="http://schemas.microsoft.com/office/drawing/2014/chart" uri="{C3380CC4-5D6E-409C-BE32-E72D297353CC}">
                <c16:uniqueId val="{00000030-5BF4-43B6-BB39-952A1764ABF2}"/>
              </c:ext>
            </c:extLst>
          </c:dPt>
          <c:dPt>
            <c:idx val="19"/>
            <c:marker>
              <c:symbol val="circle"/>
              <c:size val="7"/>
            </c:marker>
            <c:bubble3D val="0"/>
            <c:extLst>
              <c:ext xmlns:c16="http://schemas.microsoft.com/office/drawing/2014/chart" uri="{C3380CC4-5D6E-409C-BE32-E72D297353CC}">
                <c16:uniqueId val="{00000031-5BF4-43B6-BB39-952A1764ABF2}"/>
              </c:ext>
            </c:extLst>
          </c:dPt>
          <c:dPt>
            <c:idx val="21"/>
            <c:marker>
              <c:symbol val="circle"/>
              <c:size val="7"/>
            </c:marker>
            <c:bubble3D val="0"/>
            <c:extLst>
              <c:ext xmlns:c16="http://schemas.microsoft.com/office/drawing/2014/chart" uri="{C3380CC4-5D6E-409C-BE32-E72D297353CC}">
                <c16:uniqueId val="{00000032-5BF4-43B6-BB39-952A1764ABF2}"/>
              </c:ext>
            </c:extLst>
          </c:dPt>
          <c:dPt>
            <c:idx val="23"/>
            <c:marker>
              <c:symbol val="circle"/>
              <c:size val="7"/>
            </c:marker>
            <c:bubble3D val="0"/>
            <c:extLst>
              <c:ext xmlns:c16="http://schemas.microsoft.com/office/drawing/2014/chart" uri="{C3380CC4-5D6E-409C-BE32-E72D297353CC}">
                <c16:uniqueId val="{00000033-5BF4-43B6-BB39-952A1764ABF2}"/>
              </c:ext>
            </c:extLst>
          </c:dPt>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Sheet1!$B$6:$Z$6</c:f>
              <c:numCache>
                <c:formatCode>0.00_ </c:formatCode>
                <c:ptCount val="25"/>
                <c:pt idx="0">
                  <c:v>0</c:v>
                </c:pt>
                <c:pt idx="1">
                  <c:v>-1.0642686007734379</c:v>
                </c:pt>
                <c:pt idx="2">
                  <c:v>-0.76484161561524011</c:v>
                </c:pt>
                <c:pt idx="3">
                  <c:v>-2.0580528327400214</c:v>
                </c:pt>
                <c:pt idx="4">
                  <c:v>-1.9524213051543444</c:v>
                </c:pt>
                <c:pt idx="5">
                  <c:v>-2.6279973615943906</c:v>
                </c:pt>
                <c:pt idx="6">
                  <c:v>-2.6432068992903379</c:v>
                </c:pt>
                <c:pt idx="7">
                  <c:v>-3.0213003040650053</c:v>
                </c:pt>
                <c:pt idx="8">
                  <c:v>-3.1042596841762915</c:v>
                </c:pt>
                <c:pt idx="9">
                  <c:v>-1.9845850074068516</c:v>
                </c:pt>
                <c:pt idx="10">
                  <c:v>-1.9950724920404463</c:v>
                </c:pt>
                <c:pt idx="11">
                  <c:v>-2.6070362382666197</c:v>
                </c:pt>
                <c:pt idx="12">
                  <c:v>-2.6481643461152218</c:v>
                </c:pt>
                <c:pt idx="13">
                  <c:v>-2.5299999999999998</c:v>
                </c:pt>
                <c:pt idx="14">
                  <c:v>-2.5348940852024264</c:v>
                </c:pt>
                <c:pt idx="15">
                  <c:v>-3.778543518332707</c:v>
                </c:pt>
                <c:pt idx="16">
                  <c:v>-5.2397944370547682</c:v>
                </c:pt>
                <c:pt idx="17">
                  <c:v>-6.0936650167491209</c:v>
                </c:pt>
                <c:pt idx="18">
                  <c:v>-7.8206937292065852</c:v>
                </c:pt>
                <c:pt idx="19">
                  <c:v>-6.1642211041555255</c:v>
                </c:pt>
                <c:pt idx="20">
                  <c:v>-5.8815243385967042</c:v>
                </c:pt>
                <c:pt idx="21">
                  <c:v>-8.5644061889700165</c:v>
                </c:pt>
                <c:pt idx="22">
                  <c:v>-6.0918497271929866</c:v>
                </c:pt>
                <c:pt idx="23">
                  <c:v>-6.9179230592244112</c:v>
                </c:pt>
                <c:pt idx="24">
                  <c:v>-6.4708151986278812</c:v>
                </c:pt>
              </c:numCache>
            </c:numRef>
          </c:val>
          <c:smooth val="0"/>
          <c:extLst>
            <c:ext xmlns:c16="http://schemas.microsoft.com/office/drawing/2014/chart" uri="{C3380CC4-5D6E-409C-BE32-E72D297353CC}">
              <c16:uniqueId val="{00000034-5BF4-43B6-BB39-952A1764ABF2}"/>
            </c:ext>
          </c:extLst>
        </c:ser>
        <c:ser>
          <c:idx val="5"/>
          <c:order val="5"/>
          <c:tx>
            <c:strRef>
              <c:f>Sheet1!$A$7</c:f>
              <c:strCache>
                <c:ptCount val="1"/>
                <c:pt idx="0">
                  <c:v>Y2017</c:v>
                </c:pt>
              </c:strCache>
            </c:strRef>
          </c:tx>
          <c:spPr>
            <a:ln w="31750">
              <a:solidFill>
                <a:srgbClr val="FF9933"/>
              </a:solidFill>
            </a:ln>
          </c:spPr>
          <c:marker>
            <c:symbol val="circle"/>
            <c:size val="10"/>
            <c:spPr>
              <a:solidFill>
                <a:schemeClr val="bg1"/>
              </a:solidFill>
              <a:ln>
                <a:solidFill>
                  <a:srgbClr val="FF9933"/>
                </a:solidFill>
              </a:ln>
            </c:spPr>
          </c:marker>
          <c:dPt>
            <c:idx val="1"/>
            <c:marker>
              <c:symbol val="circle"/>
              <c:size val="7"/>
            </c:marker>
            <c:bubble3D val="0"/>
            <c:extLst>
              <c:ext xmlns:c16="http://schemas.microsoft.com/office/drawing/2014/chart" uri="{C3380CC4-5D6E-409C-BE32-E72D297353CC}">
                <c16:uniqueId val="{00000035-5BF4-43B6-BB39-952A1764ABF2}"/>
              </c:ext>
            </c:extLst>
          </c:dPt>
          <c:dPt>
            <c:idx val="3"/>
            <c:marker>
              <c:symbol val="circle"/>
              <c:size val="7"/>
            </c:marker>
            <c:bubble3D val="0"/>
            <c:extLst>
              <c:ext xmlns:c16="http://schemas.microsoft.com/office/drawing/2014/chart" uri="{C3380CC4-5D6E-409C-BE32-E72D297353CC}">
                <c16:uniqueId val="{00000036-5BF4-43B6-BB39-952A1764ABF2}"/>
              </c:ext>
            </c:extLst>
          </c:dPt>
          <c:dPt>
            <c:idx val="5"/>
            <c:marker>
              <c:symbol val="circle"/>
              <c:size val="7"/>
            </c:marker>
            <c:bubble3D val="0"/>
            <c:extLst>
              <c:ext xmlns:c16="http://schemas.microsoft.com/office/drawing/2014/chart" uri="{C3380CC4-5D6E-409C-BE32-E72D297353CC}">
                <c16:uniqueId val="{00000037-5BF4-43B6-BB39-952A1764ABF2}"/>
              </c:ext>
            </c:extLst>
          </c:dPt>
          <c:dPt>
            <c:idx val="7"/>
            <c:marker>
              <c:symbol val="circle"/>
              <c:size val="7"/>
            </c:marker>
            <c:bubble3D val="0"/>
            <c:extLst>
              <c:ext xmlns:c16="http://schemas.microsoft.com/office/drawing/2014/chart" uri="{C3380CC4-5D6E-409C-BE32-E72D297353CC}">
                <c16:uniqueId val="{00000038-5BF4-43B6-BB39-952A1764ABF2}"/>
              </c:ext>
            </c:extLst>
          </c:dPt>
          <c:dPt>
            <c:idx val="9"/>
            <c:marker>
              <c:symbol val="circle"/>
              <c:size val="7"/>
            </c:marker>
            <c:bubble3D val="0"/>
            <c:extLst>
              <c:ext xmlns:c16="http://schemas.microsoft.com/office/drawing/2014/chart" uri="{C3380CC4-5D6E-409C-BE32-E72D297353CC}">
                <c16:uniqueId val="{00000039-5BF4-43B6-BB39-952A1764ABF2}"/>
              </c:ext>
            </c:extLst>
          </c:dPt>
          <c:dPt>
            <c:idx val="11"/>
            <c:marker>
              <c:symbol val="circle"/>
              <c:size val="7"/>
            </c:marker>
            <c:bubble3D val="0"/>
            <c:extLst>
              <c:ext xmlns:c16="http://schemas.microsoft.com/office/drawing/2014/chart" uri="{C3380CC4-5D6E-409C-BE32-E72D297353CC}">
                <c16:uniqueId val="{0000003A-5BF4-43B6-BB39-952A1764ABF2}"/>
              </c:ext>
            </c:extLst>
          </c:dPt>
          <c:dPt>
            <c:idx val="13"/>
            <c:marker>
              <c:symbol val="circle"/>
              <c:size val="7"/>
            </c:marker>
            <c:bubble3D val="0"/>
            <c:extLst>
              <c:ext xmlns:c16="http://schemas.microsoft.com/office/drawing/2014/chart" uri="{C3380CC4-5D6E-409C-BE32-E72D297353CC}">
                <c16:uniqueId val="{0000003B-5BF4-43B6-BB39-952A1764ABF2}"/>
              </c:ext>
            </c:extLst>
          </c:dPt>
          <c:dPt>
            <c:idx val="15"/>
            <c:marker>
              <c:symbol val="circle"/>
              <c:size val="7"/>
            </c:marker>
            <c:bubble3D val="0"/>
            <c:extLst>
              <c:ext xmlns:c16="http://schemas.microsoft.com/office/drawing/2014/chart" uri="{C3380CC4-5D6E-409C-BE32-E72D297353CC}">
                <c16:uniqueId val="{0000003D-5BF4-43B6-BB39-952A1764ABF2}"/>
              </c:ext>
            </c:extLst>
          </c:dPt>
          <c:dPt>
            <c:idx val="17"/>
            <c:marker>
              <c:symbol val="circle"/>
              <c:size val="7"/>
            </c:marker>
            <c:bubble3D val="0"/>
            <c:extLst>
              <c:ext xmlns:c16="http://schemas.microsoft.com/office/drawing/2014/chart" uri="{C3380CC4-5D6E-409C-BE32-E72D297353CC}">
                <c16:uniqueId val="{00000038-0A3A-42CC-BE83-0FD3CC66FCA8}"/>
              </c:ext>
            </c:extLst>
          </c:dPt>
          <c:dPt>
            <c:idx val="19"/>
            <c:marker>
              <c:symbol val="circle"/>
              <c:size val="7"/>
            </c:marker>
            <c:bubble3D val="0"/>
            <c:extLst>
              <c:ext xmlns:c16="http://schemas.microsoft.com/office/drawing/2014/chart" uri="{C3380CC4-5D6E-409C-BE32-E72D297353CC}">
                <c16:uniqueId val="{00000039-B6ED-4A6F-ABA3-81B4F6D4C24C}"/>
              </c:ext>
            </c:extLst>
          </c:dPt>
          <c:dPt>
            <c:idx val="21"/>
            <c:marker>
              <c:symbol val="circle"/>
              <c:size val="7"/>
            </c:marker>
            <c:bubble3D val="0"/>
            <c:extLst>
              <c:ext xmlns:c16="http://schemas.microsoft.com/office/drawing/2014/chart" uri="{C3380CC4-5D6E-409C-BE32-E72D297353CC}">
                <c16:uniqueId val="{0000003A-07A0-4529-8D54-27305FF9B8C9}"/>
              </c:ext>
            </c:extLst>
          </c:dPt>
          <c:dLbls>
            <c:dLbl>
              <c:idx val="1"/>
              <c:delete val="1"/>
              <c:extLst>
                <c:ext xmlns:c15="http://schemas.microsoft.com/office/drawing/2012/chart" uri="{CE6537A1-D6FC-4f65-9D91-7224C49458BB}"/>
                <c:ext xmlns:c16="http://schemas.microsoft.com/office/drawing/2014/chart" uri="{C3380CC4-5D6E-409C-BE32-E72D297353CC}">
                  <c16:uniqueId val="{00000035-5BF4-43B6-BB39-952A1764ABF2}"/>
                </c:ext>
              </c:extLst>
            </c:dLbl>
            <c:dLbl>
              <c:idx val="3"/>
              <c:delete val="1"/>
              <c:extLst>
                <c:ext xmlns:c15="http://schemas.microsoft.com/office/drawing/2012/chart" uri="{CE6537A1-D6FC-4f65-9D91-7224C49458BB}"/>
                <c:ext xmlns:c16="http://schemas.microsoft.com/office/drawing/2014/chart" uri="{C3380CC4-5D6E-409C-BE32-E72D297353CC}">
                  <c16:uniqueId val="{00000036-5BF4-43B6-BB39-952A1764ABF2}"/>
                </c:ext>
              </c:extLst>
            </c:dLbl>
            <c:dLbl>
              <c:idx val="5"/>
              <c:delete val="1"/>
              <c:extLst>
                <c:ext xmlns:c15="http://schemas.microsoft.com/office/drawing/2012/chart" uri="{CE6537A1-D6FC-4f65-9D91-7224C49458BB}"/>
                <c:ext xmlns:c16="http://schemas.microsoft.com/office/drawing/2014/chart" uri="{C3380CC4-5D6E-409C-BE32-E72D297353CC}">
                  <c16:uniqueId val="{00000037-5BF4-43B6-BB39-952A1764ABF2}"/>
                </c:ext>
              </c:extLst>
            </c:dLbl>
            <c:dLbl>
              <c:idx val="7"/>
              <c:delete val="1"/>
              <c:extLst>
                <c:ext xmlns:c15="http://schemas.microsoft.com/office/drawing/2012/chart" uri="{CE6537A1-D6FC-4f65-9D91-7224C49458BB}"/>
                <c:ext xmlns:c16="http://schemas.microsoft.com/office/drawing/2014/chart" uri="{C3380CC4-5D6E-409C-BE32-E72D297353CC}">
                  <c16:uniqueId val="{00000038-5BF4-43B6-BB39-952A1764ABF2}"/>
                </c:ext>
              </c:extLst>
            </c:dLbl>
            <c:dLbl>
              <c:idx val="9"/>
              <c:delete val="1"/>
              <c:extLst>
                <c:ext xmlns:c15="http://schemas.microsoft.com/office/drawing/2012/chart" uri="{CE6537A1-D6FC-4f65-9D91-7224C49458BB}"/>
                <c:ext xmlns:c16="http://schemas.microsoft.com/office/drawing/2014/chart" uri="{C3380CC4-5D6E-409C-BE32-E72D297353CC}">
                  <c16:uniqueId val="{00000039-5BF4-43B6-BB39-952A1764ABF2}"/>
                </c:ext>
              </c:extLst>
            </c:dLbl>
            <c:dLbl>
              <c:idx val="11"/>
              <c:delete val="1"/>
              <c:extLst>
                <c:ext xmlns:c15="http://schemas.microsoft.com/office/drawing/2012/chart" uri="{CE6537A1-D6FC-4f65-9D91-7224C49458BB}"/>
                <c:ext xmlns:c16="http://schemas.microsoft.com/office/drawing/2014/chart" uri="{C3380CC4-5D6E-409C-BE32-E72D297353CC}">
                  <c16:uniqueId val="{0000003A-5BF4-43B6-BB39-952A1764ABF2}"/>
                </c:ext>
              </c:extLst>
            </c:dLbl>
            <c:dLbl>
              <c:idx val="13"/>
              <c:delete val="1"/>
              <c:extLst>
                <c:ext xmlns:c15="http://schemas.microsoft.com/office/drawing/2012/chart" uri="{CE6537A1-D6FC-4f65-9D91-7224C49458BB}"/>
                <c:ext xmlns:c16="http://schemas.microsoft.com/office/drawing/2014/chart" uri="{C3380CC4-5D6E-409C-BE32-E72D297353CC}">
                  <c16:uniqueId val="{0000003B-5BF4-43B6-BB39-952A1764ABF2}"/>
                </c:ext>
              </c:extLst>
            </c:dLbl>
            <c:dLbl>
              <c:idx val="15"/>
              <c:delete val="1"/>
              <c:extLst>
                <c:ext xmlns:c15="http://schemas.microsoft.com/office/drawing/2012/chart" uri="{CE6537A1-D6FC-4f65-9D91-7224C49458BB}"/>
                <c:ext xmlns:c16="http://schemas.microsoft.com/office/drawing/2014/chart" uri="{C3380CC4-5D6E-409C-BE32-E72D297353CC}">
                  <c16:uniqueId val="{0000003D-5BF4-43B6-BB39-952A1764ABF2}"/>
                </c:ext>
              </c:extLst>
            </c:dLbl>
            <c:dLbl>
              <c:idx val="17"/>
              <c:delete val="1"/>
              <c:extLst>
                <c:ext xmlns:c15="http://schemas.microsoft.com/office/drawing/2012/chart" uri="{CE6537A1-D6FC-4f65-9D91-7224C49458BB}"/>
                <c:ext xmlns:c16="http://schemas.microsoft.com/office/drawing/2014/chart" uri="{C3380CC4-5D6E-409C-BE32-E72D297353CC}">
                  <c16:uniqueId val="{00000038-0A3A-42CC-BE83-0FD3CC66FCA8}"/>
                </c:ext>
              </c:extLst>
            </c:dLbl>
            <c:dLbl>
              <c:idx val="19"/>
              <c:delete val="1"/>
              <c:extLst>
                <c:ext xmlns:c15="http://schemas.microsoft.com/office/drawing/2012/chart" uri="{CE6537A1-D6FC-4f65-9D91-7224C49458BB}"/>
                <c:ext xmlns:c16="http://schemas.microsoft.com/office/drawing/2014/chart" uri="{C3380CC4-5D6E-409C-BE32-E72D297353CC}">
                  <c16:uniqueId val="{00000039-B6ED-4A6F-ABA3-81B4F6D4C24C}"/>
                </c:ext>
              </c:extLst>
            </c:dLbl>
            <c:dLbl>
              <c:idx val="21"/>
              <c:delete val="1"/>
              <c:extLst>
                <c:ext xmlns:c15="http://schemas.microsoft.com/office/drawing/2012/chart" uri="{CE6537A1-D6FC-4f65-9D91-7224C49458BB}"/>
                <c:ext xmlns:c16="http://schemas.microsoft.com/office/drawing/2014/chart" uri="{C3380CC4-5D6E-409C-BE32-E72D297353CC}">
                  <c16:uniqueId val="{0000003A-07A0-4529-8D54-27305FF9B8C9}"/>
                </c:ext>
              </c:extLst>
            </c:dLbl>
            <c:spPr>
              <a:noFill/>
              <a:ln>
                <a:noFill/>
              </a:ln>
              <a:effectLst/>
            </c:sp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Sheet1!$B$1:$Z$1</c:f>
              <c:strCache>
                <c:ptCount val="25"/>
                <c:pt idx="0">
                  <c:v>基点</c:v>
                </c:pt>
                <c:pt idx="1">
                  <c:v>1月上</c:v>
                </c:pt>
                <c:pt idx="2">
                  <c:v>1月</c:v>
                </c:pt>
                <c:pt idx="3">
                  <c:v>2月上</c:v>
                </c:pt>
                <c:pt idx="4">
                  <c:v>2月</c:v>
                </c:pt>
                <c:pt idx="5">
                  <c:v>3月上</c:v>
                </c:pt>
                <c:pt idx="6">
                  <c:v>3月</c:v>
                </c:pt>
                <c:pt idx="7">
                  <c:v>4月上</c:v>
                </c:pt>
                <c:pt idx="8">
                  <c:v>4月</c:v>
                </c:pt>
                <c:pt idx="9">
                  <c:v>5月上</c:v>
                </c:pt>
                <c:pt idx="10">
                  <c:v>5月</c:v>
                </c:pt>
                <c:pt idx="11">
                  <c:v>6月上</c:v>
                </c:pt>
                <c:pt idx="12">
                  <c:v>6月</c:v>
                </c:pt>
                <c:pt idx="13">
                  <c:v>7月上</c:v>
                </c:pt>
                <c:pt idx="14">
                  <c:v>7月</c:v>
                </c:pt>
                <c:pt idx="15">
                  <c:v>8月上</c:v>
                </c:pt>
                <c:pt idx="16">
                  <c:v>8月</c:v>
                </c:pt>
                <c:pt idx="17">
                  <c:v>9月上</c:v>
                </c:pt>
                <c:pt idx="18">
                  <c:v>9月</c:v>
                </c:pt>
                <c:pt idx="19">
                  <c:v>10月上</c:v>
                </c:pt>
                <c:pt idx="20">
                  <c:v>10月</c:v>
                </c:pt>
                <c:pt idx="21">
                  <c:v>11月上</c:v>
                </c:pt>
                <c:pt idx="22">
                  <c:v>11月</c:v>
                </c:pt>
                <c:pt idx="23">
                  <c:v>12月上</c:v>
                </c:pt>
                <c:pt idx="24">
                  <c:v>12月</c:v>
                </c:pt>
              </c:strCache>
            </c:strRef>
          </c:cat>
          <c:val>
            <c:numRef>
              <c:f>Sheet1!$B$7:$Z$7</c:f>
              <c:numCache>
                <c:formatCode>0.00_ </c:formatCode>
                <c:ptCount val="25"/>
                <c:pt idx="0">
                  <c:v>0</c:v>
                </c:pt>
                <c:pt idx="1">
                  <c:v>1.62</c:v>
                </c:pt>
                <c:pt idx="2">
                  <c:v>1.04</c:v>
                </c:pt>
                <c:pt idx="3">
                  <c:v>1.28</c:v>
                </c:pt>
                <c:pt idx="4">
                  <c:v>-1.81</c:v>
                </c:pt>
                <c:pt idx="5">
                  <c:v>-1.76</c:v>
                </c:pt>
                <c:pt idx="6">
                  <c:v>0.35</c:v>
                </c:pt>
                <c:pt idx="7">
                  <c:v>0.16</c:v>
                </c:pt>
                <c:pt idx="8">
                  <c:v>0.51</c:v>
                </c:pt>
                <c:pt idx="9">
                  <c:v>4.8499999999999996</c:v>
                </c:pt>
                <c:pt idx="10">
                  <c:v>4.51</c:v>
                </c:pt>
                <c:pt idx="11">
                  <c:v>6.41</c:v>
                </c:pt>
                <c:pt idx="12">
                  <c:v>4.59</c:v>
                </c:pt>
                <c:pt idx="13">
                  <c:v>5.71</c:v>
                </c:pt>
                <c:pt idx="14">
                  <c:v>5.73</c:v>
                </c:pt>
                <c:pt idx="15">
                  <c:v>5.21</c:v>
                </c:pt>
                <c:pt idx="16">
                  <c:v>5.0999999999999996</c:v>
                </c:pt>
                <c:pt idx="17">
                  <c:v>5.64</c:v>
                </c:pt>
                <c:pt idx="18">
                  <c:v>5.57</c:v>
                </c:pt>
                <c:pt idx="19">
                  <c:v>6.05</c:v>
                </c:pt>
                <c:pt idx="20">
                  <c:v>6.01</c:v>
                </c:pt>
                <c:pt idx="21">
                  <c:v>7.02</c:v>
                </c:pt>
                <c:pt idx="22">
                  <c:v>6.83</c:v>
                </c:pt>
              </c:numCache>
            </c:numRef>
          </c:val>
          <c:smooth val="0"/>
          <c:extLst>
            <c:ext xmlns:c16="http://schemas.microsoft.com/office/drawing/2014/chart" uri="{C3380CC4-5D6E-409C-BE32-E72D297353CC}">
              <c16:uniqueId val="{0000003C-5BF4-43B6-BB39-952A1764ABF2}"/>
            </c:ext>
          </c:extLst>
        </c:ser>
        <c:dLbls>
          <c:showLegendKey val="0"/>
          <c:showVal val="0"/>
          <c:showCatName val="0"/>
          <c:showSerName val="0"/>
          <c:showPercent val="0"/>
          <c:showBubbleSize val="0"/>
        </c:dLbls>
        <c:marker val="1"/>
        <c:smooth val="0"/>
        <c:axId val="574888272"/>
        <c:axId val="434303000"/>
      </c:lineChart>
      <c:catAx>
        <c:axId val="574888272"/>
        <c:scaling>
          <c:orientation val="minMax"/>
        </c:scaling>
        <c:delete val="0"/>
        <c:axPos val="b"/>
        <c:majorGridlines>
          <c:spPr>
            <a:ln>
              <a:solidFill>
                <a:schemeClr val="bg1">
                  <a:lumMod val="95000"/>
                </a:schemeClr>
              </a:solidFill>
            </a:ln>
          </c:spPr>
        </c:majorGridlines>
        <c:numFmt formatCode="@" sourceLinked="0"/>
        <c:majorTickMark val="none"/>
        <c:minorTickMark val="none"/>
        <c:tickLblPos val="low"/>
        <c:spPr>
          <a:ln w="25427">
            <a:solidFill>
              <a:srgbClr val="808080"/>
            </a:solidFill>
            <a:prstDash val="solid"/>
          </a:ln>
        </c:spPr>
        <c:txPr>
          <a:bodyPr rot="0" vert="horz"/>
          <a:lstStyle/>
          <a:p>
            <a:pPr>
              <a:defRPr b="0"/>
            </a:pPr>
            <a:endParaRPr lang="zh-CN"/>
          </a:p>
        </c:txPr>
        <c:crossAx val="434303000"/>
        <c:crosses val="autoZero"/>
        <c:auto val="1"/>
        <c:lblAlgn val="ctr"/>
        <c:lblOffset val="100"/>
        <c:tickLblSkip val="1"/>
        <c:tickMarkSkip val="1"/>
        <c:noMultiLvlLbl val="0"/>
      </c:catAx>
      <c:valAx>
        <c:axId val="434303000"/>
        <c:scaling>
          <c:orientation val="minMax"/>
          <c:max val="20"/>
          <c:min val="-20"/>
        </c:scaling>
        <c:delete val="0"/>
        <c:axPos val="l"/>
        <c:majorGridlines>
          <c:spPr>
            <a:ln w="13102">
              <a:solidFill>
                <a:schemeClr val="bg1">
                  <a:lumMod val="95000"/>
                </a:schemeClr>
              </a:solidFill>
              <a:prstDash val="solid"/>
            </a:ln>
          </c:spPr>
        </c:majorGridlines>
        <c:numFmt formatCode="0.0_ " sourceLinked="0"/>
        <c:majorTickMark val="none"/>
        <c:minorTickMark val="none"/>
        <c:tickLblPos val="low"/>
        <c:spPr>
          <a:noFill/>
          <a:ln w="39304">
            <a:noFill/>
            <a:prstDash val="solid"/>
          </a:ln>
        </c:spPr>
        <c:txPr>
          <a:bodyPr rot="0" vert="horz"/>
          <a:lstStyle/>
          <a:p>
            <a:pPr>
              <a:defRPr/>
            </a:pPr>
            <a:endParaRPr lang="zh-CN"/>
          </a:p>
        </c:txPr>
        <c:crossAx val="574888272"/>
        <c:crosses val="autoZero"/>
        <c:crossBetween val="between"/>
        <c:majorUnit val="5"/>
      </c:valAx>
      <c:spPr>
        <a:noFill/>
        <a:ln w="25409">
          <a:noFill/>
        </a:ln>
      </c:spPr>
    </c:plotArea>
    <c:legend>
      <c:legendPos val="t"/>
      <c:layout>
        <c:manualLayout>
          <c:xMode val="edge"/>
          <c:yMode val="edge"/>
          <c:x val="4.5042382766933682E-2"/>
          <c:y val="7.0523452692194635E-2"/>
          <c:w val="0.36040428568919974"/>
          <c:h val="6.5435143932744508E-2"/>
        </c:manualLayout>
      </c:layout>
      <c:overlay val="0"/>
    </c:legend>
    <c:plotVisOnly val="1"/>
    <c:dispBlanksAs val="gap"/>
    <c:showDLblsOverMax val="0"/>
  </c:chart>
  <c:spPr>
    <a:noFill/>
    <a:ln>
      <a:noFill/>
    </a:ln>
  </c:spPr>
  <c:txPr>
    <a:bodyPr/>
    <a:lstStyle/>
    <a:p>
      <a:pPr>
        <a:defRPr sz="800" b="1" i="0" u="none" strike="noStrike" baseline="0">
          <a:solidFill>
            <a:schemeClr val="tx1"/>
          </a:solidFill>
          <a:latin typeface="+mn-lt"/>
          <a:ea typeface="华文细黑" pitchFamily="2" charset="-122"/>
          <a:cs typeface="宋体"/>
        </a:defRPr>
      </a:pPr>
      <a:endParaRPr lang="zh-CN"/>
    </a:p>
  </c:txPr>
  <c:externalData r:id="rId1">
    <c:autoUpdate val="0"/>
  </c:externalData>
  <c:userShapes r:id="rId2"/>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533732876712329"/>
          <c:y val="0.12107795760863839"/>
          <c:w val="0.76209208523592087"/>
          <c:h val="0.69527856832231449"/>
        </c:manualLayout>
      </c:layout>
      <c:barChart>
        <c:barDir val="col"/>
        <c:grouping val="clustered"/>
        <c:varyColors val="0"/>
        <c:ser>
          <c:idx val="0"/>
          <c:order val="0"/>
          <c:tx>
            <c:strRef>
              <c:f>Sheet1!$A$2</c:f>
              <c:strCache>
                <c:ptCount val="1"/>
                <c:pt idx="0">
                  <c:v>2015成交均价</c:v>
                </c:pt>
              </c:strCache>
            </c:strRef>
          </c:tx>
          <c:spPr>
            <a:solidFill>
              <a:srgbClr val="BFBFBF"/>
            </a:solidFill>
            <a:ln>
              <a:solidFill>
                <a:prstClr val="white"/>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Ref>
          </c:val>
          <c:extLst>
            <c:ext xmlns:c16="http://schemas.microsoft.com/office/drawing/2014/chart" uri="{C3380CC4-5D6E-409C-BE32-E72D297353CC}">
              <c16:uniqueId val="{00000007-655F-412A-B048-69B75332542C}"/>
            </c:ext>
          </c:extLst>
        </c:ser>
        <c:dLbls>
          <c:showLegendKey val="0"/>
          <c:showVal val="0"/>
          <c:showCatName val="0"/>
          <c:showSerName val="0"/>
          <c:showPercent val="0"/>
          <c:showBubbleSize val="0"/>
        </c:dLbls>
        <c:gapWidth val="100"/>
        <c:axId val="573287728"/>
        <c:axId val="573277928"/>
      </c:barChart>
      <c:barChart>
        <c:barDir val="col"/>
        <c:grouping val="clustered"/>
        <c:varyColors val="0"/>
        <c:ser>
          <c:idx val="1"/>
          <c:order val="1"/>
          <c:tx>
            <c:strRef>
              <c:f>Sheet1!$A$3</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#,##0_);\(#,##0\)</c:formatCode>
                <c:ptCount val="12"/>
                <c:pt idx="0">
                  <c:v>40852.5</c:v>
                </c:pt>
                <c:pt idx="1">
                  <c:v>40788.333333333336</c:v>
                </c:pt>
                <c:pt idx="2">
                  <c:v>40683.333333333336</c:v>
                </c:pt>
                <c:pt idx="3">
                  <c:v>40507.5</c:v>
                </c:pt>
                <c:pt idx="4">
                  <c:v>40490</c:v>
                </c:pt>
                <c:pt idx="5">
                  <c:v>40490</c:v>
                </c:pt>
                <c:pt idx="6">
                  <c:v>40490</c:v>
                </c:pt>
                <c:pt idx="7">
                  <c:v>39990</c:v>
                </c:pt>
                <c:pt idx="8">
                  <c:v>39955</c:v>
                </c:pt>
                <c:pt idx="9">
                  <c:v>39096.666666666664</c:v>
                </c:pt>
                <c:pt idx="10">
                  <c:v>39420</c:v>
                </c:pt>
                <c:pt idx="11">
                  <c:v>40975.833333333336</c:v>
                </c:pt>
              </c:numCache>
            </c:numRef>
          </c:val>
          <c:extLst>
            <c:ext xmlns:c16="http://schemas.microsoft.com/office/drawing/2014/chart" uri="{C3380CC4-5D6E-409C-BE32-E72D297353CC}">
              <c16:uniqueId val="{00000000-655F-412A-B048-69B75332542C}"/>
            </c:ext>
          </c:extLst>
        </c:ser>
        <c:ser>
          <c:idx val="2"/>
          <c:order val="2"/>
          <c:tx>
            <c:strRef>
              <c:f>Sheet1!$A$4</c:f>
              <c:strCache>
                <c:ptCount val="1"/>
                <c:pt idx="0">
                  <c:v>2017成交均价</c:v>
                </c:pt>
              </c:strCache>
            </c:strRef>
          </c:tx>
          <c:spPr>
            <a:solidFill>
              <a:srgbClr val="275C9D"/>
            </a:solidFill>
            <a:ln>
              <a:noFill/>
              <a:prstDash val="sysDash"/>
            </a:ln>
          </c:spPr>
          <c:invertIfNegative val="0"/>
          <c:dLbls>
            <c:dLbl>
              <c:idx val="0"/>
              <c:layout>
                <c:manualLayout>
                  <c:x val="-2.2927626542154559E-17"/>
                  <c:y val="-4.27609427609428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55F-412A-B048-69B75332542C}"/>
                </c:ext>
              </c:extLst>
            </c:dLbl>
            <c:dLbl>
              <c:idx val="1"/>
              <c:layout>
                <c:manualLayout>
                  <c:x val="-7.4335604852217773E-3"/>
                  <c:y val="2.41927609427608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55F-412A-B048-69B75332542C}"/>
                </c:ext>
              </c:extLst>
            </c:dLbl>
            <c:dLbl>
              <c:idx val="2"/>
              <c:layout>
                <c:manualLayout>
                  <c:x val="0"/>
                  <c:y val="-4.276094276094276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55F-412A-B048-69B75332542C}"/>
                </c:ext>
              </c:extLst>
            </c:dLbl>
            <c:dLbl>
              <c:idx val="3"/>
              <c:layout>
                <c:manualLayout>
                  <c:x val="-5.0024490336115796E-3"/>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55F-412A-B048-69B75332542C}"/>
                </c:ext>
              </c:extLst>
            </c:dLbl>
            <c:dLbl>
              <c:idx val="4"/>
              <c:layout>
                <c:manualLayout>
                  <c:x val="0"/>
                  <c:y val="-2.672558922558922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55F-412A-B048-69B75332542C}"/>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#,##0_);\(#,##0\)</c:formatCode>
                <c:ptCount val="12"/>
                <c:pt idx="0">
                  <c:v>41091</c:v>
                </c:pt>
                <c:pt idx="1">
                  <c:v>41173</c:v>
                </c:pt>
                <c:pt idx="2">
                  <c:v>41138</c:v>
                </c:pt>
                <c:pt idx="3">
                  <c:v>41098</c:v>
                </c:pt>
                <c:pt idx="4">
                  <c:v>41063</c:v>
                </c:pt>
                <c:pt idx="5">
                  <c:v>40998</c:v>
                </c:pt>
                <c:pt idx="6">
                  <c:v>41914</c:v>
                </c:pt>
                <c:pt idx="7">
                  <c:v>42384</c:v>
                </c:pt>
                <c:pt idx="8">
                  <c:v>42504</c:v>
                </c:pt>
                <c:pt idx="9">
                  <c:v>43394</c:v>
                </c:pt>
                <c:pt idx="10">
                  <c:v>43384</c:v>
                </c:pt>
              </c:numCache>
            </c:numRef>
          </c:val>
          <c:extLst>
            <c:ext xmlns:c16="http://schemas.microsoft.com/office/drawing/2014/chart" uri="{C3380CC4-5D6E-409C-BE32-E72D297353CC}">
              <c16:uniqueId val="{00000006-655F-412A-B048-69B75332542C}"/>
            </c:ext>
          </c:extLst>
        </c:ser>
        <c:dLbls>
          <c:showLegendKey val="0"/>
          <c:showVal val="0"/>
          <c:showCatName val="0"/>
          <c:showSerName val="0"/>
          <c:showPercent val="0"/>
          <c:showBubbleSize val="0"/>
        </c:dLbls>
        <c:gapWidth val="150"/>
        <c:axId val="573287728"/>
        <c:axId val="573277928"/>
      </c:barChart>
      <c:lineChart>
        <c:grouping val="standard"/>
        <c:varyColors val="0"/>
        <c:ser>
          <c:idx val="3"/>
          <c:order val="3"/>
          <c:tx>
            <c:strRef>
              <c:f>Sheet1!$A$5</c:f>
              <c:strCache>
                <c:ptCount val="1"/>
                <c:pt idx="0">
                  <c:v>利润率</c:v>
                </c:pt>
              </c:strCache>
            </c:strRef>
          </c:tx>
          <c:spPr>
            <a:ln>
              <a:solidFill>
                <a:schemeClr val="accent5"/>
              </a:solidFill>
              <a:prstDash val="sysDash"/>
            </a:ln>
          </c:spPr>
          <c:marker>
            <c:symbol val="circle"/>
            <c:size val="5"/>
            <c:spPr>
              <a:solidFill>
                <a:schemeClr val="bg1"/>
              </a:solidFill>
              <a:ln>
                <a:solidFill>
                  <a:schemeClr val="accent5"/>
                </a:solidFill>
              </a:ln>
            </c:spPr>
          </c:marker>
          <c:dLbls>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Sheet1!$B$5:$M$5</c:f>
              <c:numCache>
                <c:formatCode>0.0%</c:formatCode>
                <c:ptCount val="12"/>
                <c:pt idx="0">
                  <c:v>-2.8000000000000001E-2</c:v>
                </c:pt>
                <c:pt idx="1">
                  <c:v>1.7999999999999999E-2</c:v>
                </c:pt>
                <c:pt idx="2">
                  <c:v>-2.9000000000000001E-2</c:v>
                </c:pt>
                <c:pt idx="3">
                  <c:v>-2.9000000000000001E-2</c:v>
                </c:pt>
                <c:pt idx="4">
                  <c:v>-0.03</c:v>
                </c:pt>
                <c:pt idx="5">
                  <c:v>-4.4999999999999998E-2</c:v>
                </c:pt>
                <c:pt idx="6">
                  <c:v>-2.8000000000000001E-2</c:v>
                </c:pt>
                <c:pt idx="7">
                  <c:v>-2.9000000000000001E-2</c:v>
                </c:pt>
                <c:pt idx="8">
                  <c:v>-2.5999999999999999E-2</c:v>
                </c:pt>
                <c:pt idx="9">
                  <c:v>-2.8000000000000001E-2</c:v>
                </c:pt>
                <c:pt idx="10">
                  <c:v>-2.8000000000000001E-2</c:v>
                </c:pt>
              </c:numCache>
            </c:numRef>
          </c:val>
          <c:smooth val="0"/>
          <c:extLst>
            <c:ext xmlns:c16="http://schemas.microsoft.com/office/drawing/2014/chart" uri="{C3380CC4-5D6E-409C-BE32-E72D297353CC}">
              <c16:uniqueId val="{00000008-655F-412A-B048-69B75332542C}"/>
            </c:ext>
          </c:extLst>
        </c:ser>
        <c:dLbls>
          <c:showLegendKey val="0"/>
          <c:showVal val="0"/>
          <c:showCatName val="0"/>
          <c:showSerName val="0"/>
          <c:showPercent val="0"/>
          <c:showBubbleSize val="0"/>
        </c:dLbls>
        <c:marker val="1"/>
        <c:smooth val="0"/>
        <c:axId val="573283808"/>
        <c:axId val="573278712"/>
      </c:lineChart>
      <c:catAx>
        <c:axId val="573287728"/>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77928"/>
        <c:crosses val="autoZero"/>
        <c:auto val="1"/>
        <c:lblAlgn val="ctr"/>
        <c:lblOffset val="100"/>
        <c:noMultiLvlLbl val="0"/>
      </c:catAx>
      <c:valAx>
        <c:axId val="573277928"/>
        <c:scaling>
          <c:orientation val="minMax"/>
          <c:max val="48000"/>
          <c:min val="28000"/>
        </c:scaling>
        <c:delete val="0"/>
        <c:axPos val="l"/>
        <c:numFmt formatCode="0_);[Red]\(0\)" sourceLinked="0"/>
        <c:majorTickMark val="out"/>
        <c:minorTickMark val="none"/>
        <c:tickLblPos val="nextTo"/>
        <c:txPr>
          <a:bodyPr/>
          <a:lstStyle/>
          <a:p>
            <a:pPr>
              <a:defRPr>
                <a:latin typeface="+mn-lt"/>
              </a:defRPr>
            </a:pPr>
            <a:endParaRPr lang="zh-CN"/>
          </a:p>
        </c:txPr>
        <c:crossAx val="573287728"/>
        <c:crosses val="autoZero"/>
        <c:crossBetween val="between"/>
        <c:majorUnit val="3000"/>
      </c:valAx>
      <c:catAx>
        <c:axId val="573283808"/>
        <c:scaling>
          <c:orientation val="minMax"/>
        </c:scaling>
        <c:delete val="1"/>
        <c:axPos val="b"/>
        <c:numFmt formatCode="General" sourceLinked="1"/>
        <c:majorTickMark val="out"/>
        <c:minorTickMark val="none"/>
        <c:tickLblPos val="none"/>
        <c:crossAx val="573278712"/>
        <c:crosses val="autoZero"/>
        <c:auto val="1"/>
        <c:lblAlgn val="ctr"/>
        <c:lblOffset val="100"/>
        <c:noMultiLvlLbl val="0"/>
      </c:catAx>
      <c:valAx>
        <c:axId val="573278712"/>
        <c:scaling>
          <c:orientation val="minMax"/>
          <c:max val="0.15000000000000016"/>
          <c:min val="-0.1"/>
        </c:scaling>
        <c:delete val="0"/>
        <c:axPos val="r"/>
        <c:numFmt formatCode="0.0%" sourceLinked="0"/>
        <c:majorTickMark val="out"/>
        <c:minorTickMark val="none"/>
        <c:tickLblPos val="nextTo"/>
        <c:txPr>
          <a:bodyPr/>
          <a:lstStyle/>
          <a:p>
            <a:pPr>
              <a:defRPr>
                <a:latin typeface="+mn-lt"/>
              </a:defRPr>
            </a:pPr>
            <a:endParaRPr lang="zh-CN"/>
          </a:p>
        </c:txPr>
        <c:crossAx val="573283808"/>
        <c:crosses val="max"/>
        <c:crossBetween val="between"/>
        <c:majorUnit val="6.0000000000000012E-2"/>
      </c:valAx>
    </c:plotArea>
    <c:legend>
      <c:legendPos val="t"/>
      <c:layout>
        <c:manualLayout>
          <c:xMode val="edge"/>
          <c:yMode val="edge"/>
          <c:x val="0.14985989840097741"/>
          <c:y val="0"/>
          <c:w val="0.75090475503180854"/>
          <c:h val="9.6256213496567794E-2"/>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3736035773306121"/>
          <c:y val="0.17600750440772606"/>
          <c:w val="0.75759968892777363"/>
          <c:h val="0.64034894171209622"/>
        </c:manualLayout>
      </c:layout>
      <c:barChart>
        <c:barDir val="col"/>
        <c:grouping val="clustered"/>
        <c:varyColors val="0"/>
        <c:ser>
          <c:idx val="0"/>
          <c:order val="0"/>
          <c:tx>
            <c:strRef>
              <c:f>Sheet1!$A$2</c:f>
              <c:strCache>
                <c:ptCount val="1"/>
                <c:pt idx="0">
                  <c:v>2016成交均价</c:v>
                </c:pt>
              </c:strCache>
            </c:strRef>
          </c:tx>
          <c:spPr>
            <a:solidFill>
              <a:srgbClr val="BFBFBF"/>
            </a:solidFill>
            <a:ln>
              <a:solidFill>
                <a:schemeClr val="bg1"/>
              </a:solidFill>
            </a:ln>
            <a:effectLst>
              <a:outerShdw blurRad="40005" dist="20320" dir="5400000" algn="tl" rotWithShape="0">
                <a:prstClr val="black">
                  <a:alpha val="38000"/>
                </a:prstClr>
              </a:outerShdw>
            </a:effectLst>
          </c:spPr>
          <c:invertIfNegative val="0"/>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Sheet1!$B$2:$M$2</c:f>
              <c:numCache>
                <c:formatCode>#,##0_);[Red]\(#,##0\)</c:formatCode>
                <c:ptCount val="12"/>
                <c:pt idx="0">
                  <c:v>35032</c:v>
                </c:pt>
                <c:pt idx="1">
                  <c:v>35032</c:v>
                </c:pt>
                <c:pt idx="2" formatCode="#,##0_);\(#,##0\)">
                  <c:v>34932</c:v>
                </c:pt>
                <c:pt idx="3">
                  <c:v>34742</c:v>
                </c:pt>
                <c:pt idx="4">
                  <c:v>34742</c:v>
                </c:pt>
                <c:pt idx="5" formatCode="#,##0_ ">
                  <c:v>34742</c:v>
                </c:pt>
                <c:pt idx="6">
                  <c:v>34742</c:v>
                </c:pt>
                <c:pt idx="7">
                  <c:v>34242</c:v>
                </c:pt>
                <c:pt idx="8">
                  <c:v>34242</c:v>
                </c:pt>
                <c:pt idx="9">
                  <c:v>33342</c:v>
                </c:pt>
                <c:pt idx="10">
                  <c:v>32132.5</c:v>
                </c:pt>
                <c:pt idx="11">
                  <c:v>34306</c:v>
                </c:pt>
              </c:numCache>
            </c:numRef>
          </c:val>
          <c:extLst>
            <c:ext xmlns:c16="http://schemas.microsoft.com/office/drawing/2014/chart" uri="{C3380CC4-5D6E-409C-BE32-E72D297353CC}">
              <c16:uniqueId val="{00000000-AC51-4DA2-AFC0-B31E92F526AC}"/>
            </c:ext>
          </c:extLst>
        </c:ser>
        <c:ser>
          <c:idx val="1"/>
          <c:order val="1"/>
          <c:tx>
            <c:strRef>
              <c:f>Sheet1!$A$3</c:f>
              <c:strCache>
                <c:ptCount val="1"/>
                <c:pt idx="0">
                  <c:v>2017成交均价</c:v>
                </c:pt>
              </c:strCache>
            </c:strRef>
          </c:tx>
          <c:spPr>
            <a:solidFill>
              <a:srgbClr val="275C9D"/>
            </a:solidFill>
            <a:ln>
              <a:solidFill>
                <a:prstClr val="white"/>
              </a:solidFill>
            </a:ln>
            <a:effectLst>
              <a:outerShdw blurRad="40005" dist="20320" dir="5400000" algn="tl" rotWithShape="0">
                <a:prstClr val="black">
                  <a:alpha val="38000"/>
                </a:prstClr>
              </a:outerShdw>
            </a:effectLst>
          </c:spPr>
          <c:invertIfNegative val="0"/>
          <c:dLbls>
            <c:dLbl>
              <c:idx val="0"/>
              <c:layout>
                <c:manualLayout>
                  <c:x val="0"/>
                  <c:y val="-1.57687253613665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51-4DA2-AFC0-B31E92F526AC}"/>
                </c:ext>
              </c:extLst>
            </c:dLbl>
            <c:dLbl>
              <c:idx val="2"/>
              <c:layout>
                <c:manualLayout>
                  <c:x val="0"/>
                  <c:y val="-4.730617608409987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C51-4DA2-AFC0-B31E92F526AC}"/>
                </c:ext>
              </c:extLst>
            </c:dLbl>
            <c:dLbl>
              <c:idx val="3"/>
              <c:layout>
                <c:manualLayout>
                  <c:x val="-4.6939797684218919E-17"/>
                  <c:y val="1.05124835742443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C51-4DA2-AFC0-B31E92F526AC}"/>
                </c:ext>
              </c:extLst>
            </c:dLbl>
            <c:dLbl>
              <c:idx val="4"/>
              <c:layout>
                <c:manualLayout>
                  <c:x val="-5.1207643567383445E-3"/>
                  <c:y val="-5.256241787122207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C51-4DA2-AFC0-B31E92F526AC}"/>
                </c:ext>
              </c:extLst>
            </c:dLbl>
            <c:dLbl>
              <c:idx val="6"/>
              <c:layout>
                <c:manualLayout>
                  <c:x val="1.0241528713476502E-2"/>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C51-4DA2-AFC0-B31E92F526AC}"/>
                </c:ext>
              </c:extLst>
            </c:dLbl>
            <c:dLbl>
              <c:idx val="8"/>
              <c:layout>
                <c:manualLayout>
                  <c:x val="-9.3879595368437839E-17"/>
                  <c:y val="-3.67936925098554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D790-4DC4-8BA6-5EA89BEFABDB}"/>
                </c:ext>
              </c:extLst>
            </c:dLbl>
            <c:dLbl>
              <c:idx val="9"/>
              <c:layout>
                <c:manualLayout>
                  <c:x val="-2.5603821783692191E-3"/>
                  <c:y val="-9.986859395532199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B6F-4A30-8357-6BD843195930}"/>
                </c:ext>
              </c:extLst>
            </c:dLbl>
            <c:spPr>
              <a:noFill/>
              <a:ln>
                <a:noFill/>
              </a:ln>
              <a:effectLst/>
            </c:spPr>
            <c:txPr>
              <a:bodyPr wrap="square" lIns="38100" tIns="19050" rIns="38100" bIns="19050" anchor="ctr">
                <a:spAutoFit/>
              </a:bodyPr>
              <a:lstStyle/>
              <a:p>
                <a:pPr>
                  <a:defRPr sz="900"/>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Sheet1!$B$3:$M$3</c:f>
              <c:numCache>
                <c:formatCode>#,##0_);[Red]\(#,##0\)</c:formatCode>
                <c:ptCount val="12"/>
                <c:pt idx="0">
                  <c:v>35412</c:v>
                </c:pt>
                <c:pt idx="1">
                  <c:v>33559</c:v>
                </c:pt>
                <c:pt idx="2" formatCode="#,##0_);\(#,##0\)">
                  <c:v>35584</c:v>
                </c:pt>
                <c:pt idx="3">
                  <c:v>35580</c:v>
                </c:pt>
                <c:pt idx="4">
                  <c:v>35520</c:v>
                </c:pt>
                <c:pt idx="5">
                  <c:v>35480</c:v>
                </c:pt>
                <c:pt idx="6">
                  <c:v>35480</c:v>
                </c:pt>
                <c:pt idx="7">
                  <c:v>35490</c:v>
                </c:pt>
                <c:pt idx="8">
                  <c:v>35556</c:v>
                </c:pt>
                <c:pt idx="9">
                  <c:v>35486</c:v>
                </c:pt>
                <c:pt idx="10">
                  <c:v>35566</c:v>
                </c:pt>
              </c:numCache>
            </c:numRef>
          </c:val>
          <c:extLst>
            <c:ext xmlns:c16="http://schemas.microsoft.com/office/drawing/2014/chart" uri="{C3380CC4-5D6E-409C-BE32-E72D297353CC}">
              <c16:uniqueId val="{00000006-AC51-4DA2-AFC0-B31E92F526AC}"/>
            </c:ext>
          </c:extLst>
        </c:ser>
        <c:dLbls>
          <c:showLegendKey val="0"/>
          <c:showVal val="0"/>
          <c:showCatName val="0"/>
          <c:showSerName val="0"/>
          <c:showPercent val="0"/>
          <c:showBubbleSize val="0"/>
        </c:dLbls>
        <c:gapWidth val="100"/>
        <c:axId val="573281456"/>
        <c:axId val="573284984"/>
      </c:barChart>
      <c:lineChart>
        <c:grouping val="standard"/>
        <c:varyColors val="0"/>
        <c:ser>
          <c:idx val="2"/>
          <c:order val="2"/>
          <c:tx>
            <c:strRef>
              <c:f>Sheet1!$A$4</c:f>
              <c:strCache>
                <c:ptCount val="1"/>
                <c:pt idx="0">
                  <c:v>利润率</c:v>
                </c:pt>
              </c:strCache>
            </c:strRef>
          </c:tx>
          <c:spPr>
            <a:ln>
              <a:solidFill>
                <a:srgbClr val="FF5C00"/>
              </a:solidFill>
              <a:prstDash val="sysDash"/>
            </a:ln>
          </c:spPr>
          <c:marker>
            <c:symbol val="circle"/>
            <c:size val="5"/>
            <c:spPr>
              <a:solidFill>
                <a:schemeClr val="bg1"/>
              </a:solidFill>
              <a:ln>
                <a:solidFill>
                  <a:srgbClr val="FF5C00"/>
                </a:solidFill>
              </a:ln>
            </c:spPr>
          </c:marker>
          <c:dLbls>
            <c:dLbl>
              <c:idx val="9"/>
              <c:layout>
                <c:manualLayout>
                  <c:x val="-3.9993169626125737E-2"/>
                  <c:y val="-3.9934193508334458E-2"/>
                </c:manualLayout>
              </c:layout>
              <c:tx>
                <c:rich>
                  <a:bodyPr/>
                  <a:lstStyle/>
                  <a:p>
                    <a:r>
                      <a:rPr lang="en-US" altLang="en-US" dirty="0"/>
                      <a:t>3.4%</a:t>
                    </a:r>
                  </a:p>
                </c:rich>
              </c:tx>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C51-4DA2-AFC0-B31E92F526AC}"/>
                </c:ext>
              </c:extLst>
            </c:dLbl>
            <c:spPr>
              <a:noFill/>
              <a:ln>
                <a:noFill/>
              </a:ln>
              <a:effectLst/>
            </c:spPr>
            <c:txPr>
              <a:bodyPr wrap="square" lIns="38100" tIns="19050" rIns="38100" bIns="19050" anchor="ctr">
                <a:spAutoFit/>
              </a:bodyPr>
              <a:lstStyle/>
              <a:p>
                <a:pPr>
                  <a:defRPr sz="800">
                    <a:solidFill>
                      <a:schemeClr val="tx1">
                        <a:lumMod val="50000"/>
                      </a:schemeClr>
                    </a:solidFill>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Sheet1!$B$1:$M$1</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Sheet1!$B$4:$M$4</c:f>
              <c:numCache>
                <c:formatCode>0.0%</c:formatCode>
                <c:ptCount val="12"/>
                <c:pt idx="0">
                  <c:v>2.1999999999999999E-2</c:v>
                </c:pt>
                <c:pt idx="1">
                  <c:v>1.2E-2</c:v>
                </c:pt>
                <c:pt idx="2">
                  <c:v>2.3E-2</c:v>
                </c:pt>
                <c:pt idx="3">
                  <c:v>3.7999999999999999E-2</c:v>
                </c:pt>
                <c:pt idx="4">
                  <c:v>3.5999999999999997E-2</c:v>
                </c:pt>
                <c:pt idx="5">
                  <c:v>3.5000000000000003E-2</c:v>
                </c:pt>
                <c:pt idx="6">
                  <c:v>3.4000000000000002E-2</c:v>
                </c:pt>
                <c:pt idx="7">
                  <c:v>3.5000000000000003E-2</c:v>
                </c:pt>
                <c:pt idx="8">
                  <c:v>3.6999999999999998E-2</c:v>
                </c:pt>
                <c:pt idx="9">
                  <c:v>0.06</c:v>
                </c:pt>
                <c:pt idx="10">
                  <c:v>0.05</c:v>
                </c:pt>
              </c:numCache>
            </c:numRef>
          </c:val>
          <c:smooth val="0"/>
          <c:extLst>
            <c:ext xmlns:c16="http://schemas.microsoft.com/office/drawing/2014/chart" uri="{C3380CC4-5D6E-409C-BE32-E72D297353CC}">
              <c16:uniqueId val="{00000008-AC51-4DA2-AFC0-B31E92F526AC}"/>
            </c:ext>
          </c:extLst>
        </c:ser>
        <c:dLbls>
          <c:showLegendKey val="0"/>
          <c:showVal val="0"/>
          <c:showCatName val="0"/>
          <c:showSerName val="0"/>
          <c:showPercent val="0"/>
          <c:showBubbleSize val="0"/>
        </c:dLbls>
        <c:marker val="1"/>
        <c:smooth val="0"/>
        <c:axId val="573289296"/>
        <c:axId val="573288512"/>
      </c:lineChart>
      <c:catAx>
        <c:axId val="573281456"/>
        <c:scaling>
          <c:orientation val="minMax"/>
        </c:scaling>
        <c:delete val="0"/>
        <c:axPos val="b"/>
        <c:numFmt formatCode="General" sourceLinked="1"/>
        <c:majorTickMark val="out"/>
        <c:minorTickMark val="none"/>
        <c:tickLblPos val="nextTo"/>
        <c:txPr>
          <a:bodyPr/>
          <a:lstStyle/>
          <a:p>
            <a:pPr>
              <a:defRPr>
                <a:latin typeface="+mn-lt"/>
              </a:defRPr>
            </a:pPr>
            <a:endParaRPr lang="zh-CN"/>
          </a:p>
        </c:txPr>
        <c:crossAx val="573284984"/>
        <c:crosses val="autoZero"/>
        <c:auto val="1"/>
        <c:lblAlgn val="ctr"/>
        <c:lblOffset val="100"/>
        <c:noMultiLvlLbl val="0"/>
      </c:catAx>
      <c:valAx>
        <c:axId val="573284984"/>
        <c:scaling>
          <c:orientation val="minMax"/>
          <c:max val="45000"/>
          <c:min val="20000"/>
        </c:scaling>
        <c:delete val="0"/>
        <c:axPos val="l"/>
        <c:numFmt formatCode="0_);[Red]\(0\)" sourceLinked="0"/>
        <c:majorTickMark val="out"/>
        <c:minorTickMark val="none"/>
        <c:tickLblPos val="nextTo"/>
        <c:txPr>
          <a:bodyPr/>
          <a:lstStyle/>
          <a:p>
            <a:pPr>
              <a:defRPr>
                <a:latin typeface="+mn-lt"/>
              </a:defRPr>
            </a:pPr>
            <a:endParaRPr lang="zh-CN"/>
          </a:p>
        </c:txPr>
        <c:crossAx val="573281456"/>
        <c:crosses val="autoZero"/>
        <c:crossBetween val="between"/>
        <c:majorUnit val="5000"/>
        <c:minorUnit val="200"/>
      </c:valAx>
      <c:catAx>
        <c:axId val="573289296"/>
        <c:scaling>
          <c:orientation val="minMax"/>
        </c:scaling>
        <c:delete val="1"/>
        <c:axPos val="b"/>
        <c:numFmt formatCode="General" sourceLinked="1"/>
        <c:majorTickMark val="out"/>
        <c:minorTickMark val="none"/>
        <c:tickLblPos val="none"/>
        <c:crossAx val="573288512"/>
        <c:crosses val="autoZero"/>
        <c:auto val="1"/>
        <c:lblAlgn val="ctr"/>
        <c:lblOffset val="100"/>
        <c:noMultiLvlLbl val="0"/>
      </c:catAx>
      <c:valAx>
        <c:axId val="573288512"/>
        <c:scaling>
          <c:orientation val="minMax"/>
          <c:max val="0.1"/>
          <c:min val="0"/>
        </c:scaling>
        <c:delete val="0"/>
        <c:axPos val="r"/>
        <c:numFmt formatCode="0.0%" sourceLinked="0"/>
        <c:majorTickMark val="out"/>
        <c:minorTickMark val="none"/>
        <c:tickLblPos val="nextTo"/>
        <c:crossAx val="573289296"/>
        <c:crosses val="max"/>
        <c:crossBetween val="between"/>
        <c:majorUnit val="4.0000000000000008E-2"/>
      </c:valAx>
      <c:spPr>
        <a:noFill/>
        <a:ln w="25399">
          <a:noFill/>
        </a:ln>
      </c:spPr>
    </c:plotArea>
    <c:legend>
      <c:legendPos val="t"/>
      <c:layout>
        <c:manualLayout>
          <c:xMode val="edge"/>
          <c:yMode val="edge"/>
          <c:x val="0.13734363760085538"/>
          <c:y val="0"/>
          <c:w val="0.82933333333333337"/>
          <c:h val="0.10131882003580039"/>
        </c:manualLayout>
      </c:layout>
      <c:overlay val="0"/>
      <c:txPr>
        <a:bodyPr/>
        <a:lstStyle/>
        <a:p>
          <a:pPr>
            <a:defRPr sz="1200">
              <a:latin typeface="+mn-lt"/>
              <a:ea typeface="华文细黑" pitchFamily="2" charset="-122"/>
            </a:defRPr>
          </a:pPr>
          <a:endParaRPr lang="zh-CN"/>
        </a:p>
      </c:txPr>
    </c:legend>
    <c:plotVisOnly val="1"/>
    <c:dispBlanksAs val="gap"/>
    <c:showDLblsOverMax val="0"/>
  </c:chart>
  <c:txPr>
    <a:bodyPr/>
    <a:lstStyle/>
    <a:p>
      <a:pPr>
        <a:defRPr sz="1000"/>
      </a:pPr>
      <a:endParaRPr lang="zh-CN"/>
    </a:p>
  </c:tx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emf"/></Relationships>
</file>

<file path=ppt/drawings/drawing1.xml><?xml version="1.0" encoding="utf-8"?>
<c:userShapes xmlns:c="http://schemas.openxmlformats.org/drawingml/2006/chart">
  <cdr:relSizeAnchor xmlns:cdr="http://schemas.openxmlformats.org/drawingml/2006/chartDrawing">
    <cdr:from>
      <cdr:x>0.11659</cdr:x>
      <cdr:y>0.54751</cdr:y>
    </cdr:from>
    <cdr:to>
      <cdr:x>0.19374</cdr:x>
      <cdr:y>0.63204</cdr:y>
    </cdr:to>
    <cdr:sp macro="" textlink="">
      <cdr:nvSpPr>
        <cdr:cNvPr id="17" name="Oval 178"/>
        <cdr:cNvSpPr>
          <a:spLocks xmlns:a="http://schemas.openxmlformats.org/drawingml/2006/main" noChangeArrowheads="1"/>
        </cdr:cNvSpPr>
      </cdr:nvSpPr>
      <cdr:spPr bwMode="auto">
        <a:xfrm xmlns:a="http://schemas.openxmlformats.org/drawingml/2006/main">
          <a:off x="936353" y="1584176"/>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12.85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0.17038</cdr:x>
      <cdr:y>0.3733</cdr:y>
    </cdr:from>
    <cdr:to>
      <cdr:x>0.24753</cdr:x>
      <cdr:y>0.45783</cdr:y>
    </cdr:to>
    <cdr:sp macro="" textlink="">
      <cdr:nvSpPr>
        <cdr:cNvPr id="3" name="Oval 178"/>
        <cdr:cNvSpPr>
          <a:spLocks xmlns:a="http://schemas.openxmlformats.org/drawingml/2006/main" noChangeArrowheads="1"/>
        </cdr:cNvSpPr>
      </cdr:nvSpPr>
      <cdr:spPr bwMode="auto">
        <a:xfrm xmlns:a="http://schemas.openxmlformats.org/drawingml/2006/main">
          <a:off x="1368401" y="1080120"/>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13.58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0.26004</cdr:x>
      <cdr:y>0.32353</cdr:y>
    </cdr:from>
    <cdr:to>
      <cdr:x>0.33719</cdr:x>
      <cdr:y>0.40806</cdr:y>
    </cdr:to>
    <cdr:sp macro="" textlink="">
      <cdr:nvSpPr>
        <cdr:cNvPr id="4" name="Oval 178"/>
        <cdr:cNvSpPr>
          <a:spLocks xmlns:a="http://schemas.openxmlformats.org/drawingml/2006/main" noChangeArrowheads="1"/>
        </cdr:cNvSpPr>
      </cdr:nvSpPr>
      <cdr:spPr bwMode="auto">
        <a:xfrm xmlns:a="http://schemas.openxmlformats.org/drawingml/2006/main">
          <a:off x="20884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0.34073</cdr:x>
      <cdr:y>0.24887</cdr:y>
    </cdr:from>
    <cdr:to>
      <cdr:x>0.41788</cdr:x>
      <cdr:y>0.3334</cdr:y>
    </cdr:to>
    <cdr:sp macro="" textlink="">
      <cdr:nvSpPr>
        <cdr:cNvPr id="5" name="Oval 178"/>
        <cdr:cNvSpPr>
          <a:spLocks xmlns:a="http://schemas.openxmlformats.org/drawingml/2006/main" noChangeArrowheads="1"/>
        </cdr:cNvSpPr>
      </cdr:nvSpPr>
      <cdr:spPr bwMode="auto">
        <a:xfrm xmlns:a="http://schemas.openxmlformats.org/drawingml/2006/main">
          <a:off x="2736553" y="720080"/>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14.27</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0.41245</cdr:x>
      <cdr:y>0.27375</cdr:y>
    </cdr:from>
    <cdr:to>
      <cdr:x>0.4896</cdr:x>
      <cdr:y>0.35828</cdr:y>
    </cdr:to>
    <cdr:sp macro="" textlink="">
      <cdr:nvSpPr>
        <cdr:cNvPr id="6" name="Oval 178"/>
        <cdr:cNvSpPr>
          <a:spLocks xmlns:a="http://schemas.openxmlformats.org/drawingml/2006/main" noChangeArrowheads="1"/>
        </cdr:cNvSpPr>
      </cdr:nvSpPr>
      <cdr:spPr bwMode="auto">
        <a:xfrm xmlns:a="http://schemas.openxmlformats.org/drawingml/2006/main">
          <a:off x="3312617" y="792088"/>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14.11</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0.48418</cdr:x>
      <cdr:y>0.32353</cdr:y>
    </cdr:from>
    <cdr:to>
      <cdr:x>0.56133</cdr:x>
      <cdr:y>0.40806</cdr:y>
    </cdr:to>
    <cdr:sp macro="" textlink="">
      <cdr:nvSpPr>
        <cdr:cNvPr id="7" name="Oval 178"/>
        <cdr:cNvSpPr>
          <a:spLocks xmlns:a="http://schemas.openxmlformats.org/drawingml/2006/main" noChangeArrowheads="1"/>
        </cdr:cNvSpPr>
      </cdr:nvSpPr>
      <cdr:spPr bwMode="auto">
        <a:xfrm xmlns:a="http://schemas.openxmlformats.org/drawingml/2006/main">
          <a:off x="3888681"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0.55591</cdr:x>
      <cdr:y>0.29864</cdr:y>
    </cdr:from>
    <cdr:to>
      <cdr:x>0.63306</cdr:x>
      <cdr:y>0.38317</cdr:y>
    </cdr:to>
    <cdr:sp macro="" textlink="">
      <cdr:nvSpPr>
        <cdr:cNvPr id="8" name="Oval 178"/>
        <cdr:cNvSpPr>
          <a:spLocks xmlns:a="http://schemas.openxmlformats.org/drawingml/2006/main" noChangeArrowheads="1"/>
        </cdr:cNvSpPr>
      </cdr:nvSpPr>
      <cdr:spPr bwMode="auto">
        <a:xfrm xmlns:a="http://schemas.openxmlformats.org/drawingml/2006/main">
          <a:off x="4464745" y="864096"/>
          <a:ext cx="619630"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13.95</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0.6366</cdr:x>
      <cdr:y>0.32353</cdr:y>
    </cdr:from>
    <cdr:to>
      <cdr:x>0.71375</cdr:x>
      <cdr:y>0.40806</cdr:y>
    </cdr:to>
    <cdr:sp macro="" textlink="">
      <cdr:nvSpPr>
        <cdr:cNvPr id="9" name="Oval 178">
          <a:extLst xmlns:a="http://schemas.openxmlformats.org/drawingml/2006/main">
            <a:ext uri="{FF2B5EF4-FFF2-40B4-BE49-F238E27FC236}">
              <a16:creationId xmlns:a16="http://schemas.microsoft.com/office/drawing/2014/main" id="{0272B6B0-4AF4-44EC-A811-F1CA2322697C}"/>
            </a:ext>
          </a:extLst>
        </cdr:cNvPr>
        <cdr:cNvSpPr>
          <a:spLocks xmlns:a="http://schemas.openxmlformats.org/drawingml/2006/main" noChangeArrowheads="1"/>
        </cdr:cNvSpPr>
      </cdr:nvSpPr>
      <cdr:spPr bwMode="auto">
        <a:xfrm xmlns:a="http://schemas.openxmlformats.org/drawingml/2006/main">
          <a:off x="5112817" y="936104"/>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13.86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0.70623</cdr:x>
      <cdr:y>0.45033</cdr:y>
    </cdr:from>
    <cdr:to>
      <cdr:x>0.78338</cdr:x>
      <cdr:y>0.53486</cdr:y>
    </cdr:to>
    <cdr:sp macro="" textlink="">
      <cdr:nvSpPr>
        <cdr:cNvPr id="10" name="Oval 178">
          <a:extLst xmlns:a="http://schemas.openxmlformats.org/drawingml/2006/main">
            <a:ext uri="{FF2B5EF4-FFF2-40B4-BE49-F238E27FC236}">
              <a16:creationId xmlns:a16="http://schemas.microsoft.com/office/drawing/2014/main" id="{023602C6-8846-4DCC-8D84-D1AC32D12B2B}"/>
            </a:ext>
          </a:extLst>
        </cdr:cNvPr>
        <cdr:cNvSpPr>
          <a:spLocks xmlns:a="http://schemas.openxmlformats.org/drawingml/2006/main" noChangeArrowheads="1"/>
        </cdr:cNvSpPr>
      </cdr:nvSpPr>
      <cdr:spPr bwMode="auto">
        <a:xfrm xmlns:a="http://schemas.openxmlformats.org/drawingml/2006/main">
          <a:off x="5672070" y="1303015"/>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13.46</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0.78486</cdr:x>
      <cdr:y>0.47173</cdr:y>
    </cdr:from>
    <cdr:to>
      <cdr:x>0.86201</cdr:x>
      <cdr:y>0.55626</cdr:y>
    </cdr:to>
    <cdr:sp macro="" textlink="">
      <cdr:nvSpPr>
        <cdr:cNvPr id="11" name="Oval 178">
          <a:extLst xmlns:a="http://schemas.openxmlformats.org/drawingml/2006/main">
            <a:ext uri="{FF2B5EF4-FFF2-40B4-BE49-F238E27FC236}">
              <a16:creationId xmlns:a16="http://schemas.microsoft.com/office/drawing/2014/main" id="{FCA598BF-94B4-4315-84A0-DF0E997FA6C6}"/>
            </a:ext>
          </a:extLst>
        </cdr:cNvPr>
        <cdr:cNvSpPr>
          <a:spLocks xmlns:a="http://schemas.openxmlformats.org/drawingml/2006/main" noChangeArrowheads="1"/>
        </cdr:cNvSpPr>
      </cdr:nvSpPr>
      <cdr:spPr bwMode="auto">
        <a:xfrm xmlns:a="http://schemas.openxmlformats.org/drawingml/2006/main">
          <a:off x="6303582" y="1364928"/>
          <a:ext cx="619629" cy="24458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13.38</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dr:relSizeAnchor xmlns:cdr="http://schemas.openxmlformats.org/drawingml/2006/chartDrawing">
    <cdr:from>
      <cdr:x>0.86074</cdr:x>
      <cdr:y>0.5</cdr:y>
    </cdr:from>
    <cdr:to>
      <cdr:x>0.93789</cdr:x>
      <cdr:y>0.58453</cdr:y>
    </cdr:to>
    <cdr:sp macro="" textlink="">
      <cdr:nvSpPr>
        <cdr:cNvPr id="12" name="Oval 178">
          <a:extLst xmlns:a="http://schemas.openxmlformats.org/drawingml/2006/main">
            <a:ext uri="{FF2B5EF4-FFF2-40B4-BE49-F238E27FC236}">
              <a16:creationId xmlns:a16="http://schemas.microsoft.com/office/drawing/2014/main" id="{5023BDBF-46A8-44D8-ADFA-22DFEC707ACB}"/>
            </a:ext>
          </a:extLst>
        </cdr:cNvPr>
        <cdr:cNvSpPr>
          <a:spLocks xmlns:a="http://schemas.openxmlformats.org/drawingml/2006/main" noChangeArrowheads="1"/>
        </cdr:cNvSpPr>
      </cdr:nvSpPr>
      <cdr:spPr bwMode="auto">
        <a:xfrm xmlns:a="http://schemas.openxmlformats.org/drawingml/2006/main">
          <a:off x="6913017" y="1446720"/>
          <a:ext cx="619629" cy="244582"/>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ea typeface="宋体-方正超大字符集" panose="03000509000000000000" pitchFamily="65" charset="-122"/>
              <a:cs typeface="Calibri" panose="020F0502020204030204" pitchFamily="34" charset="0"/>
            </a:rPr>
            <a:t>13.33</a:t>
          </a:r>
          <a:r>
            <a:rPr kumimoji="0" lang="zh-CN"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rPr>
            <a:t>万</a:t>
          </a:r>
          <a:endParaRPr kumimoji="0" lang="zh-HK" altLang="en-US" sz="900" i="0" strike="noStrike" kern="0" cap="none" spc="0" normalizeH="0" baseline="0" noProof="0" dirty="0">
            <a:ln>
              <a:noFill/>
            </a:ln>
            <a:solidFill>
              <a:srgbClr val="FF9933"/>
            </a:solidFill>
            <a:effectLst/>
            <a:uLnTx/>
            <a:uFillTx/>
            <a:latin typeface="Calibri" panose="020F0502020204030204" pitchFamily="34" charset="0"/>
            <a:ea typeface="宋体-方正超大字符集" panose="03000509000000000000" pitchFamily="65" charset="-122"/>
            <a:cs typeface="Calibri" panose="020F0502020204030204" pitchFamily="34" charset="0"/>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0.09913</cdr:x>
      <cdr:y>0.37227</cdr:y>
    </cdr:from>
    <cdr:to>
      <cdr:x>0.18922</cdr:x>
      <cdr:y>0.43601</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92336" y="1075464"/>
          <a:ext cx="720095" cy="184139"/>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￥45,385</a:t>
          </a:r>
          <a:endParaRPr lang="en-US" altLang="en-US" sz="900" dirty="0">
            <a:solidFill>
              <a:srgbClr val="FF9933"/>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0.10814</cdr:x>
      <cdr:y>0.5457</cdr:y>
    </cdr:from>
    <cdr:to>
      <cdr:x>0.18923</cdr:x>
      <cdr:y>0.62034</cdr:y>
    </cdr:to>
    <cdr:sp macro="" textlink="">
      <cdr:nvSpPr>
        <cdr:cNvPr id="17" name="Oval 178"/>
        <cdr:cNvSpPr>
          <a:spLocks xmlns:a="http://schemas.openxmlformats.org/drawingml/2006/main" noChangeArrowheads="1"/>
        </cdr:cNvSpPr>
      </cdr:nvSpPr>
      <cdr:spPr bwMode="auto">
        <a:xfrm xmlns:a="http://schemas.openxmlformats.org/drawingml/2006/main">
          <a:off x="864344" y="1572344"/>
          <a:ext cx="648131" cy="215061"/>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9.92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2.xml><?xml version="1.0" encoding="utf-8"?>
<c:userShapes xmlns:c="http://schemas.openxmlformats.org/drawingml/2006/chart">
  <cdr:relSizeAnchor xmlns:cdr="http://schemas.openxmlformats.org/drawingml/2006/chartDrawing">
    <cdr:from>
      <cdr:x>0.104</cdr:x>
      <cdr:y>0.72509</cdr:y>
    </cdr:from>
    <cdr:to>
      <cdr:x>0.18115</cdr:x>
      <cdr:y>0.7951</cdr:y>
    </cdr:to>
    <cdr:sp macro="" textlink="">
      <cdr:nvSpPr>
        <cdr:cNvPr id="17" name="Oval 178"/>
        <cdr:cNvSpPr>
          <a:spLocks xmlns:a="http://schemas.openxmlformats.org/drawingml/2006/main" noChangeArrowheads="1"/>
        </cdr:cNvSpPr>
      </cdr:nvSpPr>
      <cdr:spPr bwMode="auto">
        <a:xfrm xmlns:a="http://schemas.openxmlformats.org/drawingml/2006/main">
          <a:off x="838696" y="2089224"/>
          <a:ext cx="622176" cy="20172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12.67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3.xml><?xml version="1.0" encoding="utf-8"?>
<c:userShapes xmlns:c="http://schemas.openxmlformats.org/drawingml/2006/chart">
  <cdr:relSizeAnchor xmlns:cdr="http://schemas.openxmlformats.org/drawingml/2006/chartDrawing">
    <cdr:from>
      <cdr:x>0.09939</cdr:x>
      <cdr:y>0.47484</cdr:y>
    </cdr:from>
    <cdr:to>
      <cdr:x>0.18946</cdr:x>
      <cdr:y>0.57402</cdr:y>
    </cdr:to>
    <cdr:sp macro="" textlink="">
      <cdr:nvSpPr>
        <cdr:cNvPr id="14" name="Oval 178"/>
        <cdr:cNvSpPr>
          <a:spLocks xmlns:a="http://schemas.openxmlformats.org/drawingml/2006/main" noChangeArrowheads="1"/>
        </cdr:cNvSpPr>
      </cdr:nvSpPr>
      <cdr:spPr bwMode="auto">
        <a:xfrm xmlns:a="http://schemas.openxmlformats.org/drawingml/2006/main" rot="10800000" flipV="1">
          <a:off x="794619" y="1368152"/>
          <a:ext cx="720141"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14,152</a:t>
          </a:r>
        </a:p>
      </cdr:txBody>
    </cdr:sp>
  </cdr:relSizeAnchor>
</c:userShapes>
</file>

<file path=ppt/drawings/drawing14.xml><?xml version="1.0" encoding="utf-8"?>
<c:userShapes xmlns:c="http://schemas.openxmlformats.org/drawingml/2006/chart">
  <cdr:relSizeAnchor xmlns:cdr="http://schemas.openxmlformats.org/drawingml/2006/chartDrawing">
    <cdr:from>
      <cdr:x>0.10875</cdr:x>
      <cdr:y>0.69996</cdr:y>
    </cdr:from>
    <cdr:to>
      <cdr:x>0.1859</cdr:x>
      <cdr:y>0.79913</cdr:y>
    </cdr:to>
    <cdr:sp macro="" textlink="">
      <cdr:nvSpPr>
        <cdr:cNvPr id="15" name="Oval 178"/>
        <cdr:cNvSpPr>
          <a:spLocks xmlns:a="http://schemas.openxmlformats.org/drawingml/2006/main" noChangeArrowheads="1"/>
        </cdr:cNvSpPr>
      </cdr:nvSpPr>
      <cdr:spPr bwMode="auto">
        <a:xfrm xmlns:a="http://schemas.openxmlformats.org/drawingml/2006/main">
          <a:off x="877044" y="2016793"/>
          <a:ext cx="622177"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12.44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0.17448</cdr:x>
      <cdr:y>0.59375</cdr:y>
    </cdr:from>
    <cdr:to>
      <cdr:x>0.25163</cdr:x>
      <cdr:y>0.69292</cdr:y>
    </cdr:to>
    <cdr:sp macro="" textlink="">
      <cdr:nvSpPr>
        <cdr:cNvPr id="3" name="Oval 178"/>
        <cdr:cNvSpPr>
          <a:spLocks xmlns:a="http://schemas.openxmlformats.org/drawingml/2006/main" noChangeArrowheads="1"/>
        </cdr:cNvSpPr>
      </cdr:nvSpPr>
      <cdr:spPr bwMode="auto">
        <a:xfrm xmlns:a="http://schemas.openxmlformats.org/drawingml/2006/main">
          <a:off x="1407126" y="1710778"/>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0.26055</cdr:x>
      <cdr:y>0.42505</cdr:y>
    </cdr:from>
    <cdr:to>
      <cdr:x>0.3377</cdr:x>
      <cdr:y>0.52422</cdr:y>
    </cdr:to>
    <cdr:sp macro="" textlink="">
      <cdr:nvSpPr>
        <cdr:cNvPr id="4" name="Oval 178"/>
        <cdr:cNvSpPr>
          <a:spLocks xmlns:a="http://schemas.openxmlformats.org/drawingml/2006/main" noChangeArrowheads="1"/>
        </cdr:cNvSpPr>
      </cdr:nvSpPr>
      <cdr:spPr bwMode="auto">
        <a:xfrm xmlns:a="http://schemas.openxmlformats.org/drawingml/2006/main">
          <a:off x="2101180" y="1224705"/>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0.34091</cdr:x>
      <cdr:y>0.32509</cdr:y>
    </cdr:from>
    <cdr:to>
      <cdr:x>0.41806</cdr:x>
      <cdr:y>0.42426</cdr:y>
    </cdr:to>
    <cdr:sp macro="" textlink="">
      <cdr:nvSpPr>
        <cdr:cNvPr id="5" name="Oval 178"/>
        <cdr:cNvSpPr>
          <a:spLocks xmlns:a="http://schemas.openxmlformats.org/drawingml/2006/main" noChangeArrowheads="1"/>
        </cdr:cNvSpPr>
      </cdr:nvSpPr>
      <cdr:spPr bwMode="auto">
        <a:xfrm xmlns:a="http://schemas.openxmlformats.org/drawingml/2006/main">
          <a:off x="2749252" y="936673"/>
          <a:ext cx="622176" cy="285740"/>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13.85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dr:relSizeAnchor xmlns:cdr="http://schemas.openxmlformats.org/drawingml/2006/chartDrawing">
    <cdr:from>
      <cdr:x>0.41234</cdr:x>
      <cdr:y>0.37507</cdr:y>
    </cdr:from>
    <cdr:to>
      <cdr:x>0.48949</cdr:x>
      <cdr:y>0.47424</cdr:y>
    </cdr:to>
    <cdr:sp macro="" textlink="">
      <cdr:nvSpPr>
        <cdr:cNvPr id="6" name="Oval 178"/>
        <cdr:cNvSpPr>
          <a:spLocks xmlns:a="http://schemas.openxmlformats.org/drawingml/2006/main" noChangeArrowheads="1"/>
        </cdr:cNvSpPr>
      </cdr:nvSpPr>
      <cdr:spPr bwMode="auto">
        <a:xfrm xmlns:a="http://schemas.openxmlformats.org/drawingml/2006/main">
          <a:off x="3325316" y="1080689"/>
          <a:ext cx="622176" cy="285739"/>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13.61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15.xml><?xml version="1.0" encoding="utf-8"?>
<c:userShapes xmlns:c="http://schemas.openxmlformats.org/drawingml/2006/chart">
  <cdr:relSizeAnchor xmlns:cdr="http://schemas.openxmlformats.org/drawingml/2006/chartDrawing">
    <cdr:from>
      <cdr:x>0.08998</cdr:x>
      <cdr:y>0.52516</cdr:y>
    </cdr:from>
    <cdr:to>
      <cdr:x>0.17994</cdr:x>
      <cdr:y>0.62434</cdr:y>
    </cdr:to>
    <cdr:sp macro="" textlink="">
      <cdr:nvSpPr>
        <cdr:cNvPr id="15" name="Oval 178"/>
        <cdr:cNvSpPr>
          <a:spLocks xmlns:a="http://schemas.openxmlformats.org/drawingml/2006/main" noChangeArrowheads="1"/>
        </cdr:cNvSpPr>
      </cdr:nvSpPr>
      <cdr:spPr bwMode="auto">
        <a:xfrm xmlns:a="http://schemas.openxmlformats.org/drawingml/2006/main" rot="10800000" flipV="1">
          <a:off x="720328" y="1513160"/>
          <a:ext cx="720136" cy="285768"/>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16,500</a:t>
          </a:r>
        </a:p>
      </cdr:txBody>
    </cdr:sp>
  </cdr:relSizeAnchor>
</c:userShapes>
</file>

<file path=ppt/drawings/drawing2.xml><?xml version="1.0" encoding="utf-8"?>
<c:userShapes xmlns:c="http://schemas.openxmlformats.org/drawingml/2006/chart">
  <cdr:relSizeAnchor xmlns:cdr="http://schemas.openxmlformats.org/drawingml/2006/chartDrawing">
    <cdr:from>
      <cdr:x>0.08182</cdr:x>
      <cdr:y>0.31715</cdr:y>
    </cdr:from>
    <cdr:to>
      <cdr:x>0.17182</cdr:x>
      <cdr:y>0.38821</cdr:y>
    </cdr:to>
    <cdr:sp macro="" textlink="">
      <cdr:nvSpPr>
        <cdr:cNvPr id="5" name="Oval 178"/>
        <cdr:cNvSpPr>
          <a:spLocks xmlns:a="http://schemas.openxmlformats.org/drawingml/2006/main" noChangeArrowheads="1"/>
        </cdr:cNvSpPr>
      </cdr:nvSpPr>
      <cdr:spPr bwMode="auto">
        <a:xfrm xmlns:a="http://schemas.openxmlformats.org/drawingml/2006/main">
          <a:off x="648073" y="917772"/>
          <a:ext cx="712873"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zh-CN" sz="700" kern="0" dirty="0">
              <a:solidFill>
                <a:srgbClr val="FF9933"/>
              </a:solidFill>
            </a:rPr>
            <a:t>12,330</a:t>
          </a:r>
          <a:endParaRPr lang="zh-HK" altLang="en-US" sz="700" kern="0" dirty="0">
            <a:solidFill>
              <a:srgbClr val="FF9933"/>
            </a:solidFill>
          </a:endParaRPr>
        </a:p>
      </cdr:txBody>
    </cdr:sp>
  </cdr:relSizeAnchor>
  <cdr:relSizeAnchor xmlns:cdr="http://schemas.openxmlformats.org/drawingml/2006/chartDrawing">
    <cdr:from>
      <cdr:x>0.17273</cdr:x>
      <cdr:y>0.41669</cdr:y>
    </cdr:from>
    <cdr:to>
      <cdr:x>0.26273</cdr:x>
      <cdr:y>0.48775</cdr:y>
    </cdr:to>
    <cdr:sp macro="" textlink="">
      <cdr:nvSpPr>
        <cdr:cNvPr id="3" name="Oval 178"/>
        <cdr:cNvSpPr>
          <a:spLocks xmlns:a="http://schemas.openxmlformats.org/drawingml/2006/main" noChangeArrowheads="1"/>
        </cdr:cNvSpPr>
      </cdr:nvSpPr>
      <cdr:spPr bwMode="auto">
        <a:xfrm xmlns:a="http://schemas.openxmlformats.org/drawingml/2006/main">
          <a:off x="1368153" y="1205804"/>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13,150</a:t>
          </a:r>
          <a:endParaRPr lang="zh-HK" altLang="en-US" sz="700" kern="0" dirty="0">
            <a:solidFill>
              <a:srgbClr val="FF9933"/>
            </a:solidFill>
          </a:endParaRPr>
        </a:p>
      </cdr:txBody>
    </cdr:sp>
  </cdr:relSizeAnchor>
  <cdr:relSizeAnchor xmlns:cdr="http://schemas.openxmlformats.org/drawingml/2006/chartDrawing">
    <cdr:from>
      <cdr:x>0.23444</cdr:x>
      <cdr:y>0.48113</cdr:y>
    </cdr:from>
    <cdr:to>
      <cdr:x>0.32444</cdr:x>
      <cdr:y>0.55219</cdr:y>
    </cdr:to>
    <cdr:sp macro="" textlink="">
      <cdr:nvSpPr>
        <cdr:cNvPr id="4" name="Oval 178"/>
        <cdr:cNvSpPr>
          <a:spLocks xmlns:a="http://schemas.openxmlformats.org/drawingml/2006/main" noChangeArrowheads="1"/>
        </cdr:cNvSpPr>
      </cdr:nvSpPr>
      <cdr:spPr bwMode="auto">
        <a:xfrm xmlns:a="http://schemas.openxmlformats.org/drawingml/2006/main">
          <a:off x="1875421" y="1392286"/>
          <a:ext cx="719977"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a:t>
          </a:r>
          <a:r>
            <a:rPr lang="en-US" altLang="zh-CN" sz="700" dirty="0">
              <a:solidFill>
                <a:srgbClr val="FF9933"/>
              </a:solidFill>
            </a:rPr>
            <a:t>5,245</a:t>
          </a:r>
          <a:endParaRPr lang="zh-HK" altLang="en-US" sz="700" kern="0" dirty="0">
            <a:solidFill>
              <a:srgbClr val="FF9933"/>
            </a:solidFill>
          </a:endParaRPr>
        </a:p>
      </cdr:txBody>
    </cdr:sp>
  </cdr:relSizeAnchor>
  <cdr:relSizeAnchor xmlns:cdr="http://schemas.openxmlformats.org/drawingml/2006/chartDrawing">
    <cdr:from>
      <cdr:x>0.31818</cdr:x>
      <cdr:y>0.59087</cdr:y>
    </cdr:from>
    <cdr:to>
      <cdr:x>0.40818</cdr:x>
      <cdr:y>0.66193</cdr:y>
    </cdr:to>
    <cdr:sp macro="" textlink="">
      <cdr:nvSpPr>
        <cdr:cNvPr id="6" name="Oval 178"/>
        <cdr:cNvSpPr>
          <a:spLocks xmlns:a="http://schemas.openxmlformats.org/drawingml/2006/main" noChangeArrowheads="1"/>
        </cdr:cNvSpPr>
      </cdr:nvSpPr>
      <cdr:spPr bwMode="auto">
        <a:xfrm xmlns:a="http://schemas.openxmlformats.org/drawingml/2006/main">
          <a:off x="2520281" y="1709860"/>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16,775</a:t>
          </a:r>
        </a:p>
      </cdr:txBody>
    </cdr:sp>
  </cdr:relSizeAnchor>
  <cdr:relSizeAnchor xmlns:cdr="http://schemas.openxmlformats.org/drawingml/2006/chartDrawing">
    <cdr:from>
      <cdr:x>0.39091</cdr:x>
      <cdr:y>0.64064</cdr:y>
    </cdr:from>
    <cdr:to>
      <cdr:x>0.48091</cdr:x>
      <cdr:y>0.7117</cdr:y>
    </cdr:to>
    <cdr:sp macro="" textlink="">
      <cdr:nvSpPr>
        <cdr:cNvPr id="7" name="Oval 178"/>
        <cdr:cNvSpPr>
          <a:spLocks xmlns:a="http://schemas.openxmlformats.org/drawingml/2006/main" noChangeArrowheads="1"/>
        </cdr:cNvSpPr>
      </cdr:nvSpPr>
      <cdr:spPr bwMode="auto">
        <a:xfrm xmlns:a="http://schemas.openxmlformats.org/drawingml/2006/main">
          <a:off x="3096345" y="1853876"/>
          <a:ext cx="712873" cy="20563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17,920</a:t>
          </a:r>
        </a:p>
      </cdr:txBody>
    </cdr:sp>
  </cdr:relSizeAnchor>
  <cdr:relSizeAnchor xmlns:cdr="http://schemas.openxmlformats.org/drawingml/2006/chartDrawing">
    <cdr:from>
      <cdr:x>0.47273</cdr:x>
      <cdr:y>0.74017</cdr:y>
    </cdr:from>
    <cdr:to>
      <cdr:x>0.56273</cdr:x>
      <cdr:y>0.81123</cdr:y>
    </cdr:to>
    <cdr:sp macro="" textlink="">
      <cdr:nvSpPr>
        <cdr:cNvPr id="8" name="Oval 178"/>
        <cdr:cNvSpPr>
          <a:spLocks xmlns:a="http://schemas.openxmlformats.org/drawingml/2006/main" noChangeArrowheads="1"/>
        </cdr:cNvSpPr>
      </cdr:nvSpPr>
      <cdr:spPr bwMode="auto">
        <a:xfrm xmlns:a="http://schemas.openxmlformats.org/drawingml/2006/main">
          <a:off x="3744417" y="2141908"/>
          <a:ext cx="712872" cy="205633"/>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19,266</a:t>
          </a:r>
        </a:p>
      </cdr:txBody>
    </cdr:sp>
  </cdr:relSizeAnchor>
</c:userShapes>
</file>

<file path=ppt/drawings/drawing3.xml><?xml version="1.0" encoding="utf-8"?>
<c:userShapes xmlns:c="http://schemas.openxmlformats.org/drawingml/2006/chart">
  <cdr:relSizeAnchor xmlns:cdr="http://schemas.openxmlformats.org/drawingml/2006/chartDrawing">
    <cdr:from>
      <cdr:x>0.09913</cdr:x>
      <cdr:y>0.52512</cdr:y>
    </cdr:from>
    <cdr:to>
      <cdr:x>0.16976</cdr:x>
      <cdr:y>0.59413</cdr:y>
    </cdr:to>
    <cdr:sp macro="" textlink="">
      <cdr:nvSpPr>
        <cdr:cNvPr id="19" name="矩形 18"/>
        <cdr:cNvSpPr/>
      </cdr:nvSpPr>
      <cdr:spPr>
        <a:xfrm xmlns:a="http://schemas.openxmlformats.org/drawingml/2006/main">
          <a:off x="792337" y="1513037"/>
          <a:ext cx="564550" cy="198840"/>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3.48</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0.18021</cdr:x>
      <cdr:y>0.62509</cdr:y>
    </cdr:from>
    <cdr:to>
      <cdr:x>0.25084</cdr:x>
      <cdr:y>0.69411</cdr:y>
    </cdr:to>
    <cdr:sp macro="" textlink="">
      <cdr:nvSpPr>
        <cdr:cNvPr id="4" name="矩形 3"/>
        <cdr:cNvSpPr/>
      </cdr:nvSpPr>
      <cdr:spPr>
        <a:xfrm xmlns:a="http://schemas.openxmlformats.org/drawingml/2006/main">
          <a:off x="1440409" y="1801069"/>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3.15</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0.26129</cdr:x>
      <cdr:y>0.55011</cdr:y>
    </cdr:from>
    <cdr:to>
      <cdr:x>0.33192</cdr:x>
      <cdr:y>0.61913</cdr:y>
    </cdr:to>
    <cdr:sp macro="" textlink="">
      <cdr:nvSpPr>
        <cdr:cNvPr id="5" name="矩形 4"/>
        <cdr:cNvSpPr/>
      </cdr:nvSpPr>
      <cdr:spPr>
        <a:xfrm xmlns:a="http://schemas.openxmlformats.org/drawingml/2006/main">
          <a:off x="2088481" y="158504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0.32435</cdr:x>
      <cdr:y>0.52512</cdr:y>
    </cdr:from>
    <cdr:to>
      <cdr:x>0.39498</cdr:x>
      <cdr:y>0.59414</cdr:y>
    </cdr:to>
    <cdr:sp macro="" textlink="">
      <cdr:nvSpPr>
        <cdr:cNvPr id="6" name="矩形 5"/>
        <cdr:cNvSpPr/>
      </cdr:nvSpPr>
      <cdr:spPr>
        <a:xfrm xmlns:a="http://schemas.openxmlformats.org/drawingml/2006/main">
          <a:off x="2592537" y="1513037"/>
          <a:ext cx="564551"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3.47</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0.40543</cdr:x>
      <cdr:y>0.45015</cdr:y>
    </cdr:from>
    <cdr:to>
      <cdr:x>0.47606</cdr:x>
      <cdr:y>0.51917</cdr:y>
    </cdr:to>
    <cdr:sp macro="" textlink="">
      <cdr:nvSpPr>
        <cdr:cNvPr id="7" name="矩形 6"/>
        <cdr:cNvSpPr/>
      </cdr:nvSpPr>
      <cdr:spPr>
        <a:xfrm xmlns:a="http://schemas.openxmlformats.org/drawingml/2006/main">
          <a:off x="3240609" y="1297013"/>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3.63</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0.54056</cdr:x>
      <cdr:y>0.42516</cdr:y>
    </cdr:from>
    <cdr:to>
      <cdr:x>0.61119</cdr:x>
      <cdr:y>0.49418</cdr:y>
    </cdr:to>
    <cdr:sp macro="" textlink="">
      <cdr:nvSpPr>
        <cdr:cNvPr id="8" name="矩形 7"/>
        <cdr:cNvSpPr/>
      </cdr:nvSpPr>
      <cdr:spPr>
        <a:xfrm xmlns:a="http://schemas.openxmlformats.org/drawingml/2006/main">
          <a:off x="4320729" y="122500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3.72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0.62164</cdr:x>
      <cdr:y>0.52801</cdr:y>
    </cdr:from>
    <cdr:to>
      <cdr:x>0.69227</cdr:x>
      <cdr:y>0.59703</cdr:y>
    </cdr:to>
    <cdr:sp macro="" textlink="">
      <cdr:nvSpPr>
        <cdr:cNvPr id="9" name="矩形 8">
          <a:extLst xmlns:a="http://schemas.openxmlformats.org/drawingml/2006/main">
            <a:ext uri="{FF2B5EF4-FFF2-40B4-BE49-F238E27FC236}">
              <a16:creationId xmlns:a16="http://schemas.microsoft.com/office/drawing/2014/main" id="{91A455C8-F7A8-416A-827F-7BE47D8F3FC9}"/>
            </a:ext>
          </a:extLst>
        </cdr:cNvPr>
        <cdr:cNvSpPr/>
      </cdr:nvSpPr>
      <cdr:spPr>
        <a:xfrm xmlns:a="http://schemas.openxmlformats.org/drawingml/2006/main">
          <a:off x="4968801" y="1521372"/>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3.54</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0.69371</cdr:x>
      <cdr:y>0.47514</cdr:y>
    </cdr:from>
    <cdr:to>
      <cdr:x>0.76434</cdr:x>
      <cdr:y>0.54416</cdr:y>
    </cdr:to>
    <cdr:sp macro="" textlink="">
      <cdr:nvSpPr>
        <cdr:cNvPr id="10" name="矩形 9">
          <a:extLst xmlns:a="http://schemas.openxmlformats.org/drawingml/2006/main">
            <a:ext uri="{FF2B5EF4-FFF2-40B4-BE49-F238E27FC236}">
              <a16:creationId xmlns:a16="http://schemas.microsoft.com/office/drawing/2014/main" id="{F9A5340B-C011-4652-9E06-1AB5BC961F35}"/>
            </a:ext>
          </a:extLst>
        </cdr:cNvPr>
        <cdr:cNvSpPr/>
      </cdr:nvSpPr>
      <cdr:spPr>
        <a:xfrm xmlns:a="http://schemas.openxmlformats.org/drawingml/2006/main">
          <a:off x="5544865" y="1369021"/>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3.52</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0.76578</cdr:x>
      <cdr:y>0.55011</cdr:y>
    </cdr:from>
    <cdr:to>
      <cdr:x>0.83641</cdr:x>
      <cdr:y>0.61913</cdr:y>
    </cdr:to>
    <cdr:sp macro="" textlink="">
      <cdr:nvSpPr>
        <cdr:cNvPr id="11" name="矩形 10">
          <a:extLst xmlns:a="http://schemas.openxmlformats.org/drawingml/2006/main">
            <a:ext uri="{FF2B5EF4-FFF2-40B4-BE49-F238E27FC236}">
              <a16:creationId xmlns:a16="http://schemas.microsoft.com/office/drawing/2014/main" id="{94527398-8C4D-4815-9EEB-F11AFC023519}"/>
            </a:ext>
          </a:extLst>
        </cdr:cNvPr>
        <cdr:cNvSpPr/>
      </cdr:nvSpPr>
      <cdr:spPr>
        <a:xfrm xmlns:a="http://schemas.openxmlformats.org/drawingml/2006/main">
          <a:off x="6120929" y="1585045"/>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3.51</a:t>
          </a:r>
          <a:r>
            <a:rPr lang="zh-CN" altLang="en-US" sz="900" dirty="0">
              <a:solidFill>
                <a:srgbClr val="FF9933"/>
              </a:solidFill>
            </a:rPr>
            <a:t>万</a:t>
          </a:r>
          <a:endParaRPr lang="en-US" altLang="zh-CN" sz="900" dirty="0">
            <a:solidFill>
              <a:srgbClr val="FF9933"/>
            </a:solidFill>
          </a:endParaRPr>
        </a:p>
      </cdr:txBody>
    </cdr:sp>
  </cdr:relSizeAnchor>
  <cdr:relSizeAnchor xmlns:cdr="http://schemas.openxmlformats.org/drawingml/2006/chartDrawing">
    <cdr:from>
      <cdr:x>0.83785</cdr:x>
      <cdr:y>0.34487</cdr:y>
    </cdr:from>
    <cdr:to>
      <cdr:x>0.90848</cdr:x>
      <cdr:y>0.41389</cdr:y>
    </cdr:to>
    <cdr:sp macro="" textlink="">
      <cdr:nvSpPr>
        <cdr:cNvPr id="12" name="矩形 11">
          <a:extLst xmlns:a="http://schemas.openxmlformats.org/drawingml/2006/main">
            <a:ext uri="{FF2B5EF4-FFF2-40B4-BE49-F238E27FC236}">
              <a16:creationId xmlns:a16="http://schemas.microsoft.com/office/drawing/2014/main" id="{F1EBBA4F-DD8B-422A-9523-6C0BA32A6372}"/>
            </a:ext>
          </a:extLst>
        </cdr:cNvPr>
        <cdr:cNvSpPr/>
      </cdr:nvSpPr>
      <cdr:spPr>
        <a:xfrm xmlns:a="http://schemas.openxmlformats.org/drawingml/2006/main">
          <a:off x="6696993" y="993680"/>
          <a:ext cx="564550" cy="198868"/>
        </a:xfrm>
        <a:prstGeom xmlns:a="http://schemas.openxmlformats.org/drawingml/2006/main" prst="rect">
          <a:avLst/>
        </a:prstGeom>
        <a:noFill xmlns:a="http://schemas.openxmlformats.org/drawingml/2006/main"/>
        <a:ln xmlns:a="http://schemas.openxmlformats.org/drawingml/2006/main" w="12700" cap="flat" cmpd="sng" algn="ctr">
          <a:noFill/>
          <a:prstDash val="solid"/>
          <a:miter lim="800000"/>
        </a:ln>
        <a:effectLst xmlns:a="http://schemas.openxmlformats.org/drawingml/2006/mai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r>
            <a:rPr lang="en-US" altLang="zh-CN" sz="900" dirty="0">
              <a:solidFill>
                <a:srgbClr val="FF9933"/>
              </a:solidFill>
            </a:rPr>
            <a:t>3.88</a:t>
          </a:r>
          <a:r>
            <a:rPr lang="zh-CN" altLang="en-US" sz="900" dirty="0">
              <a:solidFill>
                <a:srgbClr val="FF9933"/>
              </a:solidFill>
            </a:rPr>
            <a:t>万</a:t>
          </a:r>
          <a:endParaRPr lang="en-US" altLang="zh-CN" sz="900" dirty="0">
            <a:solidFill>
              <a:srgbClr val="FF9933"/>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0.09986</cdr:x>
      <cdr:y>0.50443</cdr:y>
    </cdr:from>
    <cdr:to>
      <cdr:x>0.1781</cdr:x>
      <cdr:y>0.57894</cdr:y>
    </cdr:to>
    <cdr:sp macro="" textlink="">
      <cdr:nvSpPr>
        <cdr:cNvPr id="18" name="Oval 178"/>
        <cdr:cNvSpPr>
          <a:spLocks xmlns:a="http://schemas.openxmlformats.org/drawingml/2006/main" noChangeArrowheads="1"/>
        </cdr:cNvSpPr>
      </cdr:nvSpPr>
      <cdr:spPr bwMode="auto">
        <a:xfrm xmlns:a="http://schemas.openxmlformats.org/drawingml/2006/main">
          <a:off x="796116" y="1453430"/>
          <a:ext cx="623774" cy="214686"/>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7,499</a:t>
          </a:r>
          <a:endParaRPr lang="zh-HK" altLang="en-US" sz="900" kern="0" dirty="0">
            <a:solidFill>
              <a:srgbClr val="FF9933"/>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0.10765</cdr:x>
      <cdr:y>0.66584</cdr:y>
    </cdr:from>
    <cdr:to>
      <cdr:x>0.17327</cdr:x>
      <cdr:y>0.74595</cdr:y>
    </cdr:to>
    <cdr:sp macro="" textlink="">
      <cdr:nvSpPr>
        <cdr:cNvPr id="16" name="矩形 15"/>
        <cdr:cNvSpPr/>
      </cdr:nvSpPr>
      <cdr:spPr>
        <a:xfrm xmlns:a="http://schemas.openxmlformats.org/drawingml/2006/main">
          <a:off x="860456" y="1918501"/>
          <a:ext cx="524489" cy="23082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rPr>
            <a:t>5.99</a:t>
          </a:r>
          <a:r>
            <a:rPr lang="zh-CN" altLang="en-US" sz="900" dirty="0">
              <a:solidFill>
                <a:srgbClr val="FF9933"/>
              </a:solidFill>
              <a:latin typeface="+mn-lt"/>
            </a:rPr>
            <a:t>万</a:t>
          </a:r>
        </a:p>
      </cdr:txBody>
    </cdr:sp>
  </cdr:relSizeAnchor>
  <cdr:relSizeAnchor xmlns:cdr="http://schemas.openxmlformats.org/drawingml/2006/chartDrawing">
    <cdr:from>
      <cdr:x>0.48649</cdr:x>
      <cdr:y>0.52037</cdr:y>
    </cdr:from>
    <cdr:to>
      <cdr:x>0.55211</cdr:x>
      <cdr:y>0.59087</cdr:y>
    </cdr:to>
    <cdr:sp macro="" textlink="">
      <cdr:nvSpPr>
        <cdr:cNvPr id="3" name="矩形 2"/>
        <cdr:cNvSpPr/>
      </cdr:nvSpPr>
      <cdr:spPr>
        <a:xfrm xmlns:a="http://schemas.openxmlformats.org/drawingml/2006/main">
          <a:off x="3888433" y="1499344"/>
          <a:ext cx="524504" cy="203133"/>
        </a:xfrm>
        <a:prstGeom xmlns:a="http://schemas.openxmlformats.org/drawingml/2006/main" prst="rect">
          <a:avLst/>
        </a:prstGeom>
      </cdr:spPr>
      <cdr:txBody>
        <a:bodyPr xmlns:a="http://schemas.openxmlformats.org/drawingml/2006/main" wrap="none">
          <a:spAutoFit/>
        </a:bodyPr>
        <a:lstStyle xmlns:a="http://schemas.openxmlformats.org/drawingml/2006/main">
          <a:defPPr>
            <a:defRPr lang="zh-CN"/>
          </a:defPPr>
          <a:lvl1pPr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1pPr>
          <a:lvl2pPr marL="4572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2pPr>
          <a:lvl3pPr marL="9144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3pPr>
          <a:lvl4pPr marL="13716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4pPr>
          <a:lvl5pPr marL="1828800" algn="ctr" rtl="0" eaLnBrk="0" fontAlgn="base" hangingPunct="0">
            <a:lnSpc>
              <a:spcPct val="80000"/>
            </a:lnSpc>
            <a:spcBef>
              <a:spcPct val="20000"/>
            </a:spcBef>
            <a:spcAft>
              <a:spcPct val="0"/>
            </a:spcAft>
            <a:buFont typeface="Arial"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xmlns:a="http://schemas.openxmlformats.org/drawingml/2006/main">
          <a:r>
            <a:rPr lang="en-US" altLang="zh-CN" sz="900" dirty="0">
              <a:solidFill>
                <a:srgbClr val="FF9933"/>
              </a:solidFill>
              <a:latin typeface="+mn-lt"/>
            </a:rPr>
            <a:t>6.67</a:t>
          </a:r>
          <a:r>
            <a:rPr lang="zh-CN" altLang="en-US" sz="900" dirty="0">
              <a:solidFill>
                <a:srgbClr val="FF9933"/>
              </a:solidFill>
              <a:latin typeface="+mn-lt"/>
            </a:rPr>
            <a:t>万</a:t>
          </a:r>
        </a:p>
      </cdr:txBody>
    </cdr:sp>
  </cdr:relSizeAnchor>
  <cdr:relSizeAnchor xmlns:cdr="http://schemas.openxmlformats.org/drawingml/2006/chartDrawing">
    <cdr:from>
      <cdr:x>0.56757</cdr:x>
      <cdr:y>0.54536</cdr:y>
    </cdr:from>
    <cdr:to>
      <cdr:x>0.63319</cdr:x>
      <cdr:y>0.62547</cdr:y>
    </cdr:to>
    <cdr:sp macro="" textlink="">
      <cdr:nvSpPr>
        <cdr:cNvPr id="4" name="矩形 3"/>
        <cdr:cNvSpPr/>
      </cdr:nvSpPr>
      <cdr:spPr>
        <a:xfrm xmlns:a="http://schemas.openxmlformats.org/drawingml/2006/main">
          <a:off x="4536505" y="1571352"/>
          <a:ext cx="524503" cy="230832"/>
        </a:xfrm>
        <a:prstGeom xmlns:a="http://schemas.openxmlformats.org/drawingml/2006/main" prst="rect">
          <a:avLst/>
        </a:prstGeom>
      </cdr:spPr>
      <cdr:txBody>
        <a:bodyPr xmlns:a="http://schemas.openxmlformats.org/drawingml/2006/main" wrap="non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altLang="zh-CN" sz="900" dirty="0">
              <a:solidFill>
                <a:srgbClr val="FF9933"/>
              </a:solidFill>
              <a:latin typeface="+mn-lt"/>
            </a:rPr>
            <a:t>6.48</a:t>
          </a:r>
          <a:r>
            <a:rPr lang="zh-CN" altLang="en-US" sz="900" dirty="0">
              <a:solidFill>
                <a:srgbClr val="FF9933"/>
              </a:solidFill>
              <a:latin typeface="+mn-lt"/>
            </a:rPr>
            <a:t>万</a:t>
          </a:r>
        </a:p>
      </cdr:txBody>
    </cdr:sp>
  </cdr:relSizeAnchor>
</c:userShapes>
</file>

<file path=ppt/drawings/drawing6.xml><?xml version="1.0" encoding="utf-8"?>
<c:userShapes xmlns:c="http://schemas.openxmlformats.org/drawingml/2006/chart">
  <cdr:relSizeAnchor xmlns:cdr="http://schemas.openxmlformats.org/drawingml/2006/chartDrawing">
    <cdr:from>
      <cdr:x>0.10742</cdr:x>
      <cdr:y>0.36599</cdr:y>
    </cdr:from>
    <cdr:to>
      <cdr:x>0.18565</cdr:x>
      <cdr:y>0.42223</cdr:y>
    </cdr:to>
    <cdr:sp macro="" textlink="">
      <cdr:nvSpPr>
        <cdr:cNvPr id="19" name="Oval 178"/>
        <cdr:cNvSpPr>
          <a:spLocks xmlns:a="http://schemas.openxmlformats.org/drawingml/2006/main" noChangeArrowheads="1"/>
        </cdr:cNvSpPr>
      </cdr:nvSpPr>
      <cdr:spPr bwMode="auto">
        <a:xfrm xmlns:a="http://schemas.openxmlformats.org/drawingml/2006/main">
          <a:off x="864345" y="1054536"/>
          <a:ext cx="629481" cy="162045"/>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5,656</a:t>
          </a:r>
          <a:endParaRPr lang="zh-HK" altLang="en-US" sz="900" kern="0" dirty="0">
            <a:solidFill>
              <a:srgbClr val="FF9933"/>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0.10797</cdr:x>
      <cdr:y>0.66878</cdr:y>
    </cdr:from>
    <cdr:to>
      <cdr:x>0.19046</cdr:x>
      <cdr:y>0.76292</cdr:y>
    </cdr:to>
    <cdr:sp macro="" textlink="">
      <cdr:nvSpPr>
        <cdr:cNvPr id="18" name="Oval 178"/>
        <cdr:cNvSpPr>
          <a:spLocks xmlns:a="http://schemas.openxmlformats.org/drawingml/2006/main" noChangeArrowheads="1"/>
        </cdr:cNvSpPr>
      </cdr:nvSpPr>
      <cdr:spPr bwMode="auto">
        <a:xfrm xmlns:a="http://schemas.openxmlformats.org/drawingml/2006/main">
          <a:off x="864345" y="1939007"/>
          <a:ext cx="660369" cy="272940"/>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9</a:t>
          </a:r>
          <a:r>
            <a:rPr lang="en-US" altLang="zh-CN" sz="900" kern="0" dirty="0">
              <a:solidFill>
                <a:srgbClr val="FF9933"/>
              </a:solidFill>
            </a:rPr>
            <a:t>.64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0.09654</cdr:x>
      <cdr:y>0.43543</cdr:y>
    </cdr:from>
    <cdr:to>
      <cdr:x>0.19563</cdr:x>
      <cdr:y>0.49917</cdr:y>
    </cdr:to>
    <cdr:sp macro="" textlink="">
      <cdr:nvSpPr>
        <cdr:cNvPr id="17" name="Oval 178"/>
        <cdr:cNvSpPr>
          <a:spLocks xmlns:a="http://schemas.openxmlformats.org/drawingml/2006/main" noChangeArrowheads="1"/>
        </cdr:cNvSpPr>
      </cdr:nvSpPr>
      <cdr:spPr bwMode="auto">
        <a:xfrm xmlns:a="http://schemas.openxmlformats.org/drawingml/2006/main" rot="10800000" flipV="1">
          <a:off x="771648" y="1257668"/>
          <a:ext cx="792032" cy="184104"/>
        </a:xfrm>
        <a:prstGeom xmlns:a="http://schemas.openxmlformats.org/drawingml/2006/main" prst="ellipse">
          <a:avLst/>
        </a:prstGeom>
        <a:noFill xmlns:a="http://schemas.openxmlformats.org/drawingml/2006/main"/>
        <a:ln xmlns:a="http://schemas.openxmlformats.org/drawingml/2006/main" w="9525"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24,409</a:t>
          </a:r>
          <a:endParaRPr lang="en-US" altLang="en-US" sz="900" dirty="0">
            <a:solidFill>
              <a:srgbClr val="FF9933"/>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0.09912</cdr:x>
      <cdr:y>0.37062</cdr:y>
    </cdr:from>
    <cdr:to>
      <cdr:x>0.1802</cdr:x>
      <cdr:y>0.45172</cdr:y>
    </cdr:to>
    <cdr:sp macro="" textlink="">
      <cdr:nvSpPr>
        <cdr:cNvPr id="16" name="Oval 178"/>
        <cdr:cNvSpPr>
          <a:spLocks xmlns:a="http://schemas.openxmlformats.org/drawingml/2006/main" noChangeArrowheads="1"/>
        </cdr:cNvSpPr>
      </cdr:nvSpPr>
      <cdr:spPr bwMode="auto">
        <a:xfrm xmlns:a="http://schemas.openxmlformats.org/drawingml/2006/main">
          <a:off x="792337" y="1067865"/>
          <a:ext cx="648134" cy="233674"/>
        </a:xfrm>
        <a:prstGeom xmlns:a="http://schemas.openxmlformats.org/drawingml/2006/main" prst="ellipse">
          <a:avLst/>
        </a:prstGeom>
        <a:noFill xmlns:a="http://schemas.openxmlformats.org/drawingml/2006/main"/>
        <a:ln xmlns:a="http://schemas.openxmlformats.org/drawingml/2006/main" w="12700" algn="ctr">
          <a:noFill/>
          <a:round/>
          <a:headEnd/>
          <a:tailEnd/>
        </a:ln>
      </cdr:spPr>
      <cdr:txBody>
        <a:bodyPr xmlns:a="http://schemas.openxmlformats.org/drawingml/2006/main" lIns="18000" tIns="18000" rIns="18000" bIns="18000" anchor="ct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34.91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sz="quarter" idx="1"/>
          </p:nvPr>
        </p:nvSpPr>
        <p:spPr>
          <a:xfrm>
            <a:off x="3815376" y="0"/>
            <a:ext cx="2918830" cy="493316"/>
          </a:xfrm>
          <a:prstGeom prst="rect">
            <a:avLst/>
          </a:prstGeom>
        </p:spPr>
        <p:txBody>
          <a:bodyPr vert="horz" lIns="91063" tIns="45533" rIns="91063" bIns="45533" rtlCol="0"/>
          <a:lstStyle>
            <a:lvl1pPr algn="r">
              <a:defRPr sz="1200"/>
            </a:lvl1pPr>
          </a:lstStyle>
          <a:p>
            <a:fld id="{CE1DDEB0-40A2-4EB4-871C-53B732C70E53}" type="datetimeFigureOut">
              <a:rPr lang="zh-CN" altLang="en-US" smtClean="0"/>
              <a:pPr/>
              <a:t>2018/1/8</a:t>
            </a:fld>
            <a:endParaRPr lang="zh-CN" altLang="en-US"/>
          </a:p>
        </p:txBody>
      </p:sp>
      <p:sp>
        <p:nvSpPr>
          <p:cNvPr id="4" name="页脚占位符 3"/>
          <p:cNvSpPr>
            <a:spLocks noGrp="1"/>
          </p:cNvSpPr>
          <p:nvPr>
            <p:ph type="ftr" sz="quarter" idx="2"/>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15376" y="9371285"/>
            <a:ext cx="2918830" cy="493316"/>
          </a:xfrm>
          <a:prstGeom prst="rect">
            <a:avLst/>
          </a:prstGeom>
        </p:spPr>
        <p:txBody>
          <a:bodyPr vert="horz" lIns="91063" tIns="45533" rIns="91063" bIns="45533" rtlCol="0" anchor="b"/>
          <a:lstStyle>
            <a:lvl1pPr algn="r">
              <a:defRPr sz="1200"/>
            </a:lvl1pPr>
          </a:lstStyle>
          <a:p>
            <a:fld id="{12DEA350-5DD8-443B-830B-BCBCE335A835}" type="slidenum">
              <a:rPr lang="zh-CN" altLang="en-US" smtClean="0"/>
              <a:pPr/>
              <a:t>‹#›</a:t>
            </a:fld>
            <a:endParaRPr lang="zh-CN" altLang="en-US"/>
          </a:p>
        </p:txBody>
      </p:sp>
    </p:spTree>
    <p:extLst>
      <p:ext uri="{BB962C8B-B14F-4D97-AF65-F5344CB8AC3E}">
        <p14:creationId xmlns:p14="http://schemas.microsoft.com/office/powerpoint/2010/main" val="3051154463"/>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2" y="0"/>
            <a:ext cx="2918830" cy="493316"/>
          </a:xfrm>
          <a:prstGeom prst="rect">
            <a:avLst/>
          </a:prstGeom>
        </p:spPr>
        <p:txBody>
          <a:bodyPr vert="horz" lIns="91063" tIns="45533" rIns="91063" bIns="45533" rtlCol="0"/>
          <a:lstStyle>
            <a:lvl1pPr algn="l">
              <a:defRPr sz="1200"/>
            </a:lvl1pPr>
          </a:lstStyle>
          <a:p>
            <a:endParaRPr lang="zh-CN" altLang="en-US"/>
          </a:p>
        </p:txBody>
      </p:sp>
      <p:sp>
        <p:nvSpPr>
          <p:cNvPr id="3" name="日期占位符 2"/>
          <p:cNvSpPr>
            <a:spLocks noGrp="1"/>
          </p:cNvSpPr>
          <p:nvPr>
            <p:ph type="dt" idx="1"/>
          </p:nvPr>
        </p:nvSpPr>
        <p:spPr>
          <a:xfrm>
            <a:off x="3815376" y="0"/>
            <a:ext cx="2918830" cy="493316"/>
          </a:xfrm>
          <a:prstGeom prst="rect">
            <a:avLst/>
          </a:prstGeom>
        </p:spPr>
        <p:txBody>
          <a:bodyPr vert="horz" lIns="91063" tIns="45533" rIns="91063" bIns="45533" rtlCol="0"/>
          <a:lstStyle>
            <a:lvl1pPr algn="r">
              <a:defRPr sz="1200"/>
            </a:lvl1pPr>
          </a:lstStyle>
          <a:p>
            <a:fld id="{8C63A591-4EAC-4970-9EF3-A0C4980117FB}" type="datetimeFigureOut">
              <a:rPr lang="zh-CN" altLang="en-US" smtClean="0"/>
              <a:pPr/>
              <a:t>2018/1/8</a:t>
            </a:fld>
            <a:endParaRPr lang="zh-CN" altLang="en-US"/>
          </a:p>
        </p:txBody>
      </p:sp>
      <p:sp>
        <p:nvSpPr>
          <p:cNvPr id="4" name="幻灯片图像占位符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063" tIns="45533" rIns="91063" bIns="45533" rtlCol="0" anchor="ctr"/>
          <a:lstStyle/>
          <a:p>
            <a:endParaRPr lang="zh-CN" altLang="en-US"/>
          </a:p>
        </p:txBody>
      </p:sp>
      <p:sp>
        <p:nvSpPr>
          <p:cNvPr id="5" name="备注占位符 4"/>
          <p:cNvSpPr>
            <a:spLocks noGrp="1"/>
          </p:cNvSpPr>
          <p:nvPr>
            <p:ph type="body" sz="quarter" idx="3"/>
          </p:nvPr>
        </p:nvSpPr>
        <p:spPr>
          <a:xfrm>
            <a:off x="673577" y="4686500"/>
            <a:ext cx="5388610" cy="4439841"/>
          </a:xfrm>
          <a:prstGeom prst="rect">
            <a:avLst/>
          </a:prstGeom>
        </p:spPr>
        <p:txBody>
          <a:bodyPr vert="horz" lIns="91063" tIns="45533" rIns="91063" bIns="45533"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2" y="9371285"/>
            <a:ext cx="2918830" cy="493316"/>
          </a:xfrm>
          <a:prstGeom prst="rect">
            <a:avLst/>
          </a:prstGeom>
        </p:spPr>
        <p:txBody>
          <a:bodyPr vert="horz" lIns="91063" tIns="45533" rIns="91063" bIns="45533"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15376" y="9371285"/>
            <a:ext cx="2918830" cy="493316"/>
          </a:xfrm>
          <a:prstGeom prst="rect">
            <a:avLst/>
          </a:prstGeom>
        </p:spPr>
        <p:txBody>
          <a:bodyPr vert="horz" lIns="91063" tIns="45533" rIns="91063" bIns="45533" rtlCol="0" anchor="b"/>
          <a:lstStyle>
            <a:lvl1pPr algn="r">
              <a:defRPr sz="1200"/>
            </a:lvl1pPr>
          </a:lstStyle>
          <a:p>
            <a:fld id="{7C941870-152C-40AA-B849-8080593845AF}" type="slidenum">
              <a:rPr lang="zh-CN" altLang="en-US" smtClean="0"/>
              <a:pPr/>
              <a:t>‹#›</a:t>
            </a:fld>
            <a:endParaRPr lang="zh-CN" altLang="en-US"/>
          </a:p>
        </p:txBody>
      </p:sp>
    </p:spTree>
    <p:extLst>
      <p:ext uri="{BB962C8B-B14F-4D97-AF65-F5344CB8AC3E}">
        <p14:creationId xmlns:p14="http://schemas.microsoft.com/office/powerpoint/2010/main" val="160417444"/>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a:t>
            </a:fld>
            <a:endParaRPr lang="zh-CN" altLang="en-US"/>
          </a:p>
        </p:txBody>
      </p:sp>
    </p:spTree>
    <p:extLst>
      <p:ext uri="{BB962C8B-B14F-4D97-AF65-F5344CB8AC3E}">
        <p14:creationId xmlns:p14="http://schemas.microsoft.com/office/powerpoint/2010/main" val="16327552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21</a:t>
            </a:fld>
            <a:endParaRPr lang="zh-CN" altLang="en-US"/>
          </a:p>
        </p:txBody>
      </p:sp>
    </p:spTree>
    <p:extLst>
      <p:ext uri="{BB962C8B-B14F-4D97-AF65-F5344CB8AC3E}">
        <p14:creationId xmlns:p14="http://schemas.microsoft.com/office/powerpoint/2010/main" val="36392723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23</a:t>
            </a:fld>
            <a:endParaRPr lang="zh-CN" altLang="en-US"/>
          </a:p>
        </p:txBody>
      </p:sp>
    </p:spTree>
    <p:extLst>
      <p:ext uri="{BB962C8B-B14F-4D97-AF65-F5344CB8AC3E}">
        <p14:creationId xmlns:p14="http://schemas.microsoft.com/office/powerpoint/2010/main" val="32156917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25</a:t>
            </a:fld>
            <a:endParaRPr lang="zh-CN" altLang="en-US"/>
          </a:p>
        </p:txBody>
      </p:sp>
    </p:spTree>
    <p:extLst>
      <p:ext uri="{BB962C8B-B14F-4D97-AF65-F5344CB8AC3E}">
        <p14:creationId xmlns:p14="http://schemas.microsoft.com/office/powerpoint/2010/main" val="1589791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27</a:t>
            </a:fld>
            <a:endParaRPr lang="zh-CN" altLang="en-US"/>
          </a:p>
        </p:txBody>
      </p:sp>
    </p:spTree>
    <p:extLst>
      <p:ext uri="{BB962C8B-B14F-4D97-AF65-F5344CB8AC3E}">
        <p14:creationId xmlns:p14="http://schemas.microsoft.com/office/powerpoint/2010/main" val="4214418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页眉占位符 3"/>
          <p:cNvSpPr>
            <a:spLocks noGrp="1"/>
          </p:cNvSpPr>
          <p:nvPr>
            <p:ph type="hdr" sz="quarter" idx="10"/>
          </p:nvPr>
        </p:nvSpPr>
        <p:spPr/>
        <p:txBody>
          <a:bodyPr/>
          <a:lstStyle/>
          <a:p>
            <a:endParaRPr lang="zh-CN" altLang="en-US"/>
          </a:p>
        </p:txBody>
      </p:sp>
      <p:sp>
        <p:nvSpPr>
          <p:cNvPr id="5" name="灯片编号占位符 4"/>
          <p:cNvSpPr>
            <a:spLocks noGrp="1"/>
          </p:cNvSpPr>
          <p:nvPr>
            <p:ph type="sldNum" sz="quarter" idx="11"/>
          </p:nvPr>
        </p:nvSpPr>
        <p:spPr/>
        <p:txBody>
          <a:bodyPr/>
          <a:lstStyle/>
          <a:p>
            <a:fld id="{7C941870-152C-40AA-B849-8080593845AF}" type="slidenum">
              <a:rPr lang="zh-CN" altLang="en-US" smtClean="0"/>
              <a:pPr/>
              <a:t>31</a:t>
            </a:fld>
            <a:endParaRPr lang="zh-CN" altLang="en-US"/>
          </a:p>
        </p:txBody>
      </p:sp>
    </p:spTree>
    <p:extLst>
      <p:ext uri="{BB962C8B-B14F-4D97-AF65-F5344CB8AC3E}">
        <p14:creationId xmlns:p14="http://schemas.microsoft.com/office/powerpoint/2010/main" val="483534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915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49156"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A775BC-FA25-4D7A-91B3-D58C3CD31C18}"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2839356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5</a:t>
            </a:fld>
            <a:endParaRPr lang="zh-CN" altLang="en-US"/>
          </a:p>
        </p:txBody>
      </p:sp>
    </p:spTree>
    <p:extLst>
      <p:ext uri="{BB962C8B-B14F-4D97-AF65-F5344CB8AC3E}">
        <p14:creationId xmlns:p14="http://schemas.microsoft.com/office/powerpoint/2010/main" val="3948251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8</a:t>
            </a:fld>
            <a:endParaRPr lang="zh-CN" altLang="en-US"/>
          </a:p>
        </p:txBody>
      </p:sp>
    </p:spTree>
    <p:extLst>
      <p:ext uri="{BB962C8B-B14F-4D97-AF65-F5344CB8AC3E}">
        <p14:creationId xmlns:p14="http://schemas.microsoft.com/office/powerpoint/2010/main" val="13430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9</a:t>
            </a:fld>
            <a:endParaRPr lang="zh-CN" altLang="en-US">
              <a:solidFill>
                <a:prstClr val="black"/>
              </a:solidFill>
            </a:endParaRPr>
          </a:p>
        </p:txBody>
      </p:sp>
    </p:spTree>
    <p:extLst>
      <p:ext uri="{BB962C8B-B14F-4D97-AF65-F5344CB8AC3E}">
        <p14:creationId xmlns:p14="http://schemas.microsoft.com/office/powerpoint/2010/main" val="1813059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710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7108"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037A874-1161-4D53-8A95-48AEB7D38D79}" type="slidenum">
              <a:rPr lang="zh-CN" altLang="en-US" smtClean="0"/>
              <a:pPr/>
              <a:t>11</a:t>
            </a:fld>
            <a:endParaRPr lang="zh-CN" altLang="en-US"/>
          </a:p>
        </p:txBody>
      </p:sp>
    </p:spTree>
    <p:extLst>
      <p:ext uri="{BB962C8B-B14F-4D97-AF65-F5344CB8AC3E}">
        <p14:creationId xmlns:p14="http://schemas.microsoft.com/office/powerpoint/2010/main" val="3685834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12</a:t>
            </a:fld>
            <a:endParaRPr lang="zh-CN" altLang="en-US">
              <a:solidFill>
                <a:prstClr val="black"/>
              </a:solidFill>
            </a:endParaRPr>
          </a:p>
        </p:txBody>
      </p:sp>
    </p:spTree>
    <p:extLst>
      <p:ext uri="{BB962C8B-B14F-4D97-AF65-F5344CB8AC3E}">
        <p14:creationId xmlns:p14="http://schemas.microsoft.com/office/powerpoint/2010/main" val="3651012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xfrm>
            <a:off x="901700" y="739775"/>
            <a:ext cx="4932363" cy="3700463"/>
          </a:xfrm>
          <a:noFill/>
          <a:ln>
            <a:solidFill>
              <a:srgbClr val="000000"/>
            </a:solidFill>
            <a:miter lim="800000"/>
            <a:headEnd/>
            <a:tailEnd/>
          </a:ln>
        </p:spPr>
      </p:sp>
      <p:sp>
        <p:nvSpPr>
          <p:cNvPr id="48131"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dirty="0"/>
          </a:p>
        </p:txBody>
      </p:sp>
      <p:sp>
        <p:nvSpPr>
          <p:cNvPr id="4813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E84BFF1-4C93-4B93-89D4-AD40387B8776}" type="slidenum">
              <a:rPr lang="zh-CN" altLang="en-US" smtClean="0"/>
              <a:pPr/>
              <a:t>14</a:t>
            </a:fld>
            <a:endParaRPr lang="zh-CN" altLang="en-US"/>
          </a:p>
        </p:txBody>
      </p:sp>
    </p:spTree>
    <p:extLst>
      <p:ext uri="{BB962C8B-B14F-4D97-AF65-F5344CB8AC3E}">
        <p14:creationId xmlns:p14="http://schemas.microsoft.com/office/powerpoint/2010/main" val="9226266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solidFill>
                  <a:prstClr val="black"/>
                </a:solidFill>
              </a:rPr>
              <a:pPr>
                <a:defRPr/>
              </a:pPr>
              <a:t>16</a:t>
            </a:fld>
            <a:endParaRPr lang="zh-CN" altLang="en-US">
              <a:solidFill>
                <a:prstClr val="black"/>
              </a:solidFill>
            </a:endParaRPr>
          </a:p>
        </p:txBody>
      </p:sp>
    </p:spTree>
    <p:extLst>
      <p:ext uri="{BB962C8B-B14F-4D97-AF65-F5344CB8AC3E}">
        <p14:creationId xmlns:p14="http://schemas.microsoft.com/office/powerpoint/2010/main" val="25401625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AA6B7365-BC15-4500-9AE6-C1F1309C8683}" type="slidenum">
              <a:rPr lang="zh-CN" altLang="en-US" smtClean="0"/>
              <a:pPr>
                <a:defRPr/>
              </a:pPr>
              <a:t>18</a:t>
            </a:fld>
            <a:endParaRPr lang="zh-CN" altLang="en-US"/>
          </a:p>
        </p:txBody>
      </p:sp>
    </p:spTree>
    <p:extLst>
      <p:ext uri="{BB962C8B-B14F-4D97-AF65-F5344CB8AC3E}">
        <p14:creationId xmlns:p14="http://schemas.microsoft.com/office/powerpoint/2010/main" val="1756533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646147010"/>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dirty="0">
                <a:solidFill>
                  <a:schemeClr val="tx1">
                    <a:lumMod val="50000"/>
                    <a:lumOff val="50000"/>
                  </a:schemeClr>
                </a:solidFill>
                <a:latin typeface="+mn-ea"/>
                <a:ea typeface="+mn-ea"/>
                <a:cs typeface="Arial" pitchFamily="34" charset="0"/>
              </a:rPr>
              <a:t> </a:t>
            </a:r>
            <a:r>
              <a:rPr lang="en-US" altLang="zh-CN" sz="1400" dirty="0">
                <a:solidFill>
                  <a:schemeClr val="tx1">
                    <a:lumMod val="50000"/>
                    <a:lumOff val="50000"/>
                  </a:schemeClr>
                </a:solidFill>
                <a:latin typeface="+mn-ea"/>
                <a:ea typeface="+mn-ea"/>
                <a:cs typeface="Arial" pitchFamily="34" charset="0"/>
              </a:rPr>
              <a:t>2017</a:t>
            </a:r>
            <a:r>
              <a:rPr lang="zh-CN" altLang="en-US" sz="1400" dirty="0">
                <a:solidFill>
                  <a:schemeClr val="tx1">
                    <a:lumMod val="50000"/>
                    <a:lumOff val="50000"/>
                  </a:schemeClr>
                </a:solidFill>
                <a:latin typeface="+mn-ea"/>
                <a:ea typeface="+mn-ea"/>
                <a:cs typeface="Arial" pitchFamily="34" charset="0"/>
              </a:rPr>
              <a:t>年</a:t>
            </a:r>
            <a:r>
              <a:rPr lang="en-US" altLang="zh-CN" sz="1400" dirty="0">
                <a:solidFill>
                  <a:schemeClr val="tx1">
                    <a:lumMod val="50000"/>
                    <a:lumOff val="50000"/>
                  </a:schemeClr>
                </a:solidFill>
                <a:latin typeface="+mn-ea"/>
                <a:ea typeface="+mn-ea"/>
                <a:cs typeface="Arial" pitchFamily="34" charset="0"/>
              </a:rPr>
              <a:t>11</a:t>
            </a:r>
            <a:r>
              <a:rPr lang="zh-CN" altLang="en-US" sz="1400" dirty="0">
                <a:solidFill>
                  <a:schemeClr val="tx1">
                    <a:lumMod val="50000"/>
                    <a:lumOff val="50000"/>
                  </a:schemeClr>
                </a:solidFill>
                <a:latin typeface="+mn-ea"/>
                <a:ea typeface="+mn-ea"/>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3760901254"/>
      </p:ext>
    </p:extLst>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pic>
        <p:nvPicPr>
          <p:cNvPr id="4" name="图片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5" name="矩形 4"/>
          <p:cNvSpPr/>
          <p:nvPr userDrawn="1"/>
        </p:nvSpPr>
        <p:spPr>
          <a:xfrm>
            <a:off x="7088105" y="3323208"/>
            <a:ext cx="1512170" cy="612000"/>
          </a:xfrm>
          <a:prstGeom prst="rect">
            <a:avLst/>
          </a:prstGeom>
          <a:solidFill>
            <a:schemeClr val="accent6">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
        <p:nvSpPr>
          <p:cNvPr id="6" name="矩形 5"/>
          <p:cNvSpPr/>
          <p:nvPr userDrawn="1"/>
        </p:nvSpPr>
        <p:spPr>
          <a:xfrm>
            <a:off x="7063387" y="3448921"/>
            <a:ext cx="1600945" cy="486287"/>
          </a:xfrm>
          <a:prstGeom prst="rect">
            <a:avLst/>
          </a:prstGeom>
          <a:noFill/>
        </p:spPr>
        <p:txBody>
          <a:bodyPr wrap="square" rtlCol="0" anchor="ctr">
            <a:spAutoFit/>
          </a:bodyPr>
          <a:lstStyle/>
          <a:p>
            <a:r>
              <a:rPr lang="en-US" altLang="zh-CN" sz="3200" b="1" spc="300" dirty="0">
                <a:solidFill>
                  <a:schemeClr val="bg1"/>
                </a:solidFill>
                <a:latin typeface="微软雅黑" panose="020B0503020204020204" pitchFamily="34" charset="-122"/>
                <a:ea typeface="微软雅黑" panose="020B0503020204020204" pitchFamily="34" charset="-122"/>
              </a:rPr>
              <a:t>XXX</a:t>
            </a:r>
            <a:endParaRPr lang="zh-CN" altLang="en-US" sz="3200" b="1" spc="300"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userDrawn="1"/>
        </p:nvSpPr>
        <p:spPr>
          <a:xfrm>
            <a:off x="19235" y="2972888"/>
            <a:ext cx="2333830" cy="437043"/>
          </a:xfrm>
          <a:prstGeom prst="rect">
            <a:avLst/>
          </a:prstGeom>
          <a:noFill/>
        </p:spPr>
        <p:txBody>
          <a:bodyPr wrap="square" rtlCol="0" anchor="ctr">
            <a:spAutoFit/>
          </a:bodyPr>
          <a:lstStyle/>
          <a:p>
            <a:r>
              <a:rPr lang="zh-CN" altLang="en-US" sz="2800" b="1" spc="300" dirty="0">
                <a:solidFill>
                  <a:schemeClr val="bg1"/>
                </a:solidFill>
                <a:latin typeface="微软雅黑" panose="020B0503020204020204" pitchFamily="34" charset="-122"/>
                <a:ea typeface="微软雅黑" panose="020B0503020204020204" pitchFamily="34" charset="-122"/>
              </a:rPr>
              <a:t>上海安路勤</a:t>
            </a:r>
          </a:p>
        </p:txBody>
      </p:sp>
      <p:sp>
        <p:nvSpPr>
          <p:cNvPr id="8" name="矩形 7"/>
          <p:cNvSpPr/>
          <p:nvPr userDrawn="1"/>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14"/>
          <p:cNvSpPr txBox="1">
            <a:spLocks noChangeArrowheads="1"/>
          </p:cNvSpPr>
          <p:nvPr userDrawn="1"/>
        </p:nvSpPr>
        <p:spPr bwMode="auto">
          <a:xfrm>
            <a:off x="128975" y="3350433"/>
            <a:ext cx="6963306" cy="584775"/>
          </a:xfrm>
          <a:prstGeom prst="rect">
            <a:avLst/>
          </a:prstGeom>
          <a:noFill/>
          <a:ln w="9525">
            <a:noFill/>
            <a:miter lim="800000"/>
            <a:headEnd/>
            <a:tailEnd/>
          </a:ln>
        </p:spPr>
        <p:txBody>
          <a:bodyPr wrap="square">
            <a:spAutoFit/>
          </a:bodyPr>
          <a:lstStyle/>
          <a:p>
            <a:pPr algn="l" eaLnBrk="1" hangingPunct="1">
              <a:lnSpc>
                <a:spcPct val="100000"/>
              </a:lnSpc>
              <a:spcBef>
                <a:spcPct val="0"/>
              </a:spcBef>
              <a:buFontTx/>
              <a:buNone/>
            </a:pPr>
            <a:r>
              <a:rPr lang="en-US" altLang="zh-CN" sz="3200" b="1" spc="300" dirty="0" err="1">
                <a:solidFill>
                  <a:srgbClr val="1F497D"/>
                </a:solidFill>
                <a:latin typeface="微软雅黑" panose="020B0503020204020204" pitchFamily="34" charset="-122"/>
                <a:ea typeface="微软雅黑" panose="020B0503020204020204" pitchFamily="34" charset="-122"/>
              </a:rPr>
              <a:t>XXXXXXXXX</a:t>
            </a:r>
            <a:endParaRPr lang="zh-CN" altLang="en-US" sz="3200" b="1" spc="300" dirty="0">
              <a:solidFill>
                <a:srgbClr val="1F497D"/>
              </a:solidFill>
              <a:latin typeface="微软雅黑" panose="020B0503020204020204" pitchFamily="34" charset="-122"/>
              <a:ea typeface="微软雅黑" panose="020B0503020204020204" pitchFamily="34" charset="-122"/>
            </a:endParaRPr>
          </a:p>
        </p:txBody>
      </p:sp>
      <p:sp>
        <p:nvSpPr>
          <p:cNvPr id="10" name="TextBox 6"/>
          <p:cNvSpPr txBox="1">
            <a:spLocks noChangeArrowheads="1"/>
          </p:cNvSpPr>
          <p:nvPr userDrawn="1"/>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a:solidFill>
                  <a:schemeClr val="tx1">
                    <a:lumMod val="50000"/>
                    <a:lumOff val="50000"/>
                  </a:schemeClr>
                </a:solidFill>
                <a:latin typeface="+mn-ea"/>
                <a:ea typeface="+mn-ea"/>
                <a:cs typeface="Arial" pitchFamily="34" charset="0"/>
              </a:rPr>
              <a:t>I.S.E.</a:t>
            </a:r>
          </a:p>
          <a:p>
            <a:pPr algn="r" eaLnBrk="1" hangingPunct="1">
              <a:lnSpc>
                <a:spcPct val="100000"/>
              </a:lnSpc>
              <a:spcBef>
                <a:spcPct val="0"/>
              </a:spcBef>
              <a:buFontTx/>
              <a:buNone/>
            </a:pPr>
            <a:r>
              <a:rPr lang="zh-CN" altLang="en-US" sz="1400">
                <a:solidFill>
                  <a:schemeClr val="tx1">
                    <a:lumMod val="50000"/>
                    <a:lumOff val="50000"/>
                  </a:schemeClr>
                </a:solidFill>
                <a:latin typeface="+mn-ea"/>
                <a:ea typeface="+mn-ea"/>
                <a:cs typeface="Arial" pitchFamily="34" charset="0"/>
              </a:rPr>
              <a:t> </a:t>
            </a:r>
            <a:r>
              <a:rPr lang="en-US" altLang="zh-CN" sz="1400">
                <a:solidFill>
                  <a:schemeClr val="tx1">
                    <a:lumMod val="50000"/>
                    <a:lumOff val="50000"/>
                  </a:schemeClr>
                </a:solidFill>
                <a:latin typeface="+mn-ea"/>
                <a:ea typeface="+mn-ea"/>
                <a:cs typeface="Arial" pitchFamily="34" charset="0"/>
              </a:rPr>
              <a:t>201X</a:t>
            </a:r>
            <a:r>
              <a:rPr lang="zh-CN" altLang="en-US" sz="1400">
                <a:solidFill>
                  <a:schemeClr val="tx1">
                    <a:lumMod val="50000"/>
                    <a:lumOff val="50000"/>
                  </a:schemeClr>
                </a:solidFill>
                <a:latin typeface="+mn-ea"/>
                <a:ea typeface="+mn-ea"/>
                <a:cs typeface="Arial" pitchFamily="34" charset="0"/>
              </a:rPr>
              <a:t>年</a:t>
            </a:r>
            <a:r>
              <a:rPr lang="en-US" altLang="zh-CN" sz="1400">
                <a:solidFill>
                  <a:schemeClr val="tx1">
                    <a:lumMod val="50000"/>
                    <a:lumOff val="50000"/>
                  </a:schemeClr>
                </a:solidFill>
                <a:latin typeface="+mn-ea"/>
                <a:ea typeface="+mn-ea"/>
                <a:cs typeface="Arial" pitchFamily="34" charset="0"/>
              </a:rPr>
              <a:t>X</a:t>
            </a:r>
            <a:r>
              <a:rPr lang="zh-CN" altLang="en-US" sz="1400">
                <a:solidFill>
                  <a:schemeClr val="tx1">
                    <a:lumMod val="50000"/>
                    <a:lumOff val="50000"/>
                  </a:schemeClr>
                </a:solidFill>
                <a:latin typeface="+mn-ea"/>
                <a:ea typeface="+mn-ea"/>
                <a:cs typeface="Arial" pitchFamily="34" charset="0"/>
              </a:rPr>
              <a:t>月</a:t>
            </a:r>
            <a:endParaRPr lang="zh-CN" altLang="en-US" sz="1400" dirty="0">
              <a:solidFill>
                <a:schemeClr val="tx1">
                  <a:lumMod val="50000"/>
                  <a:lumOff val="50000"/>
                </a:schemeClr>
              </a:solidFill>
              <a:latin typeface="+mn-ea"/>
              <a:ea typeface="+mn-ea"/>
              <a:cs typeface="Arial" pitchFamily="34" charset="0"/>
            </a:endParaRPr>
          </a:p>
        </p:txBody>
      </p:sp>
    </p:spTree>
    <p:extLst>
      <p:ext uri="{BB962C8B-B14F-4D97-AF65-F5344CB8AC3E}">
        <p14:creationId xmlns:p14="http://schemas.microsoft.com/office/powerpoint/2010/main" val="3960739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64479" y="137592"/>
            <a:ext cx="7872018" cy="417512"/>
          </a:xfrm>
          <a:prstGeom prst="rect">
            <a:avLst/>
          </a:prstGeom>
        </p:spPr>
        <p:txBody>
          <a:bodyPr/>
          <a:lstStyle/>
          <a:p>
            <a:r>
              <a:rPr lang="zh-CN" altLang="en-US"/>
              <a:t>单击此处编辑母版标题样式</a:t>
            </a:r>
          </a:p>
        </p:txBody>
      </p:sp>
      <p:sp>
        <p:nvSpPr>
          <p:cNvPr id="4" name="Rectangle 2"/>
          <p:cNvSpPr txBox="1">
            <a:spLocks noChangeArrowheads="1"/>
          </p:cNvSpPr>
          <p:nvPr userDrawn="1"/>
        </p:nvSpPr>
        <p:spPr bwMode="auto">
          <a:xfrm>
            <a:off x="0" y="4338228"/>
            <a:ext cx="9144000" cy="1143000"/>
          </a:xfrm>
          <a:prstGeom prst="rect">
            <a:avLst/>
          </a:prstGeom>
          <a:noFill/>
          <a:ln>
            <a:miter lim="800000"/>
            <a:headEnd/>
            <a:tailEnd/>
          </a:ln>
        </p:spPr>
        <p:txBody>
          <a:bodyPr>
            <a:normAutofit/>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algn="ctr" fontAlgn="auto">
              <a:spcAft>
                <a:spcPts val="0"/>
              </a:spcAft>
              <a:buFontTx/>
            </a:pPr>
            <a:r>
              <a:rPr lang="en-US" altLang="zh-CN" sz="4800" b="1">
                <a:solidFill>
                  <a:srgbClr val="1F497D"/>
                </a:solidFill>
                <a:latin typeface="微软雅黑" panose="020B0503020204020204" pitchFamily="34" charset="-122"/>
              </a:rPr>
              <a:t>Thank you !</a:t>
            </a:r>
            <a:endParaRPr lang="zh-CN" altLang="en-US" sz="4800" b="1" dirty="0">
              <a:solidFill>
                <a:srgbClr val="1F497D"/>
              </a:solidFill>
              <a:latin typeface="微软雅黑" panose="020B0503020204020204" pitchFamily="34" charset="-122"/>
            </a:endParaRPr>
          </a:p>
        </p:txBody>
      </p:sp>
      <p:pic>
        <p:nvPicPr>
          <p:cNvPr id="5" name="图片 4"/>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7" name="表格 6"/>
          <p:cNvGraphicFramePr>
            <a:graphicFrameLocks noGrp="1"/>
          </p:cNvGraphicFramePr>
          <p:nvPr userDrawn="1">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33649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6" name="内容占位符 5"/>
          <p:cNvSpPr>
            <a:spLocks noGrp="1"/>
          </p:cNvSpPr>
          <p:nvPr>
            <p:ph sz="quarter" idx="13"/>
          </p:nvPr>
        </p:nvSpPr>
        <p:spPr>
          <a:xfrm>
            <a:off x="179387" y="826858"/>
            <a:ext cx="8677275" cy="765406"/>
          </a:xfrm>
          <a:prstGeom prst="rect">
            <a:avLst/>
          </a:prstGeom>
        </p:spPr>
        <p:txBody>
          <a:bodyPr>
            <a:noAutofit/>
          </a:bodyPr>
          <a:lstStyle>
            <a:lvl1pPr marL="85725" indent="0">
              <a:buNone/>
              <a:defRPr sz="1200">
                <a:solidFill>
                  <a:schemeClr val="tx1">
                    <a:lumMod val="75000"/>
                  </a:schemeClr>
                </a:solidFill>
                <a:latin typeface="+mj-ea"/>
                <a:ea typeface="+mj-ea"/>
              </a:defRPr>
            </a:lvl1pPr>
            <a:lvl2pPr>
              <a:defRPr sz="1200">
                <a:solidFill>
                  <a:schemeClr val="tx1">
                    <a:lumMod val="75000"/>
                  </a:schemeClr>
                </a:solidFill>
                <a:latin typeface="+mj-ea"/>
                <a:ea typeface="+mj-ea"/>
              </a:defRPr>
            </a:lvl2pPr>
            <a:lvl3pPr>
              <a:defRPr sz="1200">
                <a:solidFill>
                  <a:schemeClr val="tx1">
                    <a:lumMod val="75000"/>
                  </a:schemeClr>
                </a:solidFill>
                <a:latin typeface="+mj-ea"/>
                <a:ea typeface="+mj-ea"/>
              </a:defRPr>
            </a:lvl3pPr>
            <a:lvl4pPr>
              <a:defRPr sz="1200">
                <a:solidFill>
                  <a:schemeClr val="tx1">
                    <a:lumMod val="75000"/>
                  </a:schemeClr>
                </a:solidFill>
                <a:latin typeface="+mj-ea"/>
                <a:ea typeface="+mj-ea"/>
              </a:defRPr>
            </a:lvl4pPr>
            <a:lvl5pPr>
              <a:defRPr sz="1200">
                <a:solidFill>
                  <a:schemeClr val="tx1">
                    <a:lumMod val="75000"/>
                  </a:schemeClr>
                </a:solidFill>
                <a:latin typeface="+mj-ea"/>
                <a:ea typeface="+mj-ea"/>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78773089"/>
      </p:ext>
    </p:extLst>
  </p:cSld>
  <p:clrMapOvr>
    <a:masterClrMapping/>
  </p:clrMapOvr>
  <p:extLst mod="1">
    <p:ext uri="{DCECCB84-F9BA-43D5-87BE-67443E8EF086}">
      <p15:sldGuideLst xmlns:p15="http://schemas.microsoft.com/office/powerpoint/2012/main">
        <p15:guide id="1" pos="2880">
          <p15:clr>
            <a:srgbClr val="FBAE40"/>
          </p15:clr>
        </p15:guide>
        <p15:guide id="2" orient="horz" pos="2160">
          <p15:clr>
            <a:srgbClr val="FBAE40"/>
          </p15:clr>
        </p15:guide>
        <p15:guide id="3" pos="113">
          <p15:clr>
            <a:srgbClr val="FBAE40"/>
          </p15:clr>
        </p15:guide>
        <p15:guide id="4" pos="5579">
          <p15:clr>
            <a:srgbClr val="FBAE40"/>
          </p15:clr>
        </p15:guide>
        <p15:guide id="5" orient="horz" pos="527">
          <p15:clr>
            <a:srgbClr val="FBAE40"/>
          </p15:clr>
        </p15:guide>
        <p15:guide id="6" orient="horz" pos="1003">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1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3" name="矩形 12"/>
          <p:cNvSpPr/>
          <p:nvPr/>
        </p:nvSpPr>
        <p:spPr>
          <a:xfrm>
            <a:off x="323850" y="581025"/>
            <a:ext cx="123825" cy="125413"/>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cxnSp>
        <p:nvCxnSpPr>
          <p:cNvPr id="14" name="直接连接符 13"/>
          <p:cNvCxnSpPr/>
          <p:nvPr/>
        </p:nvCxnSpPr>
        <p:spPr>
          <a:xfrm flipV="1">
            <a:off x="539750" y="642938"/>
            <a:ext cx="8604250" cy="1587"/>
          </a:xfrm>
          <a:prstGeom prst="line">
            <a:avLst/>
          </a:prstGeom>
        </p:spPr>
        <p:style>
          <a:lnRef idx="1">
            <a:schemeClr val="accent1"/>
          </a:lnRef>
          <a:fillRef idx="0">
            <a:schemeClr val="accent1"/>
          </a:fillRef>
          <a:effectRef idx="0">
            <a:schemeClr val="accent1"/>
          </a:effectRef>
          <a:fontRef idx="minor">
            <a:schemeClr val="tx1"/>
          </a:fontRef>
        </p:style>
      </p:cxnSp>
      <p:pic>
        <p:nvPicPr>
          <p:cNvPr id="15" name="Picture 2" descr="G:\LOGO\安路勤LOGO(PNG)\中英-横.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888288" y="152400"/>
            <a:ext cx="106362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标题 1"/>
          <p:cNvSpPr>
            <a:spLocks noGrp="1"/>
          </p:cNvSpPr>
          <p:nvPr>
            <p:ph type="title"/>
          </p:nvPr>
        </p:nvSpPr>
        <p:spPr>
          <a:xfrm>
            <a:off x="457200" y="216024"/>
            <a:ext cx="8229600" cy="332656"/>
          </a:xfrm>
          <a:prstGeom prst="rect">
            <a:avLst/>
          </a:prstGeom>
        </p:spPr>
        <p:txBody>
          <a:bodyPr/>
          <a:lstStyle>
            <a:lvl1pPr algn="l">
              <a:defRPr sz="2000" b="1">
                <a:latin typeface="华文细黑" pitchFamily="2" charset="-122"/>
                <a:ea typeface="华文细黑" pitchFamily="2" charset="-122"/>
              </a:defRPr>
            </a:lvl1pPr>
          </a:lstStyle>
          <a:p>
            <a:r>
              <a:rPr lang="zh-CN" altLang="en-US"/>
              <a:t>单击此处编辑母版标题样式</a:t>
            </a:r>
            <a:endParaRPr lang="zh-CN" altLang="en-US" dirty="0"/>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2178926376"/>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cSld name="2_标题幻灯片">
    <p:spTree>
      <p:nvGrpSpPr>
        <p:cNvPr id="1" name=""/>
        <p:cNvGrpSpPr/>
        <p:nvPr/>
      </p:nvGrpSpPr>
      <p:grpSpPr>
        <a:xfrm>
          <a:off x="0" y="0"/>
          <a:ext cx="0" cy="0"/>
          <a:chOff x="0" y="0"/>
          <a:chExt cx="0" cy="0"/>
        </a:xfrm>
      </p:grpSpPr>
      <p:grpSp>
        <p:nvGrpSpPr>
          <p:cNvPr id="3" name="组合 52"/>
          <p:cNvGrpSpPr>
            <a:grpSpLocks/>
          </p:cNvGrpSpPr>
          <p:nvPr/>
        </p:nvGrpSpPr>
        <p:grpSpPr bwMode="auto">
          <a:xfrm>
            <a:off x="7080250" y="6508750"/>
            <a:ext cx="2030413" cy="203200"/>
            <a:chOff x="7398133" y="6429758"/>
            <a:chExt cx="1663345" cy="166688"/>
          </a:xfrm>
        </p:grpSpPr>
        <p:sp>
          <p:nvSpPr>
            <p:cNvPr id="4" name="Freeform 126"/>
            <p:cNvSpPr>
              <a:spLocks/>
            </p:cNvSpPr>
            <p:nvPr/>
          </p:nvSpPr>
          <p:spPr bwMode="auto">
            <a:xfrm>
              <a:off x="7398133" y="6429758"/>
              <a:ext cx="2614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2"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 name="Freeform 127"/>
            <p:cNvSpPr>
              <a:spLocks/>
            </p:cNvSpPr>
            <p:nvPr/>
          </p:nvSpPr>
          <p:spPr bwMode="auto">
            <a:xfrm>
              <a:off x="7568499" y="6429758"/>
              <a:ext cx="264002"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5"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128"/>
            <p:cNvSpPr>
              <a:spLocks/>
            </p:cNvSpPr>
            <p:nvPr/>
          </p:nvSpPr>
          <p:spPr bwMode="auto">
            <a:xfrm>
              <a:off x="7741466"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2"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129"/>
            <p:cNvSpPr>
              <a:spLocks/>
            </p:cNvSpPr>
            <p:nvPr/>
          </p:nvSpPr>
          <p:spPr bwMode="auto">
            <a:xfrm>
              <a:off x="7914433" y="6429758"/>
              <a:ext cx="261401"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 name="Freeform 130"/>
            <p:cNvSpPr>
              <a:spLocks/>
            </p:cNvSpPr>
            <p:nvPr/>
          </p:nvSpPr>
          <p:spPr bwMode="auto">
            <a:xfrm>
              <a:off x="8083499" y="6429758"/>
              <a:ext cx="265303" cy="166688"/>
            </a:xfrm>
            <a:custGeom>
              <a:avLst/>
              <a:gdLst>
                <a:gd name="T0" fmla="*/ 0 w 167"/>
                <a:gd name="T1" fmla="*/ 0 h 105"/>
                <a:gd name="T2" fmla="*/ 2147483647 w 167"/>
                <a:gd name="T3" fmla="*/ 0 h 105"/>
                <a:gd name="T4" fmla="*/ 2147483647 w 167"/>
                <a:gd name="T5" fmla="*/ 2147483647 h 105"/>
                <a:gd name="T6" fmla="*/ 2147483647 w 167"/>
                <a:gd name="T7" fmla="*/ 2147483647 h 105"/>
                <a:gd name="T8" fmla="*/ 0 w 167"/>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7" h="105">
                  <a:moveTo>
                    <a:pt x="0" y="0"/>
                  </a:moveTo>
                  <a:lnTo>
                    <a:pt x="64" y="0"/>
                  </a:lnTo>
                  <a:lnTo>
                    <a:pt x="167"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131"/>
            <p:cNvSpPr>
              <a:spLocks/>
            </p:cNvSpPr>
            <p:nvPr/>
          </p:nvSpPr>
          <p:spPr bwMode="auto">
            <a:xfrm>
              <a:off x="8256466" y="6429758"/>
              <a:ext cx="262702" cy="166688"/>
            </a:xfrm>
            <a:custGeom>
              <a:avLst/>
              <a:gdLst>
                <a:gd name="T0" fmla="*/ 0 w 165"/>
                <a:gd name="T1" fmla="*/ 0 h 105"/>
                <a:gd name="T2" fmla="*/ 2147483647 w 165"/>
                <a:gd name="T3" fmla="*/ 0 h 105"/>
                <a:gd name="T4" fmla="*/ 2147483647 w 165"/>
                <a:gd name="T5" fmla="*/ 2147483647 h 105"/>
                <a:gd name="T6" fmla="*/ 2147483647 w 165"/>
                <a:gd name="T7" fmla="*/ 2147483647 h 105"/>
                <a:gd name="T8" fmla="*/ 0 w 165"/>
                <a:gd name="T9" fmla="*/ 0 h 10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5" h="105">
                  <a:moveTo>
                    <a:pt x="0" y="0"/>
                  </a:moveTo>
                  <a:lnTo>
                    <a:pt x="62" y="0"/>
                  </a:lnTo>
                  <a:lnTo>
                    <a:pt x="165" y="105"/>
                  </a:lnTo>
                  <a:lnTo>
                    <a:pt x="103" y="105"/>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Freeform 132"/>
            <p:cNvSpPr>
              <a:spLocks/>
            </p:cNvSpPr>
            <p:nvPr/>
          </p:nvSpPr>
          <p:spPr bwMode="auto">
            <a:xfrm>
              <a:off x="8426832" y="6429758"/>
              <a:ext cx="634646" cy="166688"/>
            </a:xfrm>
            <a:custGeom>
              <a:avLst/>
              <a:gdLst>
                <a:gd name="T0" fmla="*/ 0 w 16120"/>
                <a:gd name="T1" fmla="*/ 0 h 10000"/>
                <a:gd name="T2" fmla="*/ 2147483647 w 16120"/>
                <a:gd name="T3" fmla="*/ 0 h 10000"/>
                <a:gd name="T4" fmla="*/ 2147483647 w 16120"/>
                <a:gd name="T5" fmla="*/ 2147483647 h 10000"/>
                <a:gd name="T6" fmla="*/ 2147483647 w 16120"/>
                <a:gd name="T7" fmla="*/ 2147483647 h 10000"/>
                <a:gd name="T8" fmla="*/ 0 w 16120"/>
                <a:gd name="T9" fmla="*/ 0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6120" h="10000">
                  <a:moveTo>
                    <a:pt x="0" y="0"/>
                  </a:moveTo>
                  <a:lnTo>
                    <a:pt x="12773" y="0"/>
                  </a:lnTo>
                  <a:lnTo>
                    <a:pt x="16120" y="10000"/>
                  </a:lnTo>
                  <a:lnTo>
                    <a:pt x="4234" y="10000"/>
                  </a:lnTo>
                  <a:lnTo>
                    <a:pt x="0" y="0"/>
                  </a:lnTo>
                  <a:close/>
                </a:path>
              </a:pathLst>
            </a:custGeom>
            <a:solidFill>
              <a:srgbClr val="036E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 name="任意多边形 10"/>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defRPr/>
            </a:pPr>
            <a:endParaRPr lang="zh-CN" altLang="en-US" dirty="0">
              <a:solidFill>
                <a:prstClr val="black"/>
              </a:solidFill>
              <a:latin typeface="Arial" charset="0"/>
              <a:ea typeface="华文细黑" pitchFamily="2" charset="-122"/>
            </a:endParaRPr>
          </a:p>
        </p:txBody>
      </p:sp>
      <p:sp>
        <p:nvSpPr>
          <p:cNvPr id="12" name="TextBox 12"/>
          <p:cNvSpPr txBox="1">
            <a:spLocks noChangeArrowheads="1"/>
          </p:cNvSpPr>
          <p:nvPr/>
        </p:nvSpPr>
        <p:spPr bwMode="auto">
          <a:xfrm>
            <a:off x="5219700" y="6524625"/>
            <a:ext cx="17303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en-US" altLang="zh-CN" sz="1100" i="1">
                <a:solidFill>
                  <a:srgbClr val="000000"/>
                </a:solidFill>
                <a:latin typeface="Verdana" pitchFamily="34" charset="0"/>
              </a:rPr>
              <a:t>www.isengine.com.cn</a:t>
            </a:r>
            <a:endParaRPr lang="zh-CN" altLang="en-US" sz="1100" i="1">
              <a:solidFill>
                <a:srgbClr val="000000"/>
              </a:solidFill>
              <a:latin typeface="Verdana" pitchFamily="34" charset="0"/>
            </a:endParaRPr>
          </a:p>
        </p:txBody>
      </p:sp>
      <p:sp>
        <p:nvSpPr>
          <p:cNvPr id="16" name="灯片编号占位符 5"/>
          <p:cNvSpPr>
            <a:spLocks noGrp="1"/>
          </p:cNvSpPr>
          <p:nvPr>
            <p:ph type="sldNum" sz="quarter" idx="10"/>
          </p:nvPr>
        </p:nvSpPr>
        <p:spPr>
          <a:xfrm>
            <a:off x="8562975" y="6470650"/>
            <a:ext cx="2133600" cy="365125"/>
          </a:xfrm>
          <a:prstGeom prst="rect">
            <a:avLst/>
          </a:prstGeom>
        </p:spPr>
        <p:txBody>
          <a:bodyPr/>
          <a:lstStyle>
            <a:lvl1pPr fontAlgn="auto">
              <a:spcBef>
                <a:spcPts val="0"/>
              </a:spcBef>
              <a:spcAft>
                <a:spcPts val="0"/>
              </a:spcAft>
              <a:defRPr sz="1400">
                <a:solidFill>
                  <a:prstClr val="white"/>
                </a:solidFill>
              </a:defRPr>
            </a:lvl1pPr>
          </a:lstStyle>
          <a:p>
            <a:pPr>
              <a:defRPr/>
            </a:pPr>
            <a:fld id="{6700217E-938F-40C0-B097-5A73A282DECF}" type="slidenum">
              <a:rPr lang="zh-CN" altLang="en-US" smtClean="0"/>
              <a:pPr>
                <a:defRPr/>
              </a:pPr>
              <a:t>‹#›</a:t>
            </a:fld>
            <a:endParaRPr lang="zh-CN" altLang="en-US"/>
          </a:p>
        </p:txBody>
      </p:sp>
    </p:spTree>
    <p:extLst>
      <p:ext uri="{BB962C8B-B14F-4D97-AF65-F5344CB8AC3E}">
        <p14:creationId xmlns:p14="http://schemas.microsoft.com/office/powerpoint/2010/main" val="1766317699"/>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5" name="KSO_FN"/>
          <p:cNvSpPr>
            <a:spLocks noGrp="1"/>
          </p:cNvSpPr>
          <p:nvPr>
            <p:ph type="sldNum" sz="quarter" idx="12"/>
          </p:nvPr>
        </p:nvSpPr>
        <p:spPr>
          <a:xfrm>
            <a:off x="8471233" y="6356351"/>
            <a:ext cx="672767" cy="313009"/>
          </a:xfrm>
        </p:spPr>
        <p:txBody>
          <a:bodyPr/>
          <a:lstStyle>
            <a:lvl1pPr algn="l">
              <a:defRPr/>
            </a:lvl1pPr>
          </a:lstStyle>
          <a:p>
            <a:pPr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8" name="矩形 7"/>
          <p:cNvSpPr/>
          <p:nvPr userDrawn="1"/>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3" name="内容占位符 2"/>
          <p:cNvSpPr>
            <a:spLocks noGrp="1"/>
          </p:cNvSpPr>
          <p:nvPr>
            <p:ph sz="quarter" idx="13"/>
          </p:nvPr>
        </p:nvSpPr>
        <p:spPr>
          <a:xfrm>
            <a:off x="1258888" y="238129"/>
            <a:ext cx="7561584" cy="454567"/>
          </a:xfrm>
        </p:spPr>
        <p:txBody>
          <a:bodyPr anchor="ctr">
            <a:normAutofit/>
          </a:bodyPr>
          <a:lstStyle>
            <a:lvl1pPr marL="85725" indent="0">
              <a:buNone/>
              <a:defRPr lang="zh-CN" altLang="en-US" sz="1800" b="1" i="0" kern="1200" baseline="0" dirty="0" smtClean="0">
                <a:solidFill>
                  <a:srgbClr val="075A77"/>
                </a:solidFill>
                <a:effectLst/>
                <a:latin typeface="+mn-ea"/>
                <a:ea typeface="+mn-ea"/>
                <a:cs typeface="+mj-cs"/>
              </a:defRPr>
            </a:lvl1pPr>
          </a:lstStyle>
          <a:p>
            <a:pPr lvl="0"/>
            <a:r>
              <a:rPr lang="zh-CN" altLang="en-US" dirty="0"/>
              <a:t>单击此处编辑母版文本样式</a:t>
            </a:r>
          </a:p>
        </p:txBody>
      </p:sp>
    </p:spTree>
    <p:extLst>
      <p:ext uri="{BB962C8B-B14F-4D97-AF65-F5344CB8AC3E}">
        <p14:creationId xmlns:p14="http://schemas.microsoft.com/office/powerpoint/2010/main" val="3797042257"/>
      </p:ext>
    </p:extLst>
  </p:cSld>
  <p:clrMapOvr>
    <a:masterClrMapping/>
  </p:clrMapOvr>
  <p:extLst mod="1">
    <p:ext uri="{DCECCB84-F9BA-43D5-87BE-67443E8EF086}">
      <p15:sldGuideLst xmlns:p15="http://schemas.microsoft.com/office/powerpoint/2012/main">
        <p15:guide id="1" pos="2880" userDrawn="1">
          <p15:clr>
            <a:srgbClr val="FBAE40"/>
          </p15:clr>
        </p15:guide>
        <p15:guide id="2" orient="horz" pos="2160" userDrawn="1">
          <p15:clr>
            <a:srgbClr val="FBAE40"/>
          </p15:clr>
        </p15:guide>
        <p15:guide id="3" pos="113" userDrawn="1">
          <p15:clr>
            <a:srgbClr val="FBAE40"/>
          </p15:clr>
        </p15:guide>
        <p15:guide id="4" pos="5579" userDrawn="1">
          <p15:clr>
            <a:srgbClr val="FBAE40"/>
          </p15:clr>
        </p15:guide>
        <p15:guide id="5" orient="horz" pos="527" userDrawn="1">
          <p15:clr>
            <a:srgbClr val="FBAE40"/>
          </p15:clr>
        </p15:guide>
        <p15:guide id="6" orient="horz" pos="145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a:xfrm>
            <a:off x="8471233" y="6356351"/>
            <a:ext cx="2057400" cy="365125"/>
          </a:xfrm>
          <a:prstGeom prst="rect">
            <a:avLst/>
          </a:prstGeom>
        </p:spPr>
        <p:txBody>
          <a:body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a:effectLst/>
        </p:spPr>
      </p:pic>
      <p:sp>
        <p:nvSpPr>
          <p:cNvPr id="7" name="文本框 6"/>
          <p:cNvSpPr txBox="1"/>
          <p:nvPr/>
        </p:nvSpPr>
        <p:spPr>
          <a:xfrm>
            <a:off x="19235" y="2858684"/>
            <a:ext cx="2333830" cy="437043"/>
          </a:xfrm>
          <a:prstGeom prst="rect">
            <a:avLst/>
          </a:prstGeom>
          <a:noFill/>
        </p:spPr>
        <p:txBody>
          <a:bodyPr wrap="square" rtlCol="0" anchor="ctr">
            <a:spAutoFit/>
          </a:bodyPr>
          <a:lstStyle/>
          <a:p>
            <a:r>
              <a:rPr lang="zh-CN" altLang="en-US" sz="2800" b="1" spc="300" dirty="0">
                <a:solidFill>
                  <a:prstClr val="white"/>
                </a:solidFill>
                <a:latin typeface="微软雅黑" panose="020B0503020204020204" pitchFamily="34" charset="-122"/>
                <a:ea typeface="微软雅黑" panose="020B0503020204020204" pitchFamily="34" charset="-122"/>
              </a:rPr>
              <a:t>上海安路勤</a:t>
            </a:r>
          </a:p>
        </p:txBody>
      </p:sp>
      <p:sp>
        <p:nvSpPr>
          <p:cNvPr id="8" name="矩形 7"/>
          <p:cNvSpPr/>
          <p:nvPr/>
        </p:nvSpPr>
        <p:spPr>
          <a:xfrm>
            <a:off x="-1" y="3325046"/>
            <a:ext cx="7092281" cy="61016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10" name="TextBox 6"/>
          <p:cNvSpPr txBox="1">
            <a:spLocks noChangeArrowheads="1"/>
          </p:cNvSpPr>
          <p:nvPr/>
        </p:nvSpPr>
        <p:spPr bwMode="auto">
          <a:xfrm>
            <a:off x="5543550" y="6096137"/>
            <a:ext cx="3600450" cy="523220"/>
          </a:xfrm>
          <a:prstGeom prst="rect">
            <a:avLst/>
          </a:prstGeom>
          <a:noFill/>
          <a:ln w="9525">
            <a:noFill/>
            <a:miter lim="800000"/>
            <a:headEnd/>
            <a:tailEnd/>
          </a:ln>
        </p:spPr>
        <p:txBody>
          <a:bodyPr>
            <a:spAutoFit/>
          </a:bodyPr>
          <a:lstStyle/>
          <a:p>
            <a:pPr algn="r" eaLnBrk="1" hangingPunct="1">
              <a:lnSpc>
                <a:spcPct val="100000"/>
              </a:lnSpc>
              <a:spcBef>
                <a:spcPct val="0"/>
              </a:spcBef>
              <a:buFontTx/>
              <a:buNone/>
            </a:pPr>
            <a:r>
              <a:rPr lang="en-US" altLang="zh-CN" sz="1400" dirty="0">
                <a:solidFill>
                  <a:srgbClr val="5F5F5F">
                    <a:lumMod val="50000"/>
                    <a:lumOff val="50000"/>
                  </a:srgbClr>
                </a:solidFill>
                <a:latin typeface="微软雅黑"/>
                <a:ea typeface="微软雅黑"/>
                <a:cs typeface="Arial" pitchFamily="34" charset="0"/>
              </a:rPr>
              <a:t>I.S.E.</a:t>
            </a:r>
          </a:p>
          <a:p>
            <a:pPr algn="r" eaLnBrk="1" hangingPunct="1">
              <a:lnSpc>
                <a:spcPct val="100000"/>
              </a:lnSpc>
              <a:spcBef>
                <a:spcPct val="0"/>
              </a:spcBef>
              <a:buFontTx/>
              <a:buNone/>
            </a:pPr>
            <a:r>
              <a:rPr lang="zh-CN" altLang="en-US" sz="1400" dirty="0">
                <a:solidFill>
                  <a:srgbClr val="5F5F5F">
                    <a:lumMod val="50000"/>
                    <a:lumOff val="50000"/>
                  </a:srgbClr>
                </a:solidFill>
                <a:latin typeface="微软雅黑"/>
                <a:ea typeface="微软雅黑"/>
                <a:cs typeface="Arial" pitchFamily="34" charset="0"/>
              </a:rPr>
              <a:t> </a:t>
            </a:r>
            <a:r>
              <a:rPr lang="en-US" altLang="zh-CN" sz="1400" dirty="0">
                <a:solidFill>
                  <a:srgbClr val="5F5F5F">
                    <a:lumMod val="50000"/>
                    <a:lumOff val="50000"/>
                  </a:srgbClr>
                </a:solidFill>
                <a:latin typeface="微软雅黑"/>
                <a:ea typeface="微软雅黑"/>
                <a:cs typeface="Arial" pitchFamily="34" charset="0"/>
              </a:rPr>
              <a:t>2016</a:t>
            </a:r>
            <a:r>
              <a:rPr lang="zh-CN" altLang="en-US" sz="1400" dirty="0">
                <a:solidFill>
                  <a:srgbClr val="5F5F5F">
                    <a:lumMod val="50000"/>
                    <a:lumOff val="50000"/>
                  </a:srgbClr>
                </a:solidFill>
                <a:latin typeface="微软雅黑"/>
                <a:ea typeface="微软雅黑"/>
                <a:cs typeface="Arial" pitchFamily="34" charset="0"/>
              </a:rPr>
              <a:t>年</a:t>
            </a:r>
            <a:r>
              <a:rPr lang="en-US" altLang="zh-CN" sz="1400" dirty="0">
                <a:solidFill>
                  <a:srgbClr val="5F5F5F">
                    <a:lumMod val="50000"/>
                    <a:lumOff val="50000"/>
                  </a:srgbClr>
                </a:solidFill>
                <a:latin typeface="微软雅黑"/>
                <a:ea typeface="微软雅黑"/>
                <a:cs typeface="Arial" pitchFamily="34" charset="0"/>
              </a:rPr>
              <a:t>9</a:t>
            </a:r>
            <a:r>
              <a:rPr lang="zh-CN" altLang="en-US" sz="1400" dirty="0">
                <a:solidFill>
                  <a:srgbClr val="5F5F5F">
                    <a:lumMod val="50000"/>
                    <a:lumOff val="50000"/>
                  </a:srgbClr>
                </a:solidFill>
                <a:latin typeface="微软雅黑"/>
                <a:ea typeface="微软雅黑"/>
                <a:cs typeface="Arial" pitchFamily="34" charset="0"/>
              </a:rPr>
              <a:t>月</a:t>
            </a:r>
          </a:p>
        </p:txBody>
      </p:sp>
      <p:sp>
        <p:nvSpPr>
          <p:cNvPr id="13" name="内容占位符 12"/>
          <p:cNvSpPr>
            <a:spLocks noGrp="1"/>
          </p:cNvSpPr>
          <p:nvPr>
            <p:ph sz="quarter" idx="11" hasCustomPrompt="1"/>
          </p:nvPr>
        </p:nvSpPr>
        <p:spPr>
          <a:xfrm>
            <a:off x="19050" y="3352008"/>
            <a:ext cx="6962400" cy="583200"/>
          </a:xfrm>
        </p:spPr>
        <p:txBody>
          <a:bodyPr/>
          <a:lstStyle>
            <a:lvl1pPr marL="85725" indent="0" algn="l" rtl="0" eaLnBrk="1" fontAlgn="base" hangingPunct="1">
              <a:lnSpc>
                <a:spcPct val="100000"/>
              </a:lnSpc>
              <a:spcBef>
                <a:spcPct val="0"/>
              </a:spcBef>
              <a:spcAft>
                <a:spcPct val="0"/>
              </a:spcAft>
              <a:buFontTx/>
              <a:buNone/>
              <a:defRPr lang="zh-CN" altLang="en-US" sz="3200" b="1" kern="1200" spc="300" dirty="0" smtClean="0">
                <a:solidFill>
                  <a:srgbClr val="1F497D"/>
                </a:solidFill>
                <a:latin typeface="微软雅黑" panose="020B0503020204020204" pitchFamily="34" charset="-122"/>
                <a:ea typeface="微软雅黑" panose="020B0503020204020204" pitchFamily="34" charset="-122"/>
                <a:cs typeface="+mn-cs"/>
              </a:defRPr>
            </a:lvl1pPr>
          </a:lstStyle>
          <a:p>
            <a:pPr lvl="0"/>
            <a:r>
              <a:rPr lang="zh-CN" altLang="en-US" dirty="0"/>
              <a:t>单击此处编辑母版文本样式       </a:t>
            </a:r>
          </a:p>
        </p:txBody>
      </p:sp>
    </p:spTree>
    <p:extLst>
      <p:ext uri="{BB962C8B-B14F-4D97-AF65-F5344CB8AC3E}">
        <p14:creationId xmlns:p14="http://schemas.microsoft.com/office/powerpoint/2010/main" val="179354457"/>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b="1" dirty="0">
                <a:solidFill>
                  <a:srgbClr val="1F477D"/>
                </a:solidFill>
              </a:rPr>
              <a:t>I</a:t>
            </a:r>
            <a:r>
              <a:rPr lang="en-US" altLang="zh-CN" sz="1200" b="1" baseline="0" dirty="0">
                <a:solidFill>
                  <a:srgbClr val="1F477D"/>
                </a:solidFill>
              </a:rPr>
              <a:t>.S.Engine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b="0" dirty="0">
                <a:solidFill>
                  <a:srgbClr val="9DA3A5"/>
                </a:solidFill>
              </a:rPr>
              <a:t>http://www.isengine.com.cn/</a:t>
            </a:r>
            <a:endParaRPr lang="zh-CN" altLang="en-US" sz="800" b="0" dirty="0">
              <a:solidFill>
                <a:srgbClr val="9DA3A5"/>
              </a:solidFill>
            </a:endParaRPr>
          </a:p>
        </p:txBody>
      </p:sp>
      <p:sp>
        <p:nvSpPr>
          <p:cNvPr id="4" name="文本框 3"/>
          <p:cNvSpPr txBox="1"/>
          <p:nvPr/>
        </p:nvSpPr>
        <p:spPr>
          <a:xfrm>
            <a:off x="728039" y="6490002"/>
            <a:ext cx="1872208" cy="302390"/>
          </a:xfrm>
          <a:prstGeom prst="rect">
            <a:avLst/>
          </a:prstGeom>
          <a:noFill/>
        </p:spPr>
        <p:txBody>
          <a:bodyPr wrap="square" rtlCol="0">
            <a:spAutoFit/>
          </a:bodyPr>
          <a:lstStyle/>
          <a:p>
            <a:pPr>
              <a:lnSpc>
                <a:spcPct val="130000"/>
              </a:lnSpc>
            </a:pPr>
            <a:r>
              <a:rPr lang="zh-CN" altLang="en-US" sz="1050" b="1" dirty="0">
                <a:latin typeface="Arial" panose="020B0604020202020204" pitchFamily="34" charset="0"/>
                <a:ea typeface="微软雅黑" panose="020B0503020204020204" pitchFamily="34" charset="-122"/>
              </a:rPr>
              <a:t>产品研究部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1623453"/>
      </p:ext>
    </p:extLst>
  </p:cSld>
  <p:clrMap bg1="lt1" tx1="dk1" bg2="lt2" tx2="dk2" accent1="accent1" accent2="accent2" accent3="accent3" accent4="accent4" accent5="accent5" accent6="accent6" hlink="hlink" folHlink="folHlink"/>
  <p:sldLayoutIdLst>
    <p:sldLayoutId id="2147483805" r:id="rId1"/>
    <p:sldLayoutId id="2147483818"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z="1200" smtClean="0">
                <a:solidFill>
                  <a:prstClr val="black"/>
                </a:solidFill>
                <a:cs typeface="Arial" pitchFamily="34" charset="0"/>
              </a:rPr>
              <a:pPr algn="l" eaLnBrk="1" hangingPunct="1">
                <a:lnSpc>
                  <a:spcPct val="100000"/>
                </a:lnSpc>
                <a:spcBef>
                  <a:spcPct val="0"/>
                </a:spcBef>
                <a:buFontTx/>
                <a:buNone/>
                <a:defRPr/>
              </a:pPr>
              <a:t>‹#›</a:t>
            </a:fld>
            <a:endParaRPr lang="zh-CN" altLang="en-US" sz="1200" dirty="0">
              <a:solidFill>
                <a:prstClr val="black"/>
              </a:solidFill>
              <a:cs typeface="Arial" pitchFamily="34" charset="0"/>
            </a:endParaRPr>
          </a:p>
        </p:txBody>
      </p:sp>
    </p:spTree>
    <p:extLst>
      <p:ext uri="{BB962C8B-B14F-4D97-AF65-F5344CB8AC3E}">
        <p14:creationId xmlns:p14="http://schemas.microsoft.com/office/powerpoint/2010/main" val="2575593110"/>
      </p:ext>
    </p:extLst>
  </p:cSld>
  <p:clrMap bg1="lt1" tx1="dk1" bg2="lt2" tx2="dk2" accent1="accent1" accent2="accent2" accent3="accent3" accent4="accent4" accent5="accent5" accent6="accent6" hlink="hlink" folHlink="folHlink"/>
  <p:sldLayoutIdLst>
    <p:sldLayoutId id="2147483810" r:id="rId1"/>
    <p:sldLayoutId id="2147483813" r:id="rId2"/>
    <p:sldLayoutId id="2147483814" r:id="rId3"/>
    <p:sldLayoutId id="2147483815" r:id="rId4"/>
    <p:sldLayoutId id="2147483817" r:id="rId5"/>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KSO_FN"/>
          <p:cNvSpPr>
            <a:spLocks noGrp="1"/>
          </p:cNvSpPr>
          <p:nvPr>
            <p:ph type="sldNum" sz="quarter" idx="4"/>
          </p:nvPr>
        </p:nvSpPr>
        <p:spPr>
          <a:xfrm>
            <a:off x="8471233"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lgn="l" eaLnBrk="1" hangingPunct="1">
              <a:lnSpc>
                <a:spcPct val="100000"/>
              </a:lnSpc>
              <a:spcBef>
                <a:spcPct val="0"/>
              </a:spcBef>
              <a:buFontTx/>
              <a:buNone/>
              <a:defRPr/>
            </a:pPr>
            <a:fld id="{D1C0BDC5-500E-44CB-9DC0-EF140F3CE36C}" type="slidenum">
              <a:rPr lang="zh-CN" altLang="en-US" smtClean="0">
                <a:solidFill>
                  <a:prstClr val="black"/>
                </a:solidFill>
                <a:cs typeface="Arial" pitchFamily="34" charset="0"/>
              </a:rPr>
              <a:pPr algn="l" eaLnBrk="1" hangingPunct="1">
                <a:lnSpc>
                  <a:spcPct val="100000"/>
                </a:lnSpc>
                <a:spcBef>
                  <a:spcPct val="0"/>
                </a:spcBef>
                <a:buFontTx/>
                <a:buNone/>
                <a:defRPr/>
              </a:pPr>
              <a:t>‹#›</a:t>
            </a:fld>
            <a:endParaRPr lang="zh-CN" altLang="en-US" dirty="0">
              <a:solidFill>
                <a:prstClr val="black"/>
              </a:solidFill>
              <a:cs typeface="Arial" pitchFamily="34" charset="0"/>
            </a:endParaRPr>
          </a:p>
        </p:txBody>
      </p:sp>
      <p:sp>
        <p:nvSpPr>
          <p:cNvPr id="3" name="KSO_BC1"/>
          <p:cNvSpPr>
            <a:spLocks noGrp="1"/>
          </p:cNvSpPr>
          <p:nvPr>
            <p:ph type="body" idx="1"/>
          </p:nvPr>
        </p:nvSpPr>
        <p:spPr>
          <a:xfrm>
            <a:off x="628647" y="1119520"/>
            <a:ext cx="8134252" cy="5193212"/>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endParaRPr lang="en-US" altLang="zh-CN" dirty="0"/>
          </a:p>
          <a:p>
            <a:pPr lvl="2"/>
            <a:endParaRPr lang="zh-CN" altLang="en-US" dirty="0"/>
          </a:p>
        </p:txBody>
      </p:sp>
      <p:grpSp>
        <p:nvGrpSpPr>
          <p:cNvPr id="16" name="组合 15"/>
          <p:cNvGrpSpPr/>
          <p:nvPr/>
        </p:nvGrpSpPr>
        <p:grpSpPr>
          <a:xfrm>
            <a:off x="0" y="238129"/>
            <a:ext cx="9140310" cy="504000"/>
            <a:chOff x="0" y="238129"/>
            <a:chExt cx="9140310" cy="504000"/>
          </a:xfrm>
        </p:grpSpPr>
        <p:sp>
          <p:nvSpPr>
            <p:cNvPr id="8" name="矩形 7"/>
            <p:cNvSpPr/>
            <p:nvPr/>
          </p:nvSpPr>
          <p:spPr>
            <a:xfrm>
              <a:off x="1187624" y="238129"/>
              <a:ext cx="7669038" cy="504000"/>
            </a:xfrm>
            <a:prstGeom prst="rect">
              <a:avLst/>
            </a:prstGeom>
            <a:solidFill>
              <a:srgbClr val="E8E8EF">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9" name="矩形 8"/>
            <p:cNvSpPr/>
            <p:nvPr/>
          </p:nvSpPr>
          <p:spPr>
            <a:xfrm>
              <a:off x="8856662" y="238129"/>
              <a:ext cx="283648"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sp>
          <p:nvSpPr>
            <p:cNvPr id="7" name="矩形 6"/>
            <p:cNvSpPr/>
            <p:nvPr/>
          </p:nvSpPr>
          <p:spPr>
            <a:xfrm>
              <a:off x="0" y="238129"/>
              <a:ext cx="1187622" cy="504000"/>
            </a:xfrm>
            <a:prstGeom prst="rect">
              <a:avLst/>
            </a:prstGeom>
            <a:solidFill>
              <a:srgbClr val="275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srgbClr val="1F497D"/>
                </a:solidFill>
              </a:endParaRPr>
            </a:p>
          </p:txBody>
        </p:sp>
      </p:grpSp>
      <p:sp>
        <p:nvSpPr>
          <p:cNvPr id="45" name="任意多边形 44"/>
          <p:cNvSpPr/>
          <p:nvPr/>
        </p:nvSpPr>
        <p:spPr>
          <a:xfrm>
            <a:off x="0" y="6508750"/>
            <a:ext cx="9144000" cy="225425"/>
          </a:xfrm>
          <a:custGeom>
            <a:avLst/>
            <a:gdLst>
              <a:gd name="connsiteX0" fmla="*/ 0 w 9144000"/>
              <a:gd name="connsiteY0" fmla="*/ 0 h 225083"/>
              <a:gd name="connsiteX1" fmla="*/ 6949440 w 9144000"/>
              <a:gd name="connsiteY1" fmla="*/ 0 h 225083"/>
              <a:gd name="connsiteX2" fmla="*/ 7174523 w 9144000"/>
              <a:gd name="connsiteY2" fmla="*/ 225083 h 225083"/>
              <a:gd name="connsiteX3" fmla="*/ 9144000 w 9144000"/>
              <a:gd name="connsiteY3" fmla="*/ 225083 h 225083"/>
            </a:gdLst>
            <a:ahLst/>
            <a:cxnLst>
              <a:cxn ang="0">
                <a:pos x="connsiteX0" y="connsiteY0"/>
              </a:cxn>
              <a:cxn ang="0">
                <a:pos x="connsiteX1" y="connsiteY1"/>
              </a:cxn>
              <a:cxn ang="0">
                <a:pos x="connsiteX2" y="connsiteY2"/>
              </a:cxn>
              <a:cxn ang="0">
                <a:pos x="connsiteX3" y="connsiteY3"/>
              </a:cxn>
            </a:cxnLst>
            <a:rect l="l" t="t" r="r" b="b"/>
            <a:pathLst>
              <a:path w="9144000" h="225083">
                <a:moveTo>
                  <a:pt x="0" y="0"/>
                </a:moveTo>
                <a:lnTo>
                  <a:pt x="6949440" y="0"/>
                </a:lnTo>
                <a:lnTo>
                  <a:pt x="7174523" y="225083"/>
                </a:lnTo>
                <a:lnTo>
                  <a:pt x="9144000" y="225083"/>
                </a:lnTo>
              </a:path>
            </a:pathLst>
          </a:custGeom>
          <a:noFill/>
          <a:ln>
            <a:solidFill>
              <a:schemeClr val="bg1">
                <a:lumMod val="65000"/>
              </a:schemeClr>
            </a:solidFill>
          </a:ln>
        </p:spPr>
        <p:txBody>
          <a:bodyPr/>
          <a:lstStyle/>
          <a:p>
            <a:pPr algn="l" eaLnBrk="1" hangingPunct="1">
              <a:lnSpc>
                <a:spcPct val="100000"/>
              </a:lnSpc>
              <a:spcBef>
                <a:spcPct val="0"/>
              </a:spcBef>
              <a:buFontTx/>
              <a:buNone/>
              <a:defRPr/>
            </a:pPr>
            <a:endParaRPr lang="zh-CN" altLang="en-US" sz="1200">
              <a:solidFill>
                <a:prstClr val="black"/>
              </a:solidFill>
              <a:latin typeface="Arial" charset="0"/>
              <a:ea typeface="宋体" charset="-122"/>
              <a:cs typeface="Arial" pitchFamily="34" charset="0"/>
            </a:endParaRPr>
          </a:p>
        </p:txBody>
      </p:sp>
      <p:sp>
        <p:nvSpPr>
          <p:cNvPr id="2" name="矩形 1"/>
          <p:cNvSpPr/>
          <p:nvPr/>
        </p:nvSpPr>
        <p:spPr>
          <a:xfrm>
            <a:off x="393295" y="6558017"/>
            <a:ext cx="974349"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200" b="1" dirty="0">
                <a:solidFill>
                  <a:srgbClr val="1F477D"/>
                </a:solidFill>
              </a:rPr>
              <a:t>I.S.Engine</a:t>
            </a:r>
            <a:endParaRPr lang="zh-CN" altLang="en-US" sz="1200" b="1" dirty="0">
              <a:solidFill>
                <a:srgbClr val="1F477D"/>
              </a:solidFill>
            </a:endParaRPr>
          </a:p>
        </p:txBody>
      </p:sp>
      <p:sp>
        <p:nvSpPr>
          <p:cNvPr id="48" name="矩形 47"/>
          <p:cNvSpPr/>
          <p:nvPr/>
        </p:nvSpPr>
        <p:spPr>
          <a:xfrm>
            <a:off x="2087216" y="6550982"/>
            <a:ext cx="1844916" cy="1902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800" dirty="0">
                <a:solidFill>
                  <a:srgbClr val="9DA3A5"/>
                </a:solidFill>
              </a:rPr>
              <a:t>http://www.isengine.com.cn/</a:t>
            </a:r>
            <a:endParaRPr lang="zh-CN" altLang="en-US" sz="800" dirty="0">
              <a:solidFill>
                <a:srgbClr val="9DA3A5"/>
              </a:solidFill>
            </a:endParaRPr>
          </a:p>
        </p:txBody>
      </p:sp>
      <p:sp>
        <p:nvSpPr>
          <p:cNvPr id="4" name="文本框 3"/>
          <p:cNvSpPr txBox="1"/>
          <p:nvPr/>
        </p:nvSpPr>
        <p:spPr>
          <a:xfrm>
            <a:off x="728039" y="6490002"/>
            <a:ext cx="1872208" cy="281680"/>
          </a:xfrm>
          <a:prstGeom prst="rect">
            <a:avLst/>
          </a:prstGeom>
          <a:noFill/>
        </p:spPr>
        <p:txBody>
          <a:bodyPr wrap="square" rtlCol="0">
            <a:spAutoFit/>
          </a:bodyPr>
          <a:lstStyle/>
          <a:p>
            <a:pPr>
              <a:lnSpc>
                <a:spcPct val="130000"/>
              </a:lnSpc>
            </a:pPr>
            <a:r>
              <a:rPr lang="zh-CN" altLang="en-US" sz="1050" b="1" dirty="0">
                <a:solidFill>
                  <a:srgbClr val="5F5F5F"/>
                </a:solidFill>
                <a:latin typeface="Arial" panose="020B0604020202020204" pitchFamily="34" charset="0"/>
                <a:ea typeface="微软雅黑" panose="020B0503020204020204" pitchFamily="34" charset="-122"/>
              </a:rPr>
              <a:t>营销研究部</a:t>
            </a:r>
          </a:p>
        </p:txBody>
      </p:sp>
      <p:sp>
        <p:nvSpPr>
          <p:cNvPr id="12" name="矩形 11"/>
          <p:cNvSpPr/>
          <p:nvPr/>
        </p:nvSpPr>
        <p:spPr>
          <a:xfrm>
            <a:off x="-1203" y="238129"/>
            <a:ext cx="180000" cy="504000"/>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Tree>
    <p:extLst>
      <p:ext uri="{BB962C8B-B14F-4D97-AF65-F5344CB8AC3E}">
        <p14:creationId xmlns:p14="http://schemas.microsoft.com/office/powerpoint/2010/main" val="3220822104"/>
      </p:ext>
    </p:extLst>
  </p:cSld>
  <p:clrMap bg1="lt1" tx1="dk1" bg2="lt2" tx2="dk2" accent1="accent1" accent2="accent2" accent3="accent3" accent4="accent4" accent5="accent5" accent6="accent6" hlink="hlink" folHlink="folHlink"/>
  <p:sldLayoutIdLst>
    <p:sldLayoutId id="2147483829" r:id="rId1"/>
    <p:sldLayoutId id="2147483830" r:id="rId2"/>
  </p:sldLayoutIdLst>
  <p:hf hdr="0" ftr="0" dt="0"/>
  <p:txStyles>
    <p:title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p:titleStyle>
    <p:body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notesSlide" Target="../notesSlides/notesSlide5.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Layout" Target="../slideLayouts/slideLayout1.xml"/><Relationship Id="rId2" Type="http://schemas.openxmlformats.org/officeDocument/2006/relationships/tags" Target="../tags/tag11.xml"/><Relationship Id="rId16" Type="http://schemas.openxmlformats.org/officeDocument/2006/relationships/chart" Target="../charts/chart4.xml"/><Relationship Id="rId1" Type="http://schemas.openxmlformats.org/officeDocument/2006/relationships/vmlDrawing" Target="../drawings/vmlDrawing2.v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5" Type="http://schemas.openxmlformats.org/officeDocument/2006/relationships/image" Target="../media/image4.emf"/><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oleObject" Target="../embeddings/oleObject2.bin"/></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notesSlide" Target="../notesSlides/notesSlide7.xml"/><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slideLayout" Target="../slideLayouts/slideLayout1.xml"/><Relationship Id="rId2" Type="http://schemas.openxmlformats.org/officeDocument/2006/relationships/tags" Target="../tags/tag21.xml"/><Relationship Id="rId16" Type="http://schemas.openxmlformats.org/officeDocument/2006/relationships/chart" Target="../charts/chart6.xml"/><Relationship Id="rId1" Type="http://schemas.openxmlformats.org/officeDocument/2006/relationships/vmlDrawing" Target="../drawings/vmlDrawing3.vml"/><Relationship Id="rId6" Type="http://schemas.openxmlformats.org/officeDocument/2006/relationships/tags" Target="../tags/tag25.xml"/><Relationship Id="rId11" Type="http://schemas.openxmlformats.org/officeDocument/2006/relationships/tags" Target="../tags/tag30.xml"/><Relationship Id="rId5" Type="http://schemas.openxmlformats.org/officeDocument/2006/relationships/tags" Target="../tags/tag24.xml"/><Relationship Id="rId15" Type="http://schemas.openxmlformats.org/officeDocument/2006/relationships/image" Target="../media/image4.emf"/><Relationship Id="rId10" Type="http://schemas.openxmlformats.org/officeDocument/2006/relationships/tags" Target="../tags/tag29.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oleObject" Target="../embeddings/oleObject3.bin"/></Relationships>
</file>

<file path=ppt/slides/_rels/slide15.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oleObject" Target="../embeddings/oleObject4.bin"/><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vmlDrawing" Target="../drawings/vmlDrawing4.v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chart" Target="../charts/chart7.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image" Target="../media/image4.emf"/></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chart" Target="../charts/chart9.xml"/><Relationship Id="rId4" Type="http://schemas.openxmlformats.org/officeDocument/2006/relationships/chart" Target="../charts/chart8.xml"/></Relationships>
</file>

<file path=ppt/slides/_rels/slide17.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oleObject" Target="../embeddings/oleObject5.bin"/><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vmlDrawing" Target="../drawings/vmlDrawing5.v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chart" Target="../charts/chart10.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image" Target="../media/image4.emf"/></Relationships>
</file>

<file path=ppt/slides/_rels/slide18.xml.rels><?xml version="1.0" encoding="UTF-8" standalone="yes"?>
<Relationships xmlns="http://schemas.openxmlformats.org/package/2006/relationships"><Relationship Id="rId8" Type="http://schemas.openxmlformats.org/officeDocument/2006/relationships/tags" Target="../tags/tag57.xml"/><Relationship Id="rId13" Type="http://schemas.openxmlformats.org/officeDocument/2006/relationships/notesSlide" Target="../notesSlides/notesSlide9.xml"/><Relationship Id="rId3" Type="http://schemas.openxmlformats.org/officeDocument/2006/relationships/tags" Target="../tags/tag52.xml"/><Relationship Id="rId7" Type="http://schemas.openxmlformats.org/officeDocument/2006/relationships/tags" Target="../tags/tag56.xml"/><Relationship Id="rId12" Type="http://schemas.openxmlformats.org/officeDocument/2006/relationships/slideLayout" Target="../slideLayouts/slideLayout1.xml"/><Relationship Id="rId2" Type="http://schemas.openxmlformats.org/officeDocument/2006/relationships/tags" Target="../tags/tag51.xml"/><Relationship Id="rId16" Type="http://schemas.openxmlformats.org/officeDocument/2006/relationships/chart" Target="../charts/chart11.xml"/><Relationship Id="rId1" Type="http://schemas.openxmlformats.org/officeDocument/2006/relationships/vmlDrawing" Target="../drawings/vmlDrawing6.vml"/><Relationship Id="rId6" Type="http://schemas.openxmlformats.org/officeDocument/2006/relationships/tags" Target="../tags/tag55.xml"/><Relationship Id="rId11" Type="http://schemas.openxmlformats.org/officeDocument/2006/relationships/tags" Target="../tags/tag60.xml"/><Relationship Id="rId5" Type="http://schemas.openxmlformats.org/officeDocument/2006/relationships/tags" Target="../tags/tag54.xml"/><Relationship Id="rId15" Type="http://schemas.openxmlformats.org/officeDocument/2006/relationships/image" Target="../media/image4.emf"/><Relationship Id="rId10" Type="http://schemas.openxmlformats.org/officeDocument/2006/relationships/tags" Target="../tags/tag59.xml"/><Relationship Id="rId4" Type="http://schemas.openxmlformats.org/officeDocument/2006/relationships/tags" Target="../tags/tag53.xml"/><Relationship Id="rId9" Type="http://schemas.openxmlformats.org/officeDocument/2006/relationships/tags" Target="../tags/tag58.xml"/><Relationship Id="rId14" Type="http://schemas.openxmlformats.org/officeDocument/2006/relationships/oleObject" Target="../embeddings/oleObject6.bin"/></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chart" Target="../charts/chart12.xml"/><Relationship Id="rId1" Type="http://schemas.openxmlformats.org/officeDocument/2006/relationships/slideLayout" Target="../slideLayouts/slideLayout1.xml"/><Relationship Id="rId5" Type="http://schemas.openxmlformats.org/officeDocument/2006/relationships/chart" Target="../charts/chart13.xml"/><Relationship Id="rId4" Type="http://schemas.openxmlformats.org/officeDocument/2006/relationships/image" Target="../media/image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tags" Target="../tags/tag67.xml"/><Relationship Id="rId13" Type="http://schemas.openxmlformats.org/officeDocument/2006/relationships/oleObject" Target="../embeddings/oleObject7.bin"/><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vmlDrawing" Target="../drawings/vmlDrawing7.vml"/><Relationship Id="rId6" Type="http://schemas.openxmlformats.org/officeDocument/2006/relationships/tags" Target="../tags/tag65.xml"/><Relationship Id="rId11" Type="http://schemas.openxmlformats.org/officeDocument/2006/relationships/tags" Target="../tags/tag70.xml"/><Relationship Id="rId5" Type="http://schemas.openxmlformats.org/officeDocument/2006/relationships/tags" Target="../tags/tag64.xml"/><Relationship Id="rId15" Type="http://schemas.openxmlformats.org/officeDocument/2006/relationships/chart" Target="../charts/chart14.xml"/><Relationship Id="rId10" Type="http://schemas.openxmlformats.org/officeDocument/2006/relationships/tags" Target="../tags/tag69.xml"/><Relationship Id="rId4" Type="http://schemas.openxmlformats.org/officeDocument/2006/relationships/tags" Target="../tags/tag63.xml"/><Relationship Id="rId9" Type="http://schemas.openxmlformats.org/officeDocument/2006/relationships/tags" Target="../tags/tag68.xml"/><Relationship Id="rId14" Type="http://schemas.openxmlformats.org/officeDocument/2006/relationships/image" Target="../media/image4.emf"/></Relationships>
</file>

<file path=ppt/slides/_rels/slide2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10.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1.xml"/><Relationship Id="rId2" Type="http://schemas.openxmlformats.org/officeDocument/2006/relationships/tags" Target="../tags/tag71.xml"/><Relationship Id="rId16" Type="http://schemas.openxmlformats.org/officeDocument/2006/relationships/chart" Target="../charts/chart15.xml"/><Relationship Id="rId1" Type="http://schemas.openxmlformats.org/officeDocument/2006/relationships/vmlDrawing" Target="../drawings/vmlDrawing8.v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5" Type="http://schemas.openxmlformats.org/officeDocument/2006/relationships/image" Target="../media/image4.emf"/><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oleObject" Target="../embeddings/oleObject8.bin"/></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chart" Target="../charts/chart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chart" Target="../charts/chart17.xml"/></Relationships>
</file>

<file path=ppt/slides/_rels/slide23.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notesSlide" Target="../notesSlides/notesSlide11.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slideLayout" Target="../slideLayouts/slideLayout1.xml"/><Relationship Id="rId2" Type="http://schemas.openxmlformats.org/officeDocument/2006/relationships/tags" Target="../tags/tag81.xml"/><Relationship Id="rId16" Type="http://schemas.openxmlformats.org/officeDocument/2006/relationships/chart" Target="../charts/chart18.xml"/><Relationship Id="rId1" Type="http://schemas.openxmlformats.org/officeDocument/2006/relationships/vmlDrawing" Target="../drawings/vmlDrawing9.v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image" Target="../media/image4.emf"/><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oleObject" Target="../embeddings/oleObject9.bin"/></Relationships>
</file>

<file path=ppt/slides/_rels/slide24.xml.rels><?xml version="1.0" encoding="UTF-8" standalone="yes"?>
<Relationships xmlns="http://schemas.openxmlformats.org/package/2006/relationships"><Relationship Id="rId8" Type="http://schemas.openxmlformats.org/officeDocument/2006/relationships/tags" Target="../tags/tag97.xml"/><Relationship Id="rId13" Type="http://schemas.openxmlformats.org/officeDocument/2006/relationships/oleObject" Target="../embeddings/oleObject10.bin"/><Relationship Id="rId3" Type="http://schemas.openxmlformats.org/officeDocument/2006/relationships/tags" Target="../tags/tag92.xml"/><Relationship Id="rId7" Type="http://schemas.openxmlformats.org/officeDocument/2006/relationships/tags" Target="../tags/tag96.xml"/><Relationship Id="rId12" Type="http://schemas.openxmlformats.org/officeDocument/2006/relationships/slideLayout" Target="../slideLayouts/slideLayout1.xml"/><Relationship Id="rId2" Type="http://schemas.openxmlformats.org/officeDocument/2006/relationships/tags" Target="../tags/tag91.xml"/><Relationship Id="rId1" Type="http://schemas.openxmlformats.org/officeDocument/2006/relationships/vmlDrawing" Target="../drawings/vmlDrawing10.vml"/><Relationship Id="rId6" Type="http://schemas.openxmlformats.org/officeDocument/2006/relationships/tags" Target="../tags/tag95.xml"/><Relationship Id="rId11" Type="http://schemas.openxmlformats.org/officeDocument/2006/relationships/tags" Target="../tags/tag100.xml"/><Relationship Id="rId5" Type="http://schemas.openxmlformats.org/officeDocument/2006/relationships/tags" Target="../tags/tag94.xml"/><Relationship Id="rId15" Type="http://schemas.openxmlformats.org/officeDocument/2006/relationships/chart" Target="../charts/chart19.xml"/><Relationship Id="rId10" Type="http://schemas.openxmlformats.org/officeDocument/2006/relationships/tags" Target="../tags/tag99.xml"/><Relationship Id="rId4" Type="http://schemas.openxmlformats.org/officeDocument/2006/relationships/tags" Target="../tags/tag93.xml"/><Relationship Id="rId9" Type="http://schemas.openxmlformats.org/officeDocument/2006/relationships/tags" Target="../tags/tag98.xml"/><Relationship Id="rId14" Type="http://schemas.openxmlformats.org/officeDocument/2006/relationships/image" Target="../media/image4.emf"/></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chart" Target="../charts/chart21.xml"/></Relationships>
</file>

<file path=ppt/slides/_rels/slide26.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oleObject" Target="../embeddings/oleObject11.bin"/><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slideLayout" Target="../slideLayouts/slideLayout1.xml"/><Relationship Id="rId2" Type="http://schemas.openxmlformats.org/officeDocument/2006/relationships/tags" Target="../tags/tag101.xml"/><Relationship Id="rId1" Type="http://schemas.openxmlformats.org/officeDocument/2006/relationships/vmlDrawing" Target="../drawings/vmlDrawing11.vml"/><Relationship Id="rId6" Type="http://schemas.openxmlformats.org/officeDocument/2006/relationships/tags" Target="../tags/tag105.xml"/><Relationship Id="rId11" Type="http://schemas.openxmlformats.org/officeDocument/2006/relationships/tags" Target="../tags/tag110.xml"/><Relationship Id="rId5" Type="http://schemas.openxmlformats.org/officeDocument/2006/relationships/tags" Target="../tags/tag104.xml"/><Relationship Id="rId15" Type="http://schemas.openxmlformats.org/officeDocument/2006/relationships/chart" Target="../charts/chart22.xml"/><Relationship Id="rId10" Type="http://schemas.openxmlformats.org/officeDocument/2006/relationships/tags" Target="../tags/tag109.xml"/><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image" Target="../media/image4.emf"/></Relationships>
</file>

<file path=ppt/slides/_rels/slide27.xml.rels><?xml version="1.0" encoding="UTF-8" standalone="yes"?>
<Relationships xmlns="http://schemas.openxmlformats.org/package/2006/relationships"><Relationship Id="rId8" Type="http://schemas.openxmlformats.org/officeDocument/2006/relationships/tags" Target="../tags/tag117.xml"/><Relationship Id="rId13" Type="http://schemas.openxmlformats.org/officeDocument/2006/relationships/notesSlide" Target="../notesSlides/notesSlide13.xml"/><Relationship Id="rId3" Type="http://schemas.openxmlformats.org/officeDocument/2006/relationships/tags" Target="../tags/tag112.xml"/><Relationship Id="rId7" Type="http://schemas.openxmlformats.org/officeDocument/2006/relationships/tags" Target="../tags/tag116.xml"/><Relationship Id="rId12" Type="http://schemas.openxmlformats.org/officeDocument/2006/relationships/slideLayout" Target="../slideLayouts/slideLayout1.xml"/><Relationship Id="rId2" Type="http://schemas.openxmlformats.org/officeDocument/2006/relationships/tags" Target="../tags/tag111.xml"/><Relationship Id="rId16" Type="http://schemas.openxmlformats.org/officeDocument/2006/relationships/chart" Target="../charts/chart23.xml"/><Relationship Id="rId1" Type="http://schemas.openxmlformats.org/officeDocument/2006/relationships/vmlDrawing" Target="../drawings/vmlDrawing12.vml"/><Relationship Id="rId6" Type="http://schemas.openxmlformats.org/officeDocument/2006/relationships/tags" Target="../tags/tag115.xml"/><Relationship Id="rId11" Type="http://schemas.openxmlformats.org/officeDocument/2006/relationships/tags" Target="../tags/tag120.xml"/><Relationship Id="rId5" Type="http://schemas.openxmlformats.org/officeDocument/2006/relationships/tags" Target="../tags/tag114.xml"/><Relationship Id="rId15" Type="http://schemas.openxmlformats.org/officeDocument/2006/relationships/image" Target="../media/image4.emf"/><Relationship Id="rId10" Type="http://schemas.openxmlformats.org/officeDocument/2006/relationships/tags" Target="../tags/tag119.xml"/><Relationship Id="rId4" Type="http://schemas.openxmlformats.org/officeDocument/2006/relationships/tags" Target="../tags/tag113.xml"/><Relationship Id="rId9" Type="http://schemas.openxmlformats.org/officeDocument/2006/relationships/tags" Target="../tags/tag118.xml"/><Relationship Id="rId14" Type="http://schemas.openxmlformats.org/officeDocument/2006/relationships/oleObject" Target="../embeddings/oleObject12.bin"/></Relationships>
</file>

<file path=ppt/slides/_rels/slide28.xml.rels><?xml version="1.0" encoding="UTF-8" standalone="yes"?>
<Relationships xmlns="http://schemas.openxmlformats.org/package/2006/relationships"><Relationship Id="rId8" Type="http://schemas.openxmlformats.org/officeDocument/2006/relationships/tags" Target="../tags/tag127.xml"/><Relationship Id="rId13" Type="http://schemas.openxmlformats.org/officeDocument/2006/relationships/oleObject" Target="../embeddings/oleObject13.bin"/><Relationship Id="rId3" Type="http://schemas.openxmlformats.org/officeDocument/2006/relationships/tags" Target="../tags/tag122.xml"/><Relationship Id="rId7" Type="http://schemas.openxmlformats.org/officeDocument/2006/relationships/tags" Target="../tags/tag126.xml"/><Relationship Id="rId12" Type="http://schemas.openxmlformats.org/officeDocument/2006/relationships/slideLayout" Target="../slideLayouts/slideLayout1.xml"/><Relationship Id="rId2" Type="http://schemas.openxmlformats.org/officeDocument/2006/relationships/tags" Target="../tags/tag121.xml"/><Relationship Id="rId1" Type="http://schemas.openxmlformats.org/officeDocument/2006/relationships/vmlDrawing" Target="../drawings/vmlDrawing13.vml"/><Relationship Id="rId6" Type="http://schemas.openxmlformats.org/officeDocument/2006/relationships/tags" Target="../tags/tag125.xml"/><Relationship Id="rId11" Type="http://schemas.openxmlformats.org/officeDocument/2006/relationships/tags" Target="../tags/tag130.xml"/><Relationship Id="rId5" Type="http://schemas.openxmlformats.org/officeDocument/2006/relationships/tags" Target="../tags/tag124.xml"/><Relationship Id="rId15" Type="http://schemas.openxmlformats.org/officeDocument/2006/relationships/chart" Target="../charts/chart24.xml"/><Relationship Id="rId10" Type="http://schemas.openxmlformats.org/officeDocument/2006/relationships/tags" Target="../tags/tag129.xml"/><Relationship Id="rId4" Type="http://schemas.openxmlformats.org/officeDocument/2006/relationships/tags" Target="../tags/tag123.xml"/><Relationship Id="rId9" Type="http://schemas.openxmlformats.org/officeDocument/2006/relationships/tags" Target="../tags/tag128.xml"/><Relationship Id="rId14" Type="http://schemas.openxmlformats.org/officeDocument/2006/relationships/image" Target="../media/image4.emf"/></Relationships>
</file>

<file path=ppt/slides/_rels/slide29.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oleObject" Target="../embeddings/oleObject14.bin"/><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slideLayout" Target="../slideLayouts/slideLayout8.xml"/><Relationship Id="rId2" Type="http://schemas.openxmlformats.org/officeDocument/2006/relationships/tags" Target="../tags/tag131.xml"/><Relationship Id="rId1" Type="http://schemas.openxmlformats.org/officeDocument/2006/relationships/vmlDrawing" Target="../drawings/vmlDrawing14.vml"/><Relationship Id="rId6" Type="http://schemas.openxmlformats.org/officeDocument/2006/relationships/tags" Target="../tags/tag135.xml"/><Relationship Id="rId11" Type="http://schemas.openxmlformats.org/officeDocument/2006/relationships/tags" Target="../tags/tag140.xml"/><Relationship Id="rId5" Type="http://schemas.openxmlformats.org/officeDocument/2006/relationships/tags" Target="../tags/tag134.xml"/><Relationship Id="rId15" Type="http://schemas.openxmlformats.org/officeDocument/2006/relationships/chart" Target="../charts/chart25.xml"/><Relationship Id="rId10" Type="http://schemas.openxmlformats.org/officeDocument/2006/relationships/tags" Target="../tags/tag139.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4.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tags" Target="../tags/tag147.xml"/><Relationship Id="rId13" Type="http://schemas.openxmlformats.org/officeDocument/2006/relationships/oleObject" Target="../embeddings/oleObject15.bin"/><Relationship Id="rId3" Type="http://schemas.openxmlformats.org/officeDocument/2006/relationships/tags" Target="../tags/tag142.xml"/><Relationship Id="rId7" Type="http://schemas.openxmlformats.org/officeDocument/2006/relationships/tags" Target="../tags/tag146.xml"/><Relationship Id="rId12" Type="http://schemas.openxmlformats.org/officeDocument/2006/relationships/slideLayout" Target="../slideLayouts/slideLayout1.xml"/><Relationship Id="rId2" Type="http://schemas.openxmlformats.org/officeDocument/2006/relationships/tags" Target="../tags/tag141.xml"/><Relationship Id="rId1" Type="http://schemas.openxmlformats.org/officeDocument/2006/relationships/vmlDrawing" Target="../drawings/vmlDrawing15.vml"/><Relationship Id="rId6" Type="http://schemas.openxmlformats.org/officeDocument/2006/relationships/tags" Target="../tags/tag145.xml"/><Relationship Id="rId11" Type="http://schemas.openxmlformats.org/officeDocument/2006/relationships/tags" Target="../tags/tag150.xml"/><Relationship Id="rId5" Type="http://schemas.openxmlformats.org/officeDocument/2006/relationships/tags" Target="../tags/tag144.xml"/><Relationship Id="rId15" Type="http://schemas.openxmlformats.org/officeDocument/2006/relationships/chart" Target="../charts/chart26.xml"/><Relationship Id="rId10" Type="http://schemas.openxmlformats.org/officeDocument/2006/relationships/tags" Target="../tags/tag149.xml"/><Relationship Id="rId4" Type="http://schemas.openxmlformats.org/officeDocument/2006/relationships/tags" Target="../tags/tag143.xml"/><Relationship Id="rId9" Type="http://schemas.openxmlformats.org/officeDocument/2006/relationships/tags" Target="../tags/tag148.xml"/><Relationship Id="rId14" Type="http://schemas.openxmlformats.org/officeDocument/2006/relationships/image" Target="../media/image4.emf"/></Relationships>
</file>

<file path=ppt/slides/_rels/slide31.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notesSlide" Target="../notesSlides/notesSlide14.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slideLayout" Target="../slideLayouts/slideLayout1.xml"/><Relationship Id="rId2" Type="http://schemas.openxmlformats.org/officeDocument/2006/relationships/tags" Target="../tags/tag151.xml"/><Relationship Id="rId16" Type="http://schemas.openxmlformats.org/officeDocument/2006/relationships/chart" Target="../charts/chart27.xml"/><Relationship Id="rId1" Type="http://schemas.openxmlformats.org/officeDocument/2006/relationships/vmlDrawing" Target="../drawings/vmlDrawing16.v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5" Type="http://schemas.openxmlformats.org/officeDocument/2006/relationships/image" Target="../media/image4.emf"/><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oleObject" Target="../embeddings/oleObject16.bin"/></Relationships>
</file>

<file path=ppt/slides/_rels/slide32.xml.rels><?xml version="1.0" encoding="UTF-8" standalone="yes"?>
<Relationships xmlns="http://schemas.openxmlformats.org/package/2006/relationships"><Relationship Id="rId3" Type="http://schemas.openxmlformats.org/officeDocument/2006/relationships/tags" Target="../tags/tag163.xml"/><Relationship Id="rId7" Type="http://schemas.openxmlformats.org/officeDocument/2006/relationships/chart" Target="../charts/chart28.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slideLayout" Target="../slideLayouts/slideLayout1.xml"/><Relationship Id="rId5" Type="http://schemas.openxmlformats.org/officeDocument/2006/relationships/tags" Target="../tags/tag165.xml"/><Relationship Id="rId4" Type="http://schemas.openxmlformats.org/officeDocument/2006/relationships/tags" Target="../tags/tag164.xml"/></Relationships>
</file>

<file path=ppt/slides/_rels/slide33.xml.rels><?xml version="1.0" encoding="UTF-8" standalone="yes"?>
<Relationships xmlns="http://schemas.openxmlformats.org/package/2006/relationships"><Relationship Id="rId3" Type="http://schemas.openxmlformats.org/officeDocument/2006/relationships/tags" Target="../tags/tag168.xml"/><Relationship Id="rId7" Type="http://schemas.openxmlformats.org/officeDocument/2006/relationships/chart" Target="../charts/chart29.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Layout" Target="../slideLayouts/slideLayout1.xml"/><Relationship Id="rId5" Type="http://schemas.openxmlformats.org/officeDocument/2006/relationships/tags" Target="../tags/tag170.xml"/><Relationship Id="rId4" Type="http://schemas.openxmlformats.org/officeDocument/2006/relationships/tags" Target="../tags/tag169.xml"/></Relationships>
</file>

<file path=ppt/slides/_rels/slide34.xml.rels><?xml version="1.0" encoding="UTF-8" standalone="yes"?>
<Relationships xmlns="http://schemas.openxmlformats.org/package/2006/relationships"><Relationship Id="rId8" Type="http://schemas.openxmlformats.org/officeDocument/2006/relationships/chart" Target="../charts/chart30.xml"/><Relationship Id="rId3" Type="http://schemas.openxmlformats.org/officeDocument/2006/relationships/tags" Target="../tags/tag173.xml"/><Relationship Id="rId7" Type="http://schemas.openxmlformats.org/officeDocument/2006/relationships/notesSlide" Target="../notesSlides/notesSlide15.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1.xml"/><Relationship Id="rId5" Type="http://schemas.openxmlformats.org/officeDocument/2006/relationships/tags" Target="../tags/tag175.xml"/><Relationship Id="rId4" Type="http://schemas.openxmlformats.org/officeDocument/2006/relationships/tags" Target="../tags/tag174.xml"/></Relationships>
</file>

<file path=ppt/slides/_rels/slide35.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chart" Target="../charts/chart31.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1.xml"/><Relationship Id="rId5" Type="http://schemas.openxmlformats.org/officeDocument/2006/relationships/tags" Target="../tags/tag180.xml"/><Relationship Id="rId4" Type="http://schemas.openxmlformats.org/officeDocument/2006/relationships/tags" Target="../tags/tag179.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notesSlide" Target="../notesSlides/notesSlide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slideLayout" Target="../slideLayouts/slideLayout1.xml"/><Relationship Id="rId2" Type="http://schemas.openxmlformats.org/officeDocument/2006/relationships/tags" Target="../tags/tag1.xml"/><Relationship Id="rId16" Type="http://schemas.openxmlformats.org/officeDocument/2006/relationships/chart" Target="../charts/chart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tags" Target="../tags/tag10.xml"/><Relationship Id="rId5" Type="http://schemas.openxmlformats.org/officeDocument/2006/relationships/tags" Target="../tags/tag4.xml"/><Relationship Id="rId15" Type="http://schemas.openxmlformats.org/officeDocument/2006/relationships/image" Target="../media/image4.emf"/><Relationship Id="rId10" Type="http://schemas.openxmlformats.org/officeDocument/2006/relationships/tags" Target="../tags/tag9.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normAutofit lnSpcReduction="10000"/>
          </a:bodyPr>
          <a:lstStyle/>
          <a:p>
            <a:r>
              <a:rPr lang="en-US" altLang="zh-CN" dirty="0"/>
              <a:t>GAIN·</a:t>
            </a:r>
            <a:r>
              <a:rPr lang="zh-CN" altLang="en-US" dirty="0"/>
              <a:t>价格指数分析</a:t>
            </a:r>
            <a:r>
              <a:rPr lang="en-US" altLang="zh-CN" dirty="0"/>
              <a:t>(2017.11</a:t>
            </a:r>
            <a:r>
              <a:rPr lang="zh-CN" altLang="en-US" dirty="0"/>
              <a:t>月</a:t>
            </a:r>
            <a:r>
              <a:rPr lang="en-US" altLang="zh-CN" dirty="0"/>
              <a:t>)</a:t>
            </a:r>
          </a:p>
        </p:txBody>
      </p:sp>
    </p:spTree>
    <p:extLst>
      <p:ext uri="{BB962C8B-B14F-4D97-AF65-F5344CB8AC3E}">
        <p14:creationId xmlns:p14="http://schemas.microsoft.com/office/powerpoint/2010/main" val="666630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6"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5AB1046-A2C1-43B8-A4E6-F044C2E719E0}" type="slidenum">
              <a:rPr lang="zh-CN" altLang="en-US" smtClean="0"/>
              <a:pPr/>
              <a:t>10</a:t>
            </a:fld>
            <a:endParaRPr lang="zh-CN" altLang="en-US" dirty="0"/>
          </a:p>
        </p:txBody>
      </p:sp>
      <p:sp>
        <p:nvSpPr>
          <p:cNvPr id="2" name="标题 1"/>
          <p:cNvSpPr>
            <a:spLocks noGrp="1"/>
          </p:cNvSpPr>
          <p:nvPr>
            <p:ph type="title" idx="4294967295"/>
          </p:nvPr>
        </p:nvSpPr>
        <p:spPr>
          <a:xfrm>
            <a:off x="1187624" y="296651"/>
            <a:ext cx="5514851" cy="432011"/>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16" name="Text Box 3"/>
          <p:cNvSpPr txBox="1">
            <a:spLocks noChangeArrowheads="1"/>
          </p:cNvSpPr>
          <p:nvPr/>
        </p:nvSpPr>
        <p:spPr bwMode="auto">
          <a:xfrm>
            <a:off x="395292" y="1700809"/>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lIns="18000" tIns="18000" rIns="18000" bIns="18000" anchor="ctr">
            <a:spAutoFit/>
          </a:bodyPr>
          <a:lstStyle/>
          <a:p>
            <a:pPr fontAlgn="auto">
              <a:spcBef>
                <a:spcPct val="50000"/>
              </a:spcBef>
              <a:spcAft>
                <a:spcPts val="0"/>
              </a:spcAft>
              <a:defRPr/>
            </a:pPr>
            <a:r>
              <a:rPr lang="zh-CN" altLang="en-US" sz="1400" b="1" kern="0" dirty="0">
                <a:solidFill>
                  <a:prstClr val="black"/>
                </a:solidFill>
                <a:ea typeface="华文细黑" pitchFamily="2" charset="-122"/>
              </a:rPr>
              <a:t>各级别市场份额变化</a:t>
            </a:r>
          </a:p>
        </p:txBody>
      </p:sp>
      <p:sp>
        <p:nvSpPr>
          <p:cNvPr id="17" name="Rectangle 4"/>
          <p:cNvSpPr>
            <a:spLocks noChangeArrowheads="1"/>
          </p:cNvSpPr>
          <p:nvPr/>
        </p:nvSpPr>
        <p:spPr bwMode="auto">
          <a:xfrm>
            <a:off x="301628" y="4797152"/>
            <a:ext cx="3766316" cy="1728192"/>
          </a:xfrm>
          <a:prstGeom prst="rect">
            <a:avLst/>
          </a:prstGeom>
          <a:noFill/>
          <a:ln w="50800" algn="ctr">
            <a:noFill/>
            <a:prstDash val="sysDot"/>
            <a:miter lim="800000"/>
            <a:headEnd/>
            <a:tailEnd/>
          </a:ln>
        </p:spPr>
        <p:txBody>
          <a:bodyPr/>
          <a:lstStyle/>
          <a:p>
            <a:pPr marL="180975" indent="-180975" algn="l">
              <a:lnSpc>
                <a:spcPts val="2000"/>
              </a:lnSpc>
              <a:spcBef>
                <a:spcPts val="600"/>
              </a:spcBef>
              <a:buClr>
                <a:prstClr val="black"/>
              </a:buClr>
              <a:buSzPct val="70000"/>
              <a:buFont typeface="Wingdings" pitchFamily="2" charset="2"/>
              <a:buChar char="u"/>
              <a:defRPr/>
            </a:pPr>
            <a:r>
              <a:rPr lang="zh-CN" altLang="en-US" sz="1300" dirty="0">
                <a:solidFill>
                  <a:srgbClr val="5F5F5F"/>
                </a:solidFill>
                <a:ea typeface="华文细黑" pitchFamily="2" charset="-122"/>
              </a:rPr>
              <a:t>本月均价环比上升的是</a:t>
            </a:r>
            <a:r>
              <a:rPr lang="en-US" altLang="zh-CN" sz="1300" dirty="0">
                <a:solidFill>
                  <a:srgbClr val="5F5F5F"/>
                </a:solidFill>
                <a:ea typeface="华文细黑" pitchFamily="2" charset="-122"/>
              </a:rPr>
              <a:t>A00</a:t>
            </a:r>
            <a:r>
              <a:rPr lang="zh-CN" altLang="en-US" sz="1300" dirty="0">
                <a:solidFill>
                  <a:srgbClr val="5F5F5F"/>
                </a:solidFill>
                <a:ea typeface="华文细黑" pitchFamily="2" charset="-122"/>
              </a:rPr>
              <a:t>级、</a:t>
            </a:r>
            <a:r>
              <a:rPr lang="en-US" altLang="zh-CN" sz="1300" dirty="0">
                <a:solidFill>
                  <a:srgbClr val="5F5F5F"/>
                </a:solidFill>
                <a:ea typeface="华文细黑" pitchFamily="2" charset="-122"/>
              </a:rPr>
              <a:t>MPV</a:t>
            </a:r>
            <a:r>
              <a:rPr lang="zh-CN" altLang="en-US" sz="1300" dirty="0">
                <a:solidFill>
                  <a:srgbClr val="5F5F5F"/>
                </a:solidFill>
                <a:ea typeface="华文细黑" pitchFamily="2" charset="-122"/>
              </a:rPr>
              <a:t>市场，其余各市场则不同程度出现均价环比下降</a:t>
            </a:r>
            <a:endParaRPr lang="en-US" altLang="zh-CN" sz="1300" dirty="0">
              <a:solidFill>
                <a:prstClr val="black"/>
              </a:solidFill>
              <a:ea typeface="华文细黑" pitchFamily="2" charset="-122"/>
            </a:endParaRPr>
          </a:p>
        </p:txBody>
      </p:sp>
      <p:sp>
        <p:nvSpPr>
          <p:cNvPr id="19" name="Text Box 8"/>
          <p:cNvSpPr txBox="1">
            <a:spLocks noChangeArrowheads="1"/>
          </p:cNvSpPr>
          <p:nvPr/>
        </p:nvSpPr>
        <p:spPr bwMode="auto">
          <a:xfrm>
            <a:off x="395292" y="4413670"/>
            <a:ext cx="2016125" cy="208706"/>
          </a:xfrm>
          <a:prstGeom prst="rect">
            <a:avLst/>
          </a:prstGeom>
          <a:ln>
            <a:headEnd/>
            <a:tailEnd/>
          </a:ln>
        </p:spPr>
        <p:style>
          <a:lnRef idx="2">
            <a:schemeClr val="dk1"/>
          </a:lnRef>
          <a:fillRef idx="1">
            <a:schemeClr val="lt1"/>
          </a:fillRef>
          <a:effectRef idx="0">
            <a:schemeClr val="dk1"/>
          </a:effectRef>
          <a:fontRef idx="minor">
            <a:schemeClr val="dk1"/>
          </a:fontRef>
        </p:style>
        <p:txBody>
          <a:bodyPr lIns="18000" tIns="18000" rIns="18000" bIns="18000" anchor="ctr">
            <a:spAutoFit/>
          </a:bodyPr>
          <a:lstStyle/>
          <a:p>
            <a:pPr algn="ctr" fontAlgn="auto">
              <a:spcBef>
                <a:spcPct val="50000"/>
              </a:spcBef>
              <a:spcAft>
                <a:spcPts val="0"/>
              </a:spcAft>
              <a:buFont typeface="Arial" charset="0"/>
              <a:buNone/>
              <a:defRPr/>
            </a:pPr>
            <a:r>
              <a:rPr lang="zh-CN" altLang="en-US" sz="1400" b="1" kern="0" dirty="0">
                <a:solidFill>
                  <a:prstClr val="black"/>
                </a:solidFill>
                <a:ea typeface="华文细黑" pitchFamily="2" charset="-122"/>
              </a:rPr>
              <a:t>各级别市场价格变化</a:t>
            </a:r>
          </a:p>
        </p:txBody>
      </p:sp>
      <p:sp>
        <p:nvSpPr>
          <p:cNvPr id="21" name="Text Box 11"/>
          <p:cNvSpPr txBox="1">
            <a:spLocks noChangeArrowheads="1"/>
          </p:cNvSpPr>
          <p:nvPr/>
        </p:nvSpPr>
        <p:spPr bwMode="auto">
          <a:xfrm>
            <a:off x="5514851" y="42146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latin typeface="Calibri"/>
                <a:ea typeface="华文细黑" pitchFamily="2" charset="-122"/>
              </a:rPr>
              <a:t>各级别市场均价环比变化</a:t>
            </a:r>
          </a:p>
        </p:txBody>
      </p:sp>
      <p:sp>
        <p:nvSpPr>
          <p:cNvPr id="23" name="Text Box 68"/>
          <p:cNvSpPr txBox="1">
            <a:spLocks noChangeArrowheads="1"/>
          </p:cNvSpPr>
          <p:nvPr/>
        </p:nvSpPr>
        <p:spPr bwMode="auto">
          <a:xfrm>
            <a:off x="8518657" y="4518024"/>
            <a:ext cx="295466" cy="719139"/>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900" b="1" dirty="0">
                <a:solidFill>
                  <a:prstClr val="black"/>
                </a:solidFill>
                <a:latin typeface="Calibri"/>
                <a:ea typeface="华文细黑" pitchFamily="2" charset="-122"/>
              </a:rPr>
              <a:t>均价上升</a:t>
            </a:r>
          </a:p>
        </p:txBody>
      </p:sp>
      <p:sp>
        <p:nvSpPr>
          <p:cNvPr id="24" name="Text Box 69"/>
          <p:cNvSpPr txBox="1">
            <a:spLocks noChangeArrowheads="1"/>
          </p:cNvSpPr>
          <p:nvPr/>
        </p:nvSpPr>
        <p:spPr bwMode="auto">
          <a:xfrm>
            <a:off x="8497307" y="5357818"/>
            <a:ext cx="323165" cy="719137"/>
          </a:xfrm>
          <a:prstGeom prst="rect">
            <a:avLst/>
          </a:prstGeom>
          <a:noFill/>
          <a:ln w="12700" algn="ctr">
            <a:noFill/>
            <a:miter lim="800000"/>
            <a:headEnd/>
            <a:tailEnd/>
          </a:ln>
        </p:spPr>
        <p:txBody>
          <a:bodyPr vert="eaVert">
            <a:spAutoFit/>
          </a:bodyPr>
          <a:lstStyle/>
          <a:p>
            <a:pPr algn="ctr" fontAlgn="auto">
              <a:spcBef>
                <a:spcPct val="50000"/>
              </a:spcBef>
              <a:spcAft>
                <a:spcPts val="0"/>
              </a:spcAft>
              <a:defRPr/>
            </a:pPr>
            <a:r>
              <a:rPr lang="zh-CN" altLang="en-US" sz="900" b="1" kern="0">
                <a:solidFill>
                  <a:prstClr val="black"/>
                </a:solidFill>
                <a:latin typeface="Calibri"/>
                <a:ea typeface="华文细黑" pitchFamily="2" charset="-122"/>
              </a:rPr>
              <a:t>均价下降</a:t>
            </a:r>
          </a:p>
        </p:txBody>
      </p:sp>
      <p:sp>
        <p:nvSpPr>
          <p:cNvPr id="25" name="AutoShape 44"/>
          <p:cNvSpPr>
            <a:spLocks noChangeArrowheads="1"/>
          </p:cNvSpPr>
          <p:nvPr/>
        </p:nvSpPr>
        <p:spPr bwMode="auto">
          <a:xfrm>
            <a:off x="8388424" y="4484676"/>
            <a:ext cx="180517" cy="739775"/>
          </a:xfrm>
          <a:prstGeom prst="upArrow">
            <a:avLst>
              <a:gd name="adj1" fmla="val 50000"/>
              <a:gd name="adj2" fmla="val 150798"/>
            </a:avLst>
          </a:prstGeom>
          <a:solidFill>
            <a:srgbClr val="275C9D"/>
          </a:solidFill>
          <a:ln>
            <a:noFill/>
            <a:headEnd/>
            <a:tailEnd/>
          </a:ln>
          <a:effectLst>
            <a:outerShdw dist="17780" dir="2700000" algn="ctr" rotWithShape="0">
              <a:srgbClr val="808080">
                <a:alpha val="43000"/>
              </a:srgbClr>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45"/>
          <p:cNvSpPr>
            <a:spLocks noChangeArrowheads="1"/>
          </p:cNvSpPr>
          <p:nvPr/>
        </p:nvSpPr>
        <p:spPr bwMode="auto">
          <a:xfrm rot="10800000">
            <a:off x="8388424" y="5347498"/>
            <a:ext cx="173037" cy="739775"/>
          </a:xfrm>
          <a:prstGeom prst="upArrow">
            <a:avLst>
              <a:gd name="adj1" fmla="val 50000"/>
              <a:gd name="adj2" fmla="val 124342"/>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11"/>
          <p:cNvSpPr txBox="1">
            <a:spLocks noChangeArrowheads="1"/>
          </p:cNvSpPr>
          <p:nvPr/>
        </p:nvSpPr>
        <p:spPr bwMode="auto">
          <a:xfrm>
            <a:off x="5473576" y="1573036"/>
            <a:ext cx="2016125" cy="240066"/>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200" b="1" dirty="0">
                <a:solidFill>
                  <a:prstClr val="black"/>
                </a:solidFill>
                <a:effectLst>
                  <a:outerShdw blurRad="38100" dist="38100" dir="2700000" algn="tl">
                    <a:srgbClr val="C0C0C0"/>
                  </a:outerShdw>
                </a:effectLst>
                <a:ea typeface="华文细黑" pitchFamily="2" charset="-122"/>
              </a:rPr>
              <a:t>各级别市场份额变化</a:t>
            </a:r>
          </a:p>
        </p:txBody>
      </p:sp>
      <p:sp>
        <p:nvSpPr>
          <p:cNvPr id="28" name="Rectangle 7"/>
          <p:cNvSpPr>
            <a:spLocks noChangeArrowheads="1"/>
          </p:cNvSpPr>
          <p:nvPr/>
        </p:nvSpPr>
        <p:spPr bwMode="auto">
          <a:xfrm>
            <a:off x="198064" y="2060848"/>
            <a:ext cx="3797674" cy="1944216"/>
          </a:xfrm>
          <a:prstGeom prst="rect">
            <a:avLst/>
          </a:prstGeom>
          <a:noFill/>
          <a:ln w="50800" algn="ctr">
            <a:noFill/>
            <a:prstDash val="sysDot"/>
            <a:miter lim="800000"/>
            <a:headEnd/>
            <a:tailEnd/>
          </a:ln>
        </p:spPr>
        <p:txBody>
          <a:bodyPr/>
          <a:lstStyle/>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rPr>
              <a:t>从销量绝对值的变化上看，</a:t>
            </a:r>
            <a:r>
              <a:rPr lang="zh-CN" altLang="en-US" sz="1300" dirty="0">
                <a:ea typeface="华文细黑" pitchFamily="2" charset="-122"/>
              </a:rPr>
              <a:t>本月各级别销量均出现上涨</a:t>
            </a:r>
            <a:endParaRPr lang="en-US" altLang="zh-CN" sz="1300" dirty="0">
              <a:ea typeface="华文细黑" pitchFamily="2" charset="-122"/>
            </a:endParaRPr>
          </a:p>
          <a:p>
            <a:pPr marL="180975" indent="-180975" algn="l">
              <a:lnSpc>
                <a:spcPts val="2000"/>
              </a:lnSpc>
              <a:spcBef>
                <a:spcPts val="300"/>
              </a:spcBef>
              <a:buClr>
                <a:prstClr val="black"/>
              </a:buClr>
              <a:buSzPct val="70000"/>
              <a:buFont typeface="Wingdings" pitchFamily="2" charset="2"/>
              <a:buChar char="u"/>
            </a:pPr>
            <a:r>
              <a:rPr lang="zh-CN" altLang="en-US" sz="1300" dirty="0">
                <a:solidFill>
                  <a:srgbClr val="5F5F5F"/>
                </a:solidFill>
                <a:ea typeface="华文细黑" pitchFamily="2" charset="-122"/>
                <a:cs typeface="Arial" charset="0"/>
              </a:rPr>
              <a:t>从市场份额的变化上来看，</a:t>
            </a:r>
            <a:r>
              <a:rPr lang="en-US" altLang="zh-CN" sz="1300" dirty="0">
                <a:solidFill>
                  <a:srgbClr val="5F5F5F"/>
                </a:solidFill>
                <a:ea typeface="华文细黑" pitchFamily="2" charset="-122"/>
                <a:cs typeface="Arial" charset="0"/>
              </a:rPr>
              <a:t>A</a:t>
            </a:r>
            <a:r>
              <a:rPr lang="zh-CN" altLang="en-US" sz="1300" dirty="0">
                <a:solidFill>
                  <a:srgbClr val="5F5F5F"/>
                </a:solidFill>
                <a:ea typeface="华文细黑" pitchFamily="2" charset="-122"/>
                <a:cs typeface="Arial" charset="0"/>
              </a:rPr>
              <a:t>级、</a:t>
            </a:r>
            <a:r>
              <a:rPr lang="en-US" altLang="zh-CN" sz="1300" dirty="0">
                <a:solidFill>
                  <a:srgbClr val="5F5F5F"/>
                </a:solidFill>
                <a:ea typeface="华文细黑" pitchFamily="2" charset="-122"/>
                <a:cs typeface="Arial" charset="0"/>
              </a:rPr>
              <a:t>B</a:t>
            </a:r>
            <a:r>
              <a:rPr lang="zh-CN" altLang="en-US" sz="1300" dirty="0">
                <a:solidFill>
                  <a:srgbClr val="5F5F5F"/>
                </a:solidFill>
                <a:ea typeface="华文细黑" pitchFamily="2" charset="-122"/>
                <a:cs typeface="Arial" charset="0"/>
              </a:rPr>
              <a:t>级和</a:t>
            </a:r>
            <a:r>
              <a:rPr lang="en-US" altLang="zh-CN" sz="1300" dirty="0">
                <a:solidFill>
                  <a:srgbClr val="5F5F5F"/>
                </a:solidFill>
                <a:ea typeface="华文细黑" pitchFamily="2" charset="-122"/>
                <a:cs typeface="Arial" charset="0"/>
              </a:rPr>
              <a:t>MPV</a:t>
            </a:r>
            <a:r>
              <a:rPr lang="zh-CN" altLang="en-US" sz="1300" dirty="0">
                <a:solidFill>
                  <a:srgbClr val="5F5F5F"/>
                </a:solidFill>
                <a:ea typeface="华文细黑" pitchFamily="2" charset="-122"/>
                <a:cs typeface="Arial" charset="0"/>
              </a:rPr>
              <a:t>市场的市场份额出现环比下降，其他各级别细分市场的份额均环比上涨</a:t>
            </a:r>
            <a:endParaRPr lang="en-US" altLang="zh-CN" sz="1300" dirty="0">
              <a:solidFill>
                <a:prstClr val="black"/>
              </a:solidFill>
              <a:ea typeface="华文细黑" pitchFamily="2" charset="-122"/>
              <a:cs typeface="Arial" charset="0"/>
            </a:endParaRPr>
          </a:p>
        </p:txBody>
      </p:sp>
      <p:sp>
        <p:nvSpPr>
          <p:cNvPr id="18" name="内容占位符 2"/>
          <p:cNvSpPr txBox="1">
            <a:spLocks/>
          </p:cNvSpPr>
          <p:nvPr/>
        </p:nvSpPr>
        <p:spPr>
          <a:xfrm>
            <a:off x="215516" y="964208"/>
            <a:ext cx="8353425" cy="736600"/>
          </a:xfrm>
          <a:prstGeom prst="rect">
            <a:avLst/>
          </a:prstGeom>
        </p:spPr>
        <p:txBody>
          <a:bodyPr vert="horz" lIns="91440" tIns="45720" rIns="91440" bIns="45720" rtlCol="0">
            <a:norm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000"/>
              </a:lnSpc>
              <a:buClr>
                <a:srgbClr val="275C9D"/>
              </a:buClr>
              <a:buSzPct val="100000"/>
              <a:buFont typeface="Wingdings" panose="05000000000000000000" pitchFamily="2" charset="2"/>
              <a:buChar char="n"/>
              <a:defRPr/>
            </a:pPr>
            <a:r>
              <a:rPr lang="zh-CN" altLang="en-US" sz="1400" dirty="0">
                <a:solidFill>
                  <a:srgbClr val="5F5F5F"/>
                </a:solidFill>
                <a:latin typeface="+mn-ea"/>
                <a:ea typeface="+mn-ea"/>
              </a:rPr>
              <a:t>整体价格变化指数走势主要受各级别终端“价格、销量”两方面因素的影响。</a:t>
            </a:r>
            <a:r>
              <a:rPr lang="en-US" altLang="zh-CN" sz="1400" dirty="0">
                <a:solidFill>
                  <a:srgbClr val="5F5F5F"/>
                </a:solidFill>
                <a:latin typeface="+mn-ea"/>
                <a:ea typeface="+mn-ea"/>
              </a:rPr>
              <a:t>11</a:t>
            </a:r>
            <a:r>
              <a:rPr lang="zh-CN" altLang="en-US" sz="1400" dirty="0">
                <a:solidFill>
                  <a:srgbClr val="5F5F5F"/>
                </a:solidFill>
                <a:latin typeface="+mn-ea"/>
                <a:ea typeface="+mn-ea"/>
              </a:rPr>
              <a:t>月整体价格变化指数出现下跌，其影响因素表现如下</a:t>
            </a:r>
            <a:r>
              <a:rPr lang="zh-CN" altLang="en-US" sz="1400" dirty="0">
                <a:solidFill>
                  <a:srgbClr val="474747"/>
                </a:solidFill>
                <a:latin typeface="+mn-ea"/>
                <a:ea typeface="+mn-ea"/>
              </a:rPr>
              <a:t>：</a:t>
            </a:r>
          </a:p>
        </p:txBody>
      </p:sp>
      <p:graphicFrame>
        <p:nvGraphicFramePr>
          <p:cNvPr id="22" name="Object 10"/>
          <p:cNvGraphicFramePr>
            <a:graphicFrameLocks noChangeAspect="1"/>
          </p:cNvGraphicFramePr>
          <p:nvPr>
            <p:extLst>
              <p:ext uri="{D42A27DB-BD31-4B8C-83A1-F6EECF244321}">
                <p14:modId xmlns:p14="http://schemas.microsoft.com/office/powerpoint/2010/main" val="3139588248"/>
              </p:ext>
            </p:extLst>
          </p:nvPr>
        </p:nvGraphicFramePr>
        <p:xfrm>
          <a:off x="4338513" y="4334669"/>
          <a:ext cx="4049911" cy="21304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Object 45"/>
          <p:cNvGraphicFramePr>
            <a:graphicFrameLocks noChangeAspect="1"/>
          </p:cNvGraphicFramePr>
          <p:nvPr>
            <p:extLst>
              <p:ext uri="{D42A27DB-BD31-4B8C-83A1-F6EECF244321}">
                <p14:modId xmlns:p14="http://schemas.microsoft.com/office/powerpoint/2010/main" val="2598810739"/>
              </p:ext>
            </p:extLst>
          </p:nvPr>
        </p:nvGraphicFramePr>
        <p:xfrm>
          <a:off x="4346356" y="1813102"/>
          <a:ext cx="4464050" cy="24015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7668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234268594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1451" name="think-cell Slide" r:id="rId14" imgW="360" imgH="360" progId="">
                  <p:embed/>
                </p:oleObj>
              </mc:Choice>
              <mc:Fallback>
                <p:oleObj name="think-cell Slide" r:id="rId14" imgW="360" imgH="360" progId="">
                  <p:embed/>
                  <p:pic>
                    <p:nvPicPr>
                      <p:cNvPr id="0" name="Picture 29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3355300829"/>
              </p:ext>
            </p:extLst>
          </p:nvPr>
        </p:nvGraphicFramePr>
        <p:xfrm>
          <a:off x="467543" y="3447332"/>
          <a:ext cx="7920807" cy="2893798"/>
        </p:xfrm>
        <a:graphic>
          <a:graphicData uri="http://schemas.openxmlformats.org/drawingml/2006/chart">
            <c:chart xmlns:c="http://schemas.openxmlformats.org/drawingml/2006/chart" xmlns:r="http://schemas.openxmlformats.org/officeDocument/2006/relationships" r:id="rId16"/>
          </a:graphicData>
        </a:graphic>
      </p:graphicFrame>
      <p:sp>
        <p:nvSpPr>
          <p:cNvPr id="1639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B2811A4-376F-4581-9234-31D28ABFB0E3}" type="slidenum">
              <a:rPr lang="zh-CN" altLang="en-US" smtClean="0"/>
              <a:pPr/>
              <a:t>11</a:t>
            </a:fld>
            <a:endParaRPr lang="zh-CN" altLang="en-US" dirty="0"/>
          </a:p>
        </p:txBody>
      </p:sp>
      <p:sp>
        <p:nvSpPr>
          <p:cNvPr id="45" name="TextBox 44"/>
          <p:cNvSpPr txBox="1"/>
          <p:nvPr>
            <p:custDataLst>
              <p:tags r:id="rId5"/>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37" name="AutoShape 66"/>
          <p:cNvSpPr>
            <a:spLocks noChangeArrowheads="1"/>
          </p:cNvSpPr>
          <p:nvPr>
            <p:custDataLst>
              <p:tags r:id="rId6"/>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38" name="AutoShape 67"/>
          <p:cNvSpPr>
            <a:spLocks noChangeArrowheads="1"/>
          </p:cNvSpPr>
          <p:nvPr>
            <p:custDataLst>
              <p:tags r:id="rId7"/>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41" name="Text Box 68"/>
          <p:cNvSpPr txBox="1">
            <a:spLocks noChangeArrowheads="1"/>
          </p:cNvSpPr>
          <p:nvPr>
            <p:custDataLst>
              <p:tags r:id="rId8"/>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42" name="Text Box 69"/>
          <p:cNvSpPr txBox="1">
            <a:spLocks noChangeArrowheads="1"/>
          </p:cNvSpPr>
          <p:nvPr>
            <p:custDataLst>
              <p:tags r:id="rId9"/>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43" name="组合 42"/>
          <p:cNvGrpSpPr>
            <a:grpSpLocks/>
          </p:cNvGrpSpPr>
          <p:nvPr>
            <p:custDataLst>
              <p:tags r:id="rId10"/>
            </p:custDataLst>
          </p:nvPr>
        </p:nvGrpSpPr>
        <p:grpSpPr bwMode="auto">
          <a:xfrm>
            <a:off x="2409704" y="3081851"/>
            <a:ext cx="4308475" cy="352425"/>
            <a:chOff x="2330450" y="2103438"/>
            <a:chExt cx="4308475" cy="352425"/>
          </a:xfrm>
          <a:solidFill>
            <a:srgbClr val="275C9D"/>
          </a:solidFill>
        </p:grpSpPr>
        <p:sp>
          <p:nvSpPr>
            <p:cNvPr id="4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4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
        <p:nvSpPr>
          <p:cNvPr id="14" name="内容占位符 2"/>
          <p:cNvSpPr txBox="1">
            <a:spLocks/>
          </p:cNvSpPr>
          <p:nvPr>
            <p:custDataLst>
              <p:tags r:id="rId11"/>
            </p:custDataLst>
          </p:nvPr>
        </p:nvSpPr>
        <p:spPr bwMode="auto">
          <a:xfrm>
            <a:off x="395288" y="836613"/>
            <a:ext cx="8353425" cy="18716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年</a:t>
            </a:r>
            <a:r>
              <a:rPr lang="en-US" altLang="zh-CN" sz="1600" b="1" dirty="0">
                <a:latin typeface="+mj-ea"/>
                <a:ea typeface="+mj-ea"/>
              </a:rPr>
              <a:t>GAIN·11</a:t>
            </a:r>
            <a:r>
              <a:rPr lang="zh-CN" altLang="en-US" sz="1600" b="1" dirty="0">
                <a:latin typeface="+mj-ea"/>
                <a:ea typeface="+mj-ea"/>
              </a:rPr>
              <a:t>月整体终端优惠指数为</a:t>
            </a:r>
            <a:r>
              <a:rPr lang="en-US" altLang="zh-CN" sz="1600" b="1" dirty="0">
                <a:latin typeface="+mj-ea"/>
                <a:ea typeface="+mj-ea"/>
              </a:rPr>
              <a:t>-2.18</a:t>
            </a:r>
            <a:r>
              <a:rPr lang="zh-CN" altLang="en-US" sz="1600" b="1" dirty="0">
                <a:latin typeface="+mj-ea"/>
                <a:ea typeface="+mj-ea"/>
              </a:rPr>
              <a:t>，环比上升</a:t>
            </a:r>
            <a:r>
              <a:rPr lang="en-US" altLang="zh-CN" sz="1600" b="1" dirty="0">
                <a:latin typeface="+mj-ea"/>
                <a:ea typeface="+mj-ea"/>
              </a:rPr>
              <a:t>3.0%</a:t>
            </a:r>
            <a:endParaRPr lang="zh-CN" altLang="en-US" sz="1600" b="1" dirty="0">
              <a:latin typeface="+mj-lt"/>
            </a:endParaRPr>
          </a:p>
          <a:p>
            <a:pPr marL="342000" lvl="1" indent="-342000">
              <a:lnSpc>
                <a:spcPts val="2000"/>
              </a:lnSpc>
              <a:spcBef>
                <a:spcPts val="0"/>
              </a:spcBef>
              <a:spcAft>
                <a:spcPts val="600"/>
              </a:spcAft>
              <a:buFont typeface="Wingdings" pitchFamily="2" charset="2"/>
              <a:buChar char="Ø"/>
              <a:defRPr/>
            </a:pPr>
            <a:r>
              <a:rPr lang="zh-CN" altLang="en-US" sz="1400" dirty="0">
                <a:solidFill>
                  <a:srgbClr val="5F5F5F"/>
                </a:solidFill>
                <a:latin typeface="+mn-ea"/>
              </a:rPr>
              <a:t>近</a:t>
            </a:r>
            <a:r>
              <a:rPr lang="en-US" altLang="zh-CN" sz="1400" dirty="0">
                <a:solidFill>
                  <a:srgbClr val="5F5F5F"/>
                </a:solidFill>
                <a:latin typeface="+mn-ea"/>
              </a:rPr>
              <a:t>3</a:t>
            </a:r>
            <a:r>
              <a:rPr lang="zh-CN" altLang="en-US" sz="1400" dirty="0">
                <a:solidFill>
                  <a:srgbClr val="5F5F5F"/>
                </a:solidFill>
                <a:latin typeface="+mn-ea"/>
              </a:rPr>
              <a:t>个月来，整体乘用车市场的终端优惠幅度连续保持减少的趋势</a:t>
            </a:r>
            <a:endParaRPr lang="en-US" altLang="zh-CN"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r>
              <a:rPr lang="zh-CN" altLang="en-US" sz="1400" dirty="0">
                <a:solidFill>
                  <a:srgbClr val="5F5F5F"/>
                </a:solidFill>
                <a:latin typeface="+mn-ea"/>
              </a:rPr>
              <a:t>临近年底，年度销量权重较大的品牌经销商开始回收终端成交优惠力度，本月各细分市场中只有</a:t>
            </a:r>
            <a:r>
              <a:rPr lang="en-US" altLang="zh-CN" sz="1400" dirty="0">
                <a:solidFill>
                  <a:srgbClr val="5F5F5F"/>
                </a:solidFill>
                <a:latin typeface="+mn-ea"/>
              </a:rPr>
              <a:t>C</a:t>
            </a:r>
            <a:r>
              <a:rPr lang="zh-CN" altLang="en-US" sz="1400" dirty="0">
                <a:solidFill>
                  <a:srgbClr val="5F5F5F"/>
                </a:solidFill>
                <a:latin typeface="+mn-ea"/>
              </a:rPr>
              <a:t>级和</a:t>
            </a:r>
            <a:r>
              <a:rPr lang="en-US" altLang="zh-CN" sz="1400" dirty="0">
                <a:solidFill>
                  <a:srgbClr val="5F5F5F"/>
                </a:solidFill>
                <a:latin typeface="+mn-ea"/>
              </a:rPr>
              <a:t>MPV</a:t>
            </a:r>
            <a:r>
              <a:rPr lang="zh-CN" altLang="en-US" sz="1400" dirty="0">
                <a:solidFill>
                  <a:srgbClr val="5F5F5F"/>
                </a:solidFill>
                <a:latin typeface="+mn-ea"/>
              </a:rPr>
              <a:t>市场的终端加权优惠环比有所增加，而其它细分市场的优惠幅度环比均呈现了不同程度的减少</a:t>
            </a:r>
          </a:p>
          <a:p>
            <a:pPr marL="0" lvl="1" indent="0">
              <a:lnSpc>
                <a:spcPts val="2000"/>
              </a:lnSpc>
              <a:spcBef>
                <a:spcPts val="0"/>
              </a:spcBef>
              <a:spcAft>
                <a:spcPts val="600"/>
              </a:spcAft>
              <a:buNone/>
              <a:defRPr/>
            </a:pPr>
            <a:endParaRPr lang="zh-CN" altLang="en-US" sz="1400" dirty="0">
              <a:solidFill>
                <a:srgbClr val="5F5F5F"/>
              </a:solidFill>
              <a:latin typeface="+mn-ea"/>
            </a:endParaRPr>
          </a:p>
          <a:p>
            <a:pPr marL="342000" lvl="1" indent="-342000">
              <a:lnSpc>
                <a:spcPts val="2000"/>
              </a:lnSpc>
              <a:spcBef>
                <a:spcPts val="0"/>
              </a:spcBef>
              <a:spcAft>
                <a:spcPts val="600"/>
              </a:spcAft>
              <a:buFont typeface="Wingdings" pitchFamily="2" charset="2"/>
              <a:buChar char="Ø"/>
              <a:defRPr/>
            </a:pPr>
            <a:endParaRPr lang="en-US" altLang="zh-CN" sz="1400" dirty="0">
              <a:solidFill>
                <a:srgbClr val="FF0000"/>
              </a:solidFill>
              <a:latin typeface="+mn-ea"/>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整体终端优惠</a:t>
            </a:r>
            <a:r>
              <a:rPr lang="en-US" altLang="en-US" dirty="0" err="1"/>
              <a:t>指数</a:t>
            </a:r>
            <a:r>
              <a:rPr lang="en-US" altLang="en-US" dirty="0"/>
              <a:t>—</a:t>
            </a:r>
            <a:r>
              <a:rPr lang="en-US" altLang="zh-CN" dirty="0"/>
              <a:t>11</a:t>
            </a:r>
            <a:r>
              <a:rPr lang="zh-CN" altLang="en-US" dirty="0"/>
              <a:t>月</a:t>
            </a:r>
          </a:p>
        </p:txBody>
      </p:sp>
      <p:sp>
        <p:nvSpPr>
          <p:cNvPr id="15" name="Oval 178"/>
          <p:cNvSpPr>
            <a:spLocks noChangeArrowheads="1"/>
          </p:cNvSpPr>
          <p:nvPr/>
        </p:nvSpPr>
        <p:spPr bwMode="auto">
          <a:xfrm>
            <a:off x="4788024" y="5733256"/>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20,090</a:t>
            </a:r>
          </a:p>
        </p:txBody>
      </p:sp>
      <p:sp>
        <p:nvSpPr>
          <p:cNvPr id="19" name="Oval 178">
            <a:extLst>
              <a:ext uri="{FF2B5EF4-FFF2-40B4-BE49-F238E27FC236}">
                <a16:creationId xmlns:a16="http://schemas.microsoft.com/office/drawing/2014/main" id="{DD670249-9B27-4A04-888E-B52CE9FEFA2A}"/>
              </a:ext>
            </a:extLst>
          </p:cNvPr>
          <p:cNvSpPr>
            <a:spLocks noChangeArrowheads="1"/>
          </p:cNvSpPr>
          <p:nvPr/>
        </p:nvSpPr>
        <p:spPr bwMode="auto">
          <a:xfrm>
            <a:off x="5454468" y="5733887"/>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a:t>
            </a:r>
            <a:r>
              <a:rPr lang="en-US" altLang="en-US" sz="700" dirty="0">
                <a:solidFill>
                  <a:srgbClr val="FF9933"/>
                </a:solidFill>
              </a:rPr>
              <a:t>20,</a:t>
            </a:r>
            <a:r>
              <a:rPr lang="en-US" altLang="zh-CN" sz="700" dirty="0">
                <a:solidFill>
                  <a:srgbClr val="FF9933"/>
                </a:solidFill>
              </a:rPr>
              <a:t>282</a:t>
            </a:r>
            <a:endParaRPr lang="en-US" altLang="en-US" sz="700" dirty="0">
              <a:solidFill>
                <a:srgbClr val="FF9933"/>
              </a:solidFill>
            </a:endParaRPr>
          </a:p>
        </p:txBody>
      </p:sp>
      <p:sp>
        <p:nvSpPr>
          <p:cNvPr id="17" name="Oval 178">
            <a:extLst>
              <a:ext uri="{FF2B5EF4-FFF2-40B4-BE49-F238E27FC236}">
                <a16:creationId xmlns:a16="http://schemas.microsoft.com/office/drawing/2014/main" id="{3ACDCA3D-EC82-4276-BBFC-43D022F1E5CD}"/>
              </a:ext>
            </a:extLst>
          </p:cNvPr>
          <p:cNvSpPr>
            <a:spLocks noChangeArrowheads="1"/>
          </p:cNvSpPr>
          <p:nvPr/>
        </p:nvSpPr>
        <p:spPr bwMode="auto">
          <a:xfrm>
            <a:off x="6018866" y="5689672"/>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￥19,341</a:t>
            </a:r>
            <a:endParaRPr lang="en-US" altLang="en-US" sz="700" dirty="0">
              <a:solidFill>
                <a:srgbClr val="FF9933"/>
              </a:solidFill>
            </a:endParaRPr>
          </a:p>
        </p:txBody>
      </p:sp>
      <p:sp>
        <p:nvSpPr>
          <p:cNvPr id="20" name="Oval 178">
            <a:extLst>
              <a:ext uri="{FF2B5EF4-FFF2-40B4-BE49-F238E27FC236}">
                <a16:creationId xmlns:a16="http://schemas.microsoft.com/office/drawing/2014/main" id="{D59E548A-6D8D-49B8-A81B-E9C555C609CF}"/>
              </a:ext>
            </a:extLst>
          </p:cNvPr>
          <p:cNvSpPr>
            <a:spLocks noChangeArrowheads="1"/>
          </p:cNvSpPr>
          <p:nvPr/>
        </p:nvSpPr>
        <p:spPr bwMode="auto">
          <a:xfrm>
            <a:off x="6588224" y="5448834"/>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￥1</a:t>
            </a:r>
            <a:r>
              <a:rPr lang="en-US" altLang="zh-CN" sz="700" kern="0" dirty="0">
                <a:solidFill>
                  <a:srgbClr val="FF9933"/>
                </a:solidFill>
              </a:rPr>
              <a:t>8</a:t>
            </a:r>
            <a:r>
              <a:rPr lang="en-US" altLang="en-US" sz="700" kern="0" dirty="0">
                <a:solidFill>
                  <a:srgbClr val="FF9933"/>
                </a:solidFill>
              </a:rPr>
              <a:t>,</a:t>
            </a:r>
            <a:r>
              <a:rPr lang="en-US" altLang="zh-CN" sz="700" kern="0" dirty="0">
                <a:solidFill>
                  <a:srgbClr val="FF9933"/>
                </a:solidFill>
              </a:rPr>
              <a:t>712</a:t>
            </a:r>
            <a:endParaRPr lang="en-US" altLang="en-US" sz="700" dirty="0">
              <a:solidFill>
                <a:srgbClr val="FF9933"/>
              </a:solidFill>
            </a:endParaRPr>
          </a:p>
        </p:txBody>
      </p:sp>
      <p:sp>
        <p:nvSpPr>
          <p:cNvPr id="22" name="Oval 178">
            <a:extLst>
              <a:ext uri="{FF2B5EF4-FFF2-40B4-BE49-F238E27FC236}">
                <a16:creationId xmlns:a16="http://schemas.microsoft.com/office/drawing/2014/main" id="{D701F7D5-8A25-4484-ADA1-967F991CD078}"/>
              </a:ext>
            </a:extLst>
          </p:cNvPr>
          <p:cNvSpPr>
            <a:spLocks noChangeArrowheads="1"/>
          </p:cNvSpPr>
          <p:nvPr/>
        </p:nvSpPr>
        <p:spPr bwMode="auto">
          <a:xfrm>
            <a:off x="7152622" y="5445249"/>
            <a:ext cx="712873" cy="20563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700" kern="0" dirty="0">
                <a:solidFill>
                  <a:srgbClr val="FF9933"/>
                </a:solidFill>
              </a:rPr>
              <a:t>￥1</a:t>
            </a:r>
            <a:r>
              <a:rPr lang="en-US" altLang="zh-CN" sz="700" kern="0" dirty="0">
                <a:solidFill>
                  <a:srgbClr val="FF9933"/>
                </a:solidFill>
              </a:rPr>
              <a:t>8</a:t>
            </a:r>
            <a:r>
              <a:rPr lang="en-US" altLang="en-US" sz="700" kern="0" dirty="0">
                <a:solidFill>
                  <a:srgbClr val="FF9933"/>
                </a:solidFill>
              </a:rPr>
              <a:t>,</a:t>
            </a:r>
            <a:r>
              <a:rPr lang="en-US" altLang="zh-CN" sz="700" kern="0" dirty="0">
                <a:solidFill>
                  <a:srgbClr val="FF9933"/>
                </a:solidFill>
              </a:rPr>
              <a:t>148</a:t>
            </a:r>
            <a:endParaRPr lang="en-US" altLang="en-US" sz="700" dirty="0">
              <a:solidFill>
                <a:srgbClr val="FF9933"/>
              </a:solidFill>
            </a:endParaRPr>
          </a:p>
        </p:txBody>
      </p:sp>
    </p:spTree>
    <p:extLst>
      <p:ext uri="{BB962C8B-B14F-4D97-AF65-F5344CB8AC3E}">
        <p14:creationId xmlns:p14="http://schemas.microsoft.com/office/powerpoint/2010/main" val="23026939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灯片编号占位符 12"/>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9899898-781C-4C11-ABFD-7DFEEAC345D7}" type="slidenum">
              <a:rPr lang="zh-CN" altLang="en-US" smtClean="0"/>
              <a:pPr/>
              <a:t>12</a:t>
            </a:fld>
            <a:endParaRPr lang="zh-CN" altLang="en-US"/>
          </a:p>
        </p:txBody>
      </p:sp>
      <p:sp>
        <p:nvSpPr>
          <p:cNvPr id="2" name="标题 1"/>
          <p:cNvSpPr>
            <a:spLocks noGrp="1"/>
          </p:cNvSpPr>
          <p:nvPr>
            <p:ph type="title" idx="4294967295"/>
          </p:nvPr>
        </p:nvSpPr>
        <p:spPr>
          <a:xfrm>
            <a:off x="1166936" y="260648"/>
            <a:ext cx="6938421" cy="468015"/>
          </a:xfrm>
          <a:prstGeom prst="rect">
            <a:avLst/>
          </a:prstGeom>
          <a:noFill/>
        </p:spPr>
        <p:txBody>
          <a:bodyPr/>
          <a:lstStyle/>
          <a:p>
            <a:pPr>
              <a:defRPr/>
            </a:pPr>
            <a:r>
              <a:rPr lang="zh-CN" altLang="en-US" b="1" dirty="0">
                <a:solidFill>
                  <a:srgbClr val="075A77"/>
                </a:solidFill>
                <a:latin typeface="+mn-ea"/>
                <a:ea typeface="+mn-ea"/>
              </a:rPr>
              <a:t>指数解读</a:t>
            </a:r>
          </a:p>
        </p:txBody>
      </p:sp>
      <p:sp>
        <p:nvSpPr>
          <p:cNvPr id="6" name="AutoShape 66"/>
          <p:cNvSpPr>
            <a:spLocks noChangeArrowheads="1"/>
          </p:cNvSpPr>
          <p:nvPr/>
        </p:nvSpPr>
        <p:spPr bwMode="auto">
          <a:xfrm>
            <a:off x="7524332" y="3110245"/>
            <a:ext cx="250825" cy="900113"/>
          </a:xfrm>
          <a:prstGeom prst="upArrow">
            <a:avLst>
              <a:gd name="adj1" fmla="val 50000"/>
              <a:gd name="adj2" fmla="val 89715"/>
            </a:avLst>
          </a:prstGeom>
          <a:solidFill>
            <a:srgbClr val="275C9D"/>
          </a:solidFill>
          <a:ln>
            <a:noFill/>
            <a:headEnd/>
            <a:tailEnd/>
          </a:ln>
          <a:effectLst>
            <a:outerShdw dist="17780" dir="2700000" algn="t"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7" name="AutoShape 67"/>
          <p:cNvSpPr>
            <a:spLocks noChangeArrowheads="1"/>
          </p:cNvSpPr>
          <p:nvPr/>
        </p:nvSpPr>
        <p:spPr bwMode="auto">
          <a:xfrm rot="10800000">
            <a:off x="7524332" y="4231070"/>
            <a:ext cx="250825" cy="900113"/>
          </a:xfrm>
          <a:prstGeom prst="upArrow">
            <a:avLst>
              <a:gd name="adj1" fmla="val 50000"/>
              <a:gd name="adj2" fmla="val 89715"/>
            </a:avLst>
          </a:prstGeom>
          <a:solidFill>
            <a:srgbClr val="BFBFBF"/>
          </a:solidFill>
          <a:ln>
            <a:noFill/>
            <a:headEnd/>
            <a:tailEnd/>
          </a:ln>
          <a:effectLst>
            <a:outerShdw dist="17780" dir="2700000" algn="tl"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8" name="Text Box 68"/>
          <p:cNvSpPr txBox="1">
            <a:spLocks noChangeArrowheads="1"/>
          </p:cNvSpPr>
          <p:nvPr/>
        </p:nvSpPr>
        <p:spPr bwMode="auto">
          <a:xfrm>
            <a:off x="7735406" y="3067383"/>
            <a:ext cx="335028" cy="947737"/>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优惠增加</a:t>
            </a:r>
          </a:p>
        </p:txBody>
      </p:sp>
      <p:sp>
        <p:nvSpPr>
          <p:cNvPr id="9" name="Text Box 69"/>
          <p:cNvSpPr txBox="1">
            <a:spLocks noChangeArrowheads="1"/>
          </p:cNvSpPr>
          <p:nvPr/>
        </p:nvSpPr>
        <p:spPr bwMode="auto">
          <a:xfrm>
            <a:off x="7770329" y="4075495"/>
            <a:ext cx="335028" cy="1109663"/>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优惠减少</a:t>
            </a:r>
          </a:p>
        </p:txBody>
      </p:sp>
      <p:sp>
        <p:nvSpPr>
          <p:cNvPr id="10" name="Text Box 26"/>
          <p:cNvSpPr txBox="1">
            <a:spLocks noChangeArrowheads="1"/>
          </p:cNvSpPr>
          <p:nvPr/>
        </p:nvSpPr>
        <p:spPr bwMode="auto">
          <a:xfrm>
            <a:off x="2713583" y="2708920"/>
            <a:ext cx="3730625" cy="264688"/>
          </a:xfrm>
          <a:prstGeom prst="rect">
            <a:avLst/>
          </a:prstGeom>
          <a:noFill/>
          <a:ln w="19050" algn="ctr">
            <a:solidFill>
              <a:srgbClr val="C0C0C0"/>
            </a:solidFill>
            <a:prstDash val="sysDot"/>
            <a:miter lim="800000"/>
            <a:headEnd/>
            <a:tailEnd/>
          </a:ln>
        </p:spPr>
        <p:txBody>
          <a:bodyPr anchor="ctr">
            <a:spAutoFit/>
          </a:bodyPr>
          <a:lstStyle/>
          <a:p>
            <a:pPr algn="ctr" eaLnBrk="0" hangingPunct="0">
              <a:lnSpc>
                <a:spcPct val="80000"/>
              </a:lnSpc>
              <a:spcBef>
                <a:spcPct val="50000"/>
              </a:spcBef>
              <a:buFont typeface="Arial" charset="0"/>
              <a:buNone/>
              <a:defRPr/>
            </a:pPr>
            <a:r>
              <a:rPr lang="zh-CN" altLang="en-US" sz="1400" b="1" dirty="0">
                <a:solidFill>
                  <a:prstClr val="black"/>
                </a:solidFill>
                <a:effectLst>
                  <a:outerShdw blurRad="38100" dist="38100" dir="2700000" algn="tl">
                    <a:srgbClr val="C0C0C0"/>
                  </a:outerShdw>
                </a:effectLst>
                <a:latin typeface="Calibri"/>
                <a:ea typeface="华文细黑" pitchFamily="2" charset="-122"/>
              </a:rPr>
              <a:t>各级别市场终端优惠幅度环比变化情况</a:t>
            </a:r>
          </a:p>
        </p:txBody>
      </p:sp>
      <p:sp>
        <p:nvSpPr>
          <p:cNvPr id="12" name="Text Box 6"/>
          <p:cNvSpPr txBox="1">
            <a:spLocks noChangeArrowheads="1"/>
          </p:cNvSpPr>
          <p:nvPr/>
        </p:nvSpPr>
        <p:spPr bwMode="auto">
          <a:xfrm>
            <a:off x="395288" y="801690"/>
            <a:ext cx="1655762" cy="282573"/>
          </a:xfrm>
          <a:prstGeom prst="rect">
            <a:avLst/>
          </a:prstGeom>
          <a:ln>
            <a:solidFill>
              <a:srgbClr val="275C9D"/>
            </a:solidFill>
            <a:headEnd/>
            <a:tailEnd/>
          </a:ln>
        </p:spPr>
        <p:style>
          <a:lnRef idx="2">
            <a:schemeClr val="dk1"/>
          </a:lnRef>
          <a:fillRef idx="1">
            <a:schemeClr val="lt1"/>
          </a:fillRef>
          <a:effectRef idx="0">
            <a:schemeClr val="dk1"/>
          </a:effectRef>
          <a:fontRef idx="minor">
            <a:schemeClr val="dk1"/>
          </a:fontRef>
        </p:style>
        <p:txBody>
          <a:bodyPr lIns="18000" tIns="18000" rIns="18000" bIns="18000">
            <a:spAutoFit/>
          </a:bodyPr>
          <a:lstStyle/>
          <a:p>
            <a:pPr algn="ctr" fontAlgn="auto">
              <a:spcBef>
                <a:spcPct val="50000"/>
              </a:spcBef>
              <a:spcAft>
                <a:spcPts val="0"/>
              </a:spcAft>
              <a:buFont typeface="Arial" charset="0"/>
              <a:buNone/>
              <a:defRPr/>
            </a:pPr>
            <a:r>
              <a:rPr lang="zh-CN" altLang="en-US" sz="1600" b="1" kern="0" dirty="0">
                <a:solidFill>
                  <a:prstClr val="black"/>
                </a:solidFill>
                <a:ea typeface="华文细黑" pitchFamily="2" charset="-122"/>
              </a:rPr>
              <a:t>终端优惠变化</a:t>
            </a:r>
          </a:p>
        </p:txBody>
      </p:sp>
      <p:graphicFrame>
        <p:nvGraphicFramePr>
          <p:cNvPr id="15" name="Object 11"/>
          <p:cNvGraphicFramePr>
            <a:graphicFrameLocks noChangeAspect="1"/>
          </p:cNvGraphicFramePr>
          <p:nvPr>
            <p:extLst>
              <p:ext uri="{D42A27DB-BD31-4B8C-83A1-F6EECF244321}">
                <p14:modId xmlns:p14="http://schemas.microsoft.com/office/powerpoint/2010/main" val="2474168248"/>
              </p:ext>
            </p:extLst>
          </p:nvPr>
        </p:nvGraphicFramePr>
        <p:xfrm>
          <a:off x="899593" y="2995375"/>
          <a:ext cx="6534150" cy="2439988"/>
        </p:xfrm>
        <a:graphic>
          <a:graphicData uri="http://schemas.openxmlformats.org/drawingml/2006/chart">
            <c:chart xmlns:c="http://schemas.openxmlformats.org/drawingml/2006/chart" xmlns:r="http://schemas.openxmlformats.org/officeDocument/2006/relationships" r:id="rId3"/>
          </a:graphicData>
        </a:graphic>
      </p:graphicFrame>
      <p:sp>
        <p:nvSpPr>
          <p:cNvPr id="13" name="内容占位符 2"/>
          <p:cNvSpPr txBox="1">
            <a:spLocks/>
          </p:cNvSpPr>
          <p:nvPr/>
        </p:nvSpPr>
        <p:spPr bwMode="auto">
          <a:xfrm>
            <a:off x="395039" y="1268413"/>
            <a:ext cx="8353425" cy="1584325"/>
          </a:xfrm>
          <a:prstGeom prst="rect">
            <a:avLst/>
          </a:prstGeom>
          <a:noFill/>
          <a:ln>
            <a:miter lim="800000"/>
            <a:headEnd/>
            <a:tailEnd/>
          </a:ln>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ts val="2000"/>
              </a:lnSpc>
              <a:buClr>
                <a:srgbClr val="275C9D"/>
              </a:buClr>
              <a:buFont typeface="Wingdings" pitchFamily="2" charset="2"/>
              <a:buChar char="n"/>
            </a:pPr>
            <a:r>
              <a:rPr lang="en-US" altLang="zh-CN" sz="1400" dirty="0">
                <a:solidFill>
                  <a:srgbClr val="5F5F5F"/>
                </a:solidFill>
                <a:latin typeface="+mn-ea"/>
                <a:ea typeface="+mn-ea"/>
              </a:rPr>
              <a:t>11</a:t>
            </a:r>
            <a:r>
              <a:rPr lang="zh-CN" altLang="en-US" sz="1400" dirty="0">
                <a:solidFill>
                  <a:srgbClr val="5F5F5F"/>
                </a:solidFill>
                <a:latin typeface="+mn-ea"/>
                <a:ea typeface="+mn-ea"/>
              </a:rPr>
              <a:t>月车市终端优惠幅度具体变化情况表现如下：</a:t>
            </a:r>
            <a:endParaRPr lang="en-US" altLang="zh-CN" sz="1400" dirty="0">
              <a:solidFill>
                <a:srgbClr val="5F5F5F"/>
              </a:solidFill>
              <a:latin typeface="+mn-ea"/>
              <a:ea typeface="+mn-ea"/>
            </a:endParaRPr>
          </a:p>
          <a:p>
            <a:pPr lvl="1">
              <a:lnSpc>
                <a:spcPts val="2000"/>
              </a:lnSpc>
              <a:buClr>
                <a:srgbClr val="5F5F5F"/>
              </a:buClr>
              <a:buFont typeface="Wingdings" pitchFamily="2" charset="2"/>
              <a:buChar char="Ø"/>
              <a:defRPr/>
            </a:pPr>
            <a:r>
              <a:rPr lang="zh-CN" altLang="en-US" sz="1400" dirty="0">
                <a:solidFill>
                  <a:srgbClr val="5F5F5F"/>
                </a:solidFill>
                <a:latin typeface="+mn-ea"/>
                <a:ea typeface="+mn-ea"/>
              </a:rPr>
              <a:t>各细分市场中只有</a:t>
            </a:r>
            <a:r>
              <a:rPr lang="en-US" altLang="zh-CN" sz="1400" dirty="0">
                <a:solidFill>
                  <a:srgbClr val="5F5F5F"/>
                </a:solidFill>
                <a:latin typeface="+mn-ea"/>
                <a:ea typeface="+mn-ea"/>
              </a:rPr>
              <a:t>C</a:t>
            </a:r>
            <a:r>
              <a:rPr lang="zh-CN" altLang="en-US" sz="1400" dirty="0">
                <a:solidFill>
                  <a:srgbClr val="5F5F5F"/>
                </a:solidFill>
                <a:latin typeface="+mn-ea"/>
                <a:ea typeface="+mn-ea"/>
              </a:rPr>
              <a:t>级和</a:t>
            </a:r>
            <a:r>
              <a:rPr lang="en-US" altLang="zh-CN" sz="1400" dirty="0">
                <a:solidFill>
                  <a:srgbClr val="5F5F5F"/>
                </a:solidFill>
                <a:latin typeface="+mn-ea"/>
                <a:ea typeface="+mn-ea"/>
              </a:rPr>
              <a:t>MPV</a:t>
            </a:r>
            <a:r>
              <a:rPr lang="zh-CN" altLang="en-US" sz="1400" dirty="0">
                <a:solidFill>
                  <a:srgbClr val="5F5F5F"/>
                </a:solidFill>
                <a:latin typeface="+mn-ea"/>
                <a:ea typeface="+mn-ea"/>
              </a:rPr>
              <a:t>市场的优惠环比有所增加，而其它细分市场的优惠幅度环比均呈现不同程度的减少</a:t>
            </a:r>
            <a:endParaRPr lang="en-US" altLang="zh-CN" sz="1400" dirty="0">
              <a:solidFill>
                <a:srgbClr val="5F5F5F"/>
              </a:solidFill>
              <a:latin typeface="+mn-ea"/>
              <a:ea typeface="+mn-ea"/>
            </a:endParaRPr>
          </a:p>
        </p:txBody>
      </p:sp>
    </p:spTree>
    <p:extLst>
      <p:ext uri="{BB962C8B-B14F-4D97-AF65-F5344CB8AC3E}">
        <p14:creationId xmlns:p14="http://schemas.microsoft.com/office/powerpoint/2010/main" val="497499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E570C9EB-4F0F-4D9E-919E-4C8C8723CC0C}" type="slidenum">
              <a:rPr lang="zh-CN" altLang="en-US" smtClean="0">
                <a:latin typeface="+mn-lt"/>
                <a:ea typeface="华文细黑" pitchFamily="2" charset="-122"/>
              </a:rPr>
              <a:pPr>
                <a:defRPr/>
              </a:pPr>
              <a:t>13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a:latin typeface="+mn-lt"/>
                <a:ea typeface="华文细黑" pitchFamily="2" charset="-122"/>
                <a:cs typeface="Arial" pitchFamily="34" charset="0"/>
              </a:rPr>
              <a:t>第三部分：分级别情况</a:t>
            </a:r>
            <a:endParaRPr lang="en-US" altLang="zh-CN" sz="2000" b="1">
              <a:latin typeface="+mn-lt"/>
              <a:ea typeface="华文细黑" pitchFamily="2" charset="-122"/>
              <a:cs typeface="Arial" pitchFamily="34" charset="0"/>
            </a:endParaRPr>
          </a:p>
        </p:txBody>
      </p:sp>
    </p:spTree>
    <p:extLst>
      <p:ext uri="{BB962C8B-B14F-4D97-AF65-F5344CB8AC3E}">
        <p14:creationId xmlns:p14="http://schemas.microsoft.com/office/powerpoint/2010/main" val="352565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009236828"/>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4504" name="think-cell Slide" r:id="rId14" imgW="360" imgH="360" progId="">
                  <p:embed/>
                </p:oleObj>
              </mc:Choice>
              <mc:Fallback>
                <p:oleObj name="think-cell Slide" r:id="rId14" imgW="360" imgH="360" progId="">
                  <p:embed/>
                  <p:pic>
                    <p:nvPicPr>
                      <p:cNvPr id="0" name="Picture 2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082793508"/>
              </p:ext>
            </p:extLst>
          </p:nvPr>
        </p:nvGraphicFramePr>
        <p:xfrm>
          <a:off x="395287" y="3500139"/>
          <a:ext cx="7993063" cy="2881313"/>
        </p:xfrm>
        <a:graphic>
          <a:graphicData uri="http://schemas.openxmlformats.org/drawingml/2006/chart">
            <c:chart xmlns:c="http://schemas.openxmlformats.org/drawingml/2006/chart" xmlns:r="http://schemas.openxmlformats.org/officeDocument/2006/relationships" r:id="rId16"/>
          </a:graphicData>
        </a:graphic>
      </p:graphicFrame>
      <p:sp>
        <p:nvSpPr>
          <p:cNvPr id="14"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14</a:t>
            </a:fld>
            <a:endParaRPr lang="zh-CN" altLang="en-US"/>
          </a:p>
        </p:txBody>
      </p:sp>
      <p:sp>
        <p:nvSpPr>
          <p:cNvPr id="41" name="TextBox 40"/>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grpSp>
        <p:nvGrpSpPr>
          <p:cNvPr id="16" name="组合 15"/>
          <p:cNvGrpSpPr>
            <a:grpSpLocks/>
          </p:cNvGrpSpPr>
          <p:nvPr>
            <p:custDataLst>
              <p:tags r:id="rId6"/>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级价格变化</a:t>
            </a:r>
            <a:r>
              <a:rPr lang="en-US" altLang="en-US" dirty="0" err="1"/>
              <a:t>指数</a:t>
            </a:r>
            <a:r>
              <a:rPr lang="en-US" altLang="en-US" dirty="0"/>
              <a:t>—</a:t>
            </a:r>
            <a:r>
              <a:rPr lang="en-US" altLang="zh-CN" dirty="0"/>
              <a:t>11</a:t>
            </a:r>
            <a:r>
              <a:rPr lang="zh-CN" altLang="en-US" dirty="0"/>
              <a:t>月</a:t>
            </a:r>
          </a:p>
        </p:txBody>
      </p:sp>
      <p:sp>
        <p:nvSpPr>
          <p:cNvPr id="25"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7"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8"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2" name="内容占位符 2"/>
          <p:cNvSpPr txBox="1">
            <a:spLocks/>
          </p:cNvSpPr>
          <p:nvPr>
            <p:custDataLst>
              <p:tags r:id="rId11"/>
            </p:custDataLst>
          </p:nvPr>
        </p:nvSpPr>
        <p:spPr>
          <a:xfrm>
            <a:off x="392113" y="836613"/>
            <a:ext cx="8356600" cy="20277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GAIN·11</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级别市场价格变化指数为</a:t>
            </a:r>
            <a:r>
              <a:rPr lang="en-US" altLang="zh-CN" sz="1600" b="1" dirty="0">
                <a:latin typeface="+mj-ea"/>
                <a:ea typeface="+mj-ea"/>
                <a:cs typeface="Arial" pitchFamily="34" charset="0"/>
              </a:rPr>
              <a:t>10.64</a:t>
            </a:r>
            <a:r>
              <a:rPr lang="zh-CN" altLang="en-US" sz="1600" b="1" dirty="0">
                <a:latin typeface="+mj-ea"/>
                <a:ea typeface="+mj-ea"/>
                <a:cs typeface="Arial" pitchFamily="34" charset="0"/>
              </a:rPr>
              <a:t>，环比上升</a:t>
            </a:r>
            <a:r>
              <a:rPr lang="en-US" altLang="zh-CN" sz="1600" b="1" dirty="0">
                <a:latin typeface="+mj-ea"/>
                <a:ea typeface="+mj-ea"/>
                <a:cs typeface="Arial" pitchFamily="34" charset="0"/>
              </a:rPr>
              <a:t>10.6%</a:t>
            </a:r>
            <a:r>
              <a:rPr lang="zh-CN" altLang="en-US" sz="1600" b="1" dirty="0">
                <a:latin typeface="+mj-ea"/>
                <a:ea typeface="+mj-ea"/>
                <a:cs typeface="Arial" pitchFamily="34" charset="0"/>
              </a:rPr>
              <a:t>，市场均价从</a:t>
            </a:r>
            <a:r>
              <a:rPr lang="en-US" altLang="zh-CN" sz="1600" b="1" dirty="0">
                <a:latin typeface="+mj-ea"/>
                <a:ea typeface="+mj-ea"/>
                <a:cs typeface="Arial" pitchFamily="34" charset="0"/>
              </a:rPr>
              <a:t>3.51</a:t>
            </a:r>
            <a:r>
              <a:rPr lang="zh-CN" altLang="en-US" sz="1600" b="1" dirty="0">
                <a:latin typeface="+mj-ea"/>
                <a:ea typeface="+mj-ea"/>
                <a:cs typeface="Arial" pitchFamily="34" charset="0"/>
              </a:rPr>
              <a:t>万上升至</a:t>
            </a:r>
            <a:r>
              <a:rPr lang="en-US" altLang="zh-CN" sz="1600" b="1" dirty="0">
                <a:latin typeface="+mj-ea"/>
                <a:ea typeface="+mj-ea"/>
                <a:cs typeface="Arial" pitchFamily="34" charset="0"/>
              </a:rPr>
              <a:t>3.88</a:t>
            </a:r>
            <a:r>
              <a:rPr lang="zh-CN" altLang="en-US" sz="1600" b="1" dirty="0">
                <a:latin typeface="+mj-ea"/>
                <a:ea typeface="+mj-ea"/>
                <a:cs typeface="Arial" pitchFamily="34" charset="0"/>
              </a:rPr>
              <a:t>万</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级价格指数本月出现了明显的上升，升幅达</a:t>
            </a:r>
            <a:r>
              <a:rPr lang="en-US" altLang="zh-CN" sz="1400" dirty="0"/>
              <a:t>3,700</a:t>
            </a:r>
            <a:r>
              <a:rPr lang="zh-CN" altLang="en-US" sz="1400" dirty="0"/>
              <a:t>元</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该级别本月终端成交均价出现大幅上升的主要原因是受到北斗星销量和成交价格双重提升的影响。该车型在</a:t>
            </a:r>
            <a:r>
              <a:rPr lang="en-US" altLang="zh-CN" sz="1400" dirty="0"/>
              <a:t>11</a:t>
            </a:r>
            <a:r>
              <a:rPr lang="zh-CN" altLang="en-US" sz="1400" dirty="0"/>
              <a:t>月份中高配车型的销量占比提升明显，并且产品整体销量较上月也有显著提升，因此其加权成交价格和销量权重进一步上升，直接拉高了该级别的成交均价</a:t>
            </a:r>
            <a:endParaRPr lang="en-US" altLang="zh-CN" sz="1400" dirty="0"/>
          </a:p>
        </p:txBody>
      </p:sp>
      <p:sp>
        <p:nvSpPr>
          <p:cNvPr id="15" name="矩形 14"/>
          <p:cNvSpPr/>
          <p:nvPr/>
        </p:nvSpPr>
        <p:spPr>
          <a:xfrm>
            <a:off x="4139952" y="4869160"/>
            <a:ext cx="564550" cy="198868"/>
          </a:xfrm>
          <a:prstGeom prst="rect">
            <a:avLst/>
          </a:prstGeom>
          <a:no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r>
              <a:rPr lang="en-US" altLang="zh-CN" sz="900" dirty="0">
                <a:solidFill>
                  <a:srgbClr val="FF9933"/>
                </a:solidFill>
              </a:rPr>
              <a:t>3.57</a:t>
            </a:r>
            <a:r>
              <a:rPr lang="zh-CN" altLang="en-US" sz="900" dirty="0">
                <a:solidFill>
                  <a:srgbClr val="FF9933"/>
                </a:solidFill>
              </a:rPr>
              <a:t>万</a:t>
            </a:r>
            <a:endParaRPr lang="en-US" altLang="zh-CN" sz="900" dirty="0">
              <a:solidFill>
                <a:srgbClr val="FF9933"/>
              </a:solidFill>
            </a:endParaRPr>
          </a:p>
        </p:txBody>
      </p:sp>
    </p:spTree>
    <p:extLst>
      <p:ext uri="{BB962C8B-B14F-4D97-AF65-F5344CB8AC3E}">
        <p14:creationId xmlns:p14="http://schemas.microsoft.com/office/powerpoint/2010/main" val="2472930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9177424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2677" name="think-cell Slide" r:id="rId13" imgW="360" imgH="360" progId="">
                  <p:embed/>
                </p:oleObj>
              </mc:Choice>
              <mc:Fallback>
                <p:oleObj name="think-cell Slide" r:id="rId13" imgW="360" imgH="360" progId="">
                  <p:embed/>
                  <p:pic>
                    <p:nvPicPr>
                      <p:cNvPr id="0" name="Picture 287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2404272264"/>
              </p:ext>
            </p:extLst>
          </p:nvPr>
        </p:nvGraphicFramePr>
        <p:xfrm>
          <a:off x="391508" y="3487738"/>
          <a:ext cx="7972580" cy="2881311"/>
        </p:xfrm>
        <a:graphic>
          <a:graphicData uri="http://schemas.openxmlformats.org/drawingml/2006/chart">
            <c:chart xmlns:c="http://schemas.openxmlformats.org/drawingml/2006/chart" xmlns:r="http://schemas.openxmlformats.org/officeDocument/2006/relationships" r:id="rId15"/>
          </a:graphicData>
        </a:graphic>
      </p:graphicFrame>
      <p:sp>
        <p:nvSpPr>
          <p:cNvPr id="2049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EBAF4FC-0199-4588-8571-378F07794EAE}" type="slidenum">
              <a:rPr lang="zh-CN" altLang="en-US" smtClean="0"/>
              <a:pPr/>
              <a:t>15</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2113" y="836613"/>
            <a:ext cx="8356600" cy="1440259"/>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cs typeface="Arial" pitchFamily="34" charset="0"/>
              </a:rPr>
              <a:t>2017 GAIN·11</a:t>
            </a:r>
            <a:r>
              <a:rPr lang="zh-CN" altLang="en-US" sz="1600" b="1" dirty="0">
                <a:latin typeface="+mj-ea"/>
                <a:ea typeface="+mj-ea"/>
                <a:cs typeface="Arial" pitchFamily="34" charset="0"/>
              </a:rPr>
              <a:t>月</a:t>
            </a:r>
            <a:r>
              <a:rPr lang="en-US" altLang="zh-CN" sz="1600" b="1" dirty="0">
                <a:latin typeface="+mj-ea"/>
                <a:ea typeface="+mj-ea"/>
                <a:cs typeface="Arial" pitchFamily="34" charset="0"/>
              </a:rPr>
              <a:t>A00</a:t>
            </a:r>
            <a:r>
              <a:rPr lang="zh-CN" altLang="en-US" sz="1600" b="1" dirty="0">
                <a:latin typeface="+mj-ea"/>
                <a:ea typeface="+mj-ea"/>
                <a:cs typeface="Arial" pitchFamily="34" charset="0"/>
              </a:rPr>
              <a:t>级终端优惠指数为</a:t>
            </a:r>
            <a:r>
              <a:rPr lang="en-US" altLang="zh-CN" sz="1600" b="1" dirty="0">
                <a:latin typeface="+mj-ea"/>
                <a:ea typeface="+mj-ea"/>
                <a:cs typeface="Arial" pitchFamily="34" charset="0"/>
              </a:rPr>
              <a:t>6.83</a:t>
            </a:r>
            <a:r>
              <a:rPr lang="zh-CN" altLang="en-US" sz="1600" b="1" dirty="0">
                <a:latin typeface="+mj-ea"/>
                <a:ea typeface="+mj-ea"/>
                <a:cs typeface="Arial" pitchFamily="34" charset="0"/>
              </a:rPr>
              <a:t>，环比上升</a:t>
            </a:r>
            <a:r>
              <a:rPr lang="en-US" altLang="zh-CN" sz="1600" b="1" dirty="0">
                <a:latin typeface="+mj-ea"/>
                <a:ea typeface="+mj-ea"/>
                <a:cs typeface="Arial" pitchFamily="34" charset="0"/>
              </a:rPr>
              <a:t>5%</a:t>
            </a:r>
            <a:endParaRPr lang="zh-CN" altLang="en-US" sz="1600" b="1" dirty="0">
              <a:latin typeface="+mj-lt"/>
              <a:cs typeface="Arial" pitchFamily="34" charset="0"/>
            </a:endParaRPr>
          </a:p>
          <a:p>
            <a:pPr marL="342000" lvl="1" indent="-342000">
              <a:lnSpc>
                <a:spcPct val="150000"/>
              </a:lnSpc>
              <a:spcBef>
                <a:spcPts val="0"/>
              </a:spcBef>
              <a:spcAft>
                <a:spcPts val="600"/>
              </a:spcAft>
              <a:buFont typeface="Wingdings" pitchFamily="2" charset="2"/>
              <a:buChar char="Ø"/>
              <a:defRPr/>
            </a:pPr>
            <a:r>
              <a:rPr lang="en-US" altLang="zh-CN" sz="1400" dirty="0"/>
              <a:t>A00</a:t>
            </a:r>
            <a:r>
              <a:rPr lang="zh-CN" altLang="en-US" sz="1400" dirty="0"/>
              <a:t>级别本月的优惠幅度小幅减少</a:t>
            </a:r>
            <a:endParaRPr lang="en-US" altLang="zh-CN" sz="1400" dirty="0"/>
          </a:p>
          <a:p>
            <a:pPr marL="342000" lvl="1" indent="-342000">
              <a:lnSpc>
                <a:spcPct val="150000"/>
              </a:lnSpc>
              <a:spcBef>
                <a:spcPts val="0"/>
              </a:spcBef>
              <a:spcAft>
                <a:spcPts val="600"/>
              </a:spcAft>
              <a:buFont typeface="Wingdings" pitchFamily="2" charset="2"/>
              <a:buChar char="Ø"/>
              <a:defRPr/>
            </a:pPr>
            <a:r>
              <a:rPr lang="zh-CN" altLang="en-US" sz="1400" dirty="0"/>
              <a:t>由于该级别中权重最大的车型北斗星本月的优惠力度较上月有所减少，而其他各车型终端优惠未出现明显变化，因此该级别的终端优惠幅度呈现小幅减少</a:t>
            </a:r>
            <a:endParaRPr lang="en-US" altLang="zh-CN" sz="1400" dirty="0">
              <a:solidFill>
                <a:srgbClr val="FF0000"/>
              </a:solidFill>
            </a:endParaRPr>
          </a:p>
        </p:txBody>
      </p:sp>
      <p:sp>
        <p:nvSpPr>
          <p:cNvPr id="15" name="Oval 178"/>
          <p:cNvSpPr>
            <a:spLocks noChangeArrowheads="1"/>
          </p:cNvSpPr>
          <p:nvPr/>
        </p:nvSpPr>
        <p:spPr bwMode="auto">
          <a:xfrm>
            <a:off x="1835696"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￥8,500</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·A00</a:t>
            </a:r>
            <a:r>
              <a:rPr lang="zh-CN" altLang="en-US" dirty="0"/>
              <a:t>级终端优惠</a:t>
            </a:r>
            <a:r>
              <a:rPr lang="en-US" altLang="en-US" dirty="0" err="1"/>
              <a:t>指数</a:t>
            </a:r>
            <a:r>
              <a:rPr lang="en-US" altLang="en-US" dirty="0"/>
              <a:t>—</a:t>
            </a:r>
            <a:r>
              <a:rPr lang="en-US" altLang="zh-CN" dirty="0"/>
              <a:t>11</a:t>
            </a:r>
            <a:r>
              <a:rPr lang="zh-CN" altLang="en-US" dirty="0"/>
              <a:t>月</a:t>
            </a:r>
          </a:p>
        </p:txBody>
      </p:sp>
      <p:sp>
        <p:nvSpPr>
          <p:cNvPr id="17" name="Oval 178"/>
          <p:cNvSpPr>
            <a:spLocks noChangeArrowheads="1"/>
          </p:cNvSpPr>
          <p:nvPr/>
        </p:nvSpPr>
        <p:spPr bwMode="auto">
          <a:xfrm>
            <a:off x="2411760"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7,742</a:t>
            </a:r>
            <a:endParaRPr lang="zh-HK" altLang="en-US" sz="900" kern="0" dirty="0">
              <a:solidFill>
                <a:srgbClr val="FF9933"/>
              </a:solidFill>
            </a:endParaRPr>
          </a:p>
        </p:txBody>
      </p:sp>
      <p:sp>
        <p:nvSpPr>
          <p:cNvPr id="23"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7" name="组合 26"/>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19" name="Oval 178"/>
          <p:cNvSpPr>
            <a:spLocks noChangeArrowheads="1"/>
          </p:cNvSpPr>
          <p:nvPr/>
        </p:nvSpPr>
        <p:spPr bwMode="auto">
          <a:xfrm>
            <a:off x="2987824" y="501317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7,686</a:t>
            </a:r>
            <a:endParaRPr lang="zh-HK" altLang="en-US" sz="900" kern="0" dirty="0">
              <a:solidFill>
                <a:srgbClr val="FF9933"/>
              </a:solidFill>
            </a:endParaRPr>
          </a:p>
        </p:txBody>
      </p:sp>
      <p:sp>
        <p:nvSpPr>
          <p:cNvPr id="20" name="Oval 178"/>
          <p:cNvSpPr>
            <a:spLocks noChangeArrowheads="1"/>
          </p:cNvSpPr>
          <p:nvPr/>
        </p:nvSpPr>
        <p:spPr bwMode="auto">
          <a:xfrm>
            <a:off x="3635896"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￥6,282</a:t>
            </a:r>
            <a:endParaRPr lang="zh-HK" altLang="en-US" sz="900" kern="0" dirty="0">
              <a:solidFill>
                <a:srgbClr val="FF9933"/>
              </a:solidFill>
            </a:endParaRPr>
          </a:p>
        </p:txBody>
      </p:sp>
      <p:sp>
        <p:nvSpPr>
          <p:cNvPr id="21" name="Oval 178"/>
          <p:cNvSpPr>
            <a:spLocks noChangeArrowheads="1"/>
          </p:cNvSpPr>
          <p:nvPr/>
        </p:nvSpPr>
        <p:spPr bwMode="auto">
          <a:xfrm>
            <a:off x="4211960" y="4653136"/>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￥6,254</a:t>
            </a:r>
            <a:endParaRPr lang="zh-HK" altLang="en-US" sz="900" kern="0" dirty="0">
              <a:solidFill>
                <a:srgbClr val="FF9933"/>
              </a:solidFill>
            </a:endParaRPr>
          </a:p>
        </p:txBody>
      </p:sp>
      <p:sp>
        <p:nvSpPr>
          <p:cNvPr id="22" name="Oval 178"/>
          <p:cNvSpPr>
            <a:spLocks noChangeArrowheads="1"/>
          </p:cNvSpPr>
          <p:nvPr/>
        </p:nvSpPr>
        <p:spPr bwMode="auto">
          <a:xfrm>
            <a:off x="4788024"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￥5,856</a:t>
            </a:r>
            <a:endParaRPr lang="zh-HK" altLang="en-US" sz="900" kern="0" dirty="0">
              <a:solidFill>
                <a:srgbClr val="FF9933"/>
              </a:solidFill>
            </a:endParaRPr>
          </a:p>
        </p:txBody>
      </p:sp>
      <p:sp>
        <p:nvSpPr>
          <p:cNvPr id="30" name="Oval 178">
            <a:extLst>
              <a:ext uri="{FF2B5EF4-FFF2-40B4-BE49-F238E27FC236}">
                <a16:creationId xmlns:a16="http://schemas.microsoft.com/office/drawing/2014/main" id="{52B4FC5D-22EF-414E-B5AF-95AE6AAB4894}"/>
              </a:ext>
            </a:extLst>
          </p:cNvPr>
          <p:cNvSpPr>
            <a:spLocks noChangeArrowheads="1"/>
          </p:cNvSpPr>
          <p:nvPr/>
        </p:nvSpPr>
        <p:spPr bwMode="auto">
          <a:xfrm>
            <a:off x="5436096" y="4581128"/>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￥6,076</a:t>
            </a:r>
            <a:endParaRPr lang="zh-HK" altLang="en-US" sz="900" kern="0" dirty="0">
              <a:solidFill>
                <a:srgbClr val="FF9933"/>
              </a:solidFill>
            </a:endParaRPr>
          </a:p>
        </p:txBody>
      </p:sp>
      <p:sp>
        <p:nvSpPr>
          <p:cNvPr id="31" name="Oval 178">
            <a:extLst>
              <a:ext uri="{FF2B5EF4-FFF2-40B4-BE49-F238E27FC236}">
                <a16:creationId xmlns:a16="http://schemas.microsoft.com/office/drawing/2014/main" id="{607B347B-1626-4648-9ED0-3EA7309AB29A}"/>
              </a:ext>
            </a:extLst>
          </p:cNvPr>
          <p:cNvSpPr>
            <a:spLocks noChangeArrowheads="1"/>
          </p:cNvSpPr>
          <p:nvPr/>
        </p:nvSpPr>
        <p:spPr bwMode="auto">
          <a:xfrm>
            <a:off x="5987863" y="4624932"/>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5,912</a:t>
            </a:r>
            <a:endParaRPr lang="zh-HK" altLang="en-US" sz="900" kern="0" dirty="0">
              <a:solidFill>
                <a:srgbClr val="FF9933"/>
              </a:solidFill>
            </a:endParaRPr>
          </a:p>
        </p:txBody>
      </p:sp>
      <p:sp>
        <p:nvSpPr>
          <p:cNvPr id="32" name="Oval 178">
            <a:extLst>
              <a:ext uri="{FF2B5EF4-FFF2-40B4-BE49-F238E27FC236}">
                <a16:creationId xmlns:a16="http://schemas.microsoft.com/office/drawing/2014/main" id="{F7E1F26B-EA9B-47F1-ACDC-9A7A4240E704}"/>
              </a:ext>
            </a:extLst>
          </p:cNvPr>
          <p:cNvSpPr>
            <a:spLocks noChangeArrowheads="1"/>
          </p:cNvSpPr>
          <p:nvPr/>
        </p:nvSpPr>
        <p:spPr bwMode="auto">
          <a:xfrm>
            <a:off x="6611241" y="4616515"/>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5,756</a:t>
            </a:r>
            <a:endParaRPr lang="zh-HK" altLang="en-US" sz="900" kern="0" dirty="0">
              <a:solidFill>
                <a:srgbClr val="FF9933"/>
              </a:solidFill>
            </a:endParaRPr>
          </a:p>
        </p:txBody>
      </p:sp>
      <p:sp>
        <p:nvSpPr>
          <p:cNvPr id="33" name="Oval 178">
            <a:extLst>
              <a:ext uri="{FF2B5EF4-FFF2-40B4-BE49-F238E27FC236}">
                <a16:creationId xmlns:a16="http://schemas.microsoft.com/office/drawing/2014/main" id="{AB51CB8A-530B-455F-8EC4-094C0F9E7684}"/>
              </a:ext>
            </a:extLst>
          </p:cNvPr>
          <p:cNvSpPr>
            <a:spLocks noChangeArrowheads="1"/>
          </p:cNvSpPr>
          <p:nvPr/>
        </p:nvSpPr>
        <p:spPr bwMode="auto">
          <a:xfrm>
            <a:off x="7235016" y="4545793"/>
            <a:ext cx="623775" cy="214686"/>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5,469</a:t>
            </a:r>
            <a:endParaRPr lang="zh-HK" altLang="en-US" sz="900" kern="0" dirty="0">
              <a:solidFill>
                <a:srgbClr val="FF9933"/>
              </a:solidFill>
            </a:endParaRPr>
          </a:p>
        </p:txBody>
      </p:sp>
    </p:spTree>
    <p:extLst>
      <p:ext uri="{BB962C8B-B14F-4D97-AF65-F5344CB8AC3E}">
        <p14:creationId xmlns:p14="http://schemas.microsoft.com/office/powerpoint/2010/main" val="3759582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F7D72958-8BA8-4CD3-A7D8-16600378C173}" type="slidenum">
              <a:rPr lang="zh-CN" altLang="en-US" smtClean="0">
                <a:solidFill>
                  <a:srgbClr val="5F5F5F">
                    <a:tint val="75000"/>
                  </a:srgbClr>
                </a:solidFill>
              </a:rPr>
              <a:pPr/>
              <a:t>16</a:t>
            </a:fld>
            <a:endParaRPr lang="zh-CN" altLang="en-US">
              <a:solidFill>
                <a:srgbClr val="5F5F5F">
                  <a:tint val="75000"/>
                </a:srgbClr>
              </a:solidFill>
            </a:endParaRPr>
          </a:p>
        </p:txBody>
      </p:sp>
      <p:sp>
        <p:nvSpPr>
          <p:cNvPr id="3" name="标题 2"/>
          <p:cNvSpPr>
            <a:spLocks noGrp="1"/>
          </p:cNvSpPr>
          <p:nvPr>
            <p:ph type="title" idx="4294967295"/>
          </p:nvPr>
        </p:nvSpPr>
        <p:spPr>
          <a:xfrm>
            <a:off x="1166936" y="296652"/>
            <a:ext cx="6573416" cy="432011"/>
          </a:xfrm>
          <a:prstGeom prst="rect">
            <a:avLst/>
          </a:prstGeom>
          <a:noFill/>
        </p:spPr>
        <p:txBody>
          <a:bodyPr/>
          <a:lstStyle/>
          <a:p>
            <a:pPr>
              <a:defRPr/>
            </a:pPr>
            <a:r>
              <a:rPr lang="en-US" altLang="zh-CN" b="1" dirty="0">
                <a:solidFill>
                  <a:srgbClr val="075A77"/>
                </a:solidFill>
                <a:latin typeface="+mn-ea"/>
                <a:ea typeface="+mn-ea"/>
              </a:rPr>
              <a:t>A00</a:t>
            </a:r>
            <a:r>
              <a:rPr lang="zh-CN" altLang="en-US" b="1" dirty="0">
                <a:solidFill>
                  <a:srgbClr val="075A77"/>
                </a:solidFill>
                <a:latin typeface="+mn-ea"/>
                <a:ea typeface="+mn-ea"/>
              </a:rPr>
              <a:t>级别重点车型经销商利润：比亚迪</a:t>
            </a:r>
            <a:r>
              <a:rPr lang="en-US" altLang="zh-CN" b="1" dirty="0">
                <a:solidFill>
                  <a:srgbClr val="075A77"/>
                </a:solidFill>
                <a:latin typeface="+mn-ea"/>
                <a:ea typeface="+mn-ea"/>
              </a:rPr>
              <a:t>F0</a:t>
            </a:r>
            <a:r>
              <a:rPr lang="zh-CN" altLang="en-US" b="1" dirty="0">
                <a:solidFill>
                  <a:srgbClr val="075A77"/>
                </a:solidFill>
                <a:latin typeface="+mn-ea"/>
                <a:ea typeface="+mn-ea"/>
              </a:rPr>
              <a:t>、奔奔</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39" name="TextBox 38"/>
          <p:cNvSpPr txBox="1"/>
          <p:nvPr/>
        </p:nvSpPr>
        <p:spPr>
          <a:xfrm>
            <a:off x="476672" y="3717032"/>
            <a:ext cx="998984" cy="267702"/>
          </a:xfrm>
          <a:prstGeom prst="rect">
            <a:avLst/>
          </a:prstGeom>
          <a:noFill/>
        </p:spPr>
        <p:txBody>
          <a:bodyPr wrap="square">
            <a:spAutoFit/>
          </a:bodyPr>
          <a:lstStyle/>
          <a:p>
            <a:pPr>
              <a:defRPr/>
            </a:pPr>
            <a:r>
              <a:rPr lang="zh-CN" altLang="en-US" sz="1400" b="1" dirty="0">
                <a:solidFill>
                  <a:prstClr val="black"/>
                </a:solidFill>
                <a:latin typeface="Calibri"/>
                <a:ea typeface="华文细黑" pitchFamily="2" charset="-122"/>
              </a:rPr>
              <a:t>奔奔</a:t>
            </a:r>
            <a:endParaRPr lang="en-US" altLang="zh-CN" sz="1400" b="1" dirty="0">
              <a:solidFill>
                <a:prstClr val="black"/>
              </a:solidFill>
              <a:latin typeface="Calibri"/>
              <a:ea typeface="华文细黑" pitchFamily="2" charset="-122"/>
            </a:endParaRPr>
          </a:p>
        </p:txBody>
      </p:sp>
      <p:pic>
        <p:nvPicPr>
          <p:cNvPr id="6146" name="Picture 2" descr="\\user\mydoc\zhouty\桌面\0500040575_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4293096"/>
            <a:ext cx="1702008" cy="936104"/>
          </a:xfrm>
          <a:prstGeom prst="rect">
            <a:avLst/>
          </a:prstGeom>
          <a:noFill/>
        </p:spPr>
      </p:pic>
      <p:sp>
        <p:nvSpPr>
          <p:cNvPr id="18" name="矩形 17"/>
          <p:cNvSpPr/>
          <p:nvPr/>
        </p:nvSpPr>
        <p:spPr>
          <a:xfrm>
            <a:off x="467544" y="561316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43,384</a:t>
            </a: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-2.8%</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2" name="图表 35"/>
          <p:cNvGraphicFramePr>
            <a:graphicFrameLocks/>
          </p:cNvGraphicFramePr>
          <p:nvPr>
            <p:extLst>
              <p:ext uri="{D42A27DB-BD31-4B8C-83A1-F6EECF244321}">
                <p14:modId xmlns:p14="http://schemas.microsoft.com/office/powerpoint/2010/main" val="3998792196"/>
              </p:ext>
            </p:extLst>
          </p:nvPr>
        </p:nvGraphicFramePr>
        <p:xfrm>
          <a:off x="3635374" y="3844776"/>
          <a:ext cx="5077513" cy="2376000"/>
        </p:xfrm>
        <a:graphic>
          <a:graphicData uri="http://schemas.openxmlformats.org/drawingml/2006/chart">
            <c:chart xmlns:c="http://schemas.openxmlformats.org/drawingml/2006/chart" xmlns:r="http://schemas.openxmlformats.org/officeDocument/2006/relationships" r:id="rId4"/>
          </a:graphicData>
        </a:graphic>
      </p:graphicFrame>
      <p:sp>
        <p:nvSpPr>
          <p:cNvPr id="19" name="矩形 18"/>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4" name="TextBox 13"/>
          <p:cNvSpPr txBox="1"/>
          <p:nvPr/>
        </p:nvSpPr>
        <p:spPr>
          <a:xfrm>
            <a:off x="476672" y="908720"/>
            <a:ext cx="1143000" cy="267702"/>
          </a:xfrm>
          <a:prstGeom prst="rect">
            <a:avLst/>
          </a:prstGeom>
          <a:noFill/>
        </p:spPr>
        <p:txBody>
          <a:bodyPr>
            <a:spAutoFit/>
          </a:bodyPr>
          <a:lstStyle/>
          <a:p>
            <a:pPr>
              <a:defRPr/>
            </a:pPr>
            <a:r>
              <a:rPr lang="zh-CN" altLang="en-US" sz="1400" b="1" dirty="0">
                <a:solidFill>
                  <a:srgbClr val="000000"/>
                </a:solidFill>
                <a:latin typeface="Calibri"/>
                <a:ea typeface="华文细黑" pitchFamily="2" charset="-122"/>
              </a:rPr>
              <a:t>比亚迪</a:t>
            </a:r>
            <a:r>
              <a:rPr lang="en-US" altLang="zh-CN" sz="1400" b="1" dirty="0">
                <a:solidFill>
                  <a:srgbClr val="000000"/>
                </a:solidFill>
                <a:latin typeface="Calibri"/>
                <a:ea typeface="华文细黑" pitchFamily="2" charset="-122"/>
              </a:rPr>
              <a:t>F0</a:t>
            </a:r>
          </a:p>
        </p:txBody>
      </p:sp>
      <p:graphicFrame>
        <p:nvGraphicFramePr>
          <p:cNvPr id="25" name="对象 4"/>
          <p:cNvGraphicFramePr>
            <a:graphicFrameLocks/>
          </p:cNvGraphicFramePr>
          <p:nvPr>
            <p:extLst>
              <p:ext uri="{D42A27DB-BD31-4B8C-83A1-F6EECF244321}">
                <p14:modId xmlns:p14="http://schemas.microsoft.com/office/powerpoint/2010/main" val="1117032861"/>
              </p:ext>
            </p:extLst>
          </p:nvPr>
        </p:nvGraphicFramePr>
        <p:xfrm>
          <a:off x="3635374" y="1008000"/>
          <a:ext cx="4960197" cy="2416175"/>
        </p:xfrm>
        <a:graphic>
          <a:graphicData uri="http://schemas.openxmlformats.org/drawingml/2006/chart">
            <c:chart xmlns:c="http://schemas.openxmlformats.org/drawingml/2006/chart" xmlns:r="http://schemas.openxmlformats.org/officeDocument/2006/relationships" r:id="rId5"/>
          </a:graphicData>
        </a:graphic>
      </p:graphicFrame>
      <p:sp>
        <p:nvSpPr>
          <p:cNvPr id="26" name="矩形 25"/>
          <p:cNvSpPr/>
          <p:nvPr/>
        </p:nvSpPr>
        <p:spPr>
          <a:xfrm>
            <a:off x="467544" y="2804853"/>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35,566</a:t>
            </a: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5.0%</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8" name="图片 7"/>
          <p:cNvPicPr>
            <a:picLocks noChangeAspect="1"/>
          </p:cNvPicPr>
          <p:nvPr/>
        </p:nvPicPr>
        <p:blipFill rotWithShape="1">
          <a:blip r:embed="rId6"/>
          <a:srcRect t="16796" b="8503"/>
          <a:stretch/>
        </p:blipFill>
        <p:spPr>
          <a:xfrm rot="270724" flipH="1">
            <a:off x="1078393" y="1478113"/>
            <a:ext cx="1698524" cy="951250"/>
          </a:xfrm>
          <a:prstGeom prst="rect">
            <a:avLst/>
          </a:prstGeom>
        </p:spPr>
      </p:pic>
    </p:spTree>
    <p:extLst>
      <p:ext uri="{BB962C8B-B14F-4D97-AF65-F5344CB8AC3E}">
        <p14:creationId xmlns:p14="http://schemas.microsoft.com/office/powerpoint/2010/main" val="19313870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3237700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5524" name="think-cell Slide" r:id="rId13" imgW="360" imgH="360" progId="">
                  <p:embed/>
                </p:oleObj>
              </mc:Choice>
              <mc:Fallback>
                <p:oleObj name="think-cell Slide" r:id="rId13" imgW="360" imgH="360" progId="">
                  <p:embed/>
                  <p:pic>
                    <p:nvPicPr>
                      <p:cNvPr id="0" name="Picture 288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 name="Object 4"/>
          <p:cNvGraphicFramePr>
            <a:graphicFrameLocks noChangeAspect="1"/>
          </p:cNvGraphicFramePr>
          <p:nvPr>
            <p:custDataLst>
              <p:tags r:id="rId3"/>
            </p:custDataLst>
            <p:extLst>
              <p:ext uri="{D42A27DB-BD31-4B8C-83A1-F6EECF244321}">
                <p14:modId xmlns:p14="http://schemas.microsoft.com/office/powerpoint/2010/main" val="476927579"/>
              </p:ext>
            </p:extLst>
          </p:nvPr>
        </p:nvGraphicFramePr>
        <p:xfrm>
          <a:off x="395535" y="3513832"/>
          <a:ext cx="7992815"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2356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5CBE58D0-51FD-4497-8E22-38D4397F5966}" type="slidenum">
              <a:rPr lang="zh-CN" altLang="en-US" smtClean="0"/>
              <a:pPr/>
              <a:t>17</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5" name="内容占位符 2"/>
          <p:cNvSpPr txBox="1">
            <a:spLocks/>
          </p:cNvSpPr>
          <p:nvPr>
            <p:custDataLst>
              <p:tags r:id="rId6"/>
            </p:custDataLst>
          </p:nvPr>
        </p:nvSpPr>
        <p:spPr>
          <a:xfrm>
            <a:off x="395288" y="836613"/>
            <a:ext cx="8355012" cy="165945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a:t>
            </a:r>
            <a:r>
              <a:rPr lang="zh-CN" altLang="en-US" sz="1600" b="1" dirty="0">
                <a:latin typeface="+mj-ea"/>
                <a:ea typeface="+mj-ea"/>
              </a:rPr>
              <a:t> </a:t>
            </a:r>
            <a:r>
              <a:rPr lang="en-US" altLang="zh-CN" sz="1600" b="1" dirty="0">
                <a:latin typeface="+mj-ea"/>
                <a:ea typeface="+mj-ea"/>
              </a:rPr>
              <a:t>GAIN·11</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级市场价格变化指数为</a:t>
            </a:r>
            <a:r>
              <a:rPr lang="en-US" altLang="zh-CN" sz="1600" b="1" dirty="0">
                <a:latin typeface="+mj-ea"/>
                <a:ea typeface="+mj-ea"/>
              </a:rPr>
              <a:t>-7.64</a:t>
            </a:r>
            <a:r>
              <a:rPr lang="zh-CN" altLang="en-US" sz="1600" b="1" dirty="0">
                <a:latin typeface="+mj-ea"/>
                <a:ea typeface="+mj-ea"/>
              </a:rPr>
              <a:t>，环比下降</a:t>
            </a:r>
            <a:r>
              <a:rPr lang="en-US" altLang="zh-CN" sz="1600" b="1" dirty="0">
                <a:latin typeface="+mj-ea"/>
                <a:ea typeface="+mj-ea"/>
              </a:rPr>
              <a:t>2.7%</a:t>
            </a:r>
            <a:r>
              <a:rPr lang="zh-CN" altLang="en-US" sz="1600" b="1" dirty="0">
                <a:latin typeface="+mj-ea"/>
                <a:ea typeface="+mj-ea"/>
              </a:rPr>
              <a:t>，市场均价从</a:t>
            </a:r>
            <a:r>
              <a:rPr lang="en-US" altLang="zh-CN" sz="1600" b="1" dirty="0">
                <a:latin typeface="+mj-ea"/>
                <a:ea typeface="+mj-ea"/>
              </a:rPr>
              <a:t>6.40</a:t>
            </a:r>
            <a:r>
              <a:rPr lang="zh-CN" altLang="en-US" sz="1600" b="1" dirty="0">
                <a:latin typeface="+mj-ea"/>
                <a:ea typeface="+mj-ea"/>
              </a:rPr>
              <a:t>万下降至</a:t>
            </a:r>
            <a:r>
              <a:rPr lang="en-US" altLang="zh-CN" sz="1600" b="1" dirty="0">
                <a:latin typeface="+mj-ea"/>
                <a:ea typeface="+mj-ea"/>
              </a:rPr>
              <a:t>6.22</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en-US" altLang="zh-CN" sz="1400" dirty="0">
                <a:latin typeface="+mj-ea"/>
                <a:ea typeface="+mj-ea"/>
              </a:rPr>
              <a:t>A0</a:t>
            </a:r>
            <a:r>
              <a:rPr lang="zh-CN" altLang="en-US" sz="1400" dirty="0">
                <a:latin typeface="+mj-ea"/>
                <a:ea typeface="+mj-ea"/>
              </a:rPr>
              <a:t>级细分市场成交价格连续</a:t>
            </a:r>
            <a:r>
              <a:rPr lang="en-US" altLang="zh-CN" sz="1400" dirty="0">
                <a:latin typeface="+mj-ea"/>
                <a:ea typeface="+mj-ea"/>
              </a:rPr>
              <a:t>2</a:t>
            </a:r>
            <a:r>
              <a:rPr lang="zh-CN" altLang="en-US" sz="1400" dirty="0">
                <a:latin typeface="+mj-ea"/>
                <a:ea typeface="+mj-ea"/>
              </a:rPr>
              <a:t>个月下降，降幅为</a:t>
            </a:r>
            <a:r>
              <a:rPr lang="en-US" altLang="zh-CN" sz="1400" dirty="0">
                <a:latin typeface="+mj-ea"/>
                <a:ea typeface="+mj-ea"/>
              </a:rPr>
              <a:t>1,800</a:t>
            </a:r>
            <a:r>
              <a:rPr lang="zh-CN" altLang="en-US" sz="1400" dirty="0">
                <a:latin typeface="+mj-ea"/>
                <a:ea typeface="+mj-ea"/>
              </a:rPr>
              <a:t>元</a:t>
            </a:r>
            <a:endParaRPr lang="en-US" altLang="zh-CN" sz="1400"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latin typeface="+mj-ea"/>
                <a:ea typeface="+mj-ea"/>
              </a:rPr>
              <a:t>本月</a:t>
            </a:r>
            <a:r>
              <a:rPr lang="en-US" altLang="zh-CN" sz="1400" dirty="0">
                <a:latin typeface="+mj-ea"/>
                <a:ea typeface="+mj-ea"/>
              </a:rPr>
              <a:t>POLO</a:t>
            </a:r>
            <a:r>
              <a:rPr lang="zh-CN" altLang="en-US" sz="1400" dirty="0">
                <a:latin typeface="+mj-ea"/>
                <a:ea typeface="+mj-ea"/>
              </a:rPr>
              <a:t>和飞度的终端成交价格下降较为明显，虽然威驰的成交价格有所上升，但由于其在级别内的权重较小，因此未能改变级别整体成交均价下降的趋势</a:t>
            </a:r>
            <a:endParaRPr lang="en-US" altLang="zh-CN" sz="1400" dirty="0"/>
          </a:p>
        </p:txBody>
      </p:sp>
      <p:sp>
        <p:nvSpPr>
          <p:cNvPr id="16" name="矩形 15"/>
          <p:cNvSpPr/>
          <p:nvPr/>
        </p:nvSpPr>
        <p:spPr>
          <a:xfrm>
            <a:off x="1903289" y="526843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6.31</a:t>
            </a:r>
            <a:r>
              <a:rPr lang="zh-CN" altLang="en-US" sz="900" dirty="0">
                <a:solidFill>
                  <a:srgbClr val="FF9933"/>
                </a:solidFill>
                <a:latin typeface="+mn-lt"/>
              </a:rPr>
              <a:t>万</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级价格变化</a:t>
            </a:r>
            <a:r>
              <a:rPr lang="en-US" altLang="en-US" dirty="0" err="1"/>
              <a:t>指数</a:t>
            </a:r>
            <a:r>
              <a:rPr lang="en-US" altLang="en-US" dirty="0"/>
              <a:t>—</a:t>
            </a:r>
            <a:r>
              <a:rPr lang="en-US" altLang="zh-CN" dirty="0"/>
              <a:t>11</a:t>
            </a:r>
            <a:r>
              <a:rPr lang="zh-CN" altLang="en-US" dirty="0"/>
              <a:t>月</a:t>
            </a:r>
          </a:p>
        </p:txBody>
      </p:sp>
      <p:sp>
        <p:nvSpPr>
          <p:cNvPr id="19" name="矩形 18"/>
          <p:cNvSpPr/>
          <p:nvPr/>
        </p:nvSpPr>
        <p:spPr>
          <a:xfrm>
            <a:off x="2483768"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6.67</a:t>
            </a:r>
            <a:r>
              <a:rPr lang="zh-CN" altLang="en-US" sz="900" dirty="0">
                <a:solidFill>
                  <a:srgbClr val="FF9933"/>
                </a:solidFill>
                <a:latin typeface="+mn-lt"/>
              </a:rPr>
              <a:t>万</a:t>
            </a:r>
          </a:p>
        </p:txBody>
      </p:sp>
      <p:sp>
        <p:nvSpPr>
          <p:cNvPr id="20" name="AutoShape 66"/>
          <p:cNvSpPr>
            <a:spLocks noChangeArrowheads="1"/>
          </p:cNvSpPr>
          <p:nvPr>
            <p:custDataLst>
              <p:tags r:id="rId7"/>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1" name="AutoShape 67"/>
          <p:cNvSpPr>
            <a:spLocks noChangeArrowheads="1"/>
          </p:cNvSpPr>
          <p:nvPr>
            <p:custDataLst>
              <p:tags r:id="rId8"/>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9"/>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10"/>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pSp>
        <p:nvGrpSpPr>
          <p:cNvPr id="24" name="组合 23"/>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5"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6"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7" name="矩形 26"/>
          <p:cNvSpPr/>
          <p:nvPr/>
        </p:nvSpPr>
        <p:spPr>
          <a:xfrm>
            <a:off x="3131840" y="5013176"/>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6.90</a:t>
            </a:r>
            <a:r>
              <a:rPr lang="zh-CN" altLang="en-US" sz="900" dirty="0">
                <a:solidFill>
                  <a:srgbClr val="FF9933"/>
                </a:solidFill>
                <a:latin typeface="+mn-lt"/>
              </a:rPr>
              <a:t>万</a:t>
            </a:r>
          </a:p>
        </p:txBody>
      </p:sp>
      <p:sp>
        <p:nvSpPr>
          <p:cNvPr id="28" name="矩形 27"/>
          <p:cNvSpPr/>
          <p:nvPr/>
        </p:nvSpPr>
        <p:spPr>
          <a:xfrm>
            <a:off x="3707904" y="5085184"/>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6.59</a:t>
            </a:r>
            <a:r>
              <a:rPr lang="zh-CN" altLang="en-US" sz="900" dirty="0">
                <a:solidFill>
                  <a:srgbClr val="FF9933"/>
                </a:solidFill>
                <a:latin typeface="+mn-lt"/>
              </a:rPr>
              <a:t>万</a:t>
            </a:r>
          </a:p>
        </p:txBody>
      </p:sp>
      <p:sp>
        <p:nvSpPr>
          <p:cNvPr id="29" name="矩形 28">
            <a:extLst>
              <a:ext uri="{FF2B5EF4-FFF2-40B4-BE49-F238E27FC236}">
                <a16:creationId xmlns:a16="http://schemas.microsoft.com/office/drawing/2014/main" id="{C75C41E3-7066-4A7C-9B6D-468C88218CFE}"/>
              </a:ext>
            </a:extLst>
          </p:cNvPr>
          <p:cNvSpPr/>
          <p:nvPr/>
        </p:nvSpPr>
        <p:spPr>
          <a:xfrm>
            <a:off x="5512519" y="516686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
        <p:nvSpPr>
          <p:cNvPr id="30" name="矩形 29">
            <a:extLst>
              <a:ext uri="{FF2B5EF4-FFF2-40B4-BE49-F238E27FC236}">
                <a16:creationId xmlns:a16="http://schemas.microsoft.com/office/drawing/2014/main" id="{E4680829-6E38-4E90-8CA0-59369F175E11}"/>
              </a:ext>
            </a:extLst>
          </p:cNvPr>
          <p:cNvSpPr/>
          <p:nvPr/>
        </p:nvSpPr>
        <p:spPr>
          <a:xfrm>
            <a:off x="6146312" y="517424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rPr>
              <a:t>6.48</a:t>
            </a:r>
            <a:r>
              <a:rPr lang="zh-CN" altLang="en-US" sz="900" dirty="0">
                <a:solidFill>
                  <a:srgbClr val="FF9933"/>
                </a:solidFill>
                <a:latin typeface="+mn-lt"/>
              </a:rPr>
              <a:t>万</a:t>
            </a:r>
          </a:p>
        </p:txBody>
      </p:sp>
      <p:sp>
        <p:nvSpPr>
          <p:cNvPr id="31" name="矩形 30">
            <a:extLst>
              <a:ext uri="{FF2B5EF4-FFF2-40B4-BE49-F238E27FC236}">
                <a16:creationId xmlns:a16="http://schemas.microsoft.com/office/drawing/2014/main" id="{44210E37-6754-43CF-AC4F-0B5F4E3E481A}"/>
              </a:ext>
            </a:extLst>
          </p:cNvPr>
          <p:cNvSpPr/>
          <p:nvPr/>
        </p:nvSpPr>
        <p:spPr>
          <a:xfrm>
            <a:off x="6718180" y="5257211"/>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6.40</a:t>
            </a:r>
            <a:r>
              <a:rPr lang="zh-CN" altLang="en-US" sz="900" dirty="0">
                <a:solidFill>
                  <a:srgbClr val="FF9933"/>
                </a:solidFill>
                <a:latin typeface="+mn-lt"/>
              </a:rPr>
              <a:t>万</a:t>
            </a:r>
          </a:p>
        </p:txBody>
      </p:sp>
      <p:sp>
        <p:nvSpPr>
          <p:cNvPr id="32" name="矩形 31">
            <a:extLst>
              <a:ext uri="{FF2B5EF4-FFF2-40B4-BE49-F238E27FC236}">
                <a16:creationId xmlns:a16="http://schemas.microsoft.com/office/drawing/2014/main" id="{ACF87658-73B2-4EA5-90C5-356E19E51CC4}"/>
              </a:ext>
            </a:extLst>
          </p:cNvPr>
          <p:cNvSpPr/>
          <p:nvPr/>
        </p:nvSpPr>
        <p:spPr>
          <a:xfrm>
            <a:off x="7351974" y="5288317"/>
            <a:ext cx="524504" cy="203133"/>
          </a:xfrm>
          <a:prstGeom prst="rect">
            <a:avLst/>
          </a:prstGeom>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CN" sz="900" dirty="0">
                <a:solidFill>
                  <a:srgbClr val="FF9933"/>
                </a:solidFill>
                <a:latin typeface="+mn-lt"/>
              </a:rPr>
              <a:t>6.22</a:t>
            </a:r>
            <a:r>
              <a:rPr lang="zh-CN" altLang="en-US" sz="900" dirty="0">
                <a:solidFill>
                  <a:srgbClr val="FF9933"/>
                </a:solidFill>
                <a:latin typeface="+mn-lt"/>
              </a:rPr>
              <a:t>万</a:t>
            </a:r>
          </a:p>
        </p:txBody>
      </p:sp>
    </p:spTree>
    <p:extLst>
      <p:ext uri="{BB962C8B-B14F-4D97-AF65-F5344CB8AC3E}">
        <p14:creationId xmlns:p14="http://schemas.microsoft.com/office/powerpoint/2010/main" val="344135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对象 6" hidden="1"/>
          <p:cNvGraphicFramePr>
            <a:graphicFrameLocks noChangeAspect="1"/>
          </p:cNvGraphicFramePr>
          <p:nvPr>
            <p:custDataLst>
              <p:tags r:id="rId2"/>
            </p:custDataLst>
            <p:extLst>
              <p:ext uri="{D42A27DB-BD31-4B8C-83A1-F6EECF244321}">
                <p14:modId xmlns:p14="http://schemas.microsoft.com/office/powerpoint/2010/main" val="367407115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1658" name="think-cell Slide" r:id="rId14" imgW="360" imgH="360" progId="">
                  <p:embed/>
                </p:oleObj>
              </mc:Choice>
              <mc:Fallback>
                <p:oleObj name="think-cell Slide" r:id="rId14" imgW="360" imgH="360" progId="">
                  <p:embed/>
                  <p:pic>
                    <p:nvPicPr>
                      <p:cNvPr id="0" name="Picture 2878"/>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868845498"/>
              </p:ext>
            </p:extLst>
          </p:nvPr>
        </p:nvGraphicFramePr>
        <p:xfrm>
          <a:off x="395287" y="3504704"/>
          <a:ext cx="8046542" cy="2881311"/>
        </p:xfrm>
        <a:graphic>
          <a:graphicData uri="http://schemas.openxmlformats.org/drawingml/2006/chart">
            <c:chart xmlns:c="http://schemas.openxmlformats.org/drawingml/2006/chart" xmlns:r="http://schemas.openxmlformats.org/officeDocument/2006/relationships" r:id="rId16"/>
          </a:graphicData>
        </a:graphic>
      </p:graphicFrame>
      <p:sp>
        <p:nvSpPr>
          <p:cNvPr id="2458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3815707-D496-4ADC-A4A1-8944FC3BB32E}" type="slidenum">
              <a:rPr lang="zh-CN" altLang="en-US" smtClean="0"/>
              <a:pPr/>
              <a:t>18</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31200" cy="2087562"/>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GAIN·11</a:t>
            </a:r>
            <a:r>
              <a:rPr lang="zh-CN" altLang="en-US" sz="1600" b="1" dirty="0">
                <a:latin typeface="+mj-ea"/>
                <a:ea typeface="+mj-ea"/>
              </a:rPr>
              <a:t>月</a:t>
            </a:r>
            <a:r>
              <a:rPr lang="en-US" altLang="zh-CN" sz="1600" b="1" dirty="0">
                <a:latin typeface="+mj-ea"/>
                <a:ea typeface="+mj-ea"/>
              </a:rPr>
              <a:t>A0</a:t>
            </a:r>
            <a:r>
              <a:rPr lang="zh-CN" altLang="en-US" sz="1600" b="1" dirty="0">
                <a:latin typeface="+mj-ea"/>
                <a:ea typeface="+mj-ea"/>
              </a:rPr>
              <a:t>级别终端优惠指数为</a:t>
            </a:r>
            <a:r>
              <a:rPr lang="en-US" altLang="zh-CN" sz="1600" b="1" dirty="0">
                <a:latin typeface="+mj-ea"/>
                <a:ea typeface="+mj-ea"/>
              </a:rPr>
              <a:t>-0.95</a:t>
            </a:r>
            <a:r>
              <a:rPr lang="zh-CN" altLang="en-US" sz="1600" b="1" dirty="0">
                <a:latin typeface="+mj-ea"/>
                <a:ea typeface="+mj-ea"/>
              </a:rPr>
              <a:t>，环比上升</a:t>
            </a:r>
            <a:r>
              <a:rPr lang="en-US" altLang="zh-CN" sz="1600" b="1" dirty="0">
                <a:latin typeface="+mj-ea"/>
                <a:ea typeface="+mj-ea"/>
              </a:rPr>
              <a:t>6.3%</a:t>
            </a:r>
            <a:endParaRPr lang="zh-CN" altLang="en-US" sz="1600" b="1"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本月该级别市场优惠继续出现一定幅度的减少</a:t>
            </a:r>
            <a:endParaRPr lang="en-US" altLang="zh-CN" sz="1400" dirty="0">
              <a:latin typeface="+mj-ea"/>
              <a:ea typeface="+mj-ea"/>
            </a:endParaRPr>
          </a:p>
          <a:p>
            <a:pPr marL="342000" lvl="1" indent="-342000">
              <a:lnSpc>
                <a:spcPct val="150000"/>
              </a:lnSpc>
              <a:spcBef>
                <a:spcPts val="0"/>
              </a:spcBef>
              <a:spcAft>
                <a:spcPts val="600"/>
              </a:spcAft>
              <a:buFont typeface="Wingdings" pitchFamily="2" charset="2"/>
              <a:buChar char="Ø"/>
              <a:defRPr/>
            </a:pPr>
            <a:r>
              <a:rPr lang="zh-CN" altLang="en-US" sz="1400" dirty="0">
                <a:latin typeface="+mj-ea"/>
                <a:ea typeface="+mj-ea"/>
              </a:rPr>
              <a:t>晶锐、威驰、致炫和悦纳等车型的优惠均较上月出现了不同程度的下降，致使该级别整体的优惠幅度出现减少</a:t>
            </a:r>
            <a:endParaRPr lang="en-US" altLang="zh-CN" sz="1400" dirty="0">
              <a:latin typeface="+mj-ea"/>
              <a:ea typeface="+mj-ea"/>
            </a:endParaRPr>
          </a:p>
        </p:txBody>
      </p:sp>
      <p:sp>
        <p:nvSpPr>
          <p:cNvPr id="15" name="Oval 178"/>
          <p:cNvSpPr>
            <a:spLocks noChangeArrowheads="1"/>
          </p:cNvSpPr>
          <p:nvPr/>
        </p:nvSpPr>
        <p:spPr bwMode="auto">
          <a:xfrm>
            <a:off x="1758690" y="461415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6,144</a:t>
            </a:r>
            <a:endParaRPr lang="zh-HK" altLang="en-US" sz="900" kern="0" dirty="0">
              <a:solidFill>
                <a:srgbClr val="FF9933"/>
              </a:solidFill>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·A0</a:t>
            </a:r>
            <a:r>
              <a:rPr lang="zh-CN" altLang="en-US" dirty="0"/>
              <a:t>级终端优惠</a:t>
            </a:r>
            <a:r>
              <a:rPr lang="en-US" altLang="en-US" dirty="0" err="1"/>
              <a:t>指数</a:t>
            </a:r>
            <a:r>
              <a:rPr lang="en-US" altLang="en-US" dirty="0"/>
              <a:t>—</a:t>
            </a:r>
            <a:r>
              <a:rPr lang="en-US" altLang="zh-CN" dirty="0"/>
              <a:t>11</a:t>
            </a:r>
            <a:r>
              <a:rPr lang="zh-CN" altLang="en-US" dirty="0"/>
              <a:t>月</a:t>
            </a:r>
          </a:p>
        </p:txBody>
      </p:sp>
      <p:sp>
        <p:nvSpPr>
          <p:cNvPr id="17" name="Oval 178"/>
          <p:cNvSpPr>
            <a:spLocks noChangeArrowheads="1"/>
          </p:cNvSpPr>
          <p:nvPr/>
        </p:nvSpPr>
        <p:spPr bwMode="auto">
          <a:xfrm>
            <a:off x="2388171" y="51143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8,391</a:t>
            </a:r>
          </a:p>
        </p:txBody>
      </p:sp>
      <p:sp>
        <p:nvSpPr>
          <p:cNvPr id="18" name="AutoShape 66"/>
          <p:cNvSpPr>
            <a:spLocks noChangeArrowheads="1"/>
          </p:cNvSpPr>
          <p:nvPr>
            <p:custDataLst>
              <p:tags r:id="rId7"/>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19" name="AutoShape 67"/>
          <p:cNvSpPr>
            <a:spLocks noChangeArrowheads="1"/>
          </p:cNvSpPr>
          <p:nvPr>
            <p:custDataLst>
              <p:tags r:id="rId8"/>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Text Box 68"/>
          <p:cNvSpPr txBox="1">
            <a:spLocks noChangeArrowheads="1"/>
          </p:cNvSpPr>
          <p:nvPr>
            <p:custDataLst>
              <p:tags r:id="rId9"/>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2" name="Text Box 69"/>
          <p:cNvSpPr txBox="1">
            <a:spLocks noChangeArrowheads="1"/>
          </p:cNvSpPr>
          <p:nvPr>
            <p:custDataLst>
              <p:tags r:id="rId10"/>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grpSp>
        <p:nvGrpSpPr>
          <p:cNvPr id="23" name="组合 22"/>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24"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5"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-A0</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6" name="Oval 178"/>
          <p:cNvSpPr>
            <a:spLocks noChangeArrowheads="1"/>
          </p:cNvSpPr>
          <p:nvPr/>
        </p:nvSpPr>
        <p:spPr bwMode="auto">
          <a:xfrm>
            <a:off x="3017652" y="5042531"/>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8,713</a:t>
            </a:r>
            <a:endParaRPr lang="en-US" altLang="zh-CN" sz="900" dirty="0">
              <a:solidFill>
                <a:srgbClr val="FF9933"/>
              </a:solidFill>
            </a:endParaRPr>
          </a:p>
        </p:txBody>
      </p:sp>
      <p:sp>
        <p:nvSpPr>
          <p:cNvPr id="27" name="Oval 178"/>
          <p:cNvSpPr>
            <a:spLocks noChangeArrowheads="1"/>
          </p:cNvSpPr>
          <p:nvPr/>
        </p:nvSpPr>
        <p:spPr bwMode="auto">
          <a:xfrm>
            <a:off x="3635896" y="486916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￥6,439</a:t>
            </a:r>
            <a:endParaRPr lang="en-US" altLang="zh-CN" sz="900" dirty="0">
              <a:solidFill>
                <a:srgbClr val="FF9933"/>
              </a:solidFill>
            </a:endParaRPr>
          </a:p>
        </p:txBody>
      </p:sp>
      <p:sp>
        <p:nvSpPr>
          <p:cNvPr id="28" name="Oval 178"/>
          <p:cNvSpPr>
            <a:spLocks noChangeArrowheads="1"/>
          </p:cNvSpPr>
          <p:nvPr/>
        </p:nvSpPr>
        <p:spPr bwMode="auto">
          <a:xfrm>
            <a:off x="4246147" y="5319237"/>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￥9,791</a:t>
            </a:r>
            <a:endParaRPr lang="en-US" altLang="zh-CN" sz="900" dirty="0">
              <a:solidFill>
                <a:srgbClr val="FF9933"/>
              </a:solidFill>
            </a:endParaRPr>
          </a:p>
        </p:txBody>
      </p:sp>
      <p:sp>
        <p:nvSpPr>
          <p:cNvPr id="29" name="Oval 178"/>
          <p:cNvSpPr>
            <a:spLocks noChangeArrowheads="1"/>
          </p:cNvSpPr>
          <p:nvPr/>
        </p:nvSpPr>
        <p:spPr bwMode="auto">
          <a:xfrm>
            <a:off x="4852761" y="536422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￥9,778</a:t>
            </a:r>
            <a:endParaRPr lang="en-US" altLang="zh-CN" sz="900" dirty="0">
              <a:solidFill>
                <a:srgbClr val="FF9933"/>
              </a:solidFill>
            </a:endParaRPr>
          </a:p>
        </p:txBody>
      </p:sp>
      <p:sp>
        <p:nvSpPr>
          <p:cNvPr id="30" name="Oval 178">
            <a:extLst>
              <a:ext uri="{FF2B5EF4-FFF2-40B4-BE49-F238E27FC236}">
                <a16:creationId xmlns:a16="http://schemas.microsoft.com/office/drawing/2014/main" id="{30B26AA4-736F-4BC5-B1DC-BE71BC25498B}"/>
              </a:ext>
            </a:extLst>
          </p:cNvPr>
          <p:cNvSpPr>
            <a:spLocks noChangeArrowheads="1"/>
          </p:cNvSpPr>
          <p:nvPr/>
        </p:nvSpPr>
        <p:spPr bwMode="auto">
          <a:xfrm>
            <a:off x="5459375" y="5260709"/>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￥9,959</a:t>
            </a:r>
            <a:endParaRPr lang="en-US" altLang="zh-CN" sz="900" dirty="0">
              <a:solidFill>
                <a:srgbClr val="FF9933"/>
              </a:solidFill>
            </a:endParaRPr>
          </a:p>
        </p:txBody>
      </p:sp>
      <p:sp>
        <p:nvSpPr>
          <p:cNvPr id="31" name="Oval 178">
            <a:extLst>
              <a:ext uri="{FF2B5EF4-FFF2-40B4-BE49-F238E27FC236}">
                <a16:creationId xmlns:a16="http://schemas.microsoft.com/office/drawing/2014/main" id="{301B4F17-EE26-46CA-AFC3-A84E55E813EA}"/>
              </a:ext>
            </a:extLst>
          </p:cNvPr>
          <p:cNvSpPr>
            <a:spLocks noChangeArrowheads="1"/>
          </p:cNvSpPr>
          <p:nvPr/>
        </p:nvSpPr>
        <p:spPr bwMode="auto">
          <a:xfrm>
            <a:off x="6101108" y="5224813"/>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￥9,675</a:t>
            </a:r>
            <a:endParaRPr lang="en-US" altLang="zh-CN" sz="900" dirty="0">
              <a:solidFill>
                <a:srgbClr val="FF9933"/>
              </a:solidFill>
            </a:endParaRPr>
          </a:p>
        </p:txBody>
      </p:sp>
      <p:sp>
        <p:nvSpPr>
          <p:cNvPr id="32" name="Oval 178">
            <a:extLst>
              <a:ext uri="{FF2B5EF4-FFF2-40B4-BE49-F238E27FC236}">
                <a16:creationId xmlns:a16="http://schemas.microsoft.com/office/drawing/2014/main" id="{9F4369D3-7D2A-43D2-88BA-A79DCC070C56}"/>
              </a:ext>
            </a:extLst>
          </p:cNvPr>
          <p:cNvSpPr>
            <a:spLocks noChangeArrowheads="1"/>
          </p:cNvSpPr>
          <p:nvPr/>
        </p:nvSpPr>
        <p:spPr bwMode="auto">
          <a:xfrm>
            <a:off x="6687870" y="5207976"/>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9</a:t>
            </a:r>
            <a:r>
              <a:rPr lang="en-US" altLang="en-US" sz="900" kern="0" dirty="0">
                <a:solidFill>
                  <a:srgbClr val="FF9933"/>
                </a:solidFill>
              </a:rPr>
              <a:t>,</a:t>
            </a:r>
            <a:r>
              <a:rPr lang="en-US" altLang="zh-CN" sz="900" kern="0" dirty="0">
                <a:solidFill>
                  <a:srgbClr val="FF9933"/>
                </a:solidFill>
              </a:rPr>
              <a:t>254</a:t>
            </a:r>
            <a:endParaRPr lang="en-US" altLang="zh-CN" sz="900" dirty="0">
              <a:solidFill>
                <a:srgbClr val="FF9933"/>
              </a:solidFill>
            </a:endParaRPr>
          </a:p>
        </p:txBody>
      </p:sp>
      <p:sp>
        <p:nvSpPr>
          <p:cNvPr id="33" name="Oval 178">
            <a:extLst>
              <a:ext uri="{FF2B5EF4-FFF2-40B4-BE49-F238E27FC236}">
                <a16:creationId xmlns:a16="http://schemas.microsoft.com/office/drawing/2014/main" id="{7A81A6A0-CAAF-467F-A267-F4D0A3ECC95D}"/>
              </a:ext>
            </a:extLst>
          </p:cNvPr>
          <p:cNvSpPr>
            <a:spLocks noChangeArrowheads="1"/>
          </p:cNvSpPr>
          <p:nvPr/>
        </p:nvSpPr>
        <p:spPr bwMode="auto">
          <a:xfrm>
            <a:off x="7317351" y="5154620"/>
            <a:ext cx="629481" cy="162045"/>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1" fontAlgn="auto" hangingPunct="1">
              <a:lnSpc>
                <a:spcPct val="100000"/>
              </a:lnSpc>
              <a:spcBef>
                <a:spcPts val="0"/>
              </a:spcBef>
              <a:spcAft>
                <a:spcPts val="0"/>
              </a:spcAft>
            </a:pPr>
            <a:r>
              <a:rPr lang="en-US" altLang="en-US" sz="900" kern="0" dirty="0">
                <a:solidFill>
                  <a:srgbClr val="FF9933"/>
                </a:solidFill>
              </a:rPr>
              <a:t>￥8,673</a:t>
            </a:r>
            <a:endParaRPr lang="en-US" altLang="zh-CN" sz="900" dirty="0">
              <a:solidFill>
                <a:srgbClr val="FF9933"/>
              </a:solidFill>
            </a:endParaRPr>
          </a:p>
        </p:txBody>
      </p:sp>
    </p:spTree>
    <p:extLst>
      <p:ext uri="{BB962C8B-B14F-4D97-AF65-F5344CB8AC3E}">
        <p14:creationId xmlns:p14="http://schemas.microsoft.com/office/powerpoint/2010/main" val="27422572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CF194F30-A986-446C-B5B7-E09AEAD5AB10}" type="slidenum">
              <a:rPr lang="zh-CN" altLang="en-US" smtClean="0">
                <a:solidFill>
                  <a:srgbClr val="5F5F5F">
                    <a:tint val="75000"/>
                  </a:srgbClr>
                </a:solidFill>
              </a:rPr>
              <a:pPr/>
              <a:t>19</a:t>
            </a:fld>
            <a:endParaRPr lang="zh-CN" altLang="en-US">
              <a:solidFill>
                <a:srgbClr val="5F5F5F">
                  <a:tint val="75000"/>
                </a:srgbClr>
              </a:solidFill>
            </a:endParaRPr>
          </a:p>
        </p:txBody>
      </p:sp>
      <p:sp>
        <p:nvSpPr>
          <p:cNvPr id="3" name="标题 2"/>
          <p:cNvSpPr>
            <a:spLocks noGrp="1"/>
          </p:cNvSpPr>
          <p:nvPr>
            <p:ph type="title" idx="4294967295"/>
          </p:nvPr>
        </p:nvSpPr>
        <p:spPr>
          <a:xfrm>
            <a:off x="1187624" y="296652"/>
            <a:ext cx="5472608" cy="432011"/>
          </a:xfrm>
          <a:prstGeom prst="rect">
            <a:avLst/>
          </a:prstGeom>
          <a:noFill/>
        </p:spPr>
        <p:txBody>
          <a:bodyPr/>
          <a:lstStyle/>
          <a:p>
            <a:pPr>
              <a:defRPr/>
            </a:pPr>
            <a:r>
              <a:rPr lang="en-US" altLang="zh-CN" b="1" dirty="0">
                <a:solidFill>
                  <a:srgbClr val="075A77"/>
                </a:solidFill>
                <a:latin typeface="+mn-ea"/>
                <a:ea typeface="+mn-ea"/>
              </a:rPr>
              <a:t>A0</a:t>
            </a:r>
            <a:r>
              <a:rPr lang="zh-CN" altLang="en-US" b="1" dirty="0">
                <a:solidFill>
                  <a:srgbClr val="075A77"/>
                </a:solidFill>
                <a:latin typeface="+mn-ea"/>
                <a:ea typeface="+mn-ea"/>
              </a:rPr>
              <a:t>级别重点车型经销商利润：</a:t>
            </a:r>
            <a:r>
              <a:rPr lang="en-US" altLang="zh-CN" b="1" dirty="0">
                <a:solidFill>
                  <a:srgbClr val="075A77"/>
                </a:solidFill>
                <a:latin typeface="+mn-ea"/>
                <a:ea typeface="+mn-ea"/>
              </a:rPr>
              <a:t>POLO</a:t>
            </a:r>
            <a:r>
              <a:rPr lang="zh-CN" altLang="en-US" b="1" dirty="0">
                <a:solidFill>
                  <a:srgbClr val="075A77"/>
                </a:solidFill>
                <a:latin typeface="+mn-ea"/>
                <a:ea typeface="+mn-ea"/>
              </a:rPr>
              <a:t>、赛欧</a:t>
            </a:r>
          </a:p>
        </p:txBody>
      </p:sp>
      <p:sp>
        <p:nvSpPr>
          <p:cNvPr id="20" name="矩形 19"/>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a:solidFill>
                <a:prstClr val="white"/>
              </a:solidFill>
            </a:endParaRPr>
          </a:p>
        </p:txBody>
      </p:sp>
      <p:graphicFrame>
        <p:nvGraphicFramePr>
          <p:cNvPr id="17" name="图表 32"/>
          <p:cNvGraphicFramePr>
            <a:graphicFrameLocks/>
          </p:cNvGraphicFramePr>
          <p:nvPr>
            <p:extLst>
              <p:ext uri="{D42A27DB-BD31-4B8C-83A1-F6EECF244321}">
                <p14:modId xmlns:p14="http://schemas.microsoft.com/office/powerpoint/2010/main" val="3028630905"/>
              </p:ext>
            </p:extLst>
          </p:nvPr>
        </p:nvGraphicFramePr>
        <p:xfrm>
          <a:off x="3635375" y="3714752"/>
          <a:ext cx="5040313"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6" name="TextBox 35"/>
          <p:cNvSpPr txBox="1"/>
          <p:nvPr/>
        </p:nvSpPr>
        <p:spPr>
          <a:xfrm>
            <a:off x="332656" y="908720"/>
            <a:ext cx="1143000" cy="307777"/>
          </a:xfrm>
          <a:prstGeom prst="rect">
            <a:avLst/>
          </a:prstGeom>
          <a:noFill/>
        </p:spPr>
        <p:txBody>
          <a:bodyPr>
            <a:spAutoFit/>
          </a:bodyPr>
          <a:lstStyle/>
          <a:p>
            <a:pPr>
              <a:defRPr/>
            </a:pPr>
            <a:r>
              <a:rPr lang="en-US" altLang="zh-CN" sz="1400" b="1" dirty="0">
                <a:solidFill>
                  <a:prstClr val="black"/>
                </a:solidFill>
                <a:latin typeface="Calibri"/>
                <a:ea typeface="华文细黑" pitchFamily="2" charset="-122"/>
              </a:rPr>
              <a:t>POLO</a:t>
            </a:r>
          </a:p>
        </p:txBody>
      </p:sp>
      <p:sp>
        <p:nvSpPr>
          <p:cNvPr id="38" name="TextBox 37"/>
          <p:cNvSpPr txBox="1"/>
          <p:nvPr/>
        </p:nvSpPr>
        <p:spPr>
          <a:xfrm>
            <a:off x="323528" y="3714752"/>
            <a:ext cx="1143000" cy="267702"/>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赛欧</a:t>
            </a:r>
            <a:endParaRPr lang="en-US" altLang="zh-CN" sz="1400" b="1" dirty="0">
              <a:solidFill>
                <a:prstClr val="black"/>
              </a:solidFill>
              <a:latin typeface="Calibri"/>
              <a:ea typeface="华文细黑" pitchFamily="2" charset="-122"/>
            </a:endParaRPr>
          </a:p>
        </p:txBody>
      </p:sp>
      <p:pic>
        <p:nvPicPr>
          <p:cNvPr id="1026" name="Picture 2" descr="\\user\mydoc\zhouty\桌面\18323544169874_1632275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8" y="1412776"/>
            <a:ext cx="1681730" cy="1008112"/>
          </a:xfrm>
          <a:prstGeom prst="rect">
            <a:avLst/>
          </a:prstGeom>
          <a:noFill/>
        </p:spPr>
      </p:pic>
      <p:pic>
        <p:nvPicPr>
          <p:cNvPr id="1028" name="Picture 4" descr="\\user\mydoc\zhouty\桌面\0138216825_2.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flipH="1">
            <a:off x="1115615" y="4221088"/>
            <a:ext cx="1488165" cy="864096"/>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87,900</a:t>
            </a: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-1.3%</a:t>
            </a:r>
            <a:r>
              <a:rPr lang="zh-CN" altLang="en-US" sz="1400" dirty="0">
                <a:solidFill>
                  <a:srgbClr val="5F5F5F"/>
                </a:solidFill>
                <a:ea typeface="华文细黑" pitchFamily="2" charset="-122"/>
              </a:rPr>
              <a:t>  </a:t>
            </a:r>
            <a:r>
              <a:rPr lang="en-US" altLang="zh-CN" sz="1400" dirty="0">
                <a:solidFill>
                  <a:prstClr val="black"/>
                </a:solidFill>
                <a:ea typeface="华文细黑" pitchFamily="2" charset="-122"/>
              </a:rPr>
              <a:t>	</a:t>
            </a:r>
            <a:endParaRPr lang="zh-CN" altLang="en-US" sz="1400" dirty="0">
              <a:solidFill>
                <a:prstClr val="black"/>
              </a:solidFill>
              <a:ea typeface="华文细黑" pitchFamily="2" charset="-122"/>
            </a:endParaRPr>
          </a:p>
        </p:txBody>
      </p:sp>
      <p:sp>
        <p:nvSpPr>
          <p:cNvPr id="21" name="矩形 20"/>
          <p:cNvSpPr/>
          <p:nvPr/>
        </p:nvSpPr>
        <p:spPr>
          <a:xfrm>
            <a:off x="467544" y="5541157"/>
            <a:ext cx="3063875"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53,772 </a:t>
            </a: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-1%</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graphicFrame>
        <p:nvGraphicFramePr>
          <p:cNvPr id="24" name="图表 34"/>
          <p:cNvGraphicFramePr>
            <a:graphicFrameLocks/>
          </p:cNvGraphicFramePr>
          <p:nvPr>
            <p:extLst>
              <p:ext uri="{D42A27DB-BD31-4B8C-83A1-F6EECF244321}">
                <p14:modId xmlns:p14="http://schemas.microsoft.com/office/powerpoint/2010/main" val="344433979"/>
              </p:ext>
            </p:extLst>
          </p:nvPr>
        </p:nvGraphicFramePr>
        <p:xfrm>
          <a:off x="3635374" y="928690"/>
          <a:ext cx="5056029" cy="2416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17417039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9F6EAB7A-5545-4659-9ECD-35323F1AAD0D}" type="slidenum">
              <a:rPr lang="zh-CN" altLang="en-US" smtClean="0"/>
              <a:pPr/>
              <a:t>2</a:t>
            </a:fld>
            <a:endParaRPr lang="zh-CN" altLang="en-US"/>
          </a:p>
        </p:txBody>
      </p:sp>
      <p:sp>
        <p:nvSpPr>
          <p:cNvPr id="3" name="标题 2"/>
          <p:cNvSpPr>
            <a:spLocks noGrp="1"/>
          </p:cNvSpPr>
          <p:nvPr>
            <p:ph type="title" idx="4294967295"/>
          </p:nvPr>
        </p:nvSpPr>
        <p:spPr>
          <a:xfrm>
            <a:off x="1130932" y="296652"/>
            <a:ext cx="4737212" cy="432011"/>
          </a:xfrm>
          <a:prstGeom prst="rect">
            <a:avLst/>
          </a:prstGeom>
        </p:spPr>
        <p:txBody>
          <a:bodyPr/>
          <a:lstStyle/>
          <a:p>
            <a:pPr>
              <a:defRPr/>
            </a:pPr>
            <a:r>
              <a:rPr lang="zh-CN" altLang="en-US" dirty="0"/>
              <a:t>目录</a:t>
            </a:r>
          </a:p>
        </p:txBody>
      </p:sp>
      <p:sp>
        <p:nvSpPr>
          <p:cNvPr id="8196" name="Rectangle 2"/>
          <p:cNvSpPr txBox="1">
            <a:spLocks noChangeArrowheads="1"/>
          </p:cNvSpPr>
          <p:nvPr/>
        </p:nvSpPr>
        <p:spPr bwMode="auto">
          <a:xfrm>
            <a:off x="439519" y="1295398"/>
            <a:ext cx="8135937" cy="2279651"/>
          </a:xfrm>
          <a:prstGeom prst="rect">
            <a:avLst/>
          </a:prstGeom>
          <a:noFill/>
          <a:ln w="9525">
            <a:noFill/>
            <a:miter lim="800000"/>
            <a:headEnd/>
            <a:tailEnd/>
          </a:ln>
        </p:spPr>
        <p:txBody>
          <a:bodyPr/>
          <a:lstStyle/>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第一部分：指数编制说明</a:t>
            </a:r>
            <a:endParaRPr lang="en-US" altLang="zh-CN" b="1" dirty="0">
              <a:ea typeface="华文细黑" pitchFamily="2" charset="-122"/>
              <a:cs typeface="Arial" charset="0"/>
            </a:endParaRPr>
          </a:p>
          <a:p>
            <a:pPr marL="342900" indent="-342900" eaLnBrk="0" hangingPunct="0">
              <a:lnSpc>
                <a:spcPct val="80000"/>
              </a:lnSpc>
              <a:spcBef>
                <a:spcPct val="20000"/>
              </a:spcBef>
              <a:buFont typeface="Arial" charset="0"/>
              <a:buNone/>
              <a:tabLst>
                <a:tab pos="6400800" algn="r"/>
              </a:tabLst>
            </a:pPr>
            <a:r>
              <a:rPr lang="en-US" altLang="zh-CN" dirty="0">
                <a:latin typeface="华文细黑" pitchFamily="2" charset="-122"/>
                <a:ea typeface="华文细黑" pitchFamily="2" charset="-122"/>
                <a:cs typeface="Arial" charset="0"/>
              </a:rPr>
              <a:t>	</a:t>
            </a: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第二部分：整体市场情况</a:t>
            </a: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endParaRPr lang="en-US" altLang="zh-CN" b="1" dirty="0">
              <a:latin typeface="华文细黑" pitchFamily="2" charset="-122"/>
              <a:ea typeface="华文细黑" pitchFamily="2" charset="-122"/>
              <a:cs typeface="Arial" charset="0"/>
            </a:endParaRPr>
          </a:p>
          <a:p>
            <a:pPr marL="342900" indent="-342900" eaLnBrk="0" hangingPunct="0">
              <a:lnSpc>
                <a:spcPct val="80000"/>
              </a:lnSpc>
              <a:spcBef>
                <a:spcPct val="20000"/>
              </a:spcBef>
              <a:buFont typeface="Wingdings" pitchFamily="2" charset="2"/>
              <a:buChar char="v"/>
              <a:tabLst>
                <a:tab pos="6400800" algn="r"/>
              </a:tabLst>
            </a:pPr>
            <a:r>
              <a:rPr lang="zh-CN" altLang="en-US" b="1" dirty="0">
                <a:latin typeface="华文细黑" pitchFamily="2" charset="-122"/>
                <a:ea typeface="华文细黑" pitchFamily="2" charset="-122"/>
                <a:cs typeface="Arial" charset="0"/>
              </a:rPr>
              <a:t>第三部分：级别市场情况</a:t>
            </a:r>
            <a:endParaRPr lang="en-US" altLang="zh-CN" dirty="0">
              <a:latin typeface="华文细黑" pitchFamily="2" charset="-122"/>
              <a:ea typeface="华文细黑" pitchFamily="2" charset="-122"/>
              <a:cs typeface="Arial" charset="0"/>
            </a:endParaRPr>
          </a:p>
        </p:txBody>
      </p:sp>
    </p:spTree>
    <p:extLst>
      <p:ext uri="{BB962C8B-B14F-4D97-AF65-F5344CB8AC3E}">
        <p14:creationId xmlns:p14="http://schemas.microsoft.com/office/powerpoint/2010/main" val="38356861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72121692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6549" name="think-cell Slide" r:id="rId13" imgW="360" imgH="360" progId="">
                  <p:embed/>
                </p:oleObj>
              </mc:Choice>
              <mc:Fallback>
                <p:oleObj name="think-cell Slide" r:id="rId13" imgW="360" imgH="360" progId="">
                  <p:embed/>
                  <p:pic>
                    <p:nvPicPr>
                      <p:cNvPr id="0" name="Picture 2886"/>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9" name="灯片编号占位符 21"/>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758005A3-811E-47C3-8625-DFA2678B152B}" type="slidenum">
              <a:rPr lang="zh-CN" altLang="en-US" smtClean="0"/>
              <a:pPr/>
              <a:t>20</a:t>
            </a:fld>
            <a:endParaRPr lang="zh-CN" altLang="en-US"/>
          </a:p>
        </p:txBody>
      </p:sp>
      <p:sp>
        <p:nvSpPr>
          <p:cNvPr id="34" name="TextBox 33"/>
          <p:cNvSpPr txBox="1"/>
          <p:nvPr>
            <p:custDataLst>
              <p:tags r:id="rId4"/>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5"/>
            </p:custDataLst>
          </p:nvPr>
        </p:nvSpPr>
        <p:spPr>
          <a:xfrm>
            <a:off x="395288" y="836613"/>
            <a:ext cx="8353425" cy="192087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GAIN·11</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级市场价格变化指数为</a:t>
            </a:r>
            <a:r>
              <a:rPr lang="en-US" altLang="zh-CN" sz="1600" b="1" dirty="0">
                <a:latin typeface="+mj-ea"/>
                <a:ea typeface="+mj-ea"/>
              </a:rPr>
              <a:t>-2.19</a:t>
            </a:r>
            <a:r>
              <a:rPr lang="zh-CN" altLang="en-US" sz="1600" b="1" dirty="0">
                <a:latin typeface="+mj-ea"/>
                <a:ea typeface="+mj-ea"/>
              </a:rPr>
              <a:t>，环比下降</a:t>
            </a:r>
            <a:r>
              <a:rPr lang="en-US" altLang="zh-CN" sz="1600" b="1" dirty="0">
                <a:latin typeface="+mj-ea"/>
                <a:ea typeface="+mj-ea"/>
              </a:rPr>
              <a:t>0.4%</a:t>
            </a:r>
            <a:r>
              <a:rPr lang="zh-CN" altLang="en-US" sz="1600" b="1" dirty="0">
                <a:latin typeface="+mj-ea"/>
                <a:ea typeface="+mj-ea"/>
              </a:rPr>
              <a:t>，市场均价从</a:t>
            </a:r>
            <a:r>
              <a:rPr lang="en-US" altLang="zh-CN" sz="1600" b="1" dirty="0">
                <a:latin typeface="+mj-ea"/>
                <a:ea typeface="+mj-ea"/>
              </a:rPr>
              <a:t>10.05</a:t>
            </a:r>
            <a:r>
              <a:rPr lang="zh-CN" altLang="en-US" sz="1600" b="1" dirty="0">
                <a:latin typeface="+mj-ea"/>
                <a:ea typeface="+mj-ea"/>
              </a:rPr>
              <a:t>万元下降至</a:t>
            </a:r>
            <a:r>
              <a:rPr lang="en-US" altLang="zh-CN" sz="1600" b="1" dirty="0">
                <a:latin typeface="+mj-ea"/>
                <a:ea typeface="+mj-ea"/>
              </a:rPr>
              <a:t>10.01</a:t>
            </a:r>
            <a:r>
              <a:rPr lang="zh-CN" altLang="en-US" sz="1600" b="1" dirty="0">
                <a:latin typeface="+mj-ea"/>
                <a:ea typeface="+mj-ea"/>
              </a:rPr>
              <a:t>万元</a:t>
            </a:r>
          </a:p>
          <a:p>
            <a:pPr marL="342000" lvl="1" indent="-342000">
              <a:lnSpc>
                <a:spcPts val="2000"/>
              </a:lnSpc>
              <a:spcBef>
                <a:spcPts val="0"/>
              </a:spcBef>
              <a:spcAft>
                <a:spcPts val="600"/>
              </a:spcAft>
              <a:buFont typeface="Wingdings" pitchFamily="2" charset="2"/>
              <a:buChar char="Ø"/>
              <a:defRPr/>
            </a:pPr>
            <a:r>
              <a:rPr lang="zh-CN" altLang="en-US" sz="1400" dirty="0"/>
              <a:t>近期</a:t>
            </a:r>
            <a:r>
              <a:rPr lang="en-US" altLang="zh-CN" sz="1400" dirty="0"/>
              <a:t>A</a:t>
            </a:r>
            <a:r>
              <a:rPr lang="zh-CN" altLang="en-US" sz="1400" dirty="0"/>
              <a:t>级别市场的整体成交价格相对较为稳定，本月终端成交均价小幅下降</a:t>
            </a:r>
            <a:r>
              <a:rPr lang="en-US" altLang="zh-CN" sz="1400" dirty="0"/>
              <a:t>400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K3</a:t>
            </a:r>
            <a:r>
              <a:rPr lang="zh-CN" altLang="en-US" sz="1400" dirty="0"/>
              <a:t>、</a:t>
            </a:r>
            <a:r>
              <a:rPr lang="en-US" altLang="zh-CN" sz="1400" dirty="0"/>
              <a:t>308</a:t>
            </a:r>
            <a:r>
              <a:rPr lang="zh-CN" altLang="en-US" sz="1400" dirty="0"/>
              <a:t>、明锐、帝豪</a:t>
            </a:r>
            <a:r>
              <a:rPr lang="en-US" altLang="zh-CN" sz="1400" dirty="0"/>
              <a:t>GL</a:t>
            </a:r>
            <a:r>
              <a:rPr lang="zh-CN" altLang="en-US" sz="1400" dirty="0"/>
              <a:t>等车型的终端成交价格下降幅度较大，不过由于英朗、高尔夫等车型的本月的终端成交价格较上月也出现了一定的上升，因此本月</a:t>
            </a:r>
            <a:r>
              <a:rPr lang="en-US" altLang="zh-CN" sz="1400" dirty="0"/>
              <a:t>A</a:t>
            </a:r>
            <a:r>
              <a:rPr lang="zh-CN" altLang="en-US" sz="1400" dirty="0"/>
              <a:t>级市场总体依然呈现小幅微降的走势</a:t>
            </a:r>
            <a:endParaRPr lang="en-US" altLang="zh-CN" sz="1400" dirty="0"/>
          </a:p>
        </p:txBody>
      </p:sp>
      <p:graphicFrame>
        <p:nvGraphicFramePr>
          <p:cNvPr id="15" name="Object 4"/>
          <p:cNvGraphicFramePr>
            <a:graphicFrameLocks noChangeAspect="1"/>
          </p:cNvGraphicFramePr>
          <p:nvPr>
            <p:custDataLst>
              <p:tags r:id="rId6"/>
            </p:custDataLst>
            <p:extLst>
              <p:ext uri="{D42A27DB-BD31-4B8C-83A1-F6EECF244321}">
                <p14:modId xmlns:p14="http://schemas.microsoft.com/office/powerpoint/2010/main" val="3117589682"/>
              </p:ext>
            </p:extLst>
          </p:nvPr>
        </p:nvGraphicFramePr>
        <p:xfrm>
          <a:off x="395287" y="3506217"/>
          <a:ext cx="8005443" cy="2899300"/>
        </p:xfrm>
        <a:graphic>
          <a:graphicData uri="http://schemas.openxmlformats.org/drawingml/2006/chart">
            <c:chart xmlns:c="http://schemas.openxmlformats.org/drawingml/2006/chart" xmlns:r="http://schemas.openxmlformats.org/officeDocument/2006/relationships" r:id="rId15"/>
          </a:graphicData>
        </a:graphic>
      </p:graphicFrame>
      <p:sp>
        <p:nvSpPr>
          <p:cNvPr id="16" name="Oval 178"/>
          <p:cNvSpPr>
            <a:spLocks noChangeArrowheads="1"/>
          </p:cNvSpPr>
          <p:nvPr/>
        </p:nvSpPr>
        <p:spPr bwMode="auto">
          <a:xfrm>
            <a:off x="1835696" y="4925319"/>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级价格变化</a:t>
            </a:r>
            <a:r>
              <a:rPr lang="en-US" altLang="en-US" dirty="0" err="1"/>
              <a:t>指数</a:t>
            </a:r>
            <a:r>
              <a:rPr lang="en-US" altLang="en-US" dirty="0"/>
              <a:t>—</a:t>
            </a:r>
            <a:r>
              <a:rPr lang="en-US" altLang="zh-CN" dirty="0"/>
              <a:t>11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33975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2987824"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5085184"/>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F5575404-057C-4088-BD6C-12765F4266E4}"/>
              </a:ext>
            </a:extLst>
          </p:cNvPr>
          <p:cNvSpPr>
            <a:spLocks noChangeArrowheads="1"/>
          </p:cNvSpPr>
          <p:nvPr/>
        </p:nvSpPr>
        <p:spPr bwMode="auto">
          <a:xfrm>
            <a:off x="5495807" y="5157192"/>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2276BEE8-0731-462D-8FB3-0CA326893B7A}"/>
              </a:ext>
            </a:extLst>
          </p:cNvPr>
          <p:cNvSpPr>
            <a:spLocks noChangeArrowheads="1"/>
          </p:cNvSpPr>
          <p:nvPr/>
        </p:nvSpPr>
        <p:spPr bwMode="auto">
          <a:xfrm>
            <a:off x="6057810" y="522913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92FD0941-A41D-4397-9844-A4E0CAB00E28}"/>
              </a:ext>
            </a:extLst>
          </p:cNvPr>
          <p:cNvSpPr>
            <a:spLocks noChangeArrowheads="1"/>
          </p:cNvSpPr>
          <p:nvPr/>
        </p:nvSpPr>
        <p:spPr bwMode="auto">
          <a:xfrm>
            <a:off x="6685449" y="5365603"/>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718A235C-3806-440F-9202-82EE1CC27F2A}"/>
              </a:ext>
            </a:extLst>
          </p:cNvPr>
          <p:cNvSpPr>
            <a:spLocks noChangeArrowheads="1"/>
          </p:cNvSpPr>
          <p:nvPr/>
        </p:nvSpPr>
        <p:spPr bwMode="auto">
          <a:xfrm>
            <a:off x="7293830" y="5284296"/>
            <a:ext cx="660369" cy="272941"/>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10.01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373529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209472786"/>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8590" name="think-cell Slide" r:id="rId14" imgW="360" imgH="360" progId="">
                  <p:embed/>
                </p:oleObj>
              </mc:Choice>
              <mc:Fallback>
                <p:oleObj name="think-cell Slide" r:id="rId14" imgW="360" imgH="360" progId="">
                  <p:embed/>
                  <p:pic>
                    <p:nvPicPr>
                      <p:cNvPr id="0" name="Picture 2883"/>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33112837"/>
              </p:ext>
            </p:extLst>
          </p:nvPr>
        </p:nvGraphicFramePr>
        <p:xfrm>
          <a:off x="385920" y="3506092"/>
          <a:ext cx="8064500" cy="2888357"/>
        </p:xfrm>
        <a:graphic>
          <a:graphicData uri="http://schemas.openxmlformats.org/drawingml/2006/chart">
            <c:chart xmlns:c="http://schemas.openxmlformats.org/drawingml/2006/chart" xmlns:r="http://schemas.openxmlformats.org/officeDocument/2006/relationships" r:id="rId16"/>
          </a:graphicData>
        </a:graphic>
      </p:graphicFrame>
      <p:sp>
        <p:nvSpPr>
          <p:cNvPr id="2868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20B3698-1B9C-4548-B7E3-B2946E26558A}" type="slidenum">
              <a:rPr lang="zh-CN" altLang="en-US" smtClean="0"/>
              <a:pPr/>
              <a:t>21</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2" name="Oval 178"/>
          <p:cNvSpPr>
            <a:spLocks noChangeArrowheads="1"/>
          </p:cNvSpPr>
          <p:nvPr/>
        </p:nvSpPr>
        <p:spPr bwMode="auto">
          <a:xfrm rot="10800000" flipV="1">
            <a:off x="1121181" y="45152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12,949</a:t>
            </a:r>
          </a:p>
        </p:txBody>
      </p:sp>
      <p:sp>
        <p:nvSpPr>
          <p:cNvPr id="16" name="内容占位符 2"/>
          <p:cNvSpPr txBox="1">
            <a:spLocks/>
          </p:cNvSpPr>
          <p:nvPr>
            <p:custDataLst>
              <p:tags r:id="rId6"/>
            </p:custDataLst>
          </p:nvPr>
        </p:nvSpPr>
        <p:spPr>
          <a:xfrm>
            <a:off x="390525" y="836613"/>
            <a:ext cx="8358188" cy="1708150"/>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GAIN·11</a:t>
            </a:r>
            <a:r>
              <a:rPr lang="zh-CN" altLang="en-US" sz="1600" b="1" dirty="0">
                <a:latin typeface="+mj-ea"/>
                <a:ea typeface="+mj-ea"/>
              </a:rPr>
              <a:t>月</a:t>
            </a:r>
            <a:r>
              <a:rPr lang="en-US" altLang="zh-CN" sz="1600" b="1" dirty="0">
                <a:latin typeface="+mj-ea"/>
                <a:ea typeface="+mj-ea"/>
              </a:rPr>
              <a:t>A</a:t>
            </a:r>
            <a:r>
              <a:rPr lang="zh-CN" altLang="en-US" sz="1600" b="1" dirty="0">
                <a:latin typeface="+mj-ea"/>
                <a:ea typeface="+mj-ea"/>
              </a:rPr>
              <a:t>级别终端优惠指数为</a:t>
            </a:r>
            <a:r>
              <a:rPr lang="en-US" altLang="zh-CN" sz="1600" b="1" dirty="0">
                <a:latin typeface="+mj-ea"/>
                <a:ea typeface="+mj-ea"/>
              </a:rPr>
              <a:t>-4.72</a:t>
            </a:r>
            <a:r>
              <a:rPr lang="zh-CN" altLang="en-US" sz="1600" b="1" dirty="0">
                <a:latin typeface="+mj-ea"/>
                <a:ea typeface="+mj-ea"/>
              </a:rPr>
              <a:t>，环比上升</a:t>
            </a:r>
            <a:r>
              <a:rPr lang="en-US" altLang="zh-CN" sz="1600" b="1" dirty="0">
                <a:latin typeface="+mj-ea"/>
                <a:ea typeface="+mj-ea"/>
              </a:rPr>
              <a:t>4.8%</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en-US" altLang="zh-CN" sz="1400" dirty="0"/>
              <a:t>A</a:t>
            </a:r>
            <a:r>
              <a:rPr lang="zh-CN" altLang="en-US" sz="1400" dirty="0"/>
              <a:t>级别终端优惠幅度本月减少较为明显</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zh-CN" altLang="en-US" sz="1400" dirty="0"/>
              <a:t>本月随着几款权重车型英朗、威朗、高尔夫等优惠幅度的下降，</a:t>
            </a:r>
            <a:r>
              <a:rPr lang="en-US" altLang="zh-CN" sz="1400" dirty="0"/>
              <a:t>A</a:t>
            </a:r>
            <a:r>
              <a:rPr lang="zh-CN" altLang="en-US" sz="1400" dirty="0"/>
              <a:t>级市场整体成交优惠出现了一定的减少，虽然新明锐上市后从本月开始已逐渐放大优惠幅度，但随着部分权重车型年度销售指标的完成，开始回收优惠幅度以备蓄力明年，因此本月</a:t>
            </a:r>
            <a:r>
              <a:rPr lang="en-US" altLang="zh-CN" sz="1400" dirty="0"/>
              <a:t>A</a:t>
            </a:r>
            <a:r>
              <a:rPr lang="zh-CN" altLang="en-US" sz="1400" dirty="0"/>
              <a:t>级细分市场的终端优惠幅度进一步收窄</a:t>
            </a:r>
            <a:endParaRPr lang="en-US" altLang="zh-CN" sz="1400" dirty="0"/>
          </a:p>
        </p:txBody>
      </p:sp>
      <p:sp>
        <p:nvSpPr>
          <p:cNvPr id="17" name="Oval 178"/>
          <p:cNvSpPr>
            <a:spLocks noChangeArrowheads="1"/>
          </p:cNvSpPr>
          <p:nvPr/>
        </p:nvSpPr>
        <p:spPr bwMode="auto">
          <a:xfrm rot="10800000" flipV="1">
            <a:off x="1714748" y="4482994"/>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13,144</a:t>
            </a: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a:t>
            </a:r>
            <a:r>
              <a:rPr lang="zh-CN" altLang="en-US" dirty="0"/>
              <a:t>级终端优惠</a:t>
            </a:r>
            <a:r>
              <a:rPr lang="en-US" altLang="en-US" dirty="0" err="1"/>
              <a:t>指数</a:t>
            </a:r>
            <a:r>
              <a:rPr lang="en-US" altLang="en-US" dirty="0"/>
              <a:t>—</a:t>
            </a:r>
            <a:r>
              <a:rPr lang="en-US" altLang="zh-CN" dirty="0"/>
              <a:t>11</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6"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7"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8" name="Oval 178"/>
          <p:cNvSpPr>
            <a:spLocks noChangeArrowheads="1"/>
          </p:cNvSpPr>
          <p:nvPr/>
        </p:nvSpPr>
        <p:spPr bwMode="auto">
          <a:xfrm rot="10800000" flipV="1">
            <a:off x="2308314" y="4553715"/>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14,675</a:t>
            </a:r>
            <a:endParaRPr lang="en-US" altLang="en-US" sz="900" dirty="0">
              <a:solidFill>
                <a:srgbClr val="FF9933"/>
              </a:solidFill>
            </a:endParaRPr>
          </a:p>
        </p:txBody>
      </p:sp>
      <p:sp>
        <p:nvSpPr>
          <p:cNvPr id="29" name="Oval 178"/>
          <p:cNvSpPr>
            <a:spLocks noChangeArrowheads="1"/>
          </p:cNvSpPr>
          <p:nvPr/>
        </p:nvSpPr>
        <p:spPr bwMode="auto">
          <a:xfrm rot="10800000" flipV="1">
            <a:off x="2843808" y="479692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15,810</a:t>
            </a:r>
            <a:endParaRPr lang="en-US" altLang="en-US" sz="900" dirty="0">
              <a:solidFill>
                <a:srgbClr val="FF9933"/>
              </a:solidFill>
            </a:endParaRPr>
          </a:p>
        </p:txBody>
      </p:sp>
      <p:sp>
        <p:nvSpPr>
          <p:cNvPr id="30" name="Oval 178"/>
          <p:cNvSpPr>
            <a:spLocks noChangeArrowheads="1"/>
          </p:cNvSpPr>
          <p:nvPr/>
        </p:nvSpPr>
        <p:spPr bwMode="auto">
          <a:xfrm rot="10800000" flipV="1">
            <a:off x="3491880" y="4940939"/>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17,425</a:t>
            </a:r>
            <a:endParaRPr lang="en-US" altLang="en-US" sz="900" dirty="0">
              <a:solidFill>
                <a:srgbClr val="FF9933"/>
              </a:solidFill>
            </a:endParaRPr>
          </a:p>
        </p:txBody>
      </p:sp>
      <p:sp>
        <p:nvSpPr>
          <p:cNvPr id="31" name="Oval 178"/>
          <p:cNvSpPr>
            <a:spLocks noChangeArrowheads="1"/>
          </p:cNvSpPr>
          <p:nvPr/>
        </p:nvSpPr>
        <p:spPr bwMode="auto">
          <a:xfrm rot="10800000" flipV="1">
            <a:off x="4136776" y="519308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19,309</a:t>
            </a:r>
            <a:endParaRPr lang="en-US" altLang="en-US" sz="900" dirty="0">
              <a:solidFill>
                <a:srgbClr val="FF9933"/>
              </a:solidFill>
            </a:endParaRPr>
          </a:p>
        </p:txBody>
      </p:sp>
      <p:sp>
        <p:nvSpPr>
          <p:cNvPr id="32" name="Oval 178"/>
          <p:cNvSpPr>
            <a:spLocks noChangeArrowheads="1"/>
          </p:cNvSpPr>
          <p:nvPr/>
        </p:nvSpPr>
        <p:spPr bwMode="auto">
          <a:xfrm rot="10800000" flipV="1">
            <a:off x="4773494" y="5294420"/>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20,289</a:t>
            </a:r>
          </a:p>
        </p:txBody>
      </p:sp>
      <p:sp>
        <p:nvSpPr>
          <p:cNvPr id="33" name="Oval 178">
            <a:extLst>
              <a:ext uri="{FF2B5EF4-FFF2-40B4-BE49-F238E27FC236}">
                <a16:creationId xmlns:a16="http://schemas.microsoft.com/office/drawing/2014/main" id="{05E03BA9-F6A0-48CF-8B44-C49F2081376F}"/>
              </a:ext>
            </a:extLst>
          </p:cNvPr>
          <p:cNvSpPr>
            <a:spLocks noChangeArrowheads="1"/>
          </p:cNvSpPr>
          <p:nvPr/>
        </p:nvSpPr>
        <p:spPr bwMode="auto">
          <a:xfrm rot="10800000" flipV="1">
            <a:off x="5418638" y="5396293"/>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a:t>
            </a:r>
            <a:r>
              <a:rPr lang="en-US" altLang="zh-CN" sz="900" dirty="0">
                <a:solidFill>
                  <a:srgbClr val="FF9933"/>
                </a:solidFill>
              </a:rPr>
              <a:t>980</a:t>
            </a:r>
            <a:endParaRPr lang="en-US" altLang="en-US" sz="900" dirty="0">
              <a:solidFill>
                <a:srgbClr val="FF9933"/>
              </a:solidFill>
            </a:endParaRPr>
          </a:p>
        </p:txBody>
      </p:sp>
      <p:sp>
        <p:nvSpPr>
          <p:cNvPr id="35" name="Oval 178">
            <a:extLst>
              <a:ext uri="{FF2B5EF4-FFF2-40B4-BE49-F238E27FC236}">
                <a16:creationId xmlns:a16="http://schemas.microsoft.com/office/drawing/2014/main" id="{C0637964-783A-4851-963A-2867F45FCD49}"/>
              </a:ext>
            </a:extLst>
          </p:cNvPr>
          <p:cNvSpPr>
            <a:spLocks noChangeArrowheads="1"/>
          </p:cNvSpPr>
          <p:nvPr/>
        </p:nvSpPr>
        <p:spPr bwMode="auto">
          <a:xfrm rot="10800000" flipV="1">
            <a:off x="6029668" y="5422152"/>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21,069</a:t>
            </a:r>
          </a:p>
        </p:txBody>
      </p:sp>
      <p:sp>
        <p:nvSpPr>
          <p:cNvPr id="36" name="Oval 178">
            <a:extLst>
              <a:ext uri="{FF2B5EF4-FFF2-40B4-BE49-F238E27FC236}">
                <a16:creationId xmlns:a16="http://schemas.microsoft.com/office/drawing/2014/main" id="{592CF42E-F8C4-48BA-ACDB-529D1C9B379A}"/>
              </a:ext>
            </a:extLst>
          </p:cNvPr>
          <p:cNvSpPr>
            <a:spLocks noChangeArrowheads="1"/>
          </p:cNvSpPr>
          <p:nvPr/>
        </p:nvSpPr>
        <p:spPr bwMode="auto">
          <a:xfrm rot="10800000" flipV="1">
            <a:off x="6640698" y="5433131"/>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a:t>
            </a:r>
            <a:r>
              <a:rPr lang="en-US" altLang="zh-CN" sz="900" dirty="0">
                <a:solidFill>
                  <a:srgbClr val="FF9933"/>
                </a:solidFill>
              </a:rPr>
              <a:t>0</a:t>
            </a:r>
            <a:r>
              <a:rPr lang="en-US" altLang="en-US" sz="900" dirty="0">
                <a:solidFill>
                  <a:srgbClr val="FF9933"/>
                </a:solidFill>
              </a:rPr>
              <a:t>,</a:t>
            </a:r>
            <a:r>
              <a:rPr lang="en-US" altLang="zh-CN" sz="900" dirty="0">
                <a:solidFill>
                  <a:srgbClr val="FF9933"/>
                </a:solidFill>
              </a:rPr>
              <a:t>822</a:t>
            </a:r>
            <a:endParaRPr lang="en-US" altLang="en-US" sz="900" dirty="0">
              <a:solidFill>
                <a:srgbClr val="FF9933"/>
              </a:solidFill>
            </a:endParaRPr>
          </a:p>
        </p:txBody>
      </p:sp>
      <p:sp>
        <p:nvSpPr>
          <p:cNvPr id="37" name="Oval 178">
            <a:extLst>
              <a:ext uri="{FF2B5EF4-FFF2-40B4-BE49-F238E27FC236}">
                <a16:creationId xmlns:a16="http://schemas.microsoft.com/office/drawing/2014/main" id="{28A46E12-3713-49B4-84EB-4558B94AABDE}"/>
              </a:ext>
            </a:extLst>
          </p:cNvPr>
          <p:cNvSpPr>
            <a:spLocks noChangeArrowheads="1"/>
          </p:cNvSpPr>
          <p:nvPr/>
        </p:nvSpPr>
        <p:spPr bwMode="auto">
          <a:xfrm rot="10800000" flipV="1">
            <a:off x="7304015" y="5228997"/>
            <a:ext cx="771208" cy="216252"/>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￥19</a:t>
            </a:r>
            <a:r>
              <a:rPr lang="en-US" altLang="en-US" sz="900" dirty="0">
                <a:solidFill>
                  <a:srgbClr val="FF9933"/>
                </a:solidFill>
              </a:rPr>
              <a:t>,</a:t>
            </a:r>
            <a:r>
              <a:rPr lang="en-US" altLang="zh-CN" sz="900" dirty="0">
                <a:solidFill>
                  <a:srgbClr val="FF9933"/>
                </a:solidFill>
              </a:rPr>
              <a:t>813</a:t>
            </a:r>
            <a:endParaRPr lang="en-US" altLang="en-US" sz="900" dirty="0">
              <a:solidFill>
                <a:srgbClr val="FF9933"/>
              </a:solidFill>
            </a:endParaRPr>
          </a:p>
        </p:txBody>
      </p:sp>
    </p:spTree>
    <p:extLst>
      <p:ext uri="{BB962C8B-B14F-4D97-AF65-F5344CB8AC3E}">
        <p14:creationId xmlns:p14="http://schemas.microsoft.com/office/powerpoint/2010/main" val="33730842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42B1B78F-5BDF-4A28-BBFF-3FFC8E73D2BF}" type="slidenum">
              <a:rPr lang="zh-CN" altLang="en-US" smtClean="0"/>
              <a:pPr/>
              <a:t>22</a:t>
            </a:fld>
            <a:endParaRPr lang="zh-CN" altLang="en-US"/>
          </a:p>
        </p:txBody>
      </p:sp>
      <p:sp>
        <p:nvSpPr>
          <p:cNvPr id="3" name="标题 2"/>
          <p:cNvSpPr>
            <a:spLocks noGrp="1"/>
          </p:cNvSpPr>
          <p:nvPr>
            <p:ph type="title" idx="4294967295"/>
          </p:nvPr>
        </p:nvSpPr>
        <p:spPr>
          <a:xfrm>
            <a:off x="1186904" y="296652"/>
            <a:ext cx="4897264" cy="432011"/>
          </a:xfrm>
          <a:prstGeom prst="rect">
            <a:avLst/>
          </a:prstGeom>
          <a:noFill/>
        </p:spPr>
        <p:txBody>
          <a:bodyPr/>
          <a:lstStyle/>
          <a:p>
            <a:pPr>
              <a:defRPr/>
            </a:pPr>
            <a:r>
              <a:rPr lang="en-US" altLang="zh-CN" b="1" dirty="0">
                <a:solidFill>
                  <a:srgbClr val="075A77"/>
                </a:solidFill>
                <a:latin typeface="+mn-ea"/>
                <a:ea typeface="+mn-ea"/>
              </a:rPr>
              <a:t>A</a:t>
            </a:r>
            <a:r>
              <a:rPr lang="zh-CN" altLang="en-US" b="1" dirty="0">
                <a:solidFill>
                  <a:srgbClr val="075A77"/>
                </a:solidFill>
                <a:latin typeface="+mn-ea"/>
                <a:ea typeface="+mn-ea"/>
              </a:rPr>
              <a:t>级别重点车型经销商利润：</a:t>
            </a:r>
            <a:r>
              <a:rPr lang="zh-CN" altLang="en-US" b="1" dirty="0">
                <a:solidFill>
                  <a:srgbClr val="075A77"/>
                </a:solidFill>
                <a:latin typeface="+mn-ea"/>
              </a:rPr>
              <a:t>福睿斯</a:t>
            </a:r>
            <a:r>
              <a:rPr lang="zh-CN" altLang="en-US" b="1" dirty="0">
                <a:solidFill>
                  <a:srgbClr val="075A77"/>
                </a:solidFill>
                <a:latin typeface="+mn-ea"/>
                <a:ea typeface="+mn-ea"/>
              </a:rPr>
              <a:t>、朗逸</a:t>
            </a:r>
          </a:p>
        </p:txBody>
      </p:sp>
      <p:sp>
        <p:nvSpPr>
          <p:cNvPr id="23" name="矩形 22"/>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33"/>
          <p:cNvGraphicFramePr>
            <a:graphicFrameLocks/>
          </p:cNvGraphicFramePr>
          <p:nvPr>
            <p:extLst>
              <p:ext uri="{D42A27DB-BD31-4B8C-83A1-F6EECF244321}">
                <p14:modId xmlns:p14="http://schemas.microsoft.com/office/powerpoint/2010/main" val="1602024760"/>
              </p:ext>
            </p:extLst>
          </p:nvPr>
        </p:nvGraphicFramePr>
        <p:xfrm>
          <a:off x="3635375" y="3715657"/>
          <a:ext cx="5080001" cy="2416175"/>
        </p:xfrm>
        <a:graphic>
          <a:graphicData uri="http://schemas.openxmlformats.org/drawingml/2006/chart">
            <c:chart xmlns:c="http://schemas.openxmlformats.org/drawingml/2006/chart" xmlns:r="http://schemas.openxmlformats.org/officeDocument/2006/relationships" r:id="rId2"/>
          </a:graphicData>
        </a:graphic>
      </p:graphicFrame>
      <p:sp>
        <p:nvSpPr>
          <p:cNvPr id="38" name="TextBox 37"/>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朗逸</a:t>
            </a:r>
            <a:endParaRPr lang="en-US" altLang="zh-CN" sz="1400" b="1" dirty="0">
              <a:solidFill>
                <a:prstClr val="black"/>
              </a:solidFill>
              <a:latin typeface="Calibri"/>
              <a:ea typeface="华文细黑" pitchFamily="2" charset="-122"/>
            </a:endParaRPr>
          </a:p>
        </p:txBody>
      </p:sp>
      <p:pic>
        <p:nvPicPr>
          <p:cNvPr id="1026" name="Picture 2" descr="\\user\mydoc\zhouty\桌面\10431270990634_2301810_7.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1043606" y="4221088"/>
            <a:ext cx="1872209" cy="936106"/>
          </a:xfrm>
          <a:prstGeom prst="rect">
            <a:avLst/>
          </a:prstGeom>
          <a:noFill/>
        </p:spPr>
      </p:pic>
      <p:sp>
        <p:nvSpPr>
          <p:cNvPr id="19" name="矩形 18"/>
          <p:cNvSpPr/>
          <p:nvPr/>
        </p:nvSpPr>
        <p:spPr>
          <a:xfrm>
            <a:off x="467544" y="5469149"/>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113,756</a:t>
            </a: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-0.5%</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5" name="矩形 14"/>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21" name="图表 34"/>
          <p:cNvGraphicFramePr>
            <a:graphicFrameLocks/>
          </p:cNvGraphicFramePr>
          <p:nvPr>
            <p:extLst>
              <p:ext uri="{D42A27DB-BD31-4B8C-83A1-F6EECF244321}">
                <p14:modId xmlns:p14="http://schemas.microsoft.com/office/powerpoint/2010/main" val="1975397910"/>
              </p:ext>
            </p:extLst>
          </p:nvPr>
        </p:nvGraphicFramePr>
        <p:xfrm>
          <a:off x="3635375" y="1012825"/>
          <a:ext cx="5068461"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2" name="TextBox 21"/>
          <p:cNvSpPr txBox="1"/>
          <p:nvPr/>
        </p:nvSpPr>
        <p:spPr>
          <a:xfrm>
            <a:off x="395536" y="928690"/>
            <a:ext cx="1143000" cy="268984"/>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福睿斯</a:t>
            </a:r>
            <a:endParaRPr lang="en-US" altLang="zh-CN" sz="1400" b="1" dirty="0">
              <a:solidFill>
                <a:prstClr val="black"/>
              </a:solidFill>
              <a:latin typeface="Calibri"/>
              <a:ea typeface="华文细黑" pitchFamily="2" charset="-122"/>
            </a:endParaRPr>
          </a:p>
        </p:txBody>
      </p:sp>
      <p:sp>
        <p:nvSpPr>
          <p:cNvPr id="24" name="矩形 23"/>
          <p:cNvSpPr/>
          <p:nvPr/>
        </p:nvSpPr>
        <p:spPr>
          <a:xfrm>
            <a:off x="500064" y="2804853"/>
            <a:ext cx="3071812" cy="480131"/>
          </a:xfrm>
          <a:prstGeom prst="rect">
            <a:avLst/>
          </a:prstGeom>
          <a:noFill/>
          <a:ln>
            <a:noFill/>
          </a:ln>
        </p:spPr>
        <p:txBody>
          <a:bodyPr wrap="square">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79,680</a:t>
            </a: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-7.6%</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pic>
        <p:nvPicPr>
          <p:cNvPr id="25" name="图片 24"/>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1043608" y="1412776"/>
            <a:ext cx="1872208" cy="1201854"/>
          </a:xfrm>
          <a:prstGeom prst="rect">
            <a:avLst/>
          </a:prstGeom>
        </p:spPr>
      </p:pic>
    </p:spTree>
    <p:extLst>
      <p:ext uri="{BB962C8B-B14F-4D97-AF65-F5344CB8AC3E}">
        <p14:creationId xmlns:p14="http://schemas.microsoft.com/office/powerpoint/2010/main" val="3152779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6992699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7571" name="think-cell Slide" r:id="rId14" imgW="360" imgH="360" progId="">
                  <p:embed/>
                </p:oleObj>
              </mc:Choice>
              <mc:Fallback>
                <p:oleObj name="think-cell Slide" r:id="rId14" imgW="360" imgH="360" progId="">
                  <p:embed/>
                  <p:pic>
                    <p:nvPicPr>
                      <p:cNvPr id="0" name="Picture 288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1181566153"/>
              </p:ext>
            </p:extLst>
          </p:nvPr>
        </p:nvGraphicFramePr>
        <p:xfrm>
          <a:off x="395288" y="3513832"/>
          <a:ext cx="7993062" cy="2888356"/>
        </p:xfrm>
        <a:graphic>
          <a:graphicData uri="http://schemas.openxmlformats.org/drawingml/2006/chart">
            <c:chart xmlns:c="http://schemas.openxmlformats.org/drawingml/2006/chart" xmlns:r="http://schemas.openxmlformats.org/officeDocument/2006/relationships" r:id="rId16"/>
          </a:graphicData>
        </a:graphic>
      </p:graphicFrame>
      <p:sp>
        <p:nvSpPr>
          <p:cNvPr id="31755"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FB6EF3DB-5ACF-4C55-93E8-48112E8AF184}" type="slidenum">
              <a:rPr lang="zh-CN" altLang="en-US" smtClean="0"/>
              <a:pPr/>
              <a:t>23</a:t>
            </a:fld>
            <a:endParaRPr lang="zh-CN" altLang="en-US" dirty="0"/>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20" name="Oval 178"/>
          <p:cNvSpPr>
            <a:spLocks noChangeArrowheads="1"/>
          </p:cNvSpPr>
          <p:nvPr/>
        </p:nvSpPr>
        <p:spPr bwMode="auto">
          <a:xfrm>
            <a:off x="1259632" y="508518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2"/>
          <p:cNvSpPr txBox="1">
            <a:spLocks/>
          </p:cNvSpPr>
          <p:nvPr>
            <p:custDataLst>
              <p:tags r:id="rId6"/>
            </p:custDataLst>
          </p:nvPr>
        </p:nvSpPr>
        <p:spPr>
          <a:xfrm>
            <a:off x="395288" y="836613"/>
            <a:ext cx="8353425" cy="21605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微软雅黑" panose="020B0503020204020204" pitchFamily="34" charset="-122"/>
                <a:ea typeface="微软雅黑" panose="020B0503020204020204" pitchFamily="34" charset="-122"/>
              </a:rPr>
              <a:t>2017 GAIN·11</a:t>
            </a:r>
            <a:r>
              <a:rPr lang="zh-CN" altLang="en-US" sz="1600" b="1" dirty="0">
                <a:latin typeface="微软雅黑" panose="020B0503020204020204" pitchFamily="34" charset="-122"/>
                <a:ea typeface="微软雅黑" panose="020B0503020204020204" pitchFamily="34" charset="-122"/>
              </a:rPr>
              <a:t>月</a:t>
            </a:r>
            <a:r>
              <a:rPr lang="en-US" altLang="zh-CN" sz="1600" b="1" dirty="0">
                <a:latin typeface="微软雅黑" panose="020B0503020204020204" pitchFamily="34" charset="-122"/>
                <a:ea typeface="微软雅黑" panose="020B0503020204020204" pitchFamily="34" charset="-122"/>
              </a:rPr>
              <a:t>B</a:t>
            </a:r>
            <a:r>
              <a:rPr lang="zh-CN" altLang="en-US" sz="1600" b="1" dirty="0">
                <a:latin typeface="微软雅黑" panose="020B0503020204020204" pitchFamily="34" charset="-122"/>
                <a:ea typeface="微软雅黑" panose="020B0503020204020204" pitchFamily="34" charset="-122"/>
              </a:rPr>
              <a:t>级市场价格变化指数为</a:t>
            </a:r>
            <a:r>
              <a:rPr lang="en-US" altLang="zh-CN" sz="1600" b="1" dirty="0">
                <a:latin typeface="微软雅黑" panose="020B0503020204020204" pitchFamily="34" charset="-122"/>
                <a:ea typeface="微软雅黑" panose="020B0503020204020204" pitchFamily="34" charset="-122"/>
              </a:rPr>
              <a:t>-1.40</a:t>
            </a:r>
            <a:r>
              <a:rPr lang="zh-CN" altLang="en-US" sz="1600" b="1" dirty="0">
                <a:latin typeface="微软雅黑" panose="020B0503020204020204" pitchFamily="34" charset="-122"/>
                <a:ea typeface="微软雅黑" panose="020B0503020204020204" pitchFamily="34" charset="-122"/>
              </a:rPr>
              <a:t>，环比下降</a:t>
            </a:r>
            <a:r>
              <a:rPr lang="en-US" altLang="zh-CN" sz="1600" b="1" dirty="0">
                <a:latin typeface="微软雅黑" panose="020B0503020204020204" pitchFamily="34" charset="-122"/>
                <a:ea typeface="微软雅黑" panose="020B0503020204020204" pitchFamily="34" charset="-122"/>
              </a:rPr>
              <a:t>0.9%</a:t>
            </a:r>
            <a:r>
              <a:rPr lang="zh-CN" altLang="en-US" sz="1600" b="1" dirty="0">
                <a:latin typeface="微软雅黑" panose="020B0503020204020204" pitchFamily="34" charset="-122"/>
                <a:ea typeface="微软雅黑" panose="020B0503020204020204" pitchFamily="34" charset="-122"/>
              </a:rPr>
              <a:t>，市场均价从</a:t>
            </a:r>
            <a:r>
              <a:rPr lang="en-US" altLang="zh-CN" sz="1600" b="1" dirty="0">
                <a:latin typeface="微软雅黑" panose="020B0503020204020204" pitchFamily="34" charset="-122"/>
                <a:ea typeface="微软雅黑" panose="020B0503020204020204" pitchFamily="34" charset="-122"/>
              </a:rPr>
              <a:t>19.73</a:t>
            </a:r>
            <a:r>
              <a:rPr lang="zh-CN" altLang="en-US" sz="1600" b="1" dirty="0">
                <a:latin typeface="微软雅黑" panose="020B0503020204020204" pitchFamily="34" charset="-122"/>
                <a:ea typeface="微软雅黑" panose="020B0503020204020204" pitchFamily="34" charset="-122"/>
              </a:rPr>
              <a:t>万下降至</a:t>
            </a:r>
            <a:r>
              <a:rPr lang="en-US" altLang="zh-CN" sz="1600" b="1" dirty="0">
                <a:latin typeface="微软雅黑" panose="020B0503020204020204" pitchFamily="34" charset="-122"/>
                <a:ea typeface="微软雅黑" panose="020B0503020204020204" pitchFamily="34" charset="-122"/>
              </a:rPr>
              <a:t>19.56</a:t>
            </a:r>
            <a:r>
              <a:rPr lang="zh-CN" altLang="en-US" sz="1600" b="1" dirty="0">
                <a:latin typeface="微软雅黑" panose="020B0503020204020204" pitchFamily="34" charset="-122"/>
                <a:ea typeface="微软雅黑" panose="020B0503020204020204" pitchFamily="34" charset="-122"/>
              </a:rPr>
              <a:t>万</a:t>
            </a:r>
          </a:p>
          <a:p>
            <a:pPr marL="342000" lvl="1" indent="-342000">
              <a:lnSpc>
                <a:spcPts val="2000"/>
              </a:lnSpc>
              <a:spcBef>
                <a:spcPts val="0"/>
              </a:spcBef>
              <a:spcAft>
                <a:spcPts val="600"/>
              </a:spcAft>
              <a:buFont typeface="Wingdings" pitchFamily="2" charset="2"/>
              <a:buChar char="Ø"/>
              <a:defRPr/>
            </a:pPr>
            <a:r>
              <a:rPr lang="en-US" altLang="zh-CN" sz="1400" dirty="0"/>
              <a:t>B</a:t>
            </a:r>
            <a:r>
              <a:rPr lang="zh-CN" altLang="en-US" sz="1400" dirty="0"/>
              <a:t>级细分市场近两个月价格走势保持相对稳定，本月价格指数小幅下跌，跌幅为</a:t>
            </a:r>
            <a:r>
              <a:rPr lang="en-US" altLang="zh-CN" sz="1400" dirty="0"/>
              <a:t>1,700</a:t>
            </a:r>
            <a:r>
              <a:rPr lang="zh-CN" altLang="en-US" sz="1400" dirty="0"/>
              <a:t>元</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级市场终端成交价格在雅阁、</a:t>
            </a:r>
            <a:r>
              <a:rPr lang="en-US" altLang="zh-CN" sz="1400" dirty="0"/>
              <a:t>ATS-L</a:t>
            </a:r>
            <a:r>
              <a:rPr lang="zh-CN" altLang="en-US" sz="1400" dirty="0"/>
              <a:t>、迈锐宝</a:t>
            </a:r>
            <a:r>
              <a:rPr lang="en-US" altLang="zh-CN" sz="1400" dirty="0"/>
              <a:t>XL</a:t>
            </a:r>
            <a:r>
              <a:rPr lang="zh-CN" altLang="en-US" sz="1400" dirty="0"/>
              <a:t>等车型的拉动下，出现了小幅下降，但新近上市的凯美瑞，以及包括君越、思铂睿等车型的终端成交均价则是出现一定幅度的上升，因此总体而言</a:t>
            </a:r>
            <a:r>
              <a:rPr lang="en-US" altLang="zh-CN" sz="1400" dirty="0"/>
              <a:t>B</a:t>
            </a:r>
            <a:r>
              <a:rPr lang="zh-CN" altLang="en-US" sz="1400" dirty="0"/>
              <a:t>级市场的终端成交均价继续保持一定的稳定</a:t>
            </a:r>
            <a:endParaRPr lang="en-US" altLang="zh-CN" sz="1400" dirty="0"/>
          </a:p>
        </p:txBody>
      </p:sp>
      <p:sp>
        <p:nvSpPr>
          <p:cNvPr id="17" name="Oval 178"/>
          <p:cNvSpPr>
            <a:spLocks noChangeArrowheads="1"/>
          </p:cNvSpPr>
          <p:nvPr/>
        </p:nvSpPr>
        <p:spPr bwMode="auto">
          <a:xfrm>
            <a:off x="1835696" y="450912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21.17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级价格变化</a:t>
            </a:r>
            <a:r>
              <a:rPr lang="en-US" altLang="en-US" dirty="0" err="1"/>
              <a:t>指数</a:t>
            </a:r>
            <a:r>
              <a:rPr lang="en-US" altLang="en-US" dirty="0"/>
              <a:t>—</a:t>
            </a:r>
            <a:r>
              <a:rPr lang="en-US" altLang="zh-CN" dirty="0"/>
              <a:t>11</a:t>
            </a:r>
            <a:r>
              <a:rPr lang="zh-CN" altLang="en-US" dirty="0"/>
              <a:t>月</a:t>
            </a:r>
          </a:p>
        </p:txBody>
      </p:sp>
      <p:grpSp>
        <p:nvGrpSpPr>
          <p:cNvPr id="21" name="组合 20"/>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2"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3"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4"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6"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7"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8" name="Oval 178"/>
          <p:cNvSpPr>
            <a:spLocks noChangeArrowheads="1"/>
          </p:cNvSpPr>
          <p:nvPr/>
        </p:nvSpPr>
        <p:spPr bwMode="auto">
          <a:xfrm>
            <a:off x="2339752" y="4437112"/>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21.60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059832" y="4833704"/>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3635896"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283968" y="501317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noProof="0" dirty="0">
                <a:solidFill>
                  <a:srgbClr val="FF9933"/>
                </a:solidFill>
              </a:rPr>
              <a:t>20.27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p:cNvSpPr>
            <a:spLocks noChangeArrowheads="1"/>
          </p:cNvSpPr>
          <p:nvPr/>
        </p:nvSpPr>
        <p:spPr bwMode="auto">
          <a:xfrm>
            <a:off x="4860032" y="486916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19.99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884C4228-C428-4617-AEBF-060598AD4807}"/>
              </a:ext>
            </a:extLst>
          </p:cNvPr>
          <p:cNvSpPr>
            <a:spLocks noChangeArrowheads="1"/>
          </p:cNvSpPr>
          <p:nvPr/>
        </p:nvSpPr>
        <p:spPr bwMode="auto">
          <a:xfrm>
            <a:off x="5508104" y="4880116"/>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20.09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5" name="Oval 178">
            <a:extLst>
              <a:ext uri="{FF2B5EF4-FFF2-40B4-BE49-F238E27FC236}">
                <a16:creationId xmlns:a16="http://schemas.microsoft.com/office/drawing/2014/main" id="{5EF726F3-C2E0-4101-A1F1-524249B21724}"/>
              </a:ext>
            </a:extLst>
          </p:cNvPr>
          <p:cNvSpPr>
            <a:spLocks noChangeArrowheads="1"/>
          </p:cNvSpPr>
          <p:nvPr/>
        </p:nvSpPr>
        <p:spPr bwMode="auto">
          <a:xfrm>
            <a:off x="6084168" y="4966763"/>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19.54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6" name="Oval 178">
            <a:extLst>
              <a:ext uri="{FF2B5EF4-FFF2-40B4-BE49-F238E27FC236}">
                <a16:creationId xmlns:a16="http://schemas.microsoft.com/office/drawing/2014/main" id="{BEB4A95F-243A-4CDF-94C4-C324161B70F5}"/>
              </a:ext>
            </a:extLst>
          </p:cNvPr>
          <p:cNvSpPr>
            <a:spLocks noChangeArrowheads="1"/>
          </p:cNvSpPr>
          <p:nvPr/>
        </p:nvSpPr>
        <p:spPr bwMode="auto">
          <a:xfrm>
            <a:off x="6660232" y="4896540"/>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19.73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7" name="Oval 178">
            <a:extLst>
              <a:ext uri="{FF2B5EF4-FFF2-40B4-BE49-F238E27FC236}">
                <a16:creationId xmlns:a16="http://schemas.microsoft.com/office/drawing/2014/main" id="{92879E55-5F96-4DF0-8C18-2CEF7491BFFD}"/>
              </a:ext>
            </a:extLst>
          </p:cNvPr>
          <p:cNvSpPr>
            <a:spLocks noChangeArrowheads="1"/>
          </p:cNvSpPr>
          <p:nvPr/>
        </p:nvSpPr>
        <p:spPr bwMode="auto">
          <a:xfrm>
            <a:off x="7281787" y="4989168"/>
            <a:ext cx="616745" cy="26611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kern="0" dirty="0">
                <a:solidFill>
                  <a:srgbClr val="FF9933"/>
                </a:solidFill>
              </a:rPr>
              <a:t>19.56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3100344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83780869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9611"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4"/>
          <p:cNvGraphicFramePr>
            <a:graphicFrameLocks noChangeAspect="1"/>
          </p:cNvGraphicFramePr>
          <p:nvPr>
            <p:custDataLst>
              <p:tags r:id="rId3"/>
            </p:custDataLst>
            <p:extLst>
              <p:ext uri="{D42A27DB-BD31-4B8C-83A1-F6EECF244321}">
                <p14:modId xmlns:p14="http://schemas.microsoft.com/office/powerpoint/2010/main" val="4147164264"/>
              </p:ext>
            </p:extLst>
          </p:nvPr>
        </p:nvGraphicFramePr>
        <p:xfrm>
          <a:off x="395288" y="3513832"/>
          <a:ext cx="7993062" cy="2888357"/>
        </p:xfrm>
        <a:graphic>
          <a:graphicData uri="http://schemas.openxmlformats.org/drawingml/2006/chart">
            <c:chart xmlns:c="http://schemas.openxmlformats.org/drawingml/2006/chart" xmlns:r="http://schemas.openxmlformats.org/officeDocument/2006/relationships" r:id="rId15"/>
          </a:graphicData>
        </a:graphic>
      </p:graphicFrame>
      <p:sp>
        <p:nvSpPr>
          <p:cNvPr id="3277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C91F9E7A-D19B-42E6-9C89-0CBC6F1427B5}" type="slidenum">
              <a:rPr lang="zh-CN" altLang="en-US" smtClean="0"/>
              <a:pPr/>
              <a:t>24</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a:xfrm>
            <a:off x="395288" y="836613"/>
            <a:ext cx="8353425" cy="1613445"/>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defRPr/>
            </a:pPr>
            <a:r>
              <a:rPr lang="en-US" altLang="zh-CN" sz="1600" b="1" dirty="0">
                <a:latin typeface="+mj-ea"/>
                <a:ea typeface="+mj-ea"/>
              </a:rPr>
              <a:t>2017 GAIN·11</a:t>
            </a:r>
            <a:r>
              <a:rPr lang="zh-CN" altLang="en-US" sz="1600" b="1" dirty="0">
                <a:latin typeface="+mj-ea"/>
                <a:ea typeface="+mj-ea"/>
              </a:rPr>
              <a:t>月</a:t>
            </a:r>
            <a:r>
              <a:rPr lang="en-US" altLang="zh-CN" sz="1600" b="1" dirty="0">
                <a:latin typeface="+mj-ea"/>
                <a:ea typeface="+mj-ea"/>
              </a:rPr>
              <a:t>B</a:t>
            </a:r>
            <a:r>
              <a:rPr lang="zh-CN" altLang="en-US" sz="1600" b="1" dirty="0">
                <a:latin typeface="+mj-ea"/>
                <a:ea typeface="+mj-ea"/>
              </a:rPr>
              <a:t>级终端优惠指数为</a:t>
            </a:r>
            <a:r>
              <a:rPr lang="en-US" altLang="zh-CN" sz="1600" b="1" dirty="0">
                <a:latin typeface="+mj-ea"/>
                <a:ea typeface="+mj-ea"/>
              </a:rPr>
              <a:t>-2.30</a:t>
            </a:r>
            <a:r>
              <a:rPr lang="zh-CN" altLang="en-US" sz="1600" b="1" dirty="0">
                <a:latin typeface="+mj-ea"/>
                <a:ea typeface="+mj-ea"/>
              </a:rPr>
              <a:t>，环比上升</a:t>
            </a:r>
            <a:r>
              <a:rPr lang="en-US" altLang="zh-CN" sz="1600" b="1" dirty="0">
                <a:latin typeface="+mj-ea"/>
                <a:ea typeface="+mj-ea"/>
              </a:rPr>
              <a:t>4.6%</a:t>
            </a:r>
            <a:endParaRPr lang="zh-CN" altLang="en-US" sz="1600" b="1" dirty="0">
              <a:latin typeface="+mj-ea"/>
              <a:ea typeface="+mj-ea"/>
            </a:endParaRP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B</a:t>
            </a:r>
            <a:r>
              <a:rPr lang="zh-CN" altLang="en-US" sz="1400" dirty="0"/>
              <a:t>级车市场终端优惠幅度已经连续</a:t>
            </a:r>
            <a:r>
              <a:rPr lang="en-US" altLang="zh-CN" sz="1400" dirty="0"/>
              <a:t>3</a:t>
            </a:r>
            <a:r>
              <a:rPr lang="zh-CN" altLang="en-US" sz="1400" dirty="0"/>
              <a:t>个月呈现减少的趋势</a:t>
            </a:r>
            <a:endParaRPr lang="en-US" altLang="zh-CN" sz="1400" dirty="0"/>
          </a:p>
          <a:p>
            <a:pPr marL="342000" lvl="1" indent="-342000">
              <a:lnSpc>
                <a:spcPts val="2000"/>
              </a:lnSpc>
              <a:spcBef>
                <a:spcPts val="0"/>
              </a:spcBef>
              <a:spcAft>
                <a:spcPts val="600"/>
              </a:spcAft>
              <a:buFont typeface="Wingdings" pitchFamily="2" charset="2"/>
              <a:buChar char="Ø"/>
              <a:defRPr/>
            </a:pPr>
            <a:r>
              <a:rPr lang="zh-CN" altLang="en-US" sz="1400" dirty="0"/>
              <a:t>由于凯美瑞本月换代上市，使其终端优惠大幅减少，同时奥迪</a:t>
            </a:r>
            <a:r>
              <a:rPr lang="en-US" altLang="zh-CN" sz="1400" dirty="0"/>
              <a:t>A4L</a:t>
            </a:r>
            <a:r>
              <a:rPr lang="zh-CN" altLang="en-US" sz="1400" dirty="0"/>
              <a:t>本月的优惠也出现较为明显的减少，因此使得</a:t>
            </a:r>
            <a:r>
              <a:rPr lang="en-US" altLang="zh-CN" sz="1400" dirty="0"/>
              <a:t>B</a:t>
            </a:r>
            <a:r>
              <a:rPr lang="zh-CN" altLang="en-US" sz="1400" dirty="0"/>
              <a:t>级市场</a:t>
            </a:r>
            <a:r>
              <a:rPr lang="en-US" altLang="zh-CN" sz="1400" dirty="0"/>
              <a:t>11</a:t>
            </a:r>
            <a:r>
              <a:rPr lang="zh-CN" altLang="en-US" sz="1400" dirty="0"/>
              <a:t>月份的终端优惠幅度继续呈现出减少的趋势</a:t>
            </a:r>
            <a:endParaRPr lang="en-US" altLang="zh-CN" sz="1400" dirty="0"/>
          </a:p>
        </p:txBody>
      </p:sp>
      <p:sp>
        <p:nvSpPr>
          <p:cNvPr id="16" name="Oval 178"/>
          <p:cNvSpPr>
            <a:spLocks noChangeArrowheads="1"/>
          </p:cNvSpPr>
          <p:nvPr/>
        </p:nvSpPr>
        <p:spPr bwMode="auto">
          <a:xfrm rot="10800000" flipV="1">
            <a:off x="1725599" y="483341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28,512</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·B</a:t>
            </a:r>
            <a:r>
              <a:rPr lang="zh-CN" altLang="en-US" dirty="0"/>
              <a:t>级终端优惠</a:t>
            </a:r>
            <a:r>
              <a:rPr lang="en-US" altLang="en-US" dirty="0" err="1"/>
              <a:t>指数</a:t>
            </a:r>
            <a:r>
              <a:rPr lang="en-US" altLang="en-US" dirty="0"/>
              <a:t>—</a:t>
            </a:r>
            <a:r>
              <a:rPr lang="en-US" altLang="zh-CN" dirty="0"/>
              <a:t>11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0"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-B</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31,170</a:t>
            </a:r>
          </a:p>
        </p:txBody>
      </p:sp>
      <p:sp>
        <p:nvSpPr>
          <p:cNvPr id="27" name="Oval 178"/>
          <p:cNvSpPr>
            <a:spLocks noChangeArrowheads="1"/>
          </p:cNvSpPr>
          <p:nvPr/>
        </p:nvSpPr>
        <p:spPr bwMode="auto">
          <a:xfrm rot="10800000" flipV="1">
            <a:off x="2960627" y="4995193"/>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30,308</a:t>
            </a:r>
          </a:p>
        </p:txBody>
      </p:sp>
      <p:sp>
        <p:nvSpPr>
          <p:cNvPr id="28" name="Oval 178"/>
          <p:cNvSpPr>
            <a:spLocks noChangeArrowheads="1"/>
          </p:cNvSpPr>
          <p:nvPr/>
        </p:nvSpPr>
        <p:spPr bwMode="auto">
          <a:xfrm rot="10800000" flipV="1">
            <a:off x="3563888" y="5085184"/>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31,540</a:t>
            </a:r>
          </a:p>
        </p:txBody>
      </p:sp>
      <p:sp>
        <p:nvSpPr>
          <p:cNvPr id="29" name="Oval 178"/>
          <p:cNvSpPr>
            <a:spLocks noChangeArrowheads="1"/>
          </p:cNvSpPr>
          <p:nvPr/>
        </p:nvSpPr>
        <p:spPr bwMode="auto">
          <a:xfrm rot="10800000" flipV="1">
            <a:off x="4139952" y="5301208"/>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33,856</a:t>
            </a:r>
          </a:p>
        </p:txBody>
      </p:sp>
      <p:sp>
        <p:nvSpPr>
          <p:cNvPr id="30" name="Oval 178"/>
          <p:cNvSpPr>
            <a:spLocks noChangeArrowheads="1"/>
          </p:cNvSpPr>
          <p:nvPr/>
        </p:nvSpPr>
        <p:spPr bwMode="auto">
          <a:xfrm rot="10800000" flipV="1">
            <a:off x="4788024" y="53732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34,364</a:t>
            </a:r>
          </a:p>
        </p:txBody>
      </p:sp>
      <p:sp>
        <p:nvSpPr>
          <p:cNvPr id="31" name="Oval 178">
            <a:extLst>
              <a:ext uri="{FF2B5EF4-FFF2-40B4-BE49-F238E27FC236}">
                <a16:creationId xmlns:a16="http://schemas.microsoft.com/office/drawing/2014/main" id="{9D1B138D-2B09-4968-A4EF-BFD00E62EEF2}"/>
              </a:ext>
            </a:extLst>
          </p:cNvPr>
          <p:cNvSpPr>
            <a:spLocks noChangeArrowheads="1"/>
          </p:cNvSpPr>
          <p:nvPr/>
        </p:nvSpPr>
        <p:spPr bwMode="auto">
          <a:xfrm rot="10800000" flipV="1">
            <a:off x="5392002" y="5387316"/>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a:t>
            </a:r>
            <a:r>
              <a:rPr lang="en-US" altLang="zh-CN" sz="900" dirty="0">
                <a:solidFill>
                  <a:srgbClr val="FF9933"/>
                </a:solidFill>
              </a:rPr>
              <a:t>762</a:t>
            </a:r>
            <a:endParaRPr lang="en-US" altLang="en-US" sz="900" dirty="0">
              <a:solidFill>
                <a:srgbClr val="FF9933"/>
              </a:solidFill>
            </a:endParaRPr>
          </a:p>
        </p:txBody>
      </p:sp>
      <p:sp>
        <p:nvSpPr>
          <p:cNvPr id="32" name="Oval 178">
            <a:extLst>
              <a:ext uri="{FF2B5EF4-FFF2-40B4-BE49-F238E27FC236}">
                <a16:creationId xmlns:a16="http://schemas.microsoft.com/office/drawing/2014/main" id="{FFC5654A-41EF-44FB-9DEE-A110A6060DC8}"/>
              </a:ext>
            </a:extLst>
          </p:cNvPr>
          <p:cNvSpPr>
            <a:spLocks noChangeArrowheads="1"/>
          </p:cNvSpPr>
          <p:nvPr/>
        </p:nvSpPr>
        <p:spPr bwMode="auto">
          <a:xfrm rot="10800000" flipV="1">
            <a:off x="6014386" y="5353197"/>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34,524</a:t>
            </a:r>
          </a:p>
        </p:txBody>
      </p:sp>
      <p:sp>
        <p:nvSpPr>
          <p:cNvPr id="35" name="Oval 178">
            <a:extLst>
              <a:ext uri="{FF2B5EF4-FFF2-40B4-BE49-F238E27FC236}">
                <a16:creationId xmlns:a16="http://schemas.microsoft.com/office/drawing/2014/main" id="{FE51A11C-D32C-4880-87F7-55FEDD4F1CEC}"/>
              </a:ext>
            </a:extLst>
          </p:cNvPr>
          <p:cNvSpPr>
            <a:spLocks noChangeArrowheads="1"/>
          </p:cNvSpPr>
          <p:nvPr/>
        </p:nvSpPr>
        <p:spPr bwMode="auto">
          <a:xfrm rot="10800000" flipV="1">
            <a:off x="6618364" y="5364178"/>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a:t>
            </a:r>
            <a:r>
              <a:rPr lang="en-US" altLang="zh-CN" sz="900" dirty="0">
                <a:solidFill>
                  <a:srgbClr val="FF9933"/>
                </a:solidFill>
              </a:rPr>
              <a:t>3</a:t>
            </a:r>
            <a:r>
              <a:rPr lang="en-US" altLang="en-US" sz="900" dirty="0">
                <a:solidFill>
                  <a:srgbClr val="FF9933"/>
                </a:solidFill>
              </a:rPr>
              <a:t>,</a:t>
            </a:r>
            <a:r>
              <a:rPr lang="en-US" altLang="zh-CN" sz="900" dirty="0">
                <a:solidFill>
                  <a:srgbClr val="FF9933"/>
                </a:solidFill>
              </a:rPr>
              <a:t>671</a:t>
            </a:r>
            <a:endParaRPr lang="en-US" altLang="en-US" sz="900" dirty="0">
              <a:solidFill>
                <a:srgbClr val="FF9933"/>
              </a:solidFill>
            </a:endParaRPr>
          </a:p>
        </p:txBody>
      </p:sp>
      <p:sp>
        <p:nvSpPr>
          <p:cNvPr id="33" name="Oval 178">
            <a:extLst>
              <a:ext uri="{FF2B5EF4-FFF2-40B4-BE49-F238E27FC236}">
                <a16:creationId xmlns:a16="http://schemas.microsoft.com/office/drawing/2014/main" id="{7EF054AF-803F-4CDE-B4AB-E72811CC2778}"/>
              </a:ext>
            </a:extLst>
          </p:cNvPr>
          <p:cNvSpPr>
            <a:spLocks noChangeArrowheads="1"/>
          </p:cNvSpPr>
          <p:nvPr/>
        </p:nvSpPr>
        <p:spPr bwMode="auto">
          <a:xfrm rot="10800000" flipV="1">
            <a:off x="7222342" y="5185500"/>
            <a:ext cx="792033" cy="184104"/>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32,12</a:t>
            </a:r>
            <a:r>
              <a:rPr lang="en-US" altLang="zh-CN" sz="900" dirty="0">
                <a:solidFill>
                  <a:srgbClr val="FF9933"/>
                </a:solidFill>
              </a:rPr>
              <a:t>1</a:t>
            </a:r>
            <a:endParaRPr lang="en-US" altLang="en-US" sz="900" dirty="0">
              <a:solidFill>
                <a:srgbClr val="FF9933"/>
              </a:solidFill>
            </a:endParaRPr>
          </a:p>
        </p:txBody>
      </p:sp>
    </p:spTree>
    <p:extLst>
      <p:ext uri="{BB962C8B-B14F-4D97-AF65-F5344CB8AC3E}">
        <p14:creationId xmlns:p14="http://schemas.microsoft.com/office/powerpoint/2010/main" val="23275516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灯片编号占位符 1"/>
          <p:cNvSpPr>
            <a:spLocks noGrp="1"/>
          </p:cNvSpPr>
          <p:nvPr>
            <p:ph type="sldNum" sz="quarter" idx="12"/>
          </p:nvPr>
        </p:nvSpPr>
        <p:spPr bwMode="auto">
          <a:noFill/>
          <a:ln>
            <a:miter lim="800000"/>
            <a:headEnd/>
            <a:tailEnd/>
          </a:ln>
        </p:spPr>
        <p:txBody>
          <a:bodyPr vert="horz" wrap="square" lIns="91440" tIns="45720" rIns="91440" bIns="45720" numCol="1" anchor="t" anchorCtr="0" compatLnSpc="1">
            <a:prstTxWarp prst="textNoShape">
              <a:avLst/>
            </a:prstTxWarp>
          </a:bodyPr>
          <a:lstStyle/>
          <a:p>
            <a:fld id="{6BE67B85-6F74-4067-B7A0-87EAAB0DDD5C}" type="slidenum">
              <a:rPr lang="zh-CN" altLang="en-US" smtClean="0"/>
              <a:pPr/>
              <a:t>25</a:t>
            </a:fld>
            <a:endParaRPr lang="zh-CN" altLang="en-US"/>
          </a:p>
        </p:txBody>
      </p:sp>
      <p:sp>
        <p:nvSpPr>
          <p:cNvPr id="6" name="矩形 5"/>
          <p:cNvSpPr/>
          <p:nvPr/>
        </p:nvSpPr>
        <p:spPr>
          <a:xfrm>
            <a:off x="428626" y="857250"/>
            <a:ext cx="8286750" cy="2643188"/>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8" name="矩形 7"/>
          <p:cNvSpPr/>
          <p:nvPr/>
        </p:nvSpPr>
        <p:spPr>
          <a:xfrm>
            <a:off x="428626" y="3643314"/>
            <a:ext cx="8286750" cy="2643187"/>
          </a:xfrm>
          <a:prstGeom prst="rect">
            <a:avLst/>
          </a:prstGeom>
          <a:no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aphicFrame>
        <p:nvGraphicFramePr>
          <p:cNvPr id="16" name="图表 16"/>
          <p:cNvGraphicFramePr>
            <a:graphicFrameLocks/>
          </p:cNvGraphicFramePr>
          <p:nvPr>
            <p:extLst>
              <p:ext uri="{D42A27DB-BD31-4B8C-83A1-F6EECF244321}">
                <p14:modId xmlns:p14="http://schemas.microsoft.com/office/powerpoint/2010/main" val="3023601530"/>
              </p:ext>
            </p:extLst>
          </p:nvPr>
        </p:nvGraphicFramePr>
        <p:xfrm>
          <a:off x="3429000" y="1000127"/>
          <a:ext cx="5246688" cy="24161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图表 27"/>
          <p:cNvGraphicFramePr>
            <a:graphicFrameLocks/>
          </p:cNvGraphicFramePr>
          <p:nvPr>
            <p:extLst>
              <p:ext uri="{D42A27DB-BD31-4B8C-83A1-F6EECF244321}">
                <p14:modId xmlns:p14="http://schemas.microsoft.com/office/powerpoint/2010/main" val="4243140673"/>
              </p:ext>
            </p:extLst>
          </p:nvPr>
        </p:nvGraphicFramePr>
        <p:xfrm>
          <a:off x="3429000" y="3786192"/>
          <a:ext cx="5246688" cy="2416175"/>
        </p:xfrm>
        <a:graphic>
          <a:graphicData uri="http://schemas.openxmlformats.org/drawingml/2006/chart">
            <c:chart xmlns:c="http://schemas.openxmlformats.org/drawingml/2006/chart" xmlns:r="http://schemas.openxmlformats.org/officeDocument/2006/relationships" r:id="rId4"/>
          </a:graphicData>
        </a:graphic>
      </p:graphicFrame>
      <p:sp>
        <p:nvSpPr>
          <p:cNvPr id="27" name="TextBox 26"/>
          <p:cNvSpPr txBox="1"/>
          <p:nvPr/>
        </p:nvSpPr>
        <p:spPr>
          <a:xfrm>
            <a:off x="395536" y="928690"/>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帕萨特</a:t>
            </a:r>
            <a:endParaRPr lang="en-US" altLang="zh-CN" sz="1400" b="1" dirty="0">
              <a:solidFill>
                <a:prstClr val="black"/>
              </a:solidFill>
              <a:latin typeface="Calibri"/>
              <a:ea typeface="华文细黑" pitchFamily="2" charset="-122"/>
            </a:endParaRPr>
          </a:p>
        </p:txBody>
      </p:sp>
      <p:sp>
        <p:nvSpPr>
          <p:cNvPr id="31" name="TextBox 30"/>
          <p:cNvSpPr txBox="1"/>
          <p:nvPr/>
        </p:nvSpPr>
        <p:spPr>
          <a:xfrm>
            <a:off x="323528" y="3714752"/>
            <a:ext cx="1143000" cy="307777"/>
          </a:xfrm>
          <a:prstGeom prst="rect">
            <a:avLst/>
          </a:prstGeom>
          <a:noFill/>
        </p:spPr>
        <p:txBody>
          <a:bodyPr>
            <a:spAutoFit/>
          </a:bodyPr>
          <a:lstStyle/>
          <a:p>
            <a:pPr>
              <a:defRPr/>
            </a:pPr>
            <a:r>
              <a:rPr lang="zh-CN" altLang="en-US" sz="1400" b="1" dirty="0">
                <a:solidFill>
                  <a:prstClr val="black"/>
                </a:solidFill>
                <a:latin typeface="Calibri"/>
                <a:ea typeface="华文细黑" pitchFamily="2" charset="-122"/>
              </a:rPr>
              <a:t>雅阁</a:t>
            </a:r>
            <a:endParaRPr lang="en-US" altLang="zh-CN" sz="1400" b="1" dirty="0">
              <a:solidFill>
                <a:prstClr val="black"/>
              </a:solidFill>
              <a:latin typeface="Calibri"/>
              <a:ea typeface="华文细黑" pitchFamily="2" charset="-122"/>
            </a:endParaRPr>
          </a:p>
        </p:txBody>
      </p:sp>
      <p:pic>
        <p:nvPicPr>
          <p:cNvPr id="2050" name="Picture 2" descr="\\user\mydoc\zhouty\桌面\15024908192862_1632031_7.jp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899592" y="1556792"/>
            <a:ext cx="1800945" cy="733116"/>
          </a:xfrm>
          <a:prstGeom prst="rect">
            <a:avLst/>
          </a:prstGeom>
          <a:noFill/>
        </p:spPr>
      </p:pic>
      <p:pic>
        <p:nvPicPr>
          <p:cNvPr id="2053" name="Picture 5" descr="\\user\mydoc\zhouty\桌面\18335969739874_2349945_7.jp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flipH="1">
            <a:off x="1043608" y="4221088"/>
            <a:ext cx="1656184" cy="889779"/>
          </a:xfrm>
          <a:prstGeom prst="rect">
            <a:avLst/>
          </a:prstGeom>
          <a:noFill/>
        </p:spPr>
      </p:pic>
      <p:sp>
        <p:nvSpPr>
          <p:cNvPr id="19" name="矩形 18"/>
          <p:cNvSpPr/>
          <p:nvPr/>
        </p:nvSpPr>
        <p:spPr>
          <a:xfrm>
            <a:off x="500064" y="2732845"/>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11</a:t>
            </a:r>
            <a:r>
              <a:rPr lang="zh-CN" altLang="en-US" sz="1400" dirty="0">
                <a:solidFill>
                  <a:srgbClr val="5F5F5F"/>
                </a:solidFill>
                <a:ea typeface="华文细黑" pitchFamily="2" charset="-122"/>
                <a:cs typeface="Arial" pitchFamily="34" charset="0"/>
              </a:rPr>
              <a:t>月成交均价：</a:t>
            </a:r>
            <a:r>
              <a:rPr lang="en-US" altLang="zh-CN" sz="1400" dirty="0">
                <a:solidFill>
                  <a:srgbClr val="5F5F5F"/>
                </a:solidFill>
                <a:ea typeface="华文细黑" pitchFamily="2" charset="-122"/>
                <a:cs typeface="Arial" pitchFamily="34" charset="0"/>
              </a:rPr>
              <a:t>208,229</a:t>
            </a:r>
          </a:p>
          <a:p>
            <a:pPr marL="179388" indent="-179388" algn="l">
              <a:buFont typeface="Wingdings" pitchFamily="2" charset="2"/>
              <a:buChar char="n"/>
              <a:defRPr/>
            </a:pPr>
            <a:r>
              <a:rPr lang="en-US" altLang="zh-CN" sz="1400" dirty="0">
                <a:solidFill>
                  <a:srgbClr val="5F5F5F"/>
                </a:solidFill>
                <a:ea typeface="华文细黑" pitchFamily="2" charset="-122"/>
                <a:cs typeface="Arial" pitchFamily="34" charset="0"/>
              </a:rPr>
              <a:t>11</a:t>
            </a:r>
            <a:r>
              <a:rPr lang="zh-CN" altLang="en-US" sz="1400" dirty="0">
                <a:solidFill>
                  <a:srgbClr val="5F5F5F"/>
                </a:solidFill>
                <a:ea typeface="华文细黑" pitchFamily="2" charset="-122"/>
                <a:cs typeface="Arial" pitchFamily="34" charset="0"/>
              </a:rPr>
              <a:t>月经销商利润率：</a:t>
            </a:r>
            <a:r>
              <a:rPr lang="en-US" altLang="zh-CN" sz="1400" dirty="0">
                <a:solidFill>
                  <a:srgbClr val="5F5F5F"/>
                </a:solidFill>
                <a:ea typeface="华文细黑" pitchFamily="2" charset="-122"/>
                <a:cs typeface="Arial" pitchFamily="34" charset="0"/>
              </a:rPr>
              <a:t>-0.7%</a:t>
            </a:r>
            <a:r>
              <a:rPr lang="zh-CN" altLang="en-US" sz="1400" dirty="0">
                <a:solidFill>
                  <a:srgbClr val="5F5F5F"/>
                </a:solidFill>
                <a:ea typeface="华文细黑" pitchFamily="2" charset="-122"/>
                <a:cs typeface="Arial" pitchFamily="34" charset="0"/>
              </a:rPr>
              <a:t> </a:t>
            </a:r>
            <a:endParaRPr lang="en-US" altLang="zh-CN" sz="1400" dirty="0">
              <a:solidFill>
                <a:srgbClr val="5F5F5F"/>
              </a:solidFill>
              <a:ea typeface="华文细黑" pitchFamily="2" charset="-122"/>
              <a:cs typeface="Arial" pitchFamily="34" charset="0"/>
            </a:endParaRPr>
          </a:p>
        </p:txBody>
      </p:sp>
      <p:sp>
        <p:nvSpPr>
          <p:cNvPr id="20" name="矩形 19"/>
          <p:cNvSpPr/>
          <p:nvPr/>
        </p:nvSpPr>
        <p:spPr>
          <a:xfrm>
            <a:off x="467544" y="5541157"/>
            <a:ext cx="3071812" cy="480131"/>
          </a:xfrm>
          <a:prstGeom prst="rect">
            <a:avLst/>
          </a:prstGeom>
          <a:noFill/>
          <a:ln>
            <a:noFill/>
          </a:ln>
        </p:spPr>
        <p:txBody>
          <a:bodyPr>
            <a:spAutoFit/>
          </a:bodyPr>
          <a:lstStyle/>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月成交均价：</a:t>
            </a:r>
            <a:r>
              <a:rPr lang="en-US" altLang="zh-CN" sz="1400" dirty="0">
                <a:solidFill>
                  <a:srgbClr val="5F5F5F"/>
                </a:solidFill>
                <a:ea typeface="华文细黑" pitchFamily="2" charset="-122"/>
              </a:rPr>
              <a:t>193,454</a:t>
            </a:r>
            <a:endParaRPr lang="en-US" altLang="zh-CN" sz="1400" dirty="0">
              <a:solidFill>
                <a:srgbClr val="5F5F5F"/>
              </a:solidFill>
              <a:ea typeface="华文细黑" pitchFamily="2" charset="-122"/>
              <a:cs typeface="Arial" pitchFamily="34" charset="0"/>
            </a:endParaRPr>
          </a:p>
          <a:p>
            <a:pPr marL="179388" indent="-179388" algn="l">
              <a:buFont typeface="Wingdings" pitchFamily="2" charset="2"/>
              <a:buChar char="n"/>
              <a:defRPr/>
            </a:pPr>
            <a:r>
              <a:rPr lang="en-US" altLang="zh-CN" sz="1400" dirty="0">
                <a:solidFill>
                  <a:srgbClr val="5F5F5F"/>
                </a:solidFill>
                <a:ea typeface="华文细黑" pitchFamily="2" charset="-122"/>
              </a:rPr>
              <a:t>11</a:t>
            </a:r>
            <a:r>
              <a:rPr lang="zh-CN" altLang="en-US" sz="1400" dirty="0">
                <a:solidFill>
                  <a:srgbClr val="5F5F5F"/>
                </a:solidFill>
                <a:ea typeface="华文细黑" pitchFamily="2" charset="-122"/>
              </a:rPr>
              <a:t>月经销商利润率：</a:t>
            </a:r>
            <a:r>
              <a:rPr lang="en-US" altLang="zh-CN" sz="1400" dirty="0">
                <a:solidFill>
                  <a:srgbClr val="5F5F5F"/>
                </a:solidFill>
                <a:ea typeface="华文细黑" pitchFamily="2" charset="-122"/>
              </a:rPr>
              <a:t>5.1%</a:t>
            </a:r>
            <a:r>
              <a:rPr lang="zh-CN" altLang="en-US" sz="1400" dirty="0">
                <a:solidFill>
                  <a:srgbClr val="5F5F5F"/>
                </a:solidFill>
                <a:ea typeface="华文细黑" pitchFamily="2" charset="-122"/>
              </a:rPr>
              <a:t> </a:t>
            </a:r>
            <a:endParaRPr lang="en-US" altLang="zh-CN" sz="1400" dirty="0">
              <a:solidFill>
                <a:srgbClr val="5F5F5F"/>
              </a:solidFill>
              <a:ea typeface="华文细黑" pitchFamily="2" charset="-122"/>
            </a:endParaRPr>
          </a:p>
        </p:txBody>
      </p:sp>
      <p:sp>
        <p:nvSpPr>
          <p:cNvPr id="18" name="标题 2"/>
          <p:cNvSpPr txBox="1">
            <a:spLocks/>
          </p:cNvSpPr>
          <p:nvPr/>
        </p:nvSpPr>
        <p:spPr>
          <a:xfrm>
            <a:off x="1166936" y="296652"/>
            <a:ext cx="4917952" cy="432011"/>
          </a:xfrm>
          <a:prstGeom prst="rect">
            <a:avLst/>
          </a:prstGeom>
          <a:noFill/>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n-ea"/>
                <a:ea typeface="+mn-ea"/>
              </a:rPr>
              <a:t>B</a:t>
            </a:r>
            <a:r>
              <a:rPr lang="zh-CN" altLang="en-US" b="1" dirty="0">
                <a:solidFill>
                  <a:srgbClr val="075A77"/>
                </a:solidFill>
                <a:latin typeface="+mn-ea"/>
                <a:ea typeface="+mn-ea"/>
              </a:rPr>
              <a:t>级别重点车型经销商利润率：帕萨特、雅阁</a:t>
            </a:r>
          </a:p>
        </p:txBody>
      </p:sp>
    </p:spTree>
    <p:extLst>
      <p:ext uri="{BB962C8B-B14F-4D97-AF65-F5344CB8AC3E}">
        <p14:creationId xmlns:p14="http://schemas.microsoft.com/office/powerpoint/2010/main" val="20142942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709528949"/>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4722" name="think-cell Slide" r:id="rId13" imgW="360" imgH="360" progId="">
                  <p:embed/>
                </p:oleObj>
              </mc:Choice>
              <mc:Fallback>
                <p:oleObj name="think-cell Slide" r:id="rId13" imgW="360" imgH="360" progId="">
                  <p:embed/>
                  <p:pic>
                    <p:nvPicPr>
                      <p:cNvPr id="0" name="Picture 288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4109526625"/>
              </p:ext>
            </p:extLst>
          </p:nvPr>
        </p:nvGraphicFramePr>
        <p:xfrm>
          <a:off x="395287" y="3513263"/>
          <a:ext cx="7993761"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5851"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98246022-0611-4706-8216-4065FB8019B3}" type="slidenum">
              <a:rPr lang="zh-CN" altLang="en-US" smtClean="0"/>
              <a:pPr/>
              <a:t>26</a:t>
            </a:fld>
            <a:endParaRPr lang="zh-CN" altLang="en-US"/>
          </a:p>
        </p:txBody>
      </p:sp>
      <p:sp>
        <p:nvSpPr>
          <p:cNvPr id="34" name="TextBox 33"/>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6" name="内容占位符 2"/>
          <p:cNvSpPr txBox="1">
            <a:spLocks/>
          </p:cNvSpPr>
          <p:nvPr>
            <p:custDataLst>
              <p:tags r:id="rId6"/>
            </p:custDataLst>
          </p:nvPr>
        </p:nvSpPr>
        <p:spPr>
          <a:xfrm>
            <a:off x="395288" y="836613"/>
            <a:ext cx="8353425" cy="1944687"/>
          </a:xfrm>
          <a:prstGeom prst="rect">
            <a:avLst/>
          </a:prstGeom>
        </p:spPr>
        <p:txBody>
          <a:bodyPr/>
          <a:lst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Font typeface="Wingdings" pitchFamily="2" charset="2"/>
              <a:buChar char="n"/>
              <a:tabLst>
                <a:tab pos="6729413" algn="l"/>
              </a:tabLst>
              <a:defRPr/>
            </a:pPr>
            <a:r>
              <a:rPr lang="en-US" altLang="zh-CN" sz="1600" b="1" dirty="0">
                <a:latin typeface="+mj-ea"/>
                <a:ea typeface="+mj-ea"/>
              </a:rPr>
              <a:t>2017 GAIN·11</a:t>
            </a:r>
            <a:r>
              <a:rPr lang="zh-CN" altLang="en-US" sz="1600" b="1" dirty="0">
                <a:latin typeface="+mj-ea"/>
                <a:ea typeface="+mj-ea"/>
              </a:rPr>
              <a:t>月</a:t>
            </a:r>
            <a:r>
              <a:rPr lang="en-US" altLang="zh-CN" sz="1600" b="1" dirty="0">
                <a:latin typeface="+mj-ea"/>
                <a:ea typeface="+mj-ea"/>
              </a:rPr>
              <a:t>C</a:t>
            </a:r>
            <a:r>
              <a:rPr lang="zh-CN" altLang="en-US" sz="1600" b="1" dirty="0">
                <a:latin typeface="+mj-ea"/>
                <a:ea typeface="+mj-ea"/>
              </a:rPr>
              <a:t>级市场价格变化指数为</a:t>
            </a:r>
            <a:r>
              <a:rPr lang="en-US" altLang="zh-CN" sz="1600" b="1" dirty="0">
                <a:latin typeface="+mj-ea"/>
                <a:ea typeface="+mj-ea"/>
              </a:rPr>
              <a:t>8.20</a:t>
            </a:r>
            <a:r>
              <a:rPr lang="zh-CN" altLang="en-US" sz="1600" b="1" dirty="0">
                <a:latin typeface="+mj-ea"/>
                <a:ea typeface="+mj-ea"/>
              </a:rPr>
              <a:t>，环比下降</a:t>
            </a:r>
            <a:r>
              <a:rPr lang="en-US" altLang="zh-CN" sz="1600" b="1" dirty="0">
                <a:latin typeface="+mj-ea"/>
                <a:ea typeface="+mj-ea"/>
              </a:rPr>
              <a:t>0.05%</a:t>
            </a:r>
            <a:r>
              <a:rPr lang="zh-CN" altLang="en-US" sz="1600" b="1" dirty="0">
                <a:latin typeface="+mj-ea"/>
                <a:ea typeface="+mj-ea"/>
              </a:rPr>
              <a:t>，市场均价从</a:t>
            </a:r>
            <a:r>
              <a:rPr lang="en-US" altLang="zh-CN" sz="1600" b="1" dirty="0">
                <a:latin typeface="+mj-ea"/>
                <a:ea typeface="+mj-ea"/>
              </a:rPr>
              <a:t>38.99</a:t>
            </a:r>
            <a:r>
              <a:rPr lang="zh-CN" altLang="en-US" sz="1600" b="1" dirty="0">
                <a:latin typeface="+mj-ea"/>
                <a:ea typeface="+mj-ea"/>
              </a:rPr>
              <a:t>万下降至</a:t>
            </a:r>
            <a:r>
              <a:rPr lang="en-US" altLang="zh-CN" sz="1600" b="1" dirty="0">
                <a:latin typeface="+mj-ea"/>
                <a:ea typeface="+mj-ea"/>
              </a:rPr>
              <a:t>38.97</a:t>
            </a:r>
            <a:r>
              <a:rPr lang="zh-CN" altLang="en-US" sz="1600" b="1" dirty="0">
                <a:latin typeface="+mj-ea"/>
                <a:ea typeface="+mj-ea"/>
              </a:rPr>
              <a:t>万</a:t>
            </a:r>
          </a:p>
          <a:p>
            <a:pPr marL="342000" lvl="1" indent="-342000">
              <a:lnSpc>
                <a:spcPts val="2000"/>
              </a:lnSpc>
              <a:spcBef>
                <a:spcPts val="0"/>
              </a:spcBef>
              <a:spcAft>
                <a:spcPts val="600"/>
              </a:spcAft>
              <a:buFont typeface="Wingdings" pitchFamily="2" charset="2"/>
              <a:buChar char="Ø"/>
              <a:defRPr/>
            </a:pPr>
            <a:r>
              <a:rPr lang="zh-CN" altLang="en-US" sz="1400" dirty="0"/>
              <a:t>本月</a:t>
            </a:r>
            <a:r>
              <a:rPr lang="en-US" altLang="zh-CN" sz="1400" dirty="0"/>
              <a:t>C</a:t>
            </a:r>
            <a:r>
              <a:rPr lang="zh-CN" altLang="en-US" sz="1400" dirty="0"/>
              <a:t>级别市场的成交价同样保持稳定，只出现</a:t>
            </a:r>
            <a:r>
              <a:rPr lang="en-US" altLang="zh-CN" sz="1400" dirty="0"/>
              <a:t>200</a:t>
            </a:r>
            <a:r>
              <a:rPr lang="zh-CN" altLang="en-US" sz="1400" dirty="0"/>
              <a:t>元的微跌</a:t>
            </a:r>
            <a:endParaRPr lang="en-US" altLang="zh-CN" sz="1400" dirty="0">
              <a:solidFill>
                <a:srgbClr val="FF0000"/>
              </a:solidFill>
            </a:endParaRPr>
          </a:p>
          <a:p>
            <a:pPr marL="342000" lvl="1" indent="-342000">
              <a:lnSpc>
                <a:spcPts val="2000"/>
              </a:lnSpc>
              <a:spcBef>
                <a:spcPts val="0"/>
              </a:spcBef>
              <a:spcAft>
                <a:spcPts val="600"/>
              </a:spcAft>
              <a:buFont typeface="Wingdings" pitchFamily="2" charset="2"/>
              <a:buChar char="Ø"/>
              <a:defRPr/>
            </a:pPr>
            <a:r>
              <a:rPr lang="en-US" altLang="zh-CN" sz="1400" dirty="0"/>
              <a:t>11</a:t>
            </a:r>
            <a:r>
              <a:rPr lang="zh-CN" altLang="en-US" sz="1400" dirty="0"/>
              <a:t>月份的</a:t>
            </a:r>
            <a:r>
              <a:rPr lang="en-US" altLang="zh-CN" sz="1400" dirty="0"/>
              <a:t>C</a:t>
            </a:r>
            <a:r>
              <a:rPr lang="zh-CN" altLang="en-US" sz="1400" dirty="0"/>
              <a:t>级市场中，皇冠由于新款即将上市，使得其终端成交价格出现较大幅度的下降，此外奔驰</a:t>
            </a:r>
            <a:r>
              <a:rPr lang="en-US" altLang="zh-CN" sz="1400" dirty="0"/>
              <a:t>E</a:t>
            </a:r>
            <a:r>
              <a:rPr lang="zh-CN" altLang="en-US" sz="1400" dirty="0"/>
              <a:t>级</a:t>
            </a:r>
            <a:r>
              <a:rPr lang="en-US" altLang="zh-CN" sz="1400" dirty="0"/>
              <a:t>L</a:t>
            </a:r>
            <a:r>
              <a:rPr lang="zh-CN" altLang="en-US" sz="1400" dirty="0"/>
              <a:t>和宝马</a:t>
            </a:r>
            <a:r>
              <a:rPr lang="en-US" altLang="zh-CN" sz="1400" dirty="0"/>
              <a:t>5</a:t>
            </a:r>
            <a:r>
              <a:rPr lang="zh-CN" altLang="en-US" sz="1400" dirty="0"/>
              <a:t>系本月也出现了明显的成交价格下跌，但由于沃尔沃</a:t>
            </a:r>
            <a:r>
              <a:rPr lang="en-US" altLang="zh-CN" sz="1400" dirty="0"/>
              <a:t>S90L</a:t>
            </a:r>
            <a:r>
              <a:rPr lang="zh-CN" altLang="en-US" sz="1400" dirty="0"/>
              <a:t>、辉昂、金牛座等的终端成交价格出现了一定幅度的上涨，因此该级别市场整体成交均价保持稳定</a:t>
            </a:r>
            <a:endParaRPr lang="en-US" altLang="zh-CN" sz="1400" dirty="0"/>
          </a:p>
        </p:txBody>
      </p:sp>
      <p:sp>
        <p:nvSpPr>
          <p:cNvPr id="15" name="Oval 178"/>
          <p:cNvSpPr>
            <a:spLocks noChangeArrowheads="1"/>
          </p:cNvSpPr>
          <p:nvPr/>
        </p:nvSpPr>
        <p:spPr bwMode="auto">
          <a:xfrm>
            <a:off x="1835696"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38.45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级价格变化</a:t>
            </a:r>
            <a:r>
              <a:rPr lang="en-US" altLang="en-US" dirty="0" err="1"/>
              <a:t>指数</a:t>
            </a:r>
            <a:r>
              <a:rPr lang="en-US" altLang="en-US" dirty="0"/>
              <a:t>—</a:t>
            </a:r>
            <a:r>
              <a:rPr lang="en-US" altLang="zh-CN" dirty="0"/>
              <a:t>11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2" name="Oval 178"/>
          <p:cNvSpPr>
            <a:spLocks noChangeArrowheads="1"/>
          </p:cNvSpPr>
          <p:nvPr/>
        </p:nvSpPr>
        <p:spPr bwMode="auto">
          <a:xfrm>
            <a:off x="2409704" y="4511203"/>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38.04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3"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5"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6"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3057838" y="451644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635896" y="4581128"/>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283968" y="4653136"/>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37.34</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860032" y="4509120"/>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38.37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673C0B41-CA1E-4319-B4BA-C52ABFF733ED}"/>
              </a:ext>
            </a:extLst>
          </p:cNvPr>
          <p:cNvSpPr>
            <a:spLocks noChangeArrowheads="1"/>
          </p:cNvSpPr>
          <p:nvPr/>
        </p:nvSpPr>
        <p:spPr bwMode="auto">
          <a:xfrm>
            <a:off x="5434040" y="4551732"/>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7BD9E3C9-2FB6-46E1-BA1D-6B32A191FA78}"/>
              </a:ext>
            </a:extLst>
          </p:cNvPr>
          <p:cNvSpPr>
            <a:spLocks noChangeArrowheads="1"/>
          </p:cNvSpPr>
          <p:nvPr/>
        </p:nvSpPr>
        <p:spPr bwMode="auto">
          <a:xfrm>
            <a:off x="6091732" y="4464291"/>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38.92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0532B1C0-9529-4201-9CD9-EB61D7402F9C}"/>
              </a:ext>
            </a:extLst>
          </p:cNvPr>
          <p:cNvSpPr>
            <a:spLocks noChangeArrowheads="1"/>
          </p:cNvSpPr>
          <p:nvPr/>
        </p:nvSpPr>
        <p:spPr bwMode="auto">
          <a:xfrm>
            <a:off x="6683534" y="4464291"/>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dirty="0">
                <a:ln>
                  <a:noFill/>
                </a:ln>
                <a:solidFill>
                  <a:srgbClr val="FF9933"/>
                </a:solidFill>
                <a:effectLst/>
                <a:uLnTx/>
                <a:uFillTx/>
              </a:rPr>
              <a:t>38.99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5" name="Oval 178">
            <a:extLst>
              <a:ext uri="{FF2B5EF4-FFF2-40B4-BE49-F238E27FC236}">
                <a16:creationId xmlns:a16="http://schemas.microsoft.com/office/drawing/2014/main" id="{6245A26E-00F6-4284-88CE-D1FF0E667312}"/>
              </a:ext>
            </a:extLst>
          </p:cNvPr>
          <p:cNvSpPr>
            <a:spLocks noChangeArrowheads="1"/>
          </p:cNvSpPr>
          <p:nvPr/>
        </p:nvSpPr>
        <p:spPr bwMode="auto">
          <a:xfrm>
            <a:off x="7309454" y="4434895"/>
            <a:ext cx="648134" cy="233674"/>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dirty="0">
                <a:ln>
                  <a:noFill/>
                </a:ln>
                <a:solidFill>
                  <a:srgbClr val="FF9933"/>
                </a:solidFill>
                <a:effectLst/>
                <a:uLnTx/>
                <a:uFillTx/>
              </a:rPr>
              <a:t>38.97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268360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97528796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0631" name="think-cell Slide" r:id="rId14" imgW="360" imgH="360" progId="">
                  <p:embed/>
                </p:oleObj>
              </mc:Choice>
              <mc:Fallback>
                <p:oleObj name="think-cell Slide" r:id="rId14" imgW="360" imgH="360" progId="">
                  <p:embed/>
                  <p:pic>
                    <p:nvPicPr>
                      <p:cNvPr id="0" name="Picture 288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4"/>
          <p:cNvGraphicFramePr>
            <a:graphicFrameLocks noChangeAspect="1"/>
          </p:cNvGraphicFramePr>
          <p:nvPr>
            <p:custDataLst>
              <p:tags r:id="rId3"/>
            </p:custDataLst>
            <p:extLst>
              <p:ext uri="{D42A27DB-BD31-4B8C-83A1-F6EECF244321}">
                <p14:modId xmlns:p14="http://schemas.microsoft.com/office/powerpoint/2010/main" val="3359337812"/>
              </p:ext>
            </p:extLst>
          </p:nvPr>
        </p:nvGraphicFramePr>
        <p:xfrm>
          <a:off x="395288" y="3505664"/>
          <a:ext cx="7993062" cy="2888909"/>
        </p:xfrm>
        <a:graphic>
          <a:graphicData uri="http://schemas.openxmlformats.org/drawingml/2006/chart">
            <c:chart xmlns:c="http://schemas.openxmlformats.org/drawingml/2006/chart" xmlns:r="http://schemas.openxmlformats.org/officeDocument/2006/relationships" r:id="rId16"/>
          </a:graphicData>
        </a:graphic>
      </p:graphicFrame>
      <p:sp>
        <p:nvSpPr>
          <p:cNvPr id="3686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0A5530FB-449B-4B3D-B50D-DABCEF96E553}" type="slidenum">
              <a:rPr lang="zh-CN" altLang="en-US" smtClean="0"/>
              <a:pPr/>
              <a:t>27</a:t>
            </a:fld>
            <a:endParaRPr lang="zh-CN" altLang="en-US" dirty="0"/>
          </a:p>
        </p:txBody>
      </p:sp>
      <p:sp>
        <p:nvSpPr>
          <p:cNvPr id="38" name="TextBox 37"/>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31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GAIN·11</a:t>
            </a:r>
            <a:r>
              <a:rPr lang="zh-CN" altLang="en-US" sz="1600" b="1" dirty="0">
                <a:solidFill>
                  <a:srgbClr val="5F5F5F"/>
                </a:solidFill>
                <a:latin typeface="+mn-ea"/>
                <a:ea typeface="+mn-ea"/>
              </a:rPr>
              <a:t>月</a:t>
            </a:r>
            <a:r>
              <a:rPr lang="en-US" altLang="zh-CN" sz="1600" b="1" dirty="0">
                <a:solidFill>
                  <a:srgbClr val="5F5F5F"/>
                </a:solidFill>
                <a:latin typeface="+mn-ea"/>
                <a:ea typeface="+mn-ea"/>
              </a:rPr>
              <a:t>C</a:t>
            </a:r>
            <a:r>
              <a:rPr lang="zh-CN" altLang="en-US" sz="1600" b="1" dirty="0">
                <a:solidFill>
                  <a:srgbClr val="5F5F5F"/>
                </a:solidFill>
                <a:latin typeface="+mn-ea"/>
                <a:ea typeface="+mn-ea"/>
              </a:rPr>
              <a:t>级终端优惠指数为</a:t>
            </a:r>
            <a:r>
              <a:rPr lang="en-US" altLang="zh-CN" sz="1600" b="1" dirty="0">
                <a:solidFill>
                  <a:srgbClr val="5F5F5F"/>
                </a:solidFill>
                <a:latin typeface="+mn-ea"/>
                <a:ea typeface="+mn-ea"/>
              </a:rPr>
              <a:t>4.41</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4.1%</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级别市场终端优惠幅度小幅增加</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C</a:t>
            </a:r>
            <a:r>
              <a:rPr lang="zh-CN" altLang="en-US" sz="1400" dirty="0">
                <a:latin typeface="+mn-ea"/>
                <a:ea typeface="+mn-ea"/>
              </a:rPr>
              <a:t>级市场的优惠幅度出现小幅上升，主要是受到宝马</a:t>
            </a:r>
            <a:r>
              <a:rPr lang="en-US" altLang="zh-CN" sz="1400" dirty="0">
                <a:latin typeface="+mn-ea"/>
                <a:ea typeface="+mn-ea"/>
              </a:rPr>
              <a:t>5</a:t>
            </a:r>
            <a:r>
              <a:rPr lang="zh-CN" altLang="en-US" sz="1400" dirty="0">
                <a:latin typeface="+mn-ea"/>
                <a:ea typeface="+mn-ea"/>
              </a:rPr>
              <a:t>系</a:t>
            </a:r>
            <a:r>
              <a:rPr lang="en-US" altLang="zh-CN" sz="1400" dirty="0">
                <a:latin typeface="+mn-ea"/>
                <a:ea typeface="+mn-ea"/>
              </a:rPr>
              <a:t>L</a:t>
            </a:r>
            <a:r>
              <a:rPr lang="zh-CN" altLang="en-US" sz="1400" dirty="0">
                <a:latin typeface="+mn-ea"/>
                <a:ea typeface="+mn-ea"/>
              </a:rPr>
              <a:t>、捷豹</a:t>
            </a:r>
            <a:r>
              <a:rPr lang="en-US" altLang="zh-CN" sz="1400" dirty="0">
                <a:latin typeface="+mn-ea"/>
                <a:ea typeface="+mn-ea"/>
              </a:rPr>
              <a:t>XFL</a:t>
            </a:r>
            <a:r>
              <a:rPr lang="zh-CN" altLang="en-US" sz="1400" dirty="0">
                <a:latin typeface="+mn-ea"/>
                <a:ea typeface="+mn-ea"/>
              </a:rPr>
              <a:t>等车型的优惠幅度较上月增长的原因所致，但总体上该级别的终端优惠幅度继续保持相对稳定的走势</a:t>
            </a:r>
            <a:endParaRPr lang="en-US" altLang="zh-CN" sz="1400" dirty="0">
              <a:latin typeface="+mn-ea"/>
              <a:ea typeface="+mn-ea"/>
            </a:endParaRPr>
          </a:p>
        </p:txBody>
      </p:sp>
      <p:sp>
        <p:nvSpPr>
          <p:cNvPr id="15" name="Oval 178"/>
          <p:cNvSpPr>
            <a:spLocks noChangeArrowheads="1"/>
          </p:cNvSpPr>
          <p:nvPr/>
        </p:nvSpPr>
        <p:spPr bwMode="auto">
          <a:xfrm rot="10800000" flipV="1">
            <a:off x="1714748" y="508114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59,448</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·C</a:t>
            </a:r>
            <a:r>
              <a:rPr lang="zh-CN" altLang="en-US" dirty="0"/>
              <a:t>级终端优惠</a:t>
            </a:r>
            <a:r>
              <a:rPr lang="en-US" altLang="en-US" dirty="0" err="1"/>
              <a:t>指数</a:t>
            </a:r>
            <a:r>
              <a:rPr lang="en-US" altLang="en-US" dirty="0"/>
              <a:t>—</a:t>
            </a:r>
            <a:r>
              <a:rPr lang="en-US" altLang="zh-CN" dirty="0"/>
              <a:t>11</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-C</a:t>
              </a:r>
              <a:r>
                <a:rPr lang="zh-CN" altLang="en-US" sz="1700" b="1" kern="0" dirty="0">
                  <a:solidFill>
                    <a:srgbClr val="FFFFFF"/>
                  </a:solidFill>
                  <a:ea typeface="华文细黑" pitchFamily="2" charset="-122"/>
                </a:rPr>
                <a:t>级</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4"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5" name="Oval 178"/>
          <p:cNvSpPr>
            <a:spLocks noChangeArrowheads="1"/>
          </p:cNvSpPr>
          <p:nvPr/>
        </p:nvSpPr>
        <p:spPr bwMode="auto">
          <a:xfrm rot="10800000" flipV="1">
            <a:off x="2409704" y="5164751"/>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￥56,366</a:t>
            </a:r>
            <a:endParaRPr lang="en-US" altLang="en-US" sz="900" dirty="0">
              <a:solidFill>
                <a:srgbClr val="FF9933"/>
              </a:solidFill>
            </a:endParaRPr>
          </a:p>
        </p:txBody>
      </p:sp>
      <p:sp>
        <p:nvSpPr>
          <p:cNvPr id="26" name="Oval 178"/>
          <p:cNvSpPr>
            <a:spLocks noChangeArrowheads="1"/>
          </p:cNvSpPr>
          <p:nvPr/>
        </p:nvSpPr>
        <p:spPr bwMode="auto">
          <a:xfrm rot="10800000" flipV="1">
            <a:off x="2977713" y="51112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57,121</a:t>
            </a:r>
          </a:p>
        </p:txBody>
      </p:sp>
      <p:sp>
        <p:nvSpPr>
          <p:cNvPr id="27" name="Oval 178"/>
          <p:cNvSpPr>
            <a:spLocks noChangeArrowheads="1"/>
          </p:cNvSpPr>
          <p:nvPr/>
        </p:nvSpPr>
        <p:spPr bwMode="auto">
          <a:xfrm rot="10800000" flipV="1">
            <a:off x="3563888" y="494116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57,288</a:t>
            </a:r>
          </a:p>
        </p:txBody>
      </p:sp>
      <p:sp>
        <p:nvSpPr>
          <p:cNvPr id="28" name="Oval 178"/>
          <p:cNvSpPr>
            <a:spLocks noChangeArrowheads="1"/>
          </p:cNvSpPr>
          <p:nvPr/>
        </p:nvSpPr>
        <p:spPr bwMode="auto">
          <a:xfrm rot="10800000" flipV="1">
            <a:off x="4139952" y="501317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57,076</a:t>
            </a:r>
          </a:p>
        </p:txBody>
      </p:sp>
      <p:sp>
        <p:nvSpPr>
          <p:cNvPr id="29" name="Oval 178"/>
          <p:cNvSpPr>
            <a:spLocks noChangeArrowheads="1"/>
          </p:cNvSpPr>
          <p:nvPr/>
        </p:nvSpPr>
        <p:spPr bwMode="auto">
          <a:xfrm rot="10800000" flipV="1">
            <a:off x="4788024" y="4581128"/>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￥48,159</a:t>
            </a:r>
            <a:endParaRPr lang="en-US" altLang="en-US" sz="900" dirty="0">
              <a:solidFill>
                <a:srgbClr val="FF9933"/>
              </a:solidFill>
            </a:endParaRPr>
          </a:p>
        </p:txBody>
      </p:sp>
      <p:sp>
        <p:nvSpPr>
          <p:cNvPr id="30" name="Oval 178">
            <a:extLst>
              <a:ext uri="{FF2B5EF4-FFF2-40B4-BE49-F238E27FC236}">
                <a16:creationId xmlns:a16="http://schemas.microsoft.com/office/drawing/2014/main" id="{1C450565-4298-4A57-8E65-32A782B8F0F0}"/>
              </a:ext>
            </a:extLst>
          </p:cNvPr>
          <p:cNvSpPr>
            <a:spLocks noChangeArrowheads="1"/>
          </p:cNvSpPr>
          <p:nvPr/>
        </p:nvSpPr>
        <p:spPr bwMode="auto">
          <a:xfrm rot="10800000" flipV="1">
            <a:off x="5458079" y="4705082"/>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50,791</a:t>
            </a:r>
            <a:endParaRPr lang="en-US" altLang="en-US" sz="900" dirty="0">
              <a:solidFill>
                <a:srgbClr val="FF9933"/>
              </a:solidFill>
            </a:endParaRPr>
          </a:p>
        </p:txBody>
      </p:sp>
      <p:sp>
        <p:nvSpPr>
          <p:cNvPr id="31" name="Oval 178">
            <a:extLst>
              <a:ext uri="{FF2B5EF4-FFF2-40B4-BE49-F238E27FC236}">
                <a16:creationId xmlns:a16="http://schemas.microsoft.com/office/drawing/2014/main" id="{B8A9D4FD-46E0-496F-8CD8-F891BD275854}"/>
              </a:ext>
            </a:extLst>
          </p:cNvPr>
          <p:cNvSpPr>
            <a:spLocks noChangeArrowheads="1"/>
          </p:cNvSpPr>
          <p:nvPr/>
        </p:nvSpPr>
        <p:spPr bwMode="auto">
          <a:xfrm rot="10800000" flipV="1">
            <a:off x="5998084" y="445896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43,793</a:t>
            </a:r>
            <a:endParaRPr lang="en-US" altLang="en-US" sz="900" dirty="0">
              <a:solidFill>
                <a:srgbClr val="FF9933"/>
              </a:solidFill>
            </a:endParaRPr>
          </a:p>
        </p:txBody>
      </p:sp>
      <p:sp>
        <p:nvSpPr>
          <p:cNvPr id="32" name="Oval 178">
            <a:extLst>
              <a:ext uri="{FF2B5EF4-FFF2-40B4-BE49-F238E27FC236}">
                <a16:creationId xmlns:a16="http://schemas.microsoft.com/office/drawing/2014/main" id="{014675CE-7C9B-4E81-B01A-FE5136F7A590}"/>
              </a:ext>
            </a:extLst>
          </p:cNvPr>
          <p:cNvSpPr>
            <a:spLocks noChangeArrowheads="1"/>
          </p:cNvSpPr>
          <p:nvPr/>
        </p:nvSpPr>
        <p:spPr bwMode="auto">
          <a:xfrm rot="10800000" flipV="1">
            <a:off x="6617031" y="4458967"/>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42.490</a:t>
            </a:r>
            <a:endParaRPr lang="en-US" altLang="en-US" sz="900" dirty="0">
              <a:solidFill>
                <a:srgbClr val="FF9933"/>
              </a:solidFill>
            </a:endParaRPr>
          </a:p>
        </p:txBody>
      </p:sp>
      <p:sp>
        <p:nvSpPr>
          <p:cNvPr id="33" name="Oval 178">
            <a:extLst>
              <a:ext uri="{FF2B5EF4-FFF2-40B4-BE49-F238E27FC236}">
                <a16:creationId xmlns:a16="http://schemas.microsoft.com/office/drawing/2014/main" id="{0950428A-8A32-494B-80FA-A732165FE4B7}"/>
              </a:ext>
            </a:extLst>
          </p:cNvPr>
          <p:cNvSpPr>
            <a:spLocks noChangeArrowheads="1"/>
          </p:cNvSpPr>
          <p:nvPr/>
        </p:nvSpPr>
        <p:spPr bwMode="auto">
          <a:xfrm rot="10800000" flipV="1">
            <a:off x="7208143" y="4461826"/>
            <a:ext cx="720095" cy="18413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44,221</a:t>
            </a:r>
            <a:endParaRPr lang="en-US" altLang="en-US" sz="900" dirty="0">
              <a:solidFill>
                <a:srgbClr val="FF9933"/>
              </a:solidFill>
            </a:endParaRPr>
          </a:p>
        </p:txBody>
      </p:sp>
    </p:spTree>
    <p:extLst>
      <p:ext uri="{BB962C8B-B14F-4D97-AF65-F5344CB8AC3E}">
        <p14:creationId xmlns:p14="http://schemas.microsoft.com/office/powerpoint/2010/main" val="10406628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137846744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3478" name="think-cell Slide" r:id="rId13" imgW="360" imgH="360" progId="">
                  <p:embed/>
                </p:oleObj>
              </mc:Choice>
              <mc:Fallback>
                <p:oleObj name="think-cell Slide" r:id="rId13" imgW="360" imgH="360" progId="">
                  <p:embed/>
                  <p:pic>
                    <p:nvPicPr>
                      <p:cNvPr id="0" name="Picture 289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546507760"/>
              </p:ext>
            </p:extLst>
          </p:nvPr>
        </p:nvGraphicFramePr>
        <p:xfrm>
          <a:off x="395288" y="3512840"/>
          <a:ext cx="7992740"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7899"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2A105492-C102-4ECE-A3EC-D3089EE48F6A}" type="slidenum">
              <a:rPr lang="zh-CN" altLang="en-US" smtClean="0"/>
              <a:pPr/>
              <a:t>28</a:t>
            </a:fld>
            <a:endParaRPr lang="zh-CN" altLang="en-US"/>
          </a:p>
        </p:txBody>
      </p:sp>
      <p:sp>
        <p:nvSpPr>
          <p:cNvPr id="34" name="TextBox 33"/>
          <p:cNvSpPr txBox="1"/>
          <p:nvPr>
            <p:custDataLst>
              <p:tags r:id="rId5"/>
            </p:custDataLst>
          </p:nvPr>
        </p:nvSpPr>
        <p:spPr>
          <a:xfrm>
            <a:off x="395536" y="6322144"/>
            <a:ext cx="3024336" cy="203133"/>
          </a:xfrm>
          <a:prstGeom prst="rect">
            <a:avLst/>
          </a:prstGeom>
          <a:noFill/>
        </p:spPr>
        <p:txBody>
          <a:bodyPr wrap="square">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r>
              <a:rPr lang="en-US" altLang="zh-CN" sz="900" dirty="0">
                <a:latin typeface="+mn-lt"/>
                <a:ea typeface="华文细黑" pitchFamily="2" charset="-122"/>
              </a:rPr>
              <a:t>,2016</a:t>
            </a:r>
            <a:r>
              <a:rPr lang="zh-CN" altLang="en-US" sz="900" dirty="0">
                <a:latin typeface="+mn-lt"/>
                <a:ea typeface="华文细黑" pitchFamily="2" charset="-122"/>
              </a:rPr>
              <a:t>年对</a:t>
            </a:r>
            <a:r>
              <a:rPr lang="en-US" altLang="zh-CN" sz="900" dirty="0">
                <a:latin typeface="+mn-lt"/>
                <a:ea typeface="华文细黑" pitchFamily="2" charset="-122"/>
              </a:rPr>
              <a:t>MPV</a:t>
            </a:r>
            <a:r>
              <a:rPr lang="zh-CN" altLang="en-US" sz="900" dirty="0">
                <a:latin typeface="+mn-lt"/>
                <a:ea typeface="华文细黑" pitchFamily="2" charset="-122"/>
              </a:rPr>
              <a:t>产品进行了调整</a:t>
            </a:r>
          </a:p>
        </p:txBody>
      </p:sp>
      <p:sp>
        <p:nvSpPr>
          <p:cNvPr id="14" name="内容占位符 2"/>
          <p:cNvSpPr txBox="1">
            <a:spLocks/>
          </p:cNvSpPr>
          <p:nvPr>
            <p:custDataLst>
              <p:tags r:id="rId6"/>
            </p:custDataLst>
          </p:nvPr>
        </p:nvSpPr>
        <p:spPr bwMode="auto">
          <a:xfrm>
            <a:off x="395288" y="836613"/>
            <a:ext cx="8353425" cy="1756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GAIN·11</a:t>
            </a:r>
            <a:r>
              <a:rPr lang="zh-CN" altLang="en-US" sz="1600" b="1" dirty="0">
                <a:solidFill>
                  <a:srgbClr val="5F5F5F"/>
                </a:solidFill>
                <a:latin typeface="+mn-ea"/>
                <a:ea typeface="+mn-ea"/>
              </a:rPr>
              <a:t>月</a:t>
            </a:r>
            <a:r>
              <a:rPr lang="en-US" altLang="zh-CN" sz="1600" b="1" dirty="0">
                <a:solidFill>
                  <a:srgbClr val="5F5F5F"/>
                </a:solidFill>
                <a:latin typeface="+mn-ea"/>
                <a:ea typeface="+mn-ea"/>
              </a:rPr>
              <a:t>MPV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51.51</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5.0%</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14.68</a:t>
            </a:r>
            <a:r>
              <a:rPr lang="zh-CN" altLang="en-US" sz="1600" b="1" dirty="0">
                <a:solidFill>
                  <a:srgbClr val="5F5F5F"/>
                </a:solidFill>
                <a:latin typeface="+mn-ea"/>
                <a:ea typeface="+mn-ea"/>
              </a:rPr>
              <a:t>万上升到</a:t>
            </a:r>
            <a:r>
              <a:rPr lang="en-US" altLang="zh-CN" sz="1600" b="1" dirty="0">
                <a:solidFill>
                  <a:srgbClr val="5F5F5F"/>
                </a:solidFill>
                <a:latin typeface="+mn-ea"/>
                <a:ea typeface="+mn-ea"/>
              </a:rPr>
              <a:t>15.41</a:t>
            </a:r>
            <a:r>
              <a:rPr lang="zh-CN" altLang="en-US" sz="1600" b="1" dirty="0">
                <a:solidFill>
                  <a:srgbClr val="5F5F5F"/>
                </a:solidFill>
                <a:latin typeface="+mn-ea"/>
                <a:ea typeface="+mn-ea"/>
              </a:rPr>
              <a:t>万</a:t>
            </a:r>
          </a:p>
          <a:p>
            <a:pPr lvl="1" algn="l" eaLnBrk="1" hangingPunct="1">
              <a:lnSpc>
                <a:spcPts val="2000"/>
              </a:lnSpc>
              <a:spcAft>
                <a:spcPts val="600"/>
              </a:spcAft>
              <a:buFont typeface="Wingdings" pitchFamily="2" charset="2"/>
              <a:buChar char="Ø"/>
            </a:pPr>
            <a:r>
              <a:rPr lang="zh-CN" altLang="en-US" sz="1400" dirty="0">
                <a:latin typeface="+mn-ea"/>
                <a:ea typeface="+mn-ea"/>
              </a:rPr>
              <a:t>自上月</a:t>
            </a:r>
            <a:r>
              <a:rPr lang="en-US" altLang="zh-CN" sz="1400" dirty="0">
                <a:latin typeface="+mn-ea"/>
                <a:ea typeface="+mn-ea"/>
              </a:rPr>
              <a:t>MPV</a:t>
            </a:r>
            <a:r>
              <a:rPr lang="zh-CN" altLang="en-US" sz="1400" dirty="0">
                <a:latin typeface="+mn-ea"/>
                <a:ea typeface="+mn-ea"/>
              </a:rPr>
              <a:t>市场的成交价格出现下降以后，本月该细分市场的终端成交价格出现回升，升幅为</a:t>
            </a:r>
            <a:r>
              <a:rPr lang="en-US" altLang="zh-CN" sz="1400" dirty="0">
                <a:latin typeface="+mn-ea"/>
                <a:ea typeface="+mn-ea"/>
              </a:rPr>
              <a:t>7,300</a:t>
            </a:r>
            <a:r>
              <a:rPr lang="zh-CN" altLang="en-US" sz="1400" dirty="0">
                <a:latin typeface="+mn-ea"/>
                <a:ea typeface="+mn-ea"/>
              </a:rPr>
              <a:t>元</a:t>
            </a:r>
            <a:endParaRPr lang="en-US" altLang="zh-CN" sz="1400" dirty="0">
              <a:solidFill>
                <a:srgbClr val="FF0000"/>
              </a:solidFill>
              <a:latin typeface="+mn-ea"/>
              <a:ea typeface="+mn-ea"/>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本月受到</a:t>
            </a:r>
            <a:r>
              <a:rPr lang="en-US" altLang="zh-CN" sz="1400" dirty="0">
                <a:solidFill>
                  <a:srgbClr val="5F5F5F"/>
                </a:solidFill>
                <a:latin typeface="+mn-ea"/>
                <a:ea typeface="+mn-ea"/>
              </a:rPr>
              <a:t>GL8</a:t>
            </a:r>
            <a:r>
              <a:rPr lang="zh-CN" altLang="en-US" sz="1400" dirty="0">
                <a:solidFill>
                  <a:srgbClr val="5F5F5F"/>
                </a:solidFill>
                <a:latin typeface="+mn-ea"/>
                <a:ea typeface="+mn-ea"/>
              </a:rPr>
              <a:t>、途安</a:t>
            </a:r>
            <a:r>
              <a:rPr lang="en-US" altLang="zh-CN" sz="1400" dirty="0">
                <a:solidFill>
                  <a:srgbClr val="5F5F5F"/>
                </a:solidFill>
                <a:latin typeface="+mn-ea"/>
                <a:ea typeface="+mn-ea"/>
              </a:rPr>
              <a:t>L</a:t>
            </a:r>
            <a:r>
              <a:rPr lang="zh-CN" altLang="en-US" sz="1400" dirty="0">
                <a:solidFill>
                  <a:srgbClr val="5F5F5F"/>
                </a:solidFill>
                <a:latin typeface="+mn-ea"/>
                <a:ea typeface="+mn-ea"/>
              </a:rPr>
              <a:t>和</a:t>
            </a:r>
            <a:r>
              <a:rPr lang="en-US" altLang="zh-CN" sz="1400" dirty="0">
                <a:solidFill>
                  <a:srgbClr val="5F5F5F"/>
                </a:solidFill>
                <a:latin typeface="+mn-ea"/>
                <a:ea typeface="+mn-ea"/>
              </a:rPr>
              <a:t>G10</a:t>
            </a:r>
            <a:r>
              <a:rPr lang="zh-CN" altLang="en-US" sz="1400" dirty="0">
                <a:solidFill>
                  <a:srgbClr val="5F5F5F"/>
                </a:solidFill>
                <a:latin typeface="+mn-ea"/>
                <a:ea typeface="+mn-ea"/>
              </a:rPr>
              <a:t>终端成交均价回升的影响，该级别整体成交均价也出现了上升</a:t>
            </a:r>
            <a:endParaRPr lang="en-US" altLang="zh-CN" sz="1400" dirty="0">
              <a:solidFill>
                <a:srgbClr val="5F5F5F"/>
              </a:solidFill>
              <a:latin typeface="+mn-ea"/>
              <a:ea typeface="+mn-ea"/>
            </a:endParaRPr>
          </a:p>
        </p:txBody>
      </p:sp>
      <p:sp>
        <p:nvSpPr>
          <p:cNvPr id="15" name="Oval 178"/>
          <p:cNvSpPr>
            <a:spLocks noChangeArrowheads="1"/>
          </p:cNvSpPr>
          <p:nvPr/>
        </p:nvSpPr>
        <p:spPr bwMode="auto">
          <a:xfrm>
            <a:off x="1835696" y="509510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10.46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价格变化</a:t>
            </a:r>
            <a:r>
              <a:rPr lang="en-US" altLang="en-US" dirty="0" err="1"/>
              <a:t>指数</a:t>
            </a:r>
            <a:r>
              <a:rPr lang="en-US" altLang="en-US" dirty="0"/>
              <a:t>—</a:t>
            </a:r>
            <a:r>
              <a:rPr lang="en-US" altLang="zh-CN" dirty="0"/>
              <a:t>11</a:t>
            </a:r>
            <a:r>
              <a:rPr lang="zh-CN" altLang="en-US" dirty="0"/>
              <a:t>月</a:t>
            </a:r>
          </a:p>
        </p:txBody>
      </p:sp>
      <p:grpSp>
        <p:nvGrpSpPr>
          <p:cNvPr id="17" name="组合 16"/>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1"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508518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11.02</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059832" y="4510083"/>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14.56</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14.39</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11960" y="4437112"/>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15.21</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91" y="4340050"/>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15.88</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1FB2AB3D-BAD0-4FD7-964F-892665B6032A}"/>
              </a:ext>
            </a:extLst>
          </p:cNvPr>
          <p:cNvSpPr>
            <a:spLocks noChangeArrowheads="1"/>
          </p:cNvSpPr>
          <p:nvPr/>
        </p:nvSpPr>
        <p:spPr bwMode="auto">
          <a:xfrm>
            <a:off x="5487948" y="431021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21DA3BB4-4150-4A5B-9A17-72E53571F498}"/>
              </a:ext>
            </a:extLst>
          </p:cNvPr>
          <p:cNvSpPr>
            <a:spLocks noChangeArrowheads="1"/>
          </p:cNvSpPr>
          <p:nvPr/>
        </p:nvSpPr>
        <p:spPr bwMode="auto">
          <a:xfrm>
            <a:off x="6100466" y="433770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16.13</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B73DBA5C-6200-4113-91CE-91CF400BB400}"/>
              </a:ext>
            </a:extLst>
          </p:cNvPr>
          <p:cNvSpPr>
            <a:spLocks noChangeArrowheads="1"/>
          </p:cNvSpPr>
          <p:nvPr/>
        </p:nvSpPr>
        <p:spPr bwMode="auto">
          <a:xfrm>
            <a:off x="6692710" y="4509119"/>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14.68</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965F765D-1256-4E83-8FF0-2C1F6F8EC2A9}"/>
              </a:ext>
            </a:extLst>
          </p:cNvPr>
          <p:cNvSpPr>
            <a:spLocks noChangeArrowheads="1"/>
          </p:cNvSpPr>
          <p:nvPr/>
        </p:nvSpPr>
        <p:spPr bwMode="auto">
          <a:xfrm>
            <a:off x="7268774" y="4445234"/>
            <a:ext cx="648131" cy="215061"/>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noProof="0" dirty="0">
                <a:solidFill>
                  <a:srgbClr val="FF9933"/>
                </a:solidFill>
              </a:rPr>
              <a:t>15.41</a:t>
            </a:r>
            <a:r>
              <a:rPr lang="zh-CN" altLang="en-US" sz="900" noProof="0" dirty="0">
                <a:solidFill>
                  <a:srgbClr val="FF9933"/>
                </a:solidFill>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5662868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391239783"/>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0915" name="think-cell Slide" r:id="rId13" imgW="360" imgH="360" progId="">
                  <p:embed/>
                </p:oleObj>
              </mc:Choice>
              <mc:Fallback>
                <p:oleObj name="think-cell Slide" r:id="rId13" imgW="360" imgH="360" progId="">
                  <p:embed/>
                  <p:pic>
                    <p:nvPicPr>
                      <p:cNvPr id="0" name="Picture 34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2227903418"/>
              </p:ext>
            </p:extLst>
          </p:nvPr>
        </p:nvGraphicFramePr>
        <p:xfrm>
          <a:off x="395287" y="3513262"/>
          <a:ext cx="7982577" cy="2881312"/>
        </p:xfrm>
        <a:graphic>
          <a:graphicData uri="http://schemas.openxmlformats.org/drawingml/2006/chart">
            <c:chart xmlns:c="http://schemas.openxmlformats.org/drawingml/2006/chart" xmlns:r="http://schemas.openxmlformats.org/officeDocument/2006/relationships" r:id="rId15"/>
          </a:graphicData>
        </a:graphic>
      </p:graphicFrame>
      <p:sp>
        <p:nvSpPr>
          <p:cNvPr id="38923"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AEAF9621-43C5-43E2-8429-592DFB16AC98}" type="slidenum">
              <a:rPr lang="zh-CN" altLang="en-US" smtClean="0">
                <a:solidFill>
                  <a:srgbClr val="5F5F5F">
                    <a:tint val="75000"/>
                  </a:srgbClr>
                </a:solidFill>
              </a:rPr>
              <a:pPr/>
              <a:t>29</a:t>
            </a:fld>
            <a:endParaRPr lang="zh-CN" altLang="en-US" dirty="0">
              <a:solidFill>
                <a:srgbClr val="5F5F5F">
                  <a:tint val="75000"/>
                </a:srgbClr>
              </a:solidFill>
            </a:endParaRPr>
          </a:p>
        </p:txBody>
      </p:sp>
      <p:sp>
        <p:nvSpPr>
          <p:cNvPr id="14" name="内容占位符 2"/>
          <p:cNvSpPr txBox="1">
            <a:spLocks/>
          </p:cNvSpPr>
          <p:nvPr>
            <p:custDataLst>
              <p:tags r:id="rId5"/>
            </p:custDataLst>
          </p:nvPr>
        </p:nvSpPr>
        <p:spPr bwMode="auto">
          <a:xfrm>
            <a:off x="395039" y="836613"/>
            <a:ext cx="835342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微软雅黑"/>
                <a:ea typeface="微软雅黑"/>
              </a:rPr>
              <a:t>2017 GAIN·11</a:t>
            </a:r>
            <a:r>
              <a:rPr lang="zh-CN" altLang="en-US" sz="1600" b="1" dirty="0">
                <a:solidFill>
                  <a:srgbClr val="5F5F5F"/>
                </a:solidFill>
                <a:latin typeface="微软雅黑"/>
                <a:ea typeface="微软雅黑"/>
              </a:rPr>
              <a:t>月</a:t>
            </a:r>
            <a:r>
              <a:rPr lang="en-US" altLang="zh-CN" sz="1600" b="1" dirty="0">
                <a:solidFill>
                  <a:srgbClr val="5F5F5F"/>
                </a:solidFill>
                <a:latin typeface="微软雅黑"/>
                <a:ea typeface="微软雅黑"/>
              </a:rPr>
              <a:t>MPV</a:t>
            </a:r>
            <a:r>
              <a:rPr lang="zh-CN" altLang="en-US" sz="1600" b="1" dirty="0">
                <a:solidFill>
                  <a:srgbClr val="5F5F5F"/>
                </a:solidFill>
                <a:latin typeface="微软雅黑"/>
                <a:ea typeface="微软雅黑"/>
              </a:rPr>
              <a:t>市场终端优惠指数为</a:t>
            </a:r>
            <a:r>
              <a:rPr lang="en-US" altLang="zh-CN" sz="1600" b="1" dirty="0">
                <a:solidFill>
                  <a:srgbClr val="5F5F5F"/>
                </a:solidFill>
                <a:latin typeface="微软雅黑"/>
                <a:ea typeface="微软雅黑"/>
              </a:rPr>
              <a:t>0.94</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1.8%</a:t>
            </a:r>
            <a:endParaRPr lang="zh-CN" altLang="en-US" sz="1600" b="1"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本月</a:t>
            </a:r>
            <a:r>
              <a:rPr lang="en-US" altLang="zh-CN" sz="1400" dirty="0">
                <a:solidFill>
                  <a:srgbClr val="5F5F5F"/>
                </a:solidFill>
                <a:latin typeface="微软雅黑"/>
                <a:ea typeface="微软雅黑"/>
              </a:rPr>
              <a:t>MPV</a:t>
            </a:r>
            <a:r>
              <a:rPr lang="zh-CN" altLang="en-US" sz="1400" dirty="0">
                <a:solidFill>
                  <a:srgbClr val="5F5F5F"/>
                </a:solidFill>
                <a:latin typeface="微软雅黑"/>
                <a:ea typeface="微软雅黑"/>
              </a:rPr>
              <a:t>市场终端优惠幅度继续呈现微增</a:t>
            </a:r>
            <a:endParaRPr lang="en-US" altLang="zh-CN" sz="1400" dirty="0">
              <a:solidFill>
                <a:srgbClr val="5F5F5F"/>
              </a:solidFill>
              <a:latin typeface="微软雅黑"/>
              <a:ea typeface="微软雅黑"/>
            </a:endParaRPr>
          </a:p>
          <a:p>
            <a:pPr lvl="1" algn="l" eaLnBrk="1" hangingPunct="1">
              <a:lnSpc>
                <a:spcPts val="2000"/>
              </a:lnSpc>
              <a:spcAft>
                <a:spcPts val="600"/>
              </a:spcAft>
              <a:buFont typeface="Wingdings" pitchFamily="2" charset="2"/>
              <a:buChar char="Ø"/>
            </a:pPr>
            <a:r>
              <a:rPr lang="zh-CN" altLang="en-US" sz="1400" dirty="0">
                <a:solidFill>
                  <a:srgbClr val="5F5F5F"/>
                </a:solidFill>
                <a:latin typeface="微软雅黑"/>
                <a:ea typeface="微软雅黑"/>
              </a:rPr>
              <a:t>由于销量权重的上升，本月途安</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和</a:t>
            </a:r>
            <a:r>
              <a:rPr lang="en-US" altLang="zh-CN" sz="1400" dirty="0">
                <a:solidFill>
                  <a:srgbClr val="5F5F5F"/>
                </a:solidFill>
                <a:latin typeface="微软雅黑"/>
                <a:ea typeface="微软雅黑"/>
              </a:rPr>
              <a:t>GL8</a:t>
            </a:r>
            <a:r>
              <a:rPr lang="zh-CN" altLang="en-US" sz="1400" dirty="0">
                <a:solidFill>
                  <a:srgbClr val="5F5F5F"/>
                </a:solidFill>
                <a:latin typeface="微软雅黑"/>
                <a:ea typeface="微软雅黑"/>
              </a:rPr>
              <a:t>的加权优惠继续保持一定幅度的增加，而艾力绅和</a:t>
            </a:r>
            <a:r>
              <a:rPr lang="en-US" altLang="zh-CN" sz="1400" dirty="0">
                <a:solidFill>
                  <a:srgbClr val="5F5F5F"/>
                </a:solidFill>
                <a:latin typeface="微软雅黑"/>
                <a:ea typeface="微软雅黑"/>
              </a:rPr>
              <a:t>G10</a:t>
            </a:r>
            <a:r>
              <a:rPr lang="zh-CN" altLang="en-US" sz="1400" dirty="0">
                <a:solidFill>
                  <a:srgbClr val="5F5F5F"/>
                </a:solidFill>
                <a:latin typeface="微软雅黑"/>
                <a:ea typeface="微软雅黑"/>
              </a:rPr>
              <a:t>的终端优惠则是小幅的下滑，因此该级别整体优惠幅度呈现微增态势</a:t>
            </a:r>
            <a:endParaRPr lang="en-US" altLang="zh-CN" sz="1400" dirty="0">
              <a:solidFill>
                <a:srgbClr val="5F5F5F"/>
              </a:solidFill>
              <a:latin typeface="微软雅黑"/>
              <a:ea typeface="微软雅黑"/>
            </a:endParaRPr>
          </a:p>
        </p:txBody>
      </p:sp>
      <p:sp>
        <p:nvSpPr>
          <p:cNvPr id="15" name="TextBox 14"/>
          <p:cNvSpPr txBox="1"/>
          <p:nvPr>
            <p:custDataLst>
              <p:tags r:id="rId6"/>
            </p:custDataLst>
          </p:nvPr>
        </p:nvSpPr>
        <p:spPr>
          <a:xfrm>
            <a:off x="395536" y="6322144"/>
            <a:ext cx="3024336" cy="203133"/>
          </a:xfrm>
          <a:prstGeom prst="rect">
            <a:avLst/>
          </a:prstGeom>
          <a:noFill/>
        </p:spPr>
        <p:txBody>
          <a:bodyPr wrap="square">
            <a:spAutoFit/>
          </a:bodyPr>
          <a:lstStyle/>
          <a:p>
            <a:pPr algn="l">
              <a:defRPr/>
            </a:pPr>
            <a:r>
              <a:rPr lang="zh-CN" altLang="en-US" sz="900" dirty="0">
                <a:solidFill>
                  <a:srgbClr val="5F5F5F"/>
                </a:solidFill>
                <a:latin typeface="Arial"/>
                <a:ea typeface="华文细黑" pitchFamily="2" charset="-122"/>
              </a:rPr>
              <a:t>注：基期为上年</a:t>
            </a:r>
            <a:r>
              <a:rPr lang="en-US" altLang="zh-CN" sz="900" dirty="0">
                <a:solidFill>
                  <a:srgbClr val="5F5F5F"/>
                </a:solidFill>
                <a:latin typeface="Arial"/>
                <a:ea typeface="华文细黑" pitchFamily="2" charset="-122"/>
              </a:rPr>
              <a:t>12</a:t>
            </a:r>
            <a:r>
              <a:rPr lang="zh-CN" altLang="en-US" sz="900" dirty="0">
                <a:solidFill>
                  <a:srgbClr val="5F5F5F"/>
                </a:solidFill>
                <a:latin typeface="Arial"/>
                <a:ea typeface="华文细黑" pitchFamily="2" charset="-122"/>
              </a:rPr>
              <a:t>月</a:t>
            </a:r>
          </a:p>
        </p:txBody>
      </p:sp>
      <p:sp>
        <p:nvSpPr>
          <p:cNvPr id="16" name="Oval 178"/>
          <p:cNvSpPr>
            <a:spLocks noChangeArrowheads="1"/>
          </p:cNvSpPr>
          <p:nvPr/>
        </p:nvSpPr>
        <p:spPr bwMode="auto">
          <a:xfrm rot="10800000" flipV="1">
            <a:off x="1187624"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2,537</a:t>
            </a:r>
          </a:p>
        </p:txBody>
      </p:sp>
      <p:sp>
        <p:nvSpPr>
          <p:cNvPr id="17" name="Oval 178"/>
          <p:cNvSpPr>
            <a:spLocks noChangeArrowheads="1"/>
          </p:cNvSpPr>
          <p:nvPr/>
        </p:nvSpPr>
        <p:spPr bwMode="auto">
          <a:xfrm rot="10800000" flipV="1">
            <a:off x="1835696" y="450912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￥3,252</a:t>
            </a:r>
            <a:endParaRPr lang="en-US" altLang="en-US" sz="900" dirty="0">
              <a:solidFill>
                <a:srgbClr val="FF9933"/>
              </a:solidFill>
            </a:endParaRPr>
          </a:p>
        </p:txBody>
      </p:sp>
      <p:sp>
        <p:nvSpPr>
          <p:cNvPr id="18"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·MPV</a:t>
            </a:r>
            <a:r>
              <a:rPr lang="zh-CN" altLang="en-US" dirty="0"/>
              <a:t>终端优惠</a:t>
            </a:r>
            <a:r>
              <a:rPr lang="en-US" altLang="en-US" dirty="0" err="1"/>
              <a:t>指数</a:t>
            </a:r>
            <a:r>
              <a:rPr lang="en-US" altLang="en-US" dirty="0"/>
              <a:t>—</a:t>
            </a:r>
            <a:r>
              <a:rPr lang="en-US" altLang="zh-CN" dirty="0"/>
              <a:t>11</a:t>
            </a:r>
            <a:r>
              <a:rPr lang="zh-CN" altLang="en-US" dirty="0"/>
              <a:t>月</a:t>
            </a:r>
          </a:p>
        </p:txBody>
      </p:sp>
      <p:grpSp>
        <p:nvGrpSpPr>
          <p:cNvPr id="19" name="组合 18"/>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21"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2"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-MPV</a:t>
              </a:r>
              <a:endParaRPr lang="zh-HK" altLang="en-US" sz="1700" b="1" kern="0" dirty="0">
                <a:solidFill>
                  <a:srgbClr val="FFFFFF"/>
                </a:solidFill>
                <a:ea typeface="华文细黑" pitchFamily="2" charset="-122"/>
              </a:endParaRPr>
            </a:p>
          </p:txBody>
        </p:sp>
      </p:grpSp>
      <p:sp>
        <p:nvSpPr>
          <p:cNvPr id="23"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5"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6"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7" name="Oval 178"/>
          <p:cNvSpPr>
            <a:spLocks noChangeArrowheads="1"/>
          </p:cNvSpPr>
          <p:nvPr/>
        </p:nvSpPr>
        <p:spPr bwMode="auto">
          <a:xfrm rot="10800000" flipV="1">
            <a:off x="2390162" y="46609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￥3,885</a:t>
            </a:r>
            <a:endParaRPr lang="en-US" altLang="en-US" sz="900" dirty="0">
              <a:solidFill>
                <a:srgbClr val="FF9933"/>
              </a:solidFill>
            </a:endParaRPr>
          </a:p>
        </p:txBody>
      </p:sp>
      <p:sp>
        <p:nvSpPr>
          <p:cNvPr id="28" name="Oval 178"/>
          <p:cNvSpPr>
            <a:spLocks noChangeArrowheads="1"/>
          </p:cNvSpPr>
          <p:nvPr/>
        </p:nvSpPr>
        <p:spPr bwMode="auto">
          <a:xfrm rot="10800000" flipV="1">
            <a:off x="3012726" y="4735325"/>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4,798</a:t>
            </a:r>
          </a:p>
        </p:txBody>
      </p:sp>
      <p:sp>
        <p:nvSpPr>
          <p:cNvPr id="29" name="Oval 178"/>
          <p:cNvSpPr>
            <a:spLocks noChangeArrowheads="1"/>
          </p:cNvSpPr>
          <p:nvPr/>
        </p:nvSpPr>
        <p:spPr bwMode="auto">
          <a:xfrm rot="10800000" flipV="1">
            <a:off x="3563888" y="479715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5,621</a:t>
            </a:r>
          </a:p>
        </p:txBody>
      </p:sp>
      <p:sp>
        <p:nvSpPr>
          <p:cNvPr id="30" name="Oval 178"/>
          <p:cNvSpPr>
            <a:spLocks noChangeArrowheads="1"/>
          </p:cNvSpPr>
          <p:nvPr/>
        </p:nvSpPr>
        <p:spPr bwMode="auto">
          <a:xfrm rot="10800000" flipV="1">
            <a:off x="4194205" y="5085184"/>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￥7,295</a:t>
            </a:r>
            <a:endParaRPr lang="en-US" altLang="en-US" sz="900" dirty="0">
              <a:solidFill>
                <a:srgbClr val="FF9933"/>
              </a:solidFill>
            </a:endParaRPr>
          </a:p>
        </p:txBody>
      </p:sp>
      <p:sp>
        <p:nvSpPr>
          <p:cNvPr id="31" name="Oval 178"/>
          <p:cNvSpPr>
            <a:spLocks noChangeArrowheads="1"/>
          </p:cNvSpPr>
          <p:nvPr/>
        </p:nvSpPr>
        <p:spPr bwMode="auto">
          <a:xfrm rot="10800000" flipV="1">
            <a:off x="4788024" y="5229200"/>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￥7,785</a:t>
            </a:r>
            <a:endParaRPr lang="en-US" altLang="en-US" sz="900" dirty="0">
              <a:solidFill>
                <a:srgbClr val="FF9933"/>
              </a:solidFill>
            </a:endParaRPr>
          </a:p>
        </p:txBody>
      </p:sp>
      <p:sp>
        <p:nvSpPr>
          <p:cNvPr id="32" name="Oval 178">
            <a:extLst>
              <a:ext uri="{FF2B5EF4-FFF2-40B4-BE49-F238E27FC236}">
                <a16:creationId xmlns:a16="http://schemas.microsoft.com/office/drawing/2014/main" id="{A9E147BA-4E88-4C7F-B5DE-7BACF38D3E23}"/>
              </a:ext>
            </a:extLst>
          </p:cNvPr>
          <p:cNvSpPr>
            <a:spLocks noChangeArrowheads="1"/>
          </p:cNvSpPr>
          <p:nvPr/>
        </p:nvSpPr>
        <p:spPr bwMode="auto">
          <a:xfrm rot="10800000" flipV="1">
            <a:off x="5381843" y="5249082"/>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a:t>
            </a:r>
            <a:r>
              <a:rPr lang="en-US" altLang="zh-CN" sz="900" kern="0" dirty="0">
                <a:solidFill>
                  <a:srgbClr val="FF9933"/>
                </a:solidFill>
              </a:rPr>
              <a:t>808</a:t>
            </a:r>
            <a:endParaRPr lang="en-US" altLang="en-US" sz="900" dirty="0">
              <a:solidFill>
                <a:srgbClr val="FF9933"/>
              </a:solidFill>
            </a:endParaRPr>
          </a:p>
        </p:txBody>
      </p:sp>
      <p:sp>
        <p:nvSpPr>
          <p:cNvPr id="33" name="Oval 178">
            <a:extLst>
              <a:ext uri="{FF2B5EF4-FFF2-40B4-BE49-F238E27FC236}">
                <a16:creationId xmlns:a16="http://schemas.microsoft.com/office/drawing/2014/main" id="{F8D77FE6-6461-449E-AA2D-2FE18506694E}"/>
              </a:ext>
            </a:extLst>
          </p:cNvPr>
          <p:cNvSpPr>
            <a:spLocks noChangeArrowheads="1"/>
          </p:cNvSpPr>
          <p:nvPr/>
        </p:nvSpPr>
        <p:spPr bwMode="auto">
          <a:xfrm rot="10800000" flipV="1">
            <a:off x="5975661" y="5212376"/>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￥7,154</a:t>
            </a:r>
            <a:endParaRPr lang="en-US" altLang="en-US" sz="900" dirty="0">
              <a:solidFill>
                <a:srgbClr val="FF9933"/>
              </a:solidFill>
            </a:endParaRPr>
          </a:p>
        </p:txBody>
      </p:sp>
      <p:sp>
        <p:nvSpPr>
          <p:cNvPr id="34" name="Oval 178">
            <a:extLst>
              <a:ext uri="{FF2B5EF4-FFF2-40B4-BE49-F238E27FC236}">
                <a16:creationId xmlns:a16="http://schemas.microsoft.com/office/drawing/2014/main" id="{56E59328-8483-42EC-83F4-436A12E261DB}"/>
              </a:ext>
            </a:extLst>
          </p:cNvPr>
          <p:cNvSpPr>
            <a:spLocks noChangeArrowheads="1"/>
          </p:cNvSpPr>
          <p:nvPr/>
        </p:nvSpPr>
        <p:spPr bwMode="auto">
          <a:xfrm rot="10800000" flipV="1">
            <a:off x="6629068" y="5203347"/>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￥7,434</a:t>
            </a:r>
            <a:endParaRPr lang="en-US" altLang="en-US" sz="900" dirty="0">
              <a:solidFill>
                <a:srgbClr val="FF9933"/>
              </a:solidFill>
            </a:endParaRPr>
          </a:p>
        </p:txBody>
      </p:sp>
      <p:sp>
        <p:nvSpPr>
          <p:cNvPr id="35" name="Oval 178">
            <a:extLst>
              <a:ext uri="{FF2B5EF4-FFF2-40B4-BE49-F238E27FC236}">
                <a16:creationId xmlns:a16="http://schemas.microsoft.com/office/drawing/2014/main" id="{D7A0BDB1-56AC-4538-8AE1-E2307CE78AEA}"/>
              </a:ext>
            </a:extLst>
          </p:cNvPr>
          <p:cNvSpPr>
            <a:spLocks noChangeArrowheads="1"/>
          </p:cNvSpPr>
          <p:nvPr/>
        </p:nvSpPr>
        <p:spPr bwMode="auto">
          <a:xfrm rot="10800000" flipV="1">
            <a:off x="7287108" y="5212377"/>
            <a:ext cx="665827" cy="285769"/>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￥7,568</a:t>
            </a:r>
            <a:endParaRPr lang="en-US" altLang="en-US" sz="900" dirty="0">
              <a:solidFill>
                <a:srgbClr val="FF9933"/>
              </a:solidFill>
            </a:endParaRPr>
          </a:p>
        </p:txBody>
      </p:sp>
    </p:spTree>
    <p:extLst>
      <p:ext uri="{BB962C8B-B14F-4D97-AF65-F5344CB8AC3E}">
        <p14:creationId xmlns:p14="http://schemas.microsoft.com/office/powerpoint/2010/main" val="20799049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E52E169-3B6E-4FD9-BBAD-B20C030BD78A}" type="slidenum">
              <a:rPr lang="zh-CN" altLang="en-US" smtClean="0">
                <a:latin typeface="+mn-lt"/>
                <a:ea typeface="华文细黑" pitchFamily="2" charset="-122"/>
              </a:rPr>
              <a:pPr>
                <a:defRPr/>
              </a:pPr>
              <a:t>3</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第一部分：指数编制说明</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26983048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371222667"/>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3705" name="think-cell Slide" r:id="rId13" imgW="360" imgH="360" progId="">
                  <p:embed/>
                </p:oleObj>
              </mc:Choice>
              <mc:Fallback>
                <p:oleObj name="think-cell Slide" r:id="rId13" imgW="360" imgH="360" progId="">
                  <p:embed/>
                  <p:pic>
                    <p:nvPicPr>
                      <p:cNvPr id="0" name="Picture 288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4120980679"/>
              </p:ext>
            </p:extLst>
          </p:nvPr>
        </p:nvGraphicFramePr>
        <p:xfrm>
          <a:off x="395286" y="3513261"/>
          <a:ext cx="8001171" cy="2881313"/>
        </p:xfrm>
        <a:graphic>
          <a:graphicData uri="http://schemas.openxmlformats.org/drawingml/2006/chart">
            <c:chart xmlns:c="http://schemas.openxmlformats.org/drawingml/2006/chart" xmlns:r="http://schemas.openxmlformats.org/officeDocument/2006/relationships" r:id="rId15"/>
          </a:graphicData>
        </a:graphic>
      </p:graphicFrame>
      <p:sp>
        <p:nvSpPr>
          <p:cNvPr id="39947" name="灯片编号占位符 21"/>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4919393-5694-47C7-B267-9F65E3DF5B4A}" type="slidenum">
              <a:rPr lang="zh-CN" altLang="en-US" smtClean="0"/>
              <a:pPr/>
              <a:t>30</a:t>
            </a:fld>
            <a:endParaRPr lang="zh-CN" altLang="en-US"/>
          </a:p>
        </p:txBody>
      </p:sp>
      <p:sp>
        <p:nvSpPr>
          <p:cNvPr id="26" name="TextBox 25"/>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288" y="836613"/>
            <a:ext cx="8353425" cy="206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GAIN·11</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市场价格变化指数为</a:t>
            </a:r>
            <a:r>
              <a:rPr lang="en-US" altLang="zh-CN" sz="1600" b="1" dirty="0">
                <a:solidFill>
                  <a:srgbClr val="5F5F5F"/>
                </a:solidFill>
                <a:latin typeface="+mn-ea"/>
                <a:ea typeface="+mn-ea"/>
              </a:rPr>
              <a:t>-5.94</a:t>
            </a:r>
            <a:r>
              <a:rPr lang="zh-CN" altLang="en-US" sz="1600" b="1" dirty="0">
                <a:solidFill>
                  <a:srgbClr val="5F5F5F"/>
                </a:solidFill>
                <a:latin typeface="+mn-ea"/>
                <a:ea typeface="+mn-ea"/>
              </a:rPr>
              <a:t>，环比下降</a:t>
            </a:r>
            <a:r>
              <a:rPr lang="en-US" altLang="zh-CN" sz="1600" b="1" dirty="0">
                <a:solidFill>
                  <a:srgbClr val="5F5F5F"/>
                </a:solidFill>
                <a:latin typeface="+mn-ea"/>
                <a:ea typeface="+mn-ea"/>
              </a:rPr>
              <a:t>0.6%</a:t>
            </a:r>
            <a:r>
              <a:rPr lang="zh-CN" altLang="en-US" sz="1600" b="1" dirty="0">
                <a:solidFill>
                  <a:srgbClr val="5F5F5F"/>
                </a:solidFill>
                <a:latin typeface="+mn-ea"/>
                <a:ea typeface="+mn-ea"/>
              </a:rPr>
              <a:t>，市场均价从</a:t>
            </a:r>
            <a:r>
              <a:rPr lang="en-US" altLang="zh-CN" sz="1600" b="1" dirty="0">
                <a:solidFill>
                  <a:srgbClr val="5F5F5F"/>
                </a:solidFill>
                <a:latin typeface="+mn-ea"/>
                <a:ea typeface="+mn-ea"/>
              </a:rPr>
              <a:t>13.91</a:t>
            </a:r>
            <a:r>
              <a:rPr lang="zh-CN" altLang="en-US" sz="1600" b="1" dirty="0">
                <a:solidFill>
                  <a:srgbClr val="5F5F5F"/>
                </a:solidFill>
                <a:latin typeface="+mn-ea"/>
                <a:ea typeface="+mn-ea"/>
              </a:rPr>
              <a:t>万下降至</a:t>
            </a:r>
            <a:r>
              <a:rPr lang="en-US" altLang="zh-CN" sz="1600" b="1" dirty="0">
                <a:solidFill>
                  <a:srgbClr val="5F5F5F"/>
                </a:solidFill>
                <a:latin typeface="+mn-ea"/>
                <a:ea typeface="+mn-ea"/>
              </a:rPr>
              <a:t>13.83</a:t>
            </a:r>
            <a:r>
              <a:rPr lang="zh-CN" altLang="en-US" sz="1600" b="1" dirty="0">
                <a:solidFill>
                  <a:srgbClr val="5F5F5F"/>
                </a:solidFill>
                <a:latin typeface="+mn-ea"/>
                <a:ea typeface="+mn-ea"/>
              </a:rPr>
              <a:t>万</a:t>
            </a:r>
            <a:endParaRPr lang="zh-CN" altLang="en-US" sz="1600" b="1" dirty="0">
              <a:ea typeface="微软雅黑" pitchFamily="34" charset="-122"/>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市场整体终端成交价格已经连续</a:t>
            </a:r>
            <a:r>
              <a:rPr lang="en-US" altLang="zh-CN" sz="1400" dirty="0">
                <a:latin typeface="+mn-ea"/>
                <a:ea typeface="+mn-ea"/>
              </a:rPr>
              <a:t>4</a:t>
            </a:r>
            <a:r>
              <a:rPr lang="zh-CN" altLang="en-US" sz="1400" dirty="0">
                <a:latin typeface="+mn-ea"/>
                <a:ea typeface="+mn-ea"/>
              </a:rPr>
              <a:t>个月下降，本月降幅为</a:t>
            </a:r>
            <a:r>
              <a:rPr lang="en-US" altLang="zh-CN" sz="1400" dirty="0">
                <a:latin typeface="+mn-ea"/>
                <a:ea typeface="+mn-ea"/>
              </a:rPr>
              <a:t>800</a:t>
            </a:r>
            <a:r>
              <a:rPr lang="zh-CN" altLang="en-US" sz="1400" dirty="0">
                <a:latin typeface="+mn-ea"/>
                <a:ea typeface="+mn-ea"/>
              </a:rPr>
              <a:t>元</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市场中几款权重产品途观</a:t>
            </a:r>
            <a:r>
              <a:rPr lang="en-US" altLang="zh-CN" sz="1400" dirty="0">
                <a:latin typeface="+mn-ea"/>
                <a:ea typeface="+mn-ea"/>
              </a:rPr>
              <a:t>L</a:t>
            </a:r>
            <a:r>
              <a:rPr lang="zh-CN" altLang="en-US" sz="1400" dirty="0">
                <a:latin typeface="+mn-ea"/>
                <a:ea typeface="+mn-ea"/>
              </a:rPr>
              <a:t>、昂科威、宝骏</a:t>
            </a:r>
            <a:r>
              <a:rPr lang="en-US" altLang="zh-CN" sz="1400" dirty="0">
                <a:latin typeface="+mn-ea"/>
                <a:ea typeface="+mn-ea"/>
              </a:rPr>
              <a:t>510</a:t>
            </a:r>
            <a:r>
              <a:rPr lang="zh-CN" altLang="en-US" sz="1400" dirty="0">
                <a:latin typeface="+mn-ea"/>
                <a:ea typeface="+mn-ea"/>
              </a:rPr>
              <a:t>和</a:t>
            </a:r>
            <a:r>
              <a:rPr lang="en-US" altLang="zh-CN" sz="1400" dirty="0">
                <a:latin typeface="+mn-ea"/>
                <a:ea typeface="+mn-ea"/>
              </a:rPr>
              <a:t>RX5</a:t>
            </a:r>
            <a:r>
              <a:rPr lang="zh-CN" altLang="en-US" sz="1400" dirty="0">
                <a:latin typeface="+mn-ea"/>
                <a:ea typeface="+mn-ea"/>
              </a:rPr>
              <a:t>等的终端成交价都不同程度出现下降，虽然博越、传祺</a:t>
            </a:r>
            <a:r>
              <a:rPr lang="en-US" altLang="zh-CN" sz="1400" dirty="0">
                <a:latin typeface="+mn-ea"/>
                <a:ea typeface="+mn-ea"/>
              </a:rPr>
              <a:t>GS4</a:t>
            </a:r>
            <a:r>
              <a:rPr lang="zh-CN" altLang="en-US" sz="1400" dirty="0">
                <a:latin typeface="+mn-ea"/>
                <a:ea typeface="+mn-ea"/>
              </a:rPr>
              <a:t>等车型的成交均价上升，但该细分市场</a:t>
            </a:r>
            <a:r>
              <a:rPr lang="en-US" altLang="zh-CN" sz="1400" dirty="0">
                <a:latin typeface="+mn-ea"/>
                <a:ea typeface="+mn-ea"/>
              </a:rPr>
              <a:t>11</a:t>
            </a:r>
            <a:r>
              <a:rPr lang="zh-CN" altLang="en-US" sz="1400" dirty="0">
                <a:latin typeface="+mn-ea"/>
                <a:ea typeface="+mn-ea"/>
              </a:rPr>
              <a:t>月整体成交均价仍然延续下降的走势</a:t>
            </a:r>
            <a:endParaRPr lang="en-US" altLang="zh-CN" sz="1400" dirty="0">
              <a:latin typeface="+mn-ea"/>
              <a:ea typeface="+mn-ea"/>
            </a:endParaRPr>
          </a:p>
        </p:txBody>
      </p:sp>
      <p:sp>
        <p:nvSpPr>
          <p:cNvPr id="15" name="Oval 178"/>
          <p:cNvSpPr>
            <a:spLocks noChangeArrowheads="1"/>
          </p:cNvSpPr>
          <p:nvPr/>
        </p:nvSpPr>
        <p:spPr bwMode="auto">
          <a:xfrm>
            <a:off x="1187624" y="5661248"/>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13.26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Oval 178"/>
          <p:cNvSpPr>
            <a:spLocks noChangeArrowheads="1"/>
          </p:cNvSpPr>
          <p:nvPr/>
        </p:nvSpPr>
        <p:spPr bwMode="auto">
          <a:xfrm>
            <a:off x="1835696" y="537321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14.16</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价格变化</a:t>
            </a:r>
            <a:r>
              <a:rPr lang="en-US" altLang="en-US" dirty="0" err="1"/>
              <a:t>指数</a:t>
            </a:r>
            <a:r>
              <a:rPr lang="en-US" altLang="en-US" dirty="0"/>
              <a:t>—</a:t>
            </a:r>
            <a:r>
              <a:rPr lang="en-US" altLang="zh-CN" dirty="0"/>
              <a:t>11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AutoShape 67"/>
          <p:cNvSpPr>
            <a:spLocks noChangeArrowheads="1"/>
          </p:cNvSpPr>
          <p:nvPr>
            <p:custDataLst>
              <p:tags r:id="rId9"/>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4" name="Text Box 68"/>
          <p:cNvSpPr txBox="1">
            <a:spLocks noChangeArrowheads="1"/>
          </p:cNvSpPr>
          <p:nvPr>
            <p:custDataLst>
              <p:tags r:id="rId10"/>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5" name="Text Box 69"/>
          <p:cNvSpPr txBox="1">
            <a:spLocks noChangeArrowheads="1"/>
          </p:cNvSpPr>
          <p:nvPr>
            <p:custDataLst>
              <p:tags r:id="rId11"/>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7" name="Oval 178"/>
          <p:cNvSpPr>
            <a:spLocks noChangeArrowheads="1"/>
          </p:cNvSpPr>
          <p:nvPr/>
        </p:nvSpPr>
        <p:spPr bwMode="auto">
          <a:xfrm>
            <a:off x="24117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14.78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3031662" y="515586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3563888"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p:cNvSpPr>
            <a:spLocks noChangeArrowheads="1"/>
          </p:cNvSpPr>
          <p:nvPr/>
        </p:nvSpPr>
        <p:spPr bwMode="auto">
          <a:xfrm>
            <a:off x="4211960" y="5085184"/>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15.03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p:cNvSpPr>
            <a:spLocks noChangeArrowheads="1"/>
          </p:cNvSpPr>
          <p:nvPr/>
        </p:nvSpPr>
        <p:spPr bwMode="auto">
          <a:xfrm>
            <a:off x="4788024" y="5013176"/>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15.20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AB245DB8-FD7B-4E3C-81C5-14ADB231CACF}"/>
              </a:ext>
            </a:extLst>
          </p:cNvPr>
          <p:cNvSpPr>
            <a:spLocks noChangeArrowheads="1"/>
          </p:cNvSpPr>
          <p:nvPr/>
        </p:nvSpPr>
        <p:spPr bwMode="auto">
          <a:xfrm>
            <a:off x="5420347" y="5021511"/>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14.97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934A5861-87AB-4754-BB38-C15F2EF86773}"/>
              </a:ext>
            </a:extLst>
          </p:cNvPr>
          <p:cNvSpPr>
            <a:spLocks noChangeArrowheads="1"/>
          </p:cNvSpPr>
          <p:nvPr/>
        </p:nvSpPr>
        <p:spPr bwMode="auto">
          <a:xfrm>
            <a:off x="5993122" y="5258349"/>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14.35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4" name="Oval 178">
            <a:extLst>
              <a:ext uri="{FF2B5EF4-FFF2-40B4-BE49-F238E27FC236}">
                <a16:creationId xmlns:a16="http://schemas.microsoft.com/office/drawing/2014/main" id="{A0028FC2-2E75-4EB2-88BC-C0712F0CE205}"/>
              </a:ext>
            </a:extLst>
          </p:cNvPr>
          <p:cNvSpPr>
            <a:spLocks noChangeArrowheads="1"/>
          </p:cNvSpPr>
          <p:nvPr/>
        </p:nvSpPr>
        <p:spPr bwMode="auto">
          <a:xfrm>
            <a:off x="6565897" y="5435550"/>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13.91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5" name="Oval 178">
            <a:extLst>
              <a:ext uri="{FF2B5EF4-FFF2-40B4-BE49-F238E27FC236}">
                <a16:creationId xmlns:a16="http://schemas.microsoft.com/office/drawing/2014/main" id="{170D2A5E-8A73-4CAB-803B-704A34DEE51B}"/>
              </a:ext>
            </a:extLst>
          </p:cNvPr>
          <p:cNvSpPr>
            <a:spLocks noChangeArrowheads="1"/>
          </p:cNvSpPr>
          <p:nvPr/>
        </p:nvSpPr>
        <p:spPr bwMode="auto">
          <a:xfrm>
            <a:off x="7191236" y="5514535"/>
            <a:ext cx="622171" cy="315706"/>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13.83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4064346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对象 5" hidden="1"/>
          <p:cNvGraphicFramePr>
            <a:graphicFrameLocks noChangeAspect="1"/>
          </p:cNvGraphicFramePr>
          <p:nvPr>
            <p:custDataLst>
              <p:tags r:id="rId2"/>
            </p:custDataLst>
            <p:extLst>
              <p:ext uri="{D42A27DB-BD31-4B8C-83A1-F6EECF244321}">
                <p14:modId xmlns:p14="http://schemas.microsoft.com/office/powerpoint/2010/main" val="2295832501"/>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65741" name="think-cell Slide" r:id="rId14" imgW="360" imgH="360" progId="">
                  <p:embed/>
                </p:oleObj>
              </mc:Choice>
              <mc:Fallback>
                <p:oleObj name="think-cell Slide" r:id="rId14" imgW="360" imgH="360" progId="">
                  <p:embed/>
                  <p:pic>
                    <p:nvPicPr>
                      <p:cNvPr id="0" name="Picture 287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 name="Object 4"/>
          <p:cNvGraphicFramePr>
            <a:graphicFrameLocks noChangeAspect="1"/>
          </p:cNvGraphicFramePr>
          <p:nvPr>
            <p:custDataLst>
              <p:tags r:id="rId3"/>
            </p:custDataLst>
            <p:extLst>
              <p:ext uri="{D42A27DB-BD31-4B8C-83A1-F6EECF244321}">
                <p14:modId xmlns:p14="http://schemas.microsoft.com/office/powerpoint/2010/main" val="367476971"/>
              </p:ext>
            </p:extLst>
          </p:nvPr>
        </p:nvGraphicFramePr>
        <p:xfrm>
          <a:off x="395288" y="3519369"/>
          <a:ext cx="8154016" cy="2875205"/>
        </p:xfrm>
        <a:graphic>
          <a:graphicData uri="http://schemas.openxmlformats.org/drawingml/2006/chart">
            <c:chart xmlns:c="http://schemas.openxmlformats.org/drawingml/2006/chart" xmlns:r="http://schemas.openxmlformats.org/officeDocument/2006/relationships" r:id="rId16"/>
          </a:graphicData>
        </a:graphic>
      </p:graphicFrame>
      <p:sp>
        <p:nvSpPr>
          <p:cNvPr id="40970" name="灯片编号占位符 20"/>
          <p:cNvSpPr>
            <a:spLocks noGrp="1"/>
          </p:cNvSpPr>
          <p:nvPr>
            <p:ph type="sldNum" sz="quarter" idx="12"/>
            <p:custDataLst>
              <p:tags r:id="rId4"/>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D5E67A66-DB67-4CCE-9010-B17A1C50F85B}" type="slidenum">
              <a:rPr lang="zh-CN" altLang="en-US" smtClean="0"/>
              <a:pPr/>
              <a:t>31</a:t>
            </a:fld>
            <a:endParaRPr lang="zh-CN" altLang="en-US" dirty="0"/>
          </a:p>
        </p:txBody>
      </p:sp>
      <p:sp>
        <p:nvSpPr>
          <p:cNvPr id="33" name="TextBox 32"/>
          <p:cNvSpPr txBox="1"/>
          <p:nvPr>
            <p:custDataLst>
              <p:tags r:id="rId5"/>
            </p:custDataLst>
          </p:nvPr>
        </p:nvSpPr>
        <p:spPr>
          <a:xfrm>
            <a:off x="395536" y="6322144"/>
            <a:ext cx="1319212" cy="203200"/>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latin typeface="+mn-lt"/>
                <a:ea typeface="华文细黑" pitchFamily="2" charset="-122"/>
              </a:rPr>
              <a:t>注：基期为上年</a:t>
            </a:r>
            <a:r>
              <a:rPr lang="en-US" altLang="zh-CN" sz="900" dirty="0">
                <a:latin typeface="+mn-lt"/>
                <a:ea typeface="华文细黑" pitchFamily="2" charset="-122"/>
              </a:rPr>
              <a:t>12</a:t>
            </a:r>
            <a:r>
              <a:rPr lang="zh-CN" altLang="en-US" sz="900" dirty="0">
                <a:latin typeface="+mn-lt"/>
                <a:ea typeface="华文细黑" pitchFamily="2" charset="-122"/>
              </a:rPr>
              <a:t>月</a:t>
            </a:r>
          </a:p>
        </p:txBody>
      </p:sp>
      <p:sp>
        <p:nvSpPr>
          <p:cNvPr id="14" name="内容占位符 2"/>
          <p:cNvSpPr txBox="1">
            <a:spLocks/>
          </p:cNvSpPr>
          <p:nvPr>
            <p:custDataLst>
              <p:tags r:id="rId6"/>
            </p:custDataLst>
          </p:nvPr>
        </p:nvSpPr>
        <p:spPr bwMode="auto">
          <a:xfrm>
            <a:off x="395536" y="838200"/>
            <a:ext cx="8569139" cy="19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eaLnBrk="0" hangingPunct="0">
              <a:defRPr>
                <a:solidFill>
                  <a:schemeClr val="tx1"/>
                </a:solidFill>
                <a:latin typeface="Calibri" pitchFamily="34" charset="0"/>
                <a:ea typeface="宋体" pitchFamily="2" charset="-122"/>
              </a:defRPr>
            </a:lvl1pPr>
            <a:lvl2pPr marL="341313" indent="-341313"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solidFill>
                  <a:srgbClr val="5F5F5F"/>
                </a:solidFill>
                <a:latin typeface="+mn-ea"/>
                <a:ea typeface="+mn-ea"/>
              </a:rPr>
              <a:t>2017 GAIN·11</a:t>
            </a:r>
            <a:r>
              <a:rPr lang="zh-CN" altLang="en-US" sz="1600" b="1" dirty="0">
                <a:solidFill>
                  <a:srgbClr val="5F5F5F"/>
                </a:solidFill>
                <a:latin typeface="+mn-ea"/>
                <a:ea typeface="+mn-ea"/>
              </a:rPr>
              <a:t>月</a:t>
            </a:r>
            <a:r>
              <a:rPr lang="en-US" altLang="zh-CN" sz="1600" b="1" dirty="0">
                <a:solidFill>
                  <a:srgbClr val="5F5F5F"/>
                </a:solidFill>
                <a:latin typeface="+mn-ea"/>
                <a:ea typeface="+mn-ea"/>
              </a:rPr>
              <a:t>SUV</a:t>
            </a:r>
            <a:r>
              <a:rPr lang="zh-CN" altLang="en-US" sz="1600" b="1" dirty="0">
                <a:solidFill>
                  <a:srgbClr val="5F5F5F"/>
                </a:solidFill>
                <a:latin typeface="+mn-ea"/>
                <a:ea typeface="+mn-ea"/>
              </a:rPr>
              <a:t>市场终端优惠指数为</a:t>
            </a:r>
            <a:r>
              <a:rPr lang="en-US" altLang="zh-CN" sz="1600" b="1" dirty="0">
                <a:solidFill>
                  <a:srgbClr val="5F5F5F"/>
                </a:solidFill>
                <a:latin typeface="+mn-ea"/>
                <a:ea typeface="+mn-ea"/>
              </a:rPr>
              <a:t>-0.94</a:t>
            </a:r>
            <a:r>
              <a:rPr lang="zh-CN" altLang="en-US" sz="1600" b="1" dirty="0">
                <a:solidFill>
                  <a:srgbClr val="5F5F5F"/>
                </a:solidFill>
                <a:latin typeface="+mn-ea"/>
                <a:ea typeface="+mn-ea"/>
              </a:rPr>
              <a:t>，环比上升</a:t>
            </a:r>
            <a:r>
              <a:rPr lang="en-US" altLang="zh-CN" sz="1600" b="1" dirty="0">
                <a:solidFill>
                  <a:srgbClr val="5F5F5F"/>
                </a:solidFill>
                <a:latin typeface="+mn-ea"/>
                <a:ea typeface="+mn-ea"/>
              </a:rPr>
              <a:t>6.3%</a:t>
            </a:r>
            <a:endParaRPr lang="zh-CN" altLang="en-US" sz="1600" b="1" dirty="0">
              <a:solidFill>
                <a:srgbClr val="5F5F5F"/>
              </a:solidFill>
              <a:latin typeface="+mn-ea"/>
              <a:ea typeface="+mn-ea"/>
            </a:endParaRPr>
          </a:p>
          <a:p>
            <a:pPr lvl="1" algn="l" eaLnBrk="1" hangingPunct="1">
              <a:lnSpc>
                <a:spcPts val="2000"/>
              </a:lnSpc>
              <a:spcAft>
                <a:spcPts val="600"/>
              </a:spcAft>
              <a:buFont typeface="Wingdings" pitchFamily="2" charset="2"/>
              <a:buChar char="Ø"/>
            </a:pPr>
            <a:r>
              <a:rPr lang="zh-CN" altLang="en-US" sz="1400" dirty="0">
                <a:latin typeface="+mn-ea"/>
                <a:ea typeface="+mn-ea"/>
              </a:rPr>
              <a:t>本月</a:t>
            </a:r>
            <a:r>
              <a:rPr lang="en-US" altLang="zh-CN" sz="1400" dirty="0">
                <a:latin typeface="+mn-ea"/>
                <a:ea typeface="+mn-ea"/>
              </a:rPr>
              <a:t>SUV</a:t>
            </a:r>
            <a:r>
              <a:rPr lang="zh-CN" altLang="en-US" sz="1400" dirty="0">
                <a:latin typeface="+mn-ea"/>
                <a:ea typeface="+mn-ea"/>
              </a:rPr>
              <a:t>市场终端优惠指数较上月上升，终端优惠幅度继续减少</a:t>
            </a:r>
            <a:endParaRPr lang="en-US" altLang="zh-CN" sz="1400" dirty="0">
              <a:latin typeface="+mn-ea"/>
              <a:ea typeface="+mn-ea"/>
            </a:endParaRPr>
          </a:p>
          <a:p>
            <a:pPr lvl="1" algn="l" eaLnBrk="1" hangingPunct="1">
              <a:lnSpc>
                <a:spcPts val="2000"/>
              </a:lnSpc>
              <a:spcAft>
                <a:spcPts val="600"/>
              </a:spcAft>
              <a:buFont typeface="Wingdings" pitchFamily="2" charset="2"/>
              <a:buChar char="Ø"/>
            </a:pPr>
            <a:r>
              <a:rPr lang="en-US" altLang="zh-CN" sz="1400" dirty="0">
                <a:latin typeface="+mn-ea"/>
                <a:ea typeface="+mn-ea"/>
              </a:rPr>
              <a:t>SUV</a:t>
            </a:r>
            <a:r>
              <a:rPr lang="zh-CN" altLang="en-US" sz="1400" dirty="0">
                <a:latin typeface="+mn-ea"/>
                <a:ea typeface="+mn-ea"/>
              </a:rPr>
              <a:t>市场中几款权重车型奥迪</a:t>
            </a:r>
            <a:r>
              <a:rPr lang="en-US" altLang="zh-CN" sz="1400" dirty="0">
                <a:latin typeface="+mn-ea"/>
                <a:ea typeface="+mn-ea"/>
              </a:rPr>
              <a:t>Q5</a:t>
            </a:r>
            <a:r>
              <a:rPr lang="zh-CN" altLang="en-US" sz="1400" dirty="0">
                <a:latin typeface="+mn-ea"/>
                <a:ea typeface="+mn-ea"/>
              </a:rPr>
              <a:t>、途观</a:t>
            </a:r>
            <a:r>
              <a:rPr lang="en-US" altLang="zh-CN" sz="1400" dirty="0">
                <a:latin typeface="+mn-ea"/>
                <a:ea typeface="+mn-ea"/>
              </a:rPr>
              <a:t>L</a:t>
            </a:r>
            <a:r>
              <a:rPr lang="zh-CN" altLang="en-US" sz="1400" dirty="0">
                <a:latin typeface="+mn-ea"/>
                <a:ea typeface="+mn-ea"/>
              </a:rPr>
              <a:t>等车型的权重本月均出现不同程度的下降，导致其加权优惠也同时出现了下滑，从而拉低了</a:t>
            </a:r>
            <a:r>
              <a:rPr lang="en-US" altLang="zh-CN" sz="1400" dirty="0">
                <a:latin typeface="+mn-ea"/>
                <a:ea typeface="+mn-ea"/>
              </a:rPr>
              <a:t>SUV</a:t>
            </a:r>
            <a:r>
              <a:rPr lang="zh-CN" altLang="en-US" sz="1400" dirty="0">
                <a:latin typeface="+mn-ea"/>
                <a:ea typeface="+mn-ea"/>
              </a:rPr>
              <a:t>整体市场的终端优惠幅度</a:t>
            </a:r>
            <a:endParaRPr lang="en-US" altLang="zh-CN" sz="1400" dirty="0">
              <a:solidFill>
                <a:srgbClr val="FF0000"/>
              </a:solidFill>
              <a:latin typeface="+mn-ea"/>
              <a:ea typeface="+mn-ea"/>
            </a:endParaRPr>
          </a:p>
        </p:txBody>
      </p:sp>
      <p:sp>
        <p:nvSpPr>
          <p:cNvPr id="15" name="Oval 178"/>
          <p:cNvSpPr>
            <a:spLocks noChangeArrowheads="1"/>
          </p:cNvSpPr>
          <p:nvPr/>
        </p:nvSpPr>
        <p:spPr bwMode="auto">
          <a:xfrm rot="10800000" flipV="1">
            <a:off x="1187624"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￥9,133</a:t>
            </a:r>
            <a:endParaRPr lang="en-US" altLang="en-US" sz="900" dirty="0">
              <a:solidFill>
                <a:srgbClr val="FF9933"/>
              </a:solidFill>
            </a:endParaRPr>
          </a:p>
        </p:txBody>
      </p:sp>
      <p:sp>
        <p:nvSpPr>
          <p:cNvPr id="16" name="Oval 178"/>
          <p:cNvSpPr>
            <a:spLocks noChangeArrowheads="1"/>
          </p:cNvSpPr>
          <p:nvPr/>
        </p:nvSpPr>
        <p:spPr bwMode="auto">
          <a:xfrm rot="10800000" flipV="1">
            <a:off x="1763688" y="479715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9,200</a:t>
            </a:r>
          </a:p>
        </p:txBody>
      </p:sp>
      <p:sp>
        <p:nvSpPr>
          <p:cNvPr id="17"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·SUV</a:t>
            </a:r>
            <a:r>
              <a:rPr lang="zh-CN" altLang="en-US" dirty="0"/>
              <a:t>终端优惠</a:t>
            </a:r>
            <a:r>
              <a:rPr lang="en-US" altLang="en-US" dirty="0" err="1"/>
              <a:t>指数</a:t>
            </a:r>
            <a:r>
              <a:rPr lang="en-US" altLang="en-US" dirty="0"/>
              <a:t>—</a:t>
            </a:r>
            <a:r>
              <a:rPr lang="en-US" altLang="zh-CN" dirty="0"/>
              <a:t>11</a:t>
            </a:r>
            <a:r>
              <a:rPr lang="zh-CN" altLang="en-US" dirty="0"/>
              <a:t>月</a:t>
            </a:r>
          </a:p>
        </p:txBody>
      </p:sp>
      <p:grpSp>
        <p:nvGrpSpPr>
          <p:cNvPr id="18" name="组合 17"/>
          <p:cNvGrpSpPr>
            <a:grpSpLocks/>
          </p:cNvGrpSpPr>
          <p:nvPr>
            <p:custDataLst>
              <p:tags r:id="rId7"/>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1"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-SUV</a:t>
              </a:r>
              <a:endParaRPr lang="zh-HK" altLang="en-US" sz="1700" b="1" kern="0" dirty="0">
                <a:solidFill>
                  <a:srgbClr val="FFFFFF"/>
                </a:solidFill>
                <a:ea typeface="华文细黑" pitchFamily="2" charset="-122"/>
              </a:endParaRPr>
            </a:p>
          </p:txBody>
        </p:sp>
      </p:grpSp>
      <p:sp>
        <p:nvSpPr>
          <p:cNvPr id="22" name="AutoShape 66"/>
          <p:cNvSpPr>
            <a:spLocks noChangeArrowheads="1"/>
          </p:cNvSpPr>
          <p:nvPr>
            <p:custDataLst>
              <p:tags r:id="rId8"/>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3" name="AutoShape 67"/>
          <p:cNvSpPr>
            <a:spLocks noChangeArrowheads="1"/>
          </p:cNvSpPr>
          <p:nvPr>
            <p:custDataLst>
              <p:tags r:id="rId9"/>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4" name="Text Box 68"/>
          <p:cNvSpPr txBox="1">
            <a:spLocks noChangeArrowheads="1"/>
          </p:cNvSpPr>
          <p:nvPr>
            <p:custDataLst>
              <p:tags r:id="rId10"/>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5" name="Text Box 69"/>
          <p:cNvSpPr txBox="1">
            <a:spLocks noChangeArrowheads="1"/>
          </p:cNvSpPr>
          <p:nvPr>
            <p:custDataLst>
              <p:tags r:id="rId11"/>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6" name="Oval 178"/>
          <p:cNvSpPr>
            <a:spLocks noChangeArrowheads="1"/>
          </p:cNvSpPr>
          <p:nvPr/>
        </p:nvSpPr>
        <p:spPr bwMode="auto">
          <a:xfrm rot="10800000" flipV="1">
            <a:off x="2339752" y="4869160"/>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dirty="0">
                <a:solidFill>
                  <a:srgbClr val="FF9933"/>
                </a:solidFill>
              </a:rPr>
              <a:t>12,094</a:t>
            </a:r>
            <a:endParaRPr lang="en-US" altLang="en-US" sz="900" dirty="0">
              <a:solidFill>
                <a:srgbClr val="FF9933"/>
              </a:solidFill>
            </a:endParaRPr>
          </a:p>
        </p:txBody>
      </p:sp>
      <p:sp>
        <p:nvSpPr>
          <p:cNvPr id="27" name="Oval 178"/>
          <p:cNvSpPr>
            <a:spLocks noChangeArrowheads="1"/>
          </p:cNvSpPr>
          <p:nvPr/>
        </p:nvSpPr>
        <p:spPr bwMode="auto">
          <a:xfrm rot="10800000" flipV="1">
            <a:off x="2915816" y="5013176"/>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13,485</a:t>
            </a:r>
          </a:p>
        </p:txBody>
      </p:sp>
      <p:sp>
        <p:nvSpPr>
          <p:cNvPr id="28" name="Oval 178"/>
          <p:cNvSpPr>
            <a:spLocks noChangeArrowheads="1"/>
          </p:cNvSpPr>
          <p:nvPr/>
        </p:nvSpPr>
        <p:spPr bwMode="auto">
          <a:xfrm rot="10800000" flipV="1">
            <a:off x="3563888" y="508518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14,219</a:t>
            </a:r>
          </a:p>
        </p:txBody>
      </p:sp>
      <p:sp>
        <p:nvSpPr>
          <p:cNvPr id="29" name="Oval 178"/>
          <p:cNvSpPr>
            <a:spLocks noChangeArrowheads="1"/>
          </p:cNvSpPr>
          <p:nvPr/>
        </p:nvSpPr>
        <p:spPr bwMode="auto">
          <a:xfrm rot="10800000" flipV="1">
            <a:off x="4139952" y="530120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15,845</a:t>
            </a:r>
          </a:p>
        </p:txBody>
      </p:sp>
      <p:sp>
        <p:nvSpPr>
          <p:cNvPr id="30" name="Oval 178"/>
          <p:cNvSpPr>
            <a:spLocks noChangeArrowheads="1"/>
          </p:cNvSpPr>
          <p:nvPr/>
        </p:nvSpPr>
        <p:spPr bwMode="auto">
          <a:xfrm rot="10800000" flipV="1">
            <a:off x="4788024" y="5445224"/>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17,136</a:t>
            </a:r>
          </a:p>
        </p:txBody>
      </p:sp>
      <p:sp>
        <p:nvSpPr>
          <p:cNvPr id="31" name="Oval 178">
            <a:extLst>
              <a:ext uri="{FF2B5EF4-FFF2-40B4-BE49-F238E27FC236}">
                <a16:creationId xmlns:a16="http://schemas.microsoft.com/office/drawing/2014/main" id="{48D8BC96-65A1-4B9C-A80F-C56A05AB9741}"/>
              </a:ext>
            </a:extLst>
          </p:cNvPr>
          <p:cNvSpPr>
            <a:spLocks noChangeArrowheads="1"/>
          </p:cNvSpPr>
          <p:nvPr/>
        </p:nvSpPr>
        <p:spPr bwMode="auto">
          <a:xfrm rot="10800000" flipV="1">
            <a:off x="5436096" y="5439749"/>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a:t>
            </a:r>
            <a:r>
              <a:rPr lang="en-US" altLang="zh-CN" sz="900" dirty="0">
                <a:solidFill>
                  <a:srgbClr val="FF9933"/>
                </a:solidFill>
              </a:rPr>
              <a:t>7,052</a:t>
            </a:r>
            <a:endParaRPr lang="en-US" altLang="en-US" sz="900" dirty="0">
              <a:solidFill>
                <a:srgbClr val="FF9933"/>
              </a:solidFill>
            </a:endParaRPr>
          </a:p>
        </p:txBody>
      </p:sp>
      <p:sp>
        <p:nvSpPr>
          <p:cNvPr id="32" name="Oval 178">
            <a:extLst>
              <a:ext uri="{FF2B5EF4-FFF2-40B4-BE49-F238E27FC236}">
                <a16:creationId xmlns:a16="http://schemas.microsoft.com/office/drawing/2014/main" id="{C5E9A64A-C00C-4C67-A83C-CEC584F404E7}"/>
              </a:ext>
            </a:extLst>
          </p:cNvPr>
          <p:cNvSpPr>
            <a:spLocks noChangeArrowheads="1"/>
          </p:cNvSpPr>
          <p:nvPr/>
        </p:nvSpPr>
        <p:spPr bwMode="auto">
          <a:xfrm rot="10800000" flipV="1">
            <a:off x="6012077" y="5262328"/>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15,325</a:t>
            </a:r>
          </a:p>
        </p:txBody>
      </p:sp>
      <p:sp>
        <p:nvSpPr>
          <p:cNvPr id="34" name="Oval 178">
            <a:extLst>
              <a:ext uri="{FF2B5EF4-FFF2-40B4-BE49-F238E27FC236}">
                <a16:creationId xmlns:a16="http://schemas.microsoft.com/office/drawing/2014/main" id="{45C8B01A-C531-463D-9106-DD83D873D3BB}"/>
              </a:ext>
            </a:extLst>
          </p:cNvPr>
          <p:cNvSpPr>
            <a:spLocks noChangeArrowheads="1"/>
          </p:cNvSpPr>
          <p:nvPr/>
        </p:nvSpPr>
        <p:spPr bwMode="auto">
          <a:xfrm rot="10800000" flipV="1">
            <a:off x="6643285" y="5276972"/>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a:t>
            </a:r>
            <a:r>
              <a:rPr lang="en-US" altLang="zh-CN" sz="900" dirty="0">
                <a:solidFill>
                  <a:srgbClr val="FF9933"/>
                </a:solidFill>
              </a:rPr>
              <a:t>4,094</a:t>
            </a:r>
            <a:endParaRPr lang="en-US" altLang="en-US" sz="900" dirty="0">
              <a:solidFill>
                <a:srgbClr val="FF9933"/>
              </a:solidFill>
            </a:endParaRPr>
          </a:p>
        </p:txBody>
      </p:sp>
      <p:sp>
        <p:nvSpPr>
          <p:cNvPr id="35" name="Oval 178">
            <a:extLst>
              <a:ext uri="{FF2B5EF4-FFF2-40B4-BE49-F238E27FC236}">
                <a16:creationId xmlns:a16="http://schemas.microsoft.com/office/drawing/2014/main" id="{60C17955-E713-4BD9-A932-15D021D76892}"/>
              </a:ext>
            </a:extLst>
          </p:cNvPr>
          <p:cNvSpPr>
            <a:spLocks noChangeArrowheads="1"/>
          </p:cNvSpPr>
          <p:nvPr/>
        </p:nvSpPr>
        <p:spPr bwMode="auto">
          <a:xfrm rot="10800000" flipV="1">
            <a:off x="7206760" y="4989253"/>
            <a:ext cx="720162" cy="28573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13,206</a:t>
            </a:r>
          </a:p>
        </p:txBody>
      </p:sp>
    </p:spTree>
    <p:extLst>
      <p:ext uri="{BB962C8B-B14F-4D97-AF65-F5344CB8AC3E}">
        <p14:creationId xmlns:p14="http://schemas.microsoft.com/office/powerpoint/2010/main" val="336357077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95"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18987509-D8FB-4C85-85B8-83A8B892B1F2}" type="slidenum">
              <a:rPr lang="zh-CN" altLang="en-US" smtClean="0">
                <a:solidFill>
                  <a:srgbClr val="5F5F5F">
                    <a:tint val="75000"/>
                  </a:srgbClr>
                </a:solidFill>
              </a:rPr>
              <a:pPr/>
              <a:t>32</a:t>
            </a:fld>
            <a:endParaRPr lang="zh-CN" altLang="en-US" dirty="0">
              <a:solidFill>
                <a:srgbClr val="5F5F5F">
                  <a:tint val="75000"/>
                </a:srgbClr>
              </a:solidFill>
            </a:endParaRPr>
          </a:p>
        </p:txBody>
      </p:sp>
      <p:sp>
        <p:nvSpPr>
          <p:cNvPr id="45" name="TextBox 44"/>
          <p:cNvSpPr txBox="1"/>
          <p:nvPr/>
        </p:nvSpPr>
        <p:spPr>
          <a:xfrm>
            <a:off x="393676"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3372710813"/>
              </p:ext>
            </p:extLst>
          </p:nvPr>
        </p:nvGraphicFramePr>
        <p:xfrm>
          <a:off x="348928" y="3500016"/>
          <a:ext cx="8064500"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6613"/>
            <a:ext cx="8353425" cy="1512267"/>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1313" indent="-341313" algn="l">
              <a:lnSpc>
                <a:spcPts val="1800"/>
              </a:lnSpc>
              <a:spcBef>
                <a:spcPct val="2000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GAIN·11</a:t>
            </a:r>
            <a:r>
              <a:rPr lang="zh-CN" altLang="en-US" sz="1600" b="1" dirty="0">
                <a:solidFill>
                  <a:srgbClr val="5F5F5F"/>
                </a:solidFill>
                <a:latin typeface="微软雅黑"/>
                <a:ea typeface="微软雅黑"/>
              </a:rPr>
              <a:t>月上海价格变化指数为</a:t>
            </a:r>
            <a:r>
              <a:rPr lang="en-US" altLang="zh-CN" sz="1600" b="1" dirty="0">
                <a:solidFill>
                  <a:srgbClr val="5F5F5F"/>
                </a:solidFill>
                <a:latin typeface="微软雅黑"/>
                <a:ea typeface="微软雅黑"/>
              </a:rPr>
              <a:t>-0.37</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1.4%</a:t>
            </a:r>
            <a:r>
              <a:rPr lang="zh-CN" altLang="en-US" sz="1600" b="1" dirty="0">
                <a:solidFill>
                  <a:srgbClr val="5F5F5F"/>
                </a:solidFill>
                <a:latin typeface="微软雅黑"/>
                <a:ea typeface="微软雅黑"/>
              </a:rPr>
              <a:t>，市场均价从</a:t>
            </a:r>
            <a:r>
              <a:rPr lang="en-US" altLang="zh-CN" sz="1600" b="1" dirty="0">
                <a:solidFill>
                  <a:srgbClr val="5F5F5F"/>
                </a:solidFill>
                <a:latin typeface="微软雅黑"/>
              </a:rPr>
              <a:t>13.38</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13.19</a:t>
            </a:r>
            <a:r>
              <a:rPr lang="zh-CN" altLang="en-US" sz="1600" b="1" dirty="0">
                <a:solidFill>
                  <a:srgbClr val="5F5F5F"/>
                </a:solidFill>
                <a:latin typeface="微软雅黑"/>
                <a:ea typeface="微软雅黑"/>
              </a:rPr>
              <a:t>万</a:t>
            </a:r>
          </a:p>
          <a:p>
            <a:pPr marL="342000" lvl="1" indent="-342000">
              <a:lnSpc>
                <a:spcPts val="2000"/>
              </a:lnSpc>
              <a:buClr>
                <a:srgbClr val="474747"/>
              </a:buClr>
              <a:buFont typeface="Wingdings" pitchFamily="2" charset="2"/>
              <a:buChar char="Ø"/>
              <a:defRPr/>
            </a:pPr>
            <a:r>
              <a:rPr lang="zh-CN" altLang="en-US" sz="1400" dirty="0">
                <a:solidFill>
                  <a:srgbClr val="474747"/>
                </a:solidFill>
                <a:latin typeface="+mn-ea"/>
                <a:ea typeface="+mn-ea"/>
              </a:rPr>
              <a:t>本月上海地区的成交价格指数连续第</a:t>
            </a:r>
            <a:r>
              <a:rPr lang="en-US" altLang="zh-CN" sz="1400" dirty="0">
                <a:solidFill>
                  <a:srgbClr val="474747"/>
                </a:solidFill>
                <a:latin typeface="+mn-ea"/>
                <a:ea typeface="+mn-ea"/>
              </a:rPr>
              <a:t>4</a:t>
            </a:r>
            <a:r>
              <a:rPr lang="zh-CN" altLang="en-US" sz="1400" dirty="0">
                <a:solidFill>
                  <a:srgbClr val="474747"/>
                </a:solidFill>
                <a:latin typeface="+mn-ea"/>
                <a:ea typeface="+mn-ea"/>
              </a:rPr>
              <a:t>个月下降，降幅为</a:t>
            </a:r>
            <a:r>
              <a:rPr lang="en-US" altLang="zh-CN" sz="1400" dirty="0">
                <a:solidFill>
                  <a:srgbClr val="474747"/>
                </a:solidFill>
                <a:latin typeface="+mn-ea"/>
                <a:ea typeface="+mn-ea"/>
              </a:rPr>
              <a:t>1,900</a:t>
            </a:r>
            <a:r>
              <a:rPr lang="zh-CN" altLang="en-US" sz="1400" dirty="0">
                <a:solidFill>
                  <a:srgbClr val="474747"/>
                </a:solidFill>
                <a:latin typeface="+mn-ea"/>
                <a:ea typeface="+mn-ea"/>
              </a:rPr>
              <a:t>元</a:t>
            </a:r>
            <a:endParaRPr lang="en-US" altLang="zh-CN" sz="1400" dirty="0">
              <a:solidFill>
                <a:srgbClr val="474747"/>
              </a:solidFill>
              <a:latin typeface="+mn-ea"/>
              <a:ea typeface="+mn-ea"/>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mn-ea"/>
                <a:ea typeface="+mn-ea"/>
              </a:rPr>
              <a:t>本月在上海地区的乘用车市场中，凯美瑞、</a:t>
            </a:r>
            <a:r>
              <a:rPr lang="en-US" altLang="zh-CN" sz="1400" dirty="0">
                <a:solidFill>
                  <a:srgbClr val="5F5F5F"/>
                </a:solidFill>
                <a:latin typeface="+mn-ea"/>
                <a:ea typeface="+mn-ea"/>
              </a:rPr>
              <a:t>RX5</a:t>
            </a:r>
            <a:r>
              <a:rPr lang="zh-CN" altLang="en-US" sz="1400" dirty="0">
                <a:solidFill>
                  <a:srgbClr val="5F5F5F"/>
                </a:solidFill>
                <a:latin typeface="+mn-ea"/>
                <a:ea typeface="+mn-ea"/>
              </a:rPr>
              <a:t>、奥迪</a:t>
            </a:r>
            <a:r>
              <a:rPr lang="en-US" altLang="zh-CN" sz="1400" dirty="0">
                <a:solidFill>
                  <a:srgbClr val="5F5F5F"/>
                </a:solidFill>
                <a:latin typeface="+mn-ea"/>
                <a:ea typeface="+mn-ea"/>
              </a:rPr>
              <a:t>Q5</a:t>
            </a:r>
            <a:r>
              <a:rPr lang="zh-CN" altLang="en-US" sz="1400" dirty="0">
                <a:solidFill>
                  <a:srgbClr val="5F5F5F"/>
                </a:solidFill>
                <a:latin typeface="+mn-ea"/>
                <a:ea typeface="+mn-ea"/>
              </a:rPr>
              <a:t>等车型成为终端成交均价下跌最大的车型，而哈弗</a:t>
            </a:r>
            <a:r>
              <a:rPr lang="en-US" altLang="zh-CN" sz="1400" dirty="0">
                <a:solidFill>
                  <a:srgbClr val="5F5F5F"/>
                </a:solidFill>
                <a:latin typeface="+mn-ea"/>
                <a:ea typeface="+mn-ea"/>
              </a:rPr>
              <a:t>H2</a:t>
            </a:r>
            <a:r>
              <a:rPr lang="zh-CN" altLang="en-US" sz="1400" dirty="0">
                <a:solidFill>
                  <a:srgbClr val="5F5F5F"/>
                </a:solidFill>
                <a:latin typeface="+mn-ea"/>
                <a:ea typeface="+mn-ea"/>
              </a:rPr>
              <a:t>、宝马</a:t>
            </a:r>
            <a:r>
              <a:rPr lang="en-US" altLang="zh-CN" sz="1400" dirty="0">
                <a:solidFill>
                  <a:srgbClr val="5F5F5F"/>
                </a:solidFill>
                <a:latin typeface="+mn-ea"/>
                <a:ea typeface="+mn-ea"/>
              </a:rPr>
              <a:t>5</a:t>
            </a:r>
            <a:r>
              <a:rPr lang="zh-CN" altLang="en-US" sz="1400" dirty="0">
                <a:solidFill>
                  <a:srgbClr val="5F5F5F"/>
                </a:solidFill>
                <a:latin typeface="+mn-ea"/>
                <a:ea typeface="+mn-ea"/>
              </a:rPr>
              <a:t>系</a:t>
            </a:r>
            <a:r>
              <a:rPr lang="en-US" altLang="zh-CN" sz="1400" dirty="0">
                <a:solidFill>
                  <a:srgbClr val="5F5F5F"/>
                </a:solidFill>
                <a:latin typeface="+mn-ea"/>
                <a:ea typeface="+mn-ea"/>
              </a:rPr>
              <a:t>L</a:t>
            </a:r>
            <a:r>
              <a:rPr lang="zh-CN" altLang="en-US" sz="1400" dirty="0">
                <a:solidFill>
                  <a:srgbClr val="5F5F5F"/>
                </a:solidFill>
                <a:latin typeface="+mn-ea"/>
                <a:ea typeface="+mn-ea"/>
              </a:rPr>
              <a:t>、</a:t>
            </a:r>
            <a:r>
              <a:rPr lang="en-US" altLang="zh-CN" sz="1400" dirty="0">
                <a:solidFill>
                  <a:srgbClr val="5F5F5F"/>
                </a:solidFill>
                <a:latin typeface="+mn-ea"/>
                <a:ea typeface="+mn-ea"/>
              </a:rPr>
              <a:t>GL8</a:t>
            </a:r>
            <a:r>
              <a:rPr lang="zh-CN" altLang="en-US" sz="1400" dirty="0">
                <a:solidFill>
                  <a:srgbClr val="5F5F5F"/>
                </a:solidFill>
                <a:latin typeface="+mn-ea"/>
                <a:ea typeface="+mn-ea"/>
              </a:rPr>
              <a:t>是终端成交均价上升最大的车型</a:t>
            </a:r>
            <a:endParaRPr lang="en-US" altLang="zh-CN" sz="1400" dirty="0">
              <a:solidFill>
                <a:srgbClr val="5F5F5F"/>
              </a:solidFill>
              <a:latin typeface="+mn-ea"/>
              <a:ea typeface="+mn-ea"/>
            </a:endParaRPr>
          </a:p>
        </p:txBody>
      </p:sp>
      <p:sp>
        <p:nvSpPr>
          <p:cNvPr id="15" name="Oval 178"/>
          <p:cNvSpPr>
            <a:spLocks noChangeArrowheads="1"/>
          </p:cNvSpPr>
          <p:nvPr/>
        </p:nvSpPr>
        <p:spPr bwMode="auto">
          <a:xfrm>
            <a:off x="1835696" y="4797152"/>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13.47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11</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3"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4"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5" name="Oval 178"/>
          <p:cNvSpPr>
            <a:spLocks noChangeArrowheads="1"/>
          </p:cNvSpPr>
          <p:nvPr/>
        </p:nvSpPr>
        <p:spPr bwMode="auto">
          <a:xfrm>
            <a:off x="2411760" y="4653136"/>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p:cNvSpPr>
            <a:spLocks noChangeArrowheads="1"/>
          </p:cNvSpPr>
          <p:nvPr/>
        </p:nvSpPr>
        <p:spPr bwMode="auto">
          <a:xfrm>
            <a:off x="3131840" y="4365104"/>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14.11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p:cNvSpPr>
            <a:spLocks noChangeArrowheads="1"/>
          </p:cNvSpPr>
          <p:nvPr/>
        </p:nvSpPr>
        <p:spPr bwMode="auto">
          <a:xfrm>
            <a:off x="3635896"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p:cNvSpPr>
            <a:spLocks noChangeArrowheads="1"/>
          </p:cNvSpPr>
          <p:nvPr/>
        </p:nvSpPr>
        <p:spPr bwMode="auto">
          <a:xfrm>
            <a:off x="4283968" y="458112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13.75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p:cNvSpPr>
            <a:spLocks noChangeArrowheads="1"/>
          </p:cNvSpPr>
          <p:nvPr/>
        </p:nvSpPr>
        <p:spPr bwMode="auto">
          <a:xfrm>
            <a:off x="4860032" y="4509120"/>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13.87</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0" name="Oval 178">
            <a:extLst>
              <a:ext uri="{FF2B5EF4-FFF2-40B4-BE49-F238E27FC236}">
                <a16:creationId xmlns:a16="http://schemas.microsoft.com/office/drawing/2014/main" id="{BD33E3B8-FB22-4C51-934C-A181F040527E}"/>
              </a:ext>
            </a:extLst>
          </p:cNvPr>
          <p:cNvSpPr>
            <a:spLocks noChangeArrowheads="1"/>
          </p:cNvSpPr>
          <p:nvPr/>
        </p:nvSpPr>
        <p:spPr bwMode="auto">
          <a:xfrm>
            <a:off x="5497653" y="4782848"/>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13.65</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1" name="Oval 178">
            <a:extLst>
              <a:ext uri="{FF2B5EF4-FFF2-40B4-BE49-F238E27FC236}">
                <a16:creationId xmlns:a16="http://schemas.microsoft.com/office/drawing/2014/main" id="{895E3518-77C9-41BD-9CFA-AAE6FC50843E}"/>
              </a:ext>
            </a:extLst>
          </p:cNvPr>
          <p:cNvSpPr>
            <a:spLocks noChangeArrowheads="1"/>
          </p:cNvSpPr>
          <p:nvPr/>
        </p:nvSpPr>
        <p:spPr bwMode="auto">
          <a:xfrm>
            <a:off x="6096846" y="4768309"/>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13.50</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2" name="Oval 178">
            <a:extLst>
              <a:ext uri="{FF2B5EF4-FFF2-40B4-BE49-F238E27FC236}">
                <a16:creationId xmlns:a16="http://schemas.microsoft.com/office/drawing/2014/main" id="{4E4C3115-47AA-4A63-AE8F-719AD817243E}"/>
              </a:ext>
            </a:extLst>
          </p:cNvPr>
          <p:cNvSpPr>
            <a:spLocks noChangeArrowheads="1"/>
          </p:cNvSpPr>
          <p:nvPr/>
        </p:nvSpPr>
        <p:spPr bwMode="auto">
          <a:xfrm>
            <a:off x="6804248" y="4998872"/>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13.38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33" name="Oval 178">
            <a:extLst>
              <a:ext uri="{FF2B5EF4-FFF2-40B4-BE49-F238E27FC236}">
                <a16:creationId xmlns:a16="http://schemas.microsoft.com/office/drawing/2014/main" id="{371D8542-C6A9-409C-9F8F-99CB967A4959}"/>
              </a:ext>
            </a:extLst>
          </p:cNvPr>
          <p:cNvSpPr>
            <a:spLocks noChangeArrowheads="1"/>
          </p:cNvSpPr>
          <p:nvPr/>
        </p:nvSpPr>
        <p:spPr bwMode="auto">
          <a:xfrm>
            <a:off x="7340355" y="5085033"/>
            <a:ext cx="622176" cy="201720"/>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00" dirty="0">
                <a:solidFill>
                  <a:srgbClr val="FF9933"/>
                </a:solidFill>
              </a:rPr>
              <a:t>13.19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16742830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9"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E5E8E29B-DBD1-4AB2-8695-0476B00DF9CD}" type="slidenum">
              <a:rPr lang="zh-CN" altLang="en-US" smtClean="0">
                <a:solidFill>
                  <a:srgbClr val="5F5F5F">
                    <a:tint val="75000"/>
                  </a:srgbClr>
                </a:solidFill>
              </a:rPr>
              <a:pPr/>
              <a:t>33</a:t>
            </a:fld>
            <a:endParaRPr lang="zh-CN" altLang="en-US">
              <a:solidFill>
                <a:srgbClr val="5F5F5F">
                  <a:tint val="75000"/>
                </a:srgbClr>
              </a:solidFill>
            </a:endParaRPr>
          </a:p>
        </p:txBody>
      </p:sp>
      <p:sp>
        <p:nvSpPr>
          <p:cNvPr id="49" name="TextBox 48"/>
          <p:cNvSpPr txBox="1"/>
          <p:nvPr/>
        </p:nvSpPr>
        <p:spPr>
          <a:xfrm>
            <a:off x="393005"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1891049311"/>
              </p:ext>
            </p:extLst>
          </p:nvPr>
        </p:nvGraphicFramePr>
        <p:xfrm>
          <a:off x="393005" y="3501008"/>
          <a:ext cx="7995345"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039" y="833439"/>
            <a:ext cx="8353425" cy="1587450"/>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GAIN·11</a:t>
            </a:r>
            <a:r>
              <a:rPr lang="zh-CN" altLang="en-US" sz="1600" b="1" dirty="0">
                <a:solidFill>
                  <a:srgbClr val="5F5F5F"/>
                </a:solidFill>
                <a:latin typeface="微软雅黑"/>
                <a:ea typeface="微软雅黑"/>
              </a:rPr>
              <a:t>月上海终端优惠指数为</a:t>
            </a:r>
            <a:r>
              <a:rPr lang="en-US" altLang="zh-CN" sz="1600" b="1" dirty="0">
                <a:solidFill>
                  <a:srgbClr val="5F5F5F"/>
                </a:solidFill>
                <a:latin typeface="微软雅黑"/>
                <a:ea typeface="微软雅黑"/>
              </a:rPr>
              <a:t>-3.50</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3.9%</a:t>
            </a:r>
            <a:endParaRPr lang="zh-CN" altLang="en-US" sz="1600" b="1"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上海地区的终端优惠本月有所增加增加</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宝马</a:t>
            </a:r>
            <a:r>
              <a:rPr lang="en-US" altLang="zh-CN" sz="1400" dirty="0">
                <a:solidFill>
                  <a:srgbClr val="5F5F5F"/>
                </a:solidFill>
                <a:latin typeface="微软雅黑"/>
                <a:ea typeface="微软雅黑"/>
              </a:rPr>
              <a:t>X1</a:t>
            </a:r>
            <a:r>
              <a:rPr lang="zh-CN" altLang="en-US" sz="1400" dirty="0">
                <a:solidFill>
                  <a:srgbClr val="5F5F5F"/>
                </a:solidFill>
                <a:latin typeface="微软雅黑"/>
                <a:ea typeface="微软雅黑"/>
              </a:rPr>
              <a:t>、宝骏</a:t>
            </a:r>
            <a:r>
              <a:rPr lang="en-US" altLang="zh-CN" sz="1400" dirty="0">
                <a:solidFill>
                  <a:srgbClr val="5F5F5F"/>
                </a:solidFill>
                <a:latin typeface="微软雅黑"/>
                <a:ea typeface="微软雅黑"/>
              </a:rPr>
              <a:t>510</a:t>
            </a:r>
            <a:r>
              <a:rPr lang="zh-CN" altLang="en-US" sz="1400" dirty="0">
                <a:solidFill>
                  <a:srgbClr val="5F5F5F"/>
                </a:solidFill>
                <a:latin typeface="微软雅黑"/>
                <a:ea typeface="微软雅黑"/>
              </a:rPr>
              <a:t>等车型本月的终端优惠幅度呈现明显上升，而英朗、凯美瑞等车型的优惠这减少较多，该地区整体终端优惠小幅增加</a:t>
            </a:r>
            <a:endParaRPr lang="en-US" altLang="zh-CN" sz="1400" dirty="0">
              <a:solidFill>
                <a:srgbClr val="5F5F5F"/>
              </a:solidFill>
              <a:latin typeface="微软雅黑"/>
              <a:ea typeface="微软雅黑"/>
            </a:endParaRPr>
          </a:p>
        </p:txBody>
      </p:sp>
      <p:sp>
        <p:nvSpPr>
          <p:cNvPr id="15" name="Oval 178"/>
          <p:cNvSpPr>
            <a:spLocks noChangeArrowheads="1"/>
          </p:cNvSpPr>
          <p:nvPr/>
        </p:nvSpPr>
        <p:spPr bwMode="auto">
          <a:xfrm rot="10800000" flipV="1">
            <a:off x="1712217" y="486022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14,280</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11</a:t>
            </a:r>
            <a:r>
              <a:rPr lang="zh-CN" altLang="en-US" dirty="0"/>
              <a:t>月上海</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上海</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0851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16,516</a:t>
            </a:r>
          </a:p>
        </p:txBody>
      </p:sp>
      <p:sp>
        <p:nvSpPr>
          <p:cNvPr id="26" name="Oval 178"/>
          <p:cNvSpPr>
            <a:spLocks noChangeArrowheads="1"/>
          </p:cNvSpPr>
          <p:nvPr/>
        </p:nvSpPr>
        <p:spPr bwMode="auto">
          <a:xfrm rot="10800000" flipV="1">
            <a:off x="2987824" y="522920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18,406</a:t>
            </a:r>
          </a:p>
        </p:txBody>
      </p:sp>
      <p:sp>
        <p:nvSpPr>
          <p:cNvPr id="27" name="Oval 178"/>
          <p:cNvSpPr>
            <a:spLocks noChangeArrowheads="1"/>
          </p:cNvSpPr>
          <p:nvPr/>
        </p:nvSpPr>
        <p:spPr bwMode="auto">
          <a:xfrm rot="10800000" flipV="1">
            <a:off x="3563888" y="5373216"/>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19,166</a:t>
            </a:r>
          </a:p>
        </p:txBody>
      </p:sp>
      <p:sp>
        <p:nvSpPr>
          <p:cNvPr id="28" name="Oval 178"/>
          <p:cNvSpPr>
            <a:spLocks noChangeArrowheads="1"/>
          </p:cNvSpPr>
          <p:nvPr/>
        </p:nvSpPr>
        <p:spPr bwMode="auto">
          <a:xfrm rot="10800000" flipV="1">
            <a:off x="4139952" y="5517232"/>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20,564</a:t>
            </a:r>
          </a:p>
        </p:txBody>
      </p:sp>
      <p:sp>
        <p:nvSpPr>
          <p:cNvPr id="29" name="Oval 178"/>
          <p:cNvSpPr>
            <a:spLocks noChangeArrowheads="1"/>
          </p:cNvSpPr>
          <p:nvPr/>
        </p:nvSpPr>
        <p:spPr bwMode="auto">
          <a:xfrm rot="10800000" flipV="1">
            <a:off x="4788024" y="5589240"/>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21,365</a:t>
            </a:r>
          </a:p>
        </p:txBody>
      </p:sp>
      <p:sp>
        <p:nvSpPr>
          <p:cNvPr id="30" name="Oval 178">
            <a:extLst>
              <a:ext uri="{FF2B5EF4-FFF2-40B4-BE49-F238E27FC236}">
                <a16:creationId xmlns:a16="http://schemas.microsoft.com/office/drawing/2014/main" id="{16710DF8-6D9E-4321-9B02-1277EE191407}"/>
              </a:ext>
            </a:extLst>
          </p:cNvPr>
          <p:cNvSpPr>
            <a:spLocks noChangeArrowheads="1"/>
          </p:cNvSpPr>
          <p:nvPr/>
        </p:nvSpPr>
        <p:spPr bwMode="auto">
          <a:xfrm rot="10800000" flipV="1">
            <a:off x="5393373" y="5641345"/>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21,628</a:t>
            </a:r>
          </a:p>
        </p:txBody>
      </p:sp>
      <p:sp>
        <p:nvSpPr>
          <p:cNvPr id="31" name="Oval 178">
            <a:extLst>
              <a:ext uri="{FF2B5EF4-FFF2-40B4-BE49-F238E27FC236}">
                <a16:creationId xmlns:a16="http://schemas.microsoft.com/office/drawing/2014/main" id="{56980EAE-1F17-495D-AA61-13885CA7AC86}"/>
              </a:ext>
            </a:extLst>
          </p:cNvPr>
          <p:cNvSpPr>
            <a:spLocks noChangeArrowheads="1"/>
          </p:cNvSpPr>
          <p:nvPr/>
        </p:nvSpPr>
        <p:spPr bwMode="auto">
          <a:xfrm rot="10800000" flipV="1">
            <a:off x="5996404" y="5498461"/>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20,680</a:t>
            </a:r>
          </a:p>
        </p:txBody>
      </p:sp>
      <p:sp>
        <p:nvSpPr>
          <p:cNvPr id="32" name="Oval 178">
            <a:extLst>
              <a:ext uri="{FF2B5EF4-FFF2-40B4-BE49-F238E27FC236}">
                <a16:creationId xmlns:a16="http://schemas.microsoft.com/office/drawing/2014/main" id="{922CA2B1-C1B3-44B8-A890-6CB99AF91090}"/>
              </a:ext>
            </a:extLst>
          </p:cNvPr>
          <p:cNvSpPr>
            <a:spLocks noChangeArrowheads="1"/>
          </p:cNvSpPr>
          <p:nvPr/>
        </p:nvSpPr>
        <p:spPr bwMode="auto">
          <a:xfrm rot="10800000" flipV="1">
            <a:off x="6639201" y="5372084"/>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18</a:t>
            </a:r>
            <a:r>
              <a:rPr lang="en-US" altLang="en-US" sz="900" dirty="0">
                <a:solidFill>
                  <a:srgbClr val="FF9933"/>
                </a:solidFill>
              </a:rPr>
              <a:t>,</a:t>
            </a:r>
            <a:r>
              <a:rPr lang="en-US" altLang="zh-CN" sz="900" dirty="0">
                <a:solidFill>
                  <a:srgbClr val="FF9933"/>
                </a:solidFill>
              </a:rPr>
              <a:t>712</a:t>
            </a:r>
            <a:endParaRPr lang="en-US" altLang="en-US" sz="900" dirty="0">
              <a:solidFill>
                <a:srgbClr val="FF9933"/>
              </a:solidFill>
            </a:endParaRPr>
          </a:p>
        </p:txBody>
      </p:sp>
      <p:sp>
        <p:nvSpPr>
          <p:cNvPr id="33" name="Oval 178">
            <a:extLst>
              <a:ext uri="{FF2B5EF4-FFF2-40B4-BE49-F238E27FC236}">
                <a16:creationId xmlns:a16="http://schemas.microsoft.com/office/drawing/2014/main" id="{AF1504F6-BCDC-4A11-A7F5-B023682236E3}"/>
              </a:ext>
            </a:extLst>
          </p:cNvPr>
          <p:cNvSpPr>
            <a:spLocks noChangeArrowheads="1"/>
          </p:cNvSpPr>
          <p:nvPr/>
        </p:nvSpPr>
        <p:spPr bwMode="auto">
          <a:xfrm rot="10800000" flipV="1">
            <a:off x="7255181" y="5394449"/>
            <a:ext cx="720141"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zh-CN" sz="900" kern="0" dirty="0">
                <a:solidFill>
                  <a:srgbClr val="FF9933"/>
                </a:solidFill>
              </a:rPr>
              <a:t>19,450</a:t>
            </a:r>
            <a:endParaRPr lang="en-US" altLang="en-US" sz="900" dirty="0">
              <a:solidFill>
                <a:srgbClr val="FF9933"/>
              </a:solidFill>
            </a:endParaRPr>
          </a:p>
        </p:txBody>
      </p:sp>
    </p:spTree>
    <p:extLst>
      <p:ext uri="{BB962C8B-B14F-4D97-AF65-F5344CB8AC3E}">
        <p14:creationId xmlns:p14="http://schemas.microsoft.com/office/powerpoint/2010/main" val="3599228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43"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22B73B6C-A21E-48A9-BAF4-DD1184CA9DF4}" type="slidenum">
              <a:rPr lang="zh-CN" altLang="en-US" smtClean="0">
                <a:solidFill>
                  <a:srgbClr val="5F5F5F">
                    <a:tint val="75000"/>
                  </a:srgbClr>
                </a:solidFill>
              </a:rPr>
              <a:pPr/>
              <a:t>34</a:t>
            </a:fld>
            <a:endParaRPr lang="zh-CN" altLang="en-US" dirty="0">
              <a:solidFill>
                <a:srgbClr val="5F5F5F">
                  <a:tint val="75000"/>
                </a:srgbClr>
              </a:solidFill>
            </a:endParaRPr>
          </a:p>
        </p:txBody>
      </p:sp>
      <p:sp>
        <p:nvSpPr>
          <p:cNvPr id="45" name="TextBox 44"/>
          <p:cNvSpPr txBox="1"/>
          <p:nvPr/>
        </p:nvSpPr>
        <p:spPr>
          <a:xfrm>
            <a:off x="395288" y="6310314"/>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1" name="Object 4"/>
          <p:cNvGraphicFramePr>
            <a:graphicFrameLocks noChangeAspect="1"/>
          </p:cNvGraphicFramePr>
          <p:nvPr>
            <p:extLst>
              <p:ext uri="{D42A27DB-BD31-4B8C-83A1-F6EECF244321}">
                <p14:modId xmlns:p14="http://schemas.microsoft.com/office/powerpoint/2010/main" val="3452569798"/>
              </p:ext>
            </p:extLst>
          </p:nvPr>
        </p:nvGraphicFramePr>
        <p:xfrm>
          <a:off x="382588" y="3500439"/>
          <a:ext cx="8064500" cy="2881312"/>
        </p:xfrm>
        <a:graphic>
          <a:graphicData uri="http://schemas.openxmlformats.org/drawingml/2006/chart">
            <c:chart xmlns:c="http://schemas.openxmlformats.org/drawingml/2006/chart" xmlns:r="http://schemas.openxmlformats.org/officeDocument/2006/relationships" r:id="rId8"/>
          </a:graphicData>
        </a:graphic>
      </p:graphicFrame>
      <p:sp>
        <p:nvSpPr>
          <p:cNvPr id="14" name="内容占位符 2"/>
          <p:cNvSpPr txBox="1">
            <a:spLocks/>
          </p:cNvSpPr>
          <p:nvPr/>
        </p:nvSpPr>
        <p:spPr>
          <a:xfrm>
            <a:off x="395536" y="836613"/>
            <a:ext cx="8331200" cy="1656283"/>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rgbClr val="5F5F5F"/>
                </a:solidFill>
                <a:latin typeface="微软雅黑"/>
                <a:ea typeface="微软雅黑"/>
              </a:rPr>
              <a:t>2017 GAIN·11</a:t>
            </a:r>
            <a:r>
              <a:rPr lang="zh-CN" altLang="en-US" sz="1600" b="1" dirty="0">
                <a:solidFill>
                  <a:srgbClr val="5F5F5F"/>
                </a:solidFill>
                <a:latin typeface="微软雅黑"/>
                <a:ea typeface="微软雅黑"/>
              </a:rPr>
              <a:t>月北京价格变化指数为</a:t>
            </a:r>
            <a:r>
              <a:rPr lang="en-US" altLang="zh-CN" sz="1600" b="1" dirty="0">
                <a:solidFill>
                  <a:srgbClr val="5F5F5F"/>
                </a:solidFill>
                <a:latin typeface="微软雅黑"/>
                <a:ea typeface="微软雅黑"/>
              </a:rPr>
              <a:t>-0.57</a:t>
            </a:r>
            <a:r>
              <a:rPr lang="zh-CN" altLang="en-US" sz="1600" b="1" dirty="0">
                <a:solidFill>
                  <a:srgbClr val="5F5F5F"/>
                </a:solidFill>
                <a:latin typeface="微软雅黑"/>
                <a:ea typeface="微软雅黑"/>
              </a:rPr>
              <a:t>，环比下降</a:t>
            </a:r>
            <a:r>
              <a:rPr lang="en-US" altLang="zh-CN" sz="1600" b="1" dirty="0">
                <a:solidFill>
                  <a:srgbClr val="5F5F5F"/>
                </a:solidFill>
                <a:latin typeface="微软雅黑"/>
                <a:ea typeface="微软雅黑"/>
              </a:rPr>
              <a:t>1.0%</a:t>
            </a:r>
            <a:r>
              <a:rPr lang="zh-CN" altLang="en-US" sz="1600" b="1" dirty="0">
                <a:solidFill>
                  <a:srgbClr val="5F5F5F"/>
                </a:solidFill>
                <a:latin typeface="微软雅黑"/>
                <a:ea typeface="微软雅黑"/>
              </a:rPr>
              <a:t>，市场均价由</a:t>
            </a:r>
            <a:r>
              <a:rPr lang="en-US" altLang="zh-CN" sz="1600" b="1" dirty="0">
                <a:solidFill>
                  <a:srgbClr val="5F5F5F"/>
                </a:solidFill>
                <a:latin typeface="微软雅黑"/>
              </a:rPr>
              <a:t>13.38</a:t>
            </a:r>
            <a:r>
              <a:rPr lang="zh-CN" altLang="en-US" sz="1600" b="1" dirty="0">
                <a:solidFill>
                  <a:srgbClr val="5F5F5F"/>
                </a:solidFill>
                <a:latin typeface="微软雅黑"/>
                <a:ea typeface="微软雅黑"/>
              </a:rPr>
              <a:t>万下降至</a:t>
            </a:r>
            <a:r>
              <a:rPr lang="en-US" altLang="zh-CN" sz="1600" b="1" dirty="0">
                <a:solidFill>
                  <a:srgbClr val="5F5F5F"/>
                </a:solidFill>
                <a:latin typeface="微软雅黑"/>
                <a:ea typeface="微软雅黑"/>
              </a:rPr>
              <a:t>13.09</a:t>
            </a:r>
            <a:r>
              <a:rPr lang="zh-CN" altLang="en-US" sz="1600" b="1" dirty="0">
                <a:solidFill>
                  <a:srgbClr val="5F5F5F"/>
                </a:solidFill>
                <a:latin typeface="微软雅黑"/>
                <a:ea typeface="微软雅黑"/>
              </a:rPr>
              <a:t>万</a:t>
            </a:r>
            <a:endParaRPr lang="zh-CN" altLang="en-US" sz="1600" b="1" dirty="0">
              <a:solidFill>
                <a:srgbClr val="474747"/>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本月北京地区市场整体成交价指数也出现连续</a:t>
            </a:r>
            <a:r>
              <a:rPr lang="en-US" altLang="zh-CN" sz="1400" dirty="0">
                <a:solidFill>
                  <a:srgbClr val="5F5F5F"/>
                </a:solidFill>
                <a:latin typeface="微软雅黑"/>
                <a:ea typeface="微软雅黑"/>
              </a:rPr>
              <a:t>4</a:t>
            </a:r>
            <a:r>
              <a:rPr lang="zh-CN" altLang="en-US" sz="1400" dirty="0">
                <a:solidFill>
                  <a:srgbClr val="5F5F5F"/>
                </a:solidFill>
                <a:latin typeface="微软雅黑"/>
                <a:ea typeface="微软雅黑"/>
              </a:rPr>
              <a:t>个月的下降，降幅为</a:t>
            </a:r>
            <a:r>
              <a:rPr lang="en-US" altLang="zh-CN" sz="1400" dirty="0">
                <a:solidFill>
                  <a:srgbClr val="5F5F5F"/>
                </a:solidFill>
                <a:latin typeface="微软雅黑"/>
                <a:ea typeface="微软雅黑"/>
              </a:rPr>
              <a:t>2,900</a:t>
            </a:r>
            <a:r>
              <a:rPr lang="zh-CN" altLang="en-US" sz="1400" dirty="0">
                <a:solidFill>
                  <a:srgbClr val="5F5F5F"/>
                </a:solidFill>
                <a:latin typeface="微软雅黑"/>
                <a:ea typeface="微软雅黑"/>
              </a:rPr>
              <a:t>元</a:t>
            </a:r>
            <a:endParaRPr lang="en-US" altLang="zh-CN" sz="1400" dirty="0">
              <a:solidFill>
                <a:srgbClr val="5F5F5F"/>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rgbClr val="5F5F5F"/>
                </a:solidFill>
                <a:latin typeface="微软雅黑"/>
                <a:ea typeface="微软雅黑"/>
              </a:rPr>
              <a:t>北京地区本月的终端成交均价下降主要是受到奥迪</a:t>
            </a:r>
            <a:r>
              <a:rPr lang="en-US" altLang="zh-CN" sz="1400" dirty="0">
                <a:solidFill>
                  <a:srgbClr val="5F5F5F"/>
                </a:solidFill>
                <a:latin typeface="微软雅黑"/>
                <a:ea typeface="微软雅黑"/>
              </a:rPr>
              <a:t>Q5</a:t>
            </a:r>
            <a:r>
              <a:rPr lang="zh-CN" altLang="en-US" sz="1400" dirty="0">
                <a:solidFill>
                  <a:srgbClr val="5F5F5F"/>
                </a:solidFill>
                <a:latin typeface="微软雅黑"/>
                <a:ea typeface="微软雅黑"/>
              </a:rPr>
              <a:t>、凯美瑞、</a:t>
            </a:r>
            <a:r>
              <a:rPr lang="en-US" altLang="zh-CN" sz="1400" dirty="0">
                <a:solidFill>
                  <a:srgbClr val="5F5F5F"/>
                </a:solidFill>
                <a:latin typeface="微软雅黑"/>
                <a:ea typeface="微软雅黑"/>
              </a:rPr>
              <a:t>RX5</a:t>
            </a:r>
            <a:r>
              <a:rPr lang="zh-CN" altLang="en-US" sz="1400" dirty="0">
                <a:solidFill>
                  <a:srgbClr val="5F5F5F"/>
                </a:solidFill>
                <a:latin typeface="微软雅黑"/>
                <a:ea typeface="微软雅黑"/>
              </a:rPr>
              <a:t>等车型终端加权成交价格下降的影响，终端成交价格上升的主要车型为宝马</a:t>
            </a:r>
            <a:r>
              <a:rPr lang="en-US" altLang="zh-CN" sz="1400" dirty="0">
                <a:solidFill>
                  <a:srgbClr val="5F5F5F"/>
                </a:solidFill>
                <a:latin typeface="微软雅黑"/>
                <a:ea typeface="微软雅黑"/>
              </a:rPr>
              <a:t>3</a:t>
            </a:r>
            <a:r>
              <a:rPr lang="zh-CN" altLang="en-US" sz="1400" dirty="0">
                <a:solidFill>
                  <a:srgbClr val="5F5F5F"/>
                </a:solidFill>
                <a:latin typeface="微软雅黑"/>
                <a:ea typeface="微软雅黑"/>
              </a:rPr>
              <a:t>系</a:t>
            </a:r>
            <a:r>
              <a:rPr lang="en-US" altLang="zh-CN" sz="1400" dirty="0">
                <a:solidFill>
                  <a:srgbClr val="5F5F5F"/>
                </a:solidFill>
                <a:latin typeface="微软雅黑"/>
                <a:ea typeface="微软雅黑"/>
              </a:rPr>
              <a:t>L</a:t>
            </a:r>
            <a:r>
              <a:rPr lang="zh-CN" altLang="en-US" sz="1400" dirty="0">
                <a:solidFill>
                  <a:srgbClr val="5F5F5F"/>
                </a:solidFill>
                <a:latin typeface="微软雅黑"/>
                <a:ea typeface="微软雅黑"/>
              </a:rPr>
              <a:t>、</a:t>
            </a:r>
            <a:r>
              <a:rPr lang="en-US" altLang="zh-CN" sz="1400" dirty="0">
                <a:solidFill>
                  <a:srgbClr val="5F5F5F"/>
                </a:solidFill>
                <a:latin typeface="微软雅黑"/>
                <a:ea typeface="微软雅黑"/>
              </a:rPr>
              <a:t>GL8</a:t>
            </a:r>
            <a:r>
              <a:rPr lang="zh-CN" altLang="en-US" sz="1400" dirty="0">
                <a:solidFill>
                  <a:srgbClr val="5F5F5F"/>
                </a:solidFill>
                <a:latin typeface="微软雅黑"/>
                <a:ea typeface="微软雅黑"/>
              </a:rPr>
              <a:t>、哈弗</a:t>
            </a:r>
            <a:r>
              <a:rPr lang="en-US" altLang="zh-CN" sz="1400" dirty="0">
                <a:solidFill>
                  <a:srgbClr val="5F5F5F"/>
                </a:solidFill>
                <a:latin typeface="微软雅黑"/>
                <a:ea typeface="微软雅黑"/>
              </a:rPr>
              <a:t>H2</a:t>
            </a:r>
            <a:r>
              <a:rPr lang="zh-CN" altLang="en-US" sz="1400" dirty="0">
                <a:solidFill>
                  <a:srgbClr val="5F5F5F"/>
                </a:solidFill>
                <a:latin typeface="微软雅黑"/>
                <a:ea typeface="微软雅黑"/>
              </a:rPr>
              <a:t>等</a:t>
            </a:r>
            <a:endParaRPr lang="en-US" altLang="zh-CN" sz="1400" dirty="0">
              <a:solidFill>
                <a:srgbClr val="5F5F5F"/>
              </a:solidFill>
              <a:latin typeface="微软雅黑"/>
              <a:ea typeface="微软雅黑"/>
            </a:endParaRPr>
          </a:p>
        </p:txBody>
      </p:sp>
      <p:sp>
        <p:nvSpPr>
          <p:cNvPr id="15"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城市价格变化</a:t>
            </a:r>
            <a:r>
              <a:rPr lang="en-US" altLang="en-US" dirty="0" err="1"/>
              <a:t>指数</a:t>
            </a:r>
            <a:r>
              <a:rPr lang="en-US" altLang="en-US" dirty="0"/>
              <a:t>—</a:t>
            </a:r>
            <a:r>
              <a:rPr lang="en-US" altLang="zh-CN" dirty="0"/>
              <a:t>11</a:t>
            </a:r>
            <a:r>
              <a:rPr lang="zh-CN" altLang="en-US" dirty="0"/>
              <a:t>月北京</a:t>
            </a:r>
          </a:p>
        </p:txBody>
      </p:sp>
      <p:grpSp>
        <p:nvGrpSpPr>
          <p:cNvPr id="16" name="组合 15"/>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7"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8"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19" name="AutoShape 66"/>
          <p:cNvSpPr>
            <a:spLocks noChangeArrowheads="1"/>
          </p:cNvSpPr>
          <p:nvPr>
            <p:custDataLst>
              <p:tags r:id="rId2"/>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0" name="AutoShape 67"/>
          <p:cNvSpPr>
            <a:spLocks noChangeArrowheads="1"/>
          </p:cNvSpPr>
          <p:nvPr>
            <p:custDataLst>
              <p:tags r:id="rId3"/>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22" name="Text Box 68"/>
          <p:cNvSpPr txBox="1">
            <a:spLocks noChangeArrowheads="1"/>
          </p:cNvSpPr>
          <p:nvPr>
            <p:custDataLst>
              <p:tags r:id="rId4"/>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23" name="Text Box 69"/>
          <p:cNvSpPr txBox="1">
            <a:spLocks noChangeArrowheads="1"/>
          </p:cNvSpPr>
          <p:nvPr>
            <p:custDataLst>
              <p:tags r:id="rId5"/>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sp>
        <p:nvSpPr>
          <p:cNvPr id="24" name="Oval 178"/>
          <p:cNvSpPr>
            <a:spLocks noChangeArrowheads="1"/>
          </p:cNvSpPr>
          <p:nvPr/>
        </p:nvSpPr>
        <p:spPr bwMode="auto">
          <a:xfrm>
            <a:off x="4283968" y="5013176"/>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13.42</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5" name="Oval 178"/>
          <p:cNvSpPr>
            <a:spLocks noChangeArrowheads="1"/>
          </p:cNvSpPr>
          <p:nvPr/>
        </p:nvSpPr>
        <p:spPr bwMode="auto">
          <a:xfrm>
            <a:off x="4830911" y="4457329"/>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13.79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6" name="Oval 178">
            <a:extLst>
              <a:ext uri="{FF2B5EF4-FFF2-40B4-BE49-F238E27FC236}">
                <a16:creationId xmlns:a16="http://schemas.microsoft.com/office/drawing/2014/main" id="{C3DB57C2-979E-42AF-9987-9BCE3C0254E5}"/>
              </a:ext>
            </a:extLst>
          </p:cNvPr>
          <p:cNvSpPr>
            <a:spLocks noChangeArrowheads="1"/>
          </p:cNvSpPr>
          <p:nvPr/>
        </p:nvSpPr>
        <p:spPr bwMode="auto">
          <a:xfrm>
            <a:off x="5436096" y="474306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13.43</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7" name="Oval 178">
            <a:extLst>
              <a:ext uri="{FF2B5EF4-FFF2-40B4-BE49-F238E27FC236}">
                <a16:creationId xmlns:a16="http://schemas.microsoft.com/office/drawing/2014/main" id="{5EB8C152-56A7-4A84-A033-E66CDB2712ED}"/>
              </a:ext>
            </a:extLst>
          </p:cNvPr>
          <p:cNvSpPr>
            <a:spLocks noChangeArrowheads="1"/>
          </p:cNvSpPr>
          <p:nvPr/>
        </p:nvSpPr>
        <p:spPr bwMode="auto">
          <a:xfrm>
            <a:off x="6096003" y="5000258"/>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13.41</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8" name="Oval 178">
            <a:extLst>
              <a:ext uri="{FF2B5EF4-FFF2-40B4-BE49-F238E27FC236}">
                <a16:creationId xmlns:a16="http://schemas.microsoft.com/office/drawing/2014/main" id="{7D010743-6C28-4386-97BB-FFE8EE687A97}"/>
              </a:ext>
            </a:extLst>
          </p:cNvPr>
          <p:cNvSpPr>
            <a:spLocks noChangeArrowheads="1"/>
          </p:cNvSpPr>
          <p:nvPr/>
        </p:nvSpPr>
        <p:spPr bwMode="auto">
          <a:xfrm>
            <a:off x="6718179" y="5072953"/>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13.38</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
        <p:nvSpPr>
          <p:cNvPr id="29" name="Oval 178">
            <a:extLst>
              <a:ext uri="{FF2B5EF4-FFF2-40B4-BE49-F238E27FC236}">
                <a16:creationId xmlns:a16="http://schemas.microsoft.com/office/drawing/2014/main" id="{C58976CD-49D9-4F1C-A159-DA614E70BBA0}"/>
              </a:ext>
            </a:extLst>
          </p:cNvPr>
          <p:cNvSpPr>
            <a:spLocks noChangeArrowheads="1"/>
          </p:cNvSpPr>
          <p:nvPr/>
        </p:nvSpPr>
        <p:spPr bwMode="auto">
          <a:xfrm>
            <a:off x="7285862" y="5215822"/>
            <a:ext cx="622176" cy="285739"/>
          </a:xfrm>
          <a:prstGeom prst="ellipse">
            <a:avLst/>
          </a:prstGeom>
          <a:noFill/>
          <a:ln w="12700"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i="0" u="none" strike="noStrike" kern="0" cap="none" spc="0" normalizeH="0" baseline="0" noProof="0" dirty="0">
                <a:ln>
                  <a:noFill/>
                </a:ln>
                <a:solidFill>
                  <a:srgbClr val="FF9933"/>
                </a:solidFill>
                <a:effectLst/>
                <a:uLnTx/>
                <a:uFillTx/>
              </a:rPr>
              <a:t>13.09</a:t>
            </a:r>
            <a:r>
              <a:rPr kumimoji="0" lang="zh-CN" altLang="en-US" sz="900" i="0" u="none" strike="noStrike" kern="0" cap="none" spc="0" normalizeH="0" baseline="0" noProof="0" dirty="0">
                <a:ln>
                  <a:noFill/>
                </a:ln>
                <a:solidFill>
                  <a:srgbClr val="FF9933"/>
                </a:solidFill>
                <a:effectLst/>
                <a:uLnTx/>
                <a:uFillTx/>
              </a:rPr>
              <a:t>万</a:t>
            </a:r>
            <a:endParaRPr kumimoji="0" lang="zh-HK" altLang="en-US" sz="900" i="0" u="none" strike="noStrike" kern="0" cap="none" spc="0" normalizeH="0" baseline="0" noProof="0" dirty="0">
              <a:ln>
                <a:noFill/>
              </a:ln>
              <a:solidFill>
                <a:srgbClr val="FF9933"/>
              </a:solidFill>
              <a:effectLst/>
              <a:uLnTx/>
              <a:uFillTx/>
            </a:endParaRPr>
          </a:p>
        </p:txBody>
      </p:sp>
    </p:spTree>
    <p:extLst>
      <p:ext uri="{BB962C8B-B14F-4D97-AF65-F5344CB8AC3E}">
        <p14:creationId xmlns:p14="http://schemas.microsoft.com/office/powerpoint/2010/main" val="2242276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7" name="灯片编号占位符 19"/>
          <p:cNvSpPr>
            <a:spLocks noGrp="1"/>
          </p:cNvSpPr>
          <p:nvPr>
            <p:ph type="sldNum" sz="quarter" idx="12"/>
          </p:nvPr>
        </p:nvSpPr>
        <p:spPr bwMode="auto">
          <a:noFill/>
          <a:ln>
            <a:miter lim="800000"/>
            <a:headEnd/>
            <a:tailEnd/>
          </a:ln>
        </p:spPr>
        <p:txBody>
          <a:bodyPr vert="horz" wrap="square" lIns="91440" tIns="45720" rIns="91440" bIns="45720" numCol="1" anchorCtr="0" compatLnSpc="1">
            <a:prstTxWarp prst="textNoShape">
              <a:avLst/>
            </a:prstTxWarp>
          </a:bodyPr>
          <a:lstStyle/>
          <a:p>
            <a:fld id="{54C13182-E29B-4085-A80E-721A34FE9D95}" type="slidenum">
              <a:rPr lang="zh-CN" altLang="en-US" smtClean="0">
                <a:solidFill>
                  <a:srgbClr val="5F5F5F">
                    <a:tint val="75000"/>
                  </a:srgbClr>
                </a:solidFill>
              </a:rPr>
              <a:pPr/>
              <a:t>35</a:t>
            </a:fld>
            <a:endParaRPr lang="zh-CN" altLang="en-US">
              <a:solidFill>
                <a:srgbClr val="5F5F5F">
                  <a:tint val="75000"/>
                </a:srgbClr>
              </a:solidFill>
            </a:endParaRPr>
          </a:p>
        </p:txBody>
      </p:sp>
      <p:sp>
        <p:nvSpPr>
          <p:cNvPr id="66" name="TextBox 65"/>
          <p:cNvSpPr txBox="1"/>
          <p:nvPr/>
        </p:nvSpPr>
        <p:spPr>
          <a:xfrm>
            <a:off x="395288" y="6309511"/>
            <a:ext cx="1319212" cy="203133"/>
          </a:xfrm>
          <a:prstGeom prst="rect">
            <a:avLst/>
          </a:prstGeom>
          <a:noFill/>
        </p:spPr>
        <p:txBody>
          <a:bodyPr>
            <a:spAutoFit/>
          </a:bodyPr>
          <a:lstStyle/>
          <a:p>
            <a:pPr>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graphicFrame>
        <p:nvGraphicFramePr>
          <p:cNvPr id="25" name="Object 4"/>
          <p:cNvGraphicFramePr>
            <a:graphicFrameLocks noChangeAspect="1"/>
          </p:cNvGraphicFramePr>
          <p:nvPr>
            <p:extLst>
              <p:ext uri="{D42A27DB-BD31-4B8C-83A1-F6EECF244321}">
                <p14:modId xmlns:p14="http://schemas.microsoft.com/office/powerpoint/2010/main" val="761256781"/>
              </p:ext>
            </p:extLst>
          </p:nvPr>
        </p:nvGraphicFramePr>
        <p:xfrm>
          <a:off x="395288" y="3500016"/>
          <a:ext cx="8005067" cy="2881312"/>
        </p:xfrm>
        <a:graphic>
          <a:graphicData uri="http://schemas.openxmlformats.org/drawingml/2006/chart">
            <c:chart xmlns:c="http://schemas.openxmlformats.org/drawingml/2006/chart" xmlns:r="http://schemas.openxmlformats.org/officeDocument/2006/relationships" r:id="rId7"/>
          </a:graphicData>
        </a:graphic>
      </p:graphicFrame>
      <p:sp>
        <p:nvSpPr>
          <p:cNvPr id="14" name="内容占位符 2"/>
          <p:cNvSpPr txBox="1">
            <a:spLocks/>
          </p:cNvSpPr>
          <p:nvPr/>
        </p:nvSpPr>
        <p:spPr>
          <a:xfrm>
            <a:off x="395536" y="836613"/>
            <a:ext cx="8353425" cy="1871662"/>
          </a:xfrm>
          <a:prstGeom prst="rect">
            <a:avLst/>
          </a:prstGeom>
        </p:spPr>
        <p:txBody>
          <a:bodyPr vert="horz" lIns="91440" tIns="45720" rIns="91440" bIns="45720" rtlCol="0">
            <a:noAutofit/>
          </a:bodyPr>
          <a:lstStyle>
            <a:lvl1pPr marL="449263" indent="-363538" algn="just" defTabSz="914400" rtl="0" eaLnBrk="1" latinLnBrk="0" hangingPunct="1">
              <a:lnSpc>
                <a:spcPct val="110000"/>
              </a:lnSpc>
              <a:spcBef>
                <a:spcPts val="1800"/>
              </a:spcBef>
              <a:spcAft>
                <a:spcPts val="0"/>
              </a:spcAft>
              <a:buClr>
                <a:schemeClr val="accent1"/>
              </a:buClr>
              <a:buSzPct val="70000"/>
              <a:buFont typeface="Wingdings" panose="05000000000000000000" pitchFamily="2" charset="2"/>
              <a:buChar char=""/>
              <a:defRPr sz="2000" kern="1200" baseline="0">
                <a:solidFill>
                  <a:schemeClr val="accent1"/>
                </a:solidFill>
                <a:latin typeface="Arial" panose="020B0604020202020204" pitchFamily="34" charset="0"/>
                <a:ea typeface="微软雅黑" panose="020B0503020204020204" pitchFamily="34" charset="-122"/>
                <a:cs typeface="+mn-cs"/>
              </a:defRPr>
            </a:lvl1pPr>
            <a:lvl2pPr marL="449263" indent="-449263" algn="just" defTabSz="914400" rtl="0" eaLnBrk="1" latinLnBrk="0" hangingPunct="1">
              <a:lnSpc>
                <a:spcPct val="130000"/>
              </a:lnSpc>
              <a:spcBef>
                <a:spcPts val="0"/>
              </a:spcBef>
              <a:spcAft>
                <a:spcPts val="60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000" indent="-342000">
              <a:lnSpc>
                <a:spcPts val="1800"/>
              </a:lnSpc>
              <a:spcBef>
                <a:spcPts val="0"/>
              </a:spcBef>
              <a:spcAft>
                <a:spcPts val="600"/>
              </a:spcAft>
              <a:buClr>
                <a:srgbClr val="275C9D"/>
              </a:buClr>
              <a:buSzPct val="100000"/>
              <a:buFont typeface="Wingdings" panose="05000000000000000000" pitchFamily="2" charset="2"/>
              <a:buChar char="n"/>
              <a:defRPr/>
            </a:pPr>
            <a:r>
              <a:rPr lang="en-US" altLang="zh-CN" sz="1600" b="1" dirty="0">
                <a:solidFill>
                  <a:schemeClr val="tx1"/>
                </a:solidFill>
                <a:latin typeface="微软雅黑"/>
                <a:ea typeface="微软雅黑"/>
              </a:rPr>
              <a:t>2017 GAIN·11</a:t>
            </a:r>
            <a:r>
              <a:rPr lang="zh-CN" altLang="en-US" sz="1600" b="1" dirty="0">
                <a:solidFill>
                  <a:schemeClr val="tx1"/>
                </a:solidFill>
                <a:latin typeface="微软雅黑"/>
                <a:ea typeface="微软雅黑"/>
              </a:rPr>
              <a:t>月北京终端优惠指数为</a:t>
            </a:r>
            <a:r>
              <a:rPr lang="en-US" altLang="zh-CN" sz="1600" b="1" dirty="0">
                <a:solidFill>
                  <a:schemeClr val="tx1"/>
                </a:solidFill>
                <a:latin typeface="微软雅黑"/>
                <a:ea typeface="微软雅黑"/>
              </a:rPr>
              <a:t>-3.75</a:t>
            </a:r>
            <a:r>
              <a:rPr lang="zh-CN" altLang="en-US" sz="1600" b="1" dirty="0">
                <a:solidFill>
                  <a:schemeClr val="tx1"/>
                </a:solidFill>
                <a:latin typeface="微软雅黑"/>
                <a:ea typeface="微软雅黑"/>
              </a:rPr>
              <a:t>，环比上升</a:t>
            </a:r>
            <a:r>
              <a:rPr lang="en-US" altLang="zh-CN" sz="1600" b="1" dirty="0">
                <a:solidFill>
                  <a:schemeClr val="tx1"/>
                </a:solidFill>
                <a:latin typeface="微软雅黑"/>
                <a:ea typeface="微软雅黑"/>
              </a:rPr>
              <a:t>0.1%</a:t>
            </a:r>
            <a:endParaRPr lang="zh-CN" altLang="en-US" sz="1600" b="1"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zh-CN" altLang="en-US" sz="1400" dirty="0">
                <a:solidFill>
                  <a:schemeClr val="tx1"/>
                </a:solidFill>
                <a:latin typeface="微软雅黑"/>
                <a:ea typeface="微软雅黑"/>
              </a:rPr>
              <a:t>北京地区终端优惠幅度本月相对稳定，未出现太大变化</a:t>
            </a:r>
            <a:endParaRPr lang="en-US" altLang="zh-CN" sz="1400" dirty="0">
              <a:solidFill>
                <a:schemeClr val="tx1"/>
              </a:solidFill>
              <a:latin typeface="微软雅黑"/>
              <a:ea typeface="微软雅黑"/>
            </a:endParaRPr>
          </a:p>
          <a:p>
            <a:pPr marL="342000" lvl="1" indent="-342000">
              <a:lnSpc>
                <a:spcPts val="2000"/>
              </a:lnSpc>
              <a:buClr>
                <a:srgbClr val="474747"/>
              </a:buClr>
              <a:buFont typeface="Wingdings" pitchFamily="2" charset="2"/>
              <a:buChar char="Ø"/>
              <a:defRPr/>
            </a:pPr>
            <a:r>
              <a:rPr lang="en-US" altLang="zh-CN" sz="1400" dirty="0">
                <a:solidFill>
                  <a:schemeClr val="tx1"/>
                </a:solidFill>
                <a:latin typeface="微软雅黑"/>
                <a:ea typeface="微软雅黑"/>
              </a:rPr>
              <a:t>11</a:t>
            </a:r>
            <a:r>
              <a:rPr lang="zh-CN" altLang="en-US" sz="1400" dirty="0">
                <a:solidFill>
                  <a:schemeClr val="tx1"/>
                </a:solidFill>
                <a:latin typeface="微软雅黑"/>
                <a:ea typeface="微软雅黑"/>
              </a:rPr>
              <a:t>月北京地区整体乘用车市场中，宝马</a:t>
            </a:r>
            <a:r>
              <a:rPr lang="en-US" altLang="zh-CN" sz="1400" dirty="0">
                <a:solidFill>
                  <a:schemeClr val="tx1"/>
                </a:solidFill>
                <a:latin typeface="微软雅黑"/>
                <a:ea typeface="微软雅黑"/>
              </a:rPr>
              <a:t>5</a:t>
            </a:r>
            <a:r>
              <a:rPr lang="zh-CN" altLang="en-US" sz="1400" dirty="0">
                <a:solidFill>
                  <a:schemeClr val="tx1"/>
                </a:solidFill>
                <a:latin typeface="微软雅黑"/>
                <a:ea typeface="微软雅黑"/>
              </a:rPr>
              <a:t>系</a:t>
            </a:r>
            <a:r>
              <a:rPr lang="en-US" altLang="zh-CN" sz="1400" dirty="0">
                <a:solidFill>
                  <a:schemeClr val="tx1"/>
                </a:solidFill>
                <a:latin typeface="微软雅黑"/>
                <a:ea typeface="微软雅黑"/>
              </a:rPr>
              <a:t>L</a:t>
            </a:r>
            <a:r>
              <a:rPr lang="zh-CN" altLang="en-US" sz="1400" dirty="0">
                <a:solidFill>
                  <a:schemeClr val="tx1"/>
                </a:solidFill>
                <a:latin typeface="微软雅黑"/>
                <a:ea typeface="微软雅黑"/>
              </a:rPr>
              <a:t>、瑞虎</a:t>
            </a:r>
            <a:r>
              <a:rPr lang="en-US" altLang="zh-CN" sz="1400" dirty="0">
                <a:solidFill>
                  <a:schemeClr val="tx1"/>
                </a:solidFill>
                <a:latin typeface="微软雅黑"/>
                <a:ea typeface="微软雅黑"/>
              </a:rPr>
              <a:t>7</a:t>
            </a:r>
            <a:r>
              <a:rPr lang="zh-CN" altLang="en-US" sz="1400" dirty="0">
                <a:solidFill>
                  <a:schemeClr val="tx1"/>
                </a:solidFill>
                <a:latin typeface="微软雅黑"/>
                <a:ea typeface="微软雅黑"/>
              </a:rPr>
              <a:t>、桑塔纳等车型的优惠幅度有所增加，而英朗、</a:t>
            </a:r>
            <a:r>
              <a:rPr lang="en-US" altLang="zh-CN" sz="1400" dirty="0">
                <a:solidFill>
                  <a:schemeClr val="tx1"/>
                </a:solidFill>
                <a:latin typeface="微软雅黑"/>
                <a:ea typeface="微软雅黑"/>
              </a:rPr>
              <a:t>RX5</a:t>
            </a:r>
            <a:r>
              <a:rPr lang="zh-CN" altLang="en-US" sz="1400" dirty="0">
                <a:solidFill>
                  <a:schemeClr val="tx1"/>
                </a:solidFill>
                <a:latin typeface="微软雅黑"/>
                <a:ea typeface="微软雅黑"/>
              </a:rPr>
              <a:t>以及凯美瑞等车型的终端优惠则有一定幅度下降，该地区整体优惠变化幅度不大</a:t>
            </a:r>
            <a:endParaRPr lang="en-US" altLang="zh-CN" sz="1400" dirty="0">
              <a:solidFill>
                <a:schemeClr val="tx1"/>
              </a:solidFill>
              <a:latin typeface="微软雅黑"/>
              <a:ea typeface="微软雅黑"/>
            </a:endParaRPr>
          </a:p>
        </p:txBody>
      </p:sp>
      <p:sp>
        <p:nvSpPr>
          <p:cNvPr id="15" name="Oval 178"/>
          <p:cNvSpPr>
            <a:spLocks noChangeArrowheads="1"/>
          </p:cNvSpPr>
          <p:nvPr/>
        </p:nvSpPr>
        <p:spPr bwMode="auto">
          <a:xfrm rot="10800000" flipV="1">
            <a:off x="1691754" y="5068333"/>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16,759</a:t>
            </a:r>
          </a:p>
        </p:txBody>
      </p:sp>
      <p:sp>
        <p:nvSpPr>
          <p:cNvPr id="16"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城市终端优惠</a:t>
            </a:r>
            <a:r>
              <a:rPr lang="en-US" altLang="en-US" dirty="0" err="1"/>
              <a:t>指数</a:t>
            </a:r>
            <a:r>
              <a:rPr lang="en-US" altLang="en-US" dirty="0"/>
              <a:t>—</a:t>
            </a:r>
            <a:r>
              <a:rPr lang="en-US" altLang="zh-CN" dirty="0"/>
              <a:t>11</a:t>
            </a:r>
            <a:r>
              <a:rPr lang="zh-CN" altLang="en-US" dirty="0"/>
              <a:t>月北京</a:t>
            </a:r>
          </a:p>
        </p:txBody>
      </p:sp>
      <p:grpSp>
        <p:nvGrpSpPr>
          <p:cNvPr id="17" name="组合 16"/>
          <p:cNvGrpSpPr>
            <a:grpSpLocks/>
          </p:cNvGrpSpPr>
          <p:nvPr>
            <p:custDataLst>
              <p:tags r:id="rId1"/>
            </p:custDataLst>
          </p:nvPr>
        </p:nvGrpSpPr>
        <p:grpSpPr bwMode="auto">
          <a:xfrm>
            <a:off x="2409704" y="3081851"/>
            <a:ext cx="4308475" cy="352425"/>
            <a:chOff x="2330450" y="2103438"/>
            <a:chExt cx="4308475" cy="352425"/>
          </a:xfrm>
          <a:solidFill>
            <a:srgbClr val="275C9D"/>
          </a:solidFill>
        </p:grpSpPr>
        <p:sp>
          <p:nvSpPr>
            <p:cNvPr id="18"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19"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月度终端优惠指数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北京</a:t>
              </a:r>
              <a:endParaRPr lang="zh-HK" altLang="en-US" sz="1700" b="1" kern="0" dirty="0">
                <a:solidFill>
                  <a:srgbClr val="FFFFFF"/>
                </a:solidFill>
                <a:ea typeface="华文细黑" pitchFamily="2" charset="-122"/>
              </a:endParaRPr>
            </a:p>
          </p:txBody>
        </p:sp>
      </p:grpSp>
      <p:sp>
        <p:nvSpPr>
          <p:cNvPr id="20" name="AutoShape 66"/>
          <p:cNvSpPr>
            <a:spLocks noChangeArrowheads="1"/>
          </p:cNvSpPr>
          <p:nvPr>
            <p:custDataLst>
              <p:tags r:id="rId2"/>
            </p:custDataLst>
          </p:nvPr>
        </p:nvSpPr>
        <p:spPr bwMode="auto">
          <a:xfrm>
            <a:off x="8490396" y="3877593"/>
            <a:ext cx="250825" cy="900112"/>
          </a:xfrm>
          <a:prstGeom prst="upArrow">
            <a:avLst>
              <a:gd name="adj1" fmla="val 50000"/>
              <a:gd name="adj2" fmla="val 89715"/>
            </a:avLst>
          </a:prstGeom>
          <a:solidFill>
            <a:srgbClr val="BFBFBF"/>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1" name="AutoShape 67"/>
          <p:cNvSpPr>
            <a:spLocks noChangeArrowheads="1"/>
          </p:cNvSpPr>
          <p:nvPr>
            <p:custDataLst>
              <p:tags r:id="rId3"/>
            </p:custDataLst>
          </p:nvPr>
        </p:nvSpPr>
        <p:spPr bwMode="auto">
          <a:xfrm rot="10800000">
            <a:off x="8490396" y="4995193"/>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ea typeface="华文细黑" pitchFamily="2" charset="-122"/>
            </a:endParaRPr>
          </a:p>
        </p:txBody>
      </p:sp>
      <p:sp>
        <p:nvSpPr>
          <p:cNvPr id="22" name="Text Box 68"/>
          <p:cNvSpPr txBox="1">
            <a:spLocks noChangeArrowheads="1"/>
          </p:cNvSpPr>
          <p:nvPr>
            <p:custDataLst>
              <p:tags r:id="rId4"/>
            </p:custDataLst>
          </p:nvPr>
        </p:nvSpPr>
        <p:spPr bwMode="auto">
          <a:xfrm>
            <a:off x="8701533" y="3834730"/>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优惠减少</a:t>
            </a:r>
          </a:p>
        </p:txBody>
      </p:sp>
      <p:sp>
        <p:nvSpPr>
          <p:cNvPr id="23" name="Text Box 69"/>
          <p:cNvSpPr txBox="1">
            <a:spLocks noChangeArrowheads="1"/>
          </p:cNvSpPr>
          <p:nvPr>
            <p:custDataLst>
              <p:tags r:id="rId5"/>
            </p:custDataLst>
          </p:nvPr>
        </p:nvSpPr>
        <p:spPr bwMode="auto">
          <a:xfrm>
            <a:off x="8698358" y="4839618"/>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latin typeface="+mn-lt"/>
                <a:ea typeface="华文细黑" pitchFamily="2" charset="-122"/>
              </a:rPr>
              <a:t>优惠增加</a:t>
            </a:r>
          </a:p>
        </p:txBody>
      </p:sp>
      <p:sp>
        <p:nvSpPr>
          <p:cNvPr id="24" name="Oval 178"/>
          <p:cNvSpPr>
            <a:spLocks noChangeArrowheads="1"/>
          </p:cNvSpPr>
          <p:nvPr/>
        </p:nvSpPr>
        <p:spPr bwMode="auto">
          <a:xfrm rot="10800000" flipV="1">
            <a:off x="2339752" y="530120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a:t>
            </a:r>
            <a:r>
              <a:rPr lang="en-US" altLang="en-US" sz="900" dirty="0">
                <a:solidFill>
                  <a:srgbClr val="FF9933"/>
                </a:solidFill>
              </a:rPr>
              <a:t>19,301</a:t>
            </a:r>
          </a:p>
        </p:txBody>
      </p:sp>
      <p:sp>
        <p:nvSpPr>
          <p:cNvPr id="26" name="Oval 178"/>
          <p:cNvSpPr>
            <a:spLocks noChangeArrowheads="1"/>
          </p:cNvSpPr>
          <p:nvPr/>
        </p:nvSpPr>
        <p:spPr bwMode="auto">
          <a:xfrm rot="10800000" flipV="1">
            <a:off x="2987824" y="544522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￥20,944</a:t>
            </a:r>
            <a:endParaRPr lang="en-US" altLang="en-US" sz="900" dirty="0">
              <a:solidFill>
                <a:srgbClr val="FF9933"/>
              </a:solidFill>
            </a:endParaRPr>
          </a:p>
        </p:txBody>
      </p:sp>
      <p:sp>
        <p:nvSpPr>
          <p:cNvPr id="27" name="Oval 178"/>
          <p:cNvSpPr>
            <a:spLocks noChangeArrowheads="1"/>
          </p:cNvSpPr>
          <p:nvPr/>
        </p:nvSpPr>
        <p:spPr bwMode="auto">
          <a:xfrm rot="10800000" flipV="1">
            <a:off x="3563888"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￥21,283</a:t>
            </a:r>
            <a:endParaRPr lang="en-US" altLang="en-US" sz="900" dirty="0">
              <a:solidFill>
                <a:srgbClr val="FF9933"/>
              </a:solidFill>
            </a:endParaRPr>
          </a:p>
        </p:txBody>
      </p:sp>
      <p:sp>
        <p:nvSpPr>
          <p:cNvPr id="28" name="Oval 178"/>
          <p:cNvSpPr>
            <a:spLocks noChangeArrowheads="1"/>
          </p:cNvSpPr>
          <p:nvPr/>
        </p:nvSpPr>
        <p:spPr bwMode="auto">
          <a:xfrm rot="10800000" flipV="1">
            <a:off x="4139952" y="5805264"/>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￥23,870</a:t>
            </a:r>
            <a:endParaRPr lang="en-US" altLang="en-US" sz="900" dirty="0">
              <a:solidFill>
                <a:srgbClr val="FF9933"/>
              </a:solidFill>
            </a:endParaRPr>
          </a:p>
        </p:txBody>
      </p:sp>
      <p:sp>
        <p:nvSpPr>
          <p:cNvPr id="29" name="Oval 178"/>
          <p:cNvSpPr>
            <a:spLocks noChangeArrowheads="1"/>
          </p:cNvSpPr>
          <p:nvPr/>
        </p:nvSpPr>
        <p:spPr bwMode="auto">
          <a:xfrm rot="10800000" flipV="1">
            <a:off x="4788024" y="5517232"/>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￥21,516</a:t>
            </a:r>
            <a:endParaRPr lang="en-US" altLang="en-US" sz="900" dirty="0">
              <a:solidFill>
                <a:srgbClr val="FF9933"/>
              </a:solidFill>
            </a:endParaRPr>
          </a:p>
        </p:txBody>
      </p:sp>
      <p:sp>
        <p:nvSpPr>
          <p:cNvPr id="30" name="Oval 178">
            <a:extLst>
              <a:ext uri="{FF2B5EF4-FFF2-40B4-BE49-F238E27FC236}">
                <a16:creationId xmlns:a16="http://schemas.microsoft.com/office/drawing/2014/main" id="{34B54E8F-E623-4146-B65C-862C3A7CF3AC}"/>
              </a:ext>
            </a:extLst>
          </p:cNvPr>
          <p:cNvSpPr>
            <a:spLocks noChangeArrowheads="1"/>
          </p:cNvSpPr>
          <p:nvPr/>
        </p:nvSpPr>
        <p:spPr bwMode="auto">
          <a:xfrm rot="10800000" flipV="1">
            <a:off x="5378290" y="5611439"/>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￥22,311</a:t>
            </a:r>
            <a:endParaRPr lang="en-US" altLang="en-US" sz="900" dirty="0">
              <a:solidFill>
                <a:srgbClr val="FF9933"/>
              </a:solidFill>
            </a:endParaRPr>
          </a:p>
        </p:txBody>
      </p:sp>
      <p:sp>
        <p:nvSpPr>
          <p:cNvPr id="31" name="Oval 178">
            <a:extLst>
              <a:ext uri="{FF2B5EF4-FFF2-40B4-BE49-F238E27FC236}">
                <a16:creationId xmlns:a16="http://schemas.microsoft.com/office/drawing/2014/main" id="{F5451E2D-E20C-4904-93E2-B1058BF4C3B9}"/>
              </a:ext>
            </a:extLst>
          </p:cNvPr>
          <p:cNvSpPr>
            <a:spLocks noChangeArrowheads="1"/>
          </p:cNvSpPr>
          <p:nvPr/>
        </p:nvSpPr>
        <p:spPr bwMode="auto">
          <a:xfrm rot="10800000" flipV="1">
            <a:off x="6098426" y="5524548"/>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￥21,560</a:t>
            </a:r>
            <a:endParaRPr lang="en-US" altLang="en-US" sz="900" dirty="0">
              <a:solidFill>
                <a:srgbClr val="FF9933"/>
              </a:solidFill>
            </a:endParaRPr>
          </a:p>
        </p:txBody>
      </p:sp>
      <p:sp>
        <p:nvSpPr>
          <p:cNvPr id="32" name="Oval 178">
            <a:extLst>
              <a:ext uri="{FF2B5EF4-FFF2-40B4-BE49-F238E27FC236}">
                <a16:creationId xmlns:a16="http://schemas.microsoft.com/office/drawing/2014/main" id="{DF324C89-8426-4E0C-925C-09612553D76E}"/>
              </a:ext>
            </a:extLst>
          </p:cNvPr>
          <p:cNvSpPr>
            <a:spLocks noChangeArrowheads="1"/>
          </p:cNvSpPr>
          <p:nvPr/>
        </p:nvSpPr>
        <p:spPr bwMode="auto">
          <a:xfrm rot="10800000" flipV="1">
            <a:off x="6616627" y="5428707"/>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a:t>
            </a:r>
            <a:r>
              <a:rPr lang="en-US" altLang="zh-CN" sz="900" kern="0" dirty="0">
                <a:solidFill>
                  <a:srgbClr val="FF9933"/>
                </a:solidFill>
              </a:rPr>
              <a:t>0</a:t>
            </a:r>
            <a:r>
              <a:rPr lang="en-US" altLang="en-US" sz="900" kern="0" dirty="0">
                <a:solidFill>
                  <a:srgbClr val="FF9933"/>
                </a:solidFill>
              </a:rPr>
              <a:t>,</a:t>
            </a:r>
            <a:r>
              <a:rPr lang="en-US" altLang="zh-CN" sz="900" kern="0" dirty="0">
                <a:solidFill>
                  <a:srgbClr val="FF9933"/>
                </a:solidFill>
              </a:rPr>
              <a:t>467</a:t>
            </a:r>
            <a:endParaRPr lang="en-US" altLang="en-US" sz="900" dirty="0">
              <a:solidFill>
                <a:srgbClr val="FF9933"/>
              </a:solidFill>
            </a:endParaRPr>
          </a:p>
        </p:txBody>
      </p:sp>
      <p:sp>
        <p:nvSpPr>
          <p:cNvPr id="33" name="Oval 178">
            <a:extLst>
              <a:ext uri="{FF2B5EF4-FFF2-40B4-BE49-F238E27FC236}">
                <a16:creationId xmlns:a16="http://schemas.microsoft.com/office/drawing/2014/main" id="{4D5143ED-C1BA-4753-BDE2-BEB638D2AD23}"/>
              </a:ext>
            </a:extLst>
          </p:cNvPr>
          <p:cNvSpPr>
            <a:spLocks noChangeArrowheads="1"/>
          </p:cNvSpPr>
          <p:nvPr/>
        </p:nvSpPr>
        <p:spPr bwMode="auto">
          <a:xfrm rot="10800000" flipV="1">
            <a:off x="7261191" y="5420970"/>
            <a:ext cx="720136" cy="285768"/>
          </a:xfrm>
          <a:prstGeom prst="ellipse">
            <a:avLst/>
          </a:prstGeom>
          <a:noFill/>
          <a:ln w="9525" algn="ctr">
            <a:noFill/>
            <a:round/>
            <a:headEnd/>
            <a:tailEnd/>
          </a:ln>
        </p:spPr>
        <p:txBody>
          <a:bodyPr lIns="18000" tIns="18000" rIns="18000" bIns="1800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l" eaLnBrk="1" fontAlgn="auto" hangingPunct="1">
              <a:lnSpc>
                <a:spcPct val="100000"/>
              </a:lnSpc>
              <a:spcBef>
                <a:spcPts val="0"/>
              </a:spcBef>
              <a:spcAft>
                <a:spcPts val="0"/>
              </a:spcAft>
            </a:pPr>
            <a:r>
              <a:rPr lang="en-US" altLang="en-US" sz="900" kern="0" dirty="0">
                <a:solidFill>
                  <a:srgbClr val="FF9933"/>
                </a:solidFill>
              </a:rPr>
              <a:t>￥2</a:t>
            </a:r>
            <a:r>
              <a:rPr lang="en-US" altLang="zh-CN" sz="900" kern="0" dirty="0">
                <a:solidFill>
                  <a:srgbClr val="FF9933"/>
                </a:solidFill>
              </a:rPr>
              <a:t>0</a:t>
            </a:r>
            <a:r>
              <a:rPr lang="en-US" altLang="en-US" sz="900" kern="0" dirty="0">
                <a:solidFill>
                  <a:srgbClr val="FF9933"/>
                </a:solidFill>
              </a:rPr>
              <a:t>,</a:t>
            </a:r>
            <a:r>
              <a:rPr lang="en-US" altLang="zh-CN" sz="900" kern="0" dirty="0">
                <a:solidFill>
                  <a:srgbClr val="FF9933"/>
                </a:solidFill>
              </a:rPr>
              <a:t>453</a:t>
            </a:r>
            <a:endParaRPr lang="en-US" altLang="en-US" sz="900" dirty="0">
              <a:solidFill>
                <a:srgbClr val="FF9933"/>
              </a:solidFill>
            </a:endParaRPr>
          </a:p>
        </p:txBody>
      </p:sp>
    </p:spTree>
    <p:extLst>
      <p:ext uri="{BB962C8B-B14F-4D97-AF65-F5344CB8AC3E}">
        <p14:creationId xmlns:p14="http://schemas.microsoft.com/office/powerpoint/2010/main" val="15634367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bwMode="auto">
          <a:prstGeom prst="rect">
            <a:avLst/>
          </a:prstGeom>
          <a:noFill/>
          <a:ln>
            <a:miter lim="800000"/>
            <a:headEnd/>
            <a:tailEnd/>
          </a:ln>
        </p:spPr>
        <p:txBody>
          <a:bodyPr>
            <a:normAutofit fontScale="90000"/>
          </a:bodyPr>
          <a:lstStyle/>
          <a:p>
            <a:pPr algn="ctr"/>
            <a:r>
              <a:rPr lang="en-US" altLang="zh-CN" sz="4800" b="1" dirty="0">
                <a:solidFill>
                  <a:srgbClr val="1F497D"/>
                </a:solidFill>
                <a:latin typeface="微软雅黑" panose="020B0503020204020204" pitchFamily="34" charset="-122"/>
                <a:ea typeface="微软雅黑" panose="020B0503020204020204" pitchFamily="34" charset="-122"/>
              </a:rPr>
              <a:t>Thank you !</a:t>
            </a:r>
            <a:endParaRPr lang="zh-CN" altLang="en-US" sz="4800" b="1" dirty="0">
              <a:solidFill>
                <a:srgbClr val="1F497D"/>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361" y="-1"/>
            <a:ext cx="9146272" cy="4329113"/>
          </a:xfrm>
          <a:prstGeom prst="rect">
            <a:avLst/>
          </a:prstGeom>
        </p:spPr>
      </p:pic>
      <p:graphicFrame>
        <p:nvGraphicFramePr>
          <p:cNvPr id="10" name="表格 9"/>
          <p:cNvGraphicFramePr>
            <a:graphicFrameLocks noGrp="1"/>
          </p:cNvGraphicFramePr>
          <p:nvPr>
            <p:extLst>
              <p:ext uri="{D42A27DB-BD31-4B8C-83A1-F6EECF244321}">
                <p14:modId xmlns:p14="http://schemas.microsoft.com/office/powerpoint/2010/main" val="3869670791"/>
              </p:ext>
            </p:extLst>
          </p:nvPr>
        </p:nvGraphicFramePr>
        <p:xfrm>
          <a:off x="0" y="6701934"/>
          <a:ext cx="9144000" cy="125730"/>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524000">
                  <a:extLst>
                    <a:ext uri="{9D8B030D-6E8A-4147-A177-3AD203B41FA5}">
                      <a16:colId xmlns:a16="http://schemas.microsoft.com/office/drawing/2014/main" val="20001"/>
                    </a:ext>
                  </a:extLst>
                </a:gridCol>
                <a:gridCol w="1524000">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gridCol w="1524000">
                  <a:extLst>
                    <a:ext uri="{9D8B030D-6E8A-4147-A177-3AD203B41FA5}">
                      <a16:colId xmlns:a16="http://schemas.microsoft.com/office/drawing/2014/main" val="20004"/>
                    </a:ext>
                  </a:extLst>
                </a:gridCol>
                <a:gridCol w="1524000">
                  <a:extLst>
                    <a:ext uri="{9D8B030D-6E8A-4147-A177-3AD203B41FA5}">
                      <a16:colId xmlns:a16="http://schemas.microsoft.com/office/drawing/2014/main" val="20005"/>
                    </a:ext>
                  </a:extLst>
                </a:gridCol>
              </a:tblGrid>
              <a:tr h="125730">
                <a:tc>
                  <a:txBody>
                    <a:bodyPr/>
                    <a:lstStyle/>
                    <a:p>
                      <a:endParaRPr lang="zh-CN" altLang="en-US" sz="200" dirty="0"/>
                    </a:p>
                  </a:txBody>
                  <a:tcPr>
                    <a:lnL w="12700" cap="flat" cmpd="sng" algn="ctr">
                      <a:no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93E5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1F497D"/>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377B0"/>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91B6E3"/>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E8E8EF"/>
                    </a:solidFill>
                  </a:tcPr>
                </a:tc>
                <a:tc>
                  <a:txBody>
                    <a:bodyPr/>
                    <a:lstStyle/>
                    <a:p>
                      <a:endParaRPr lang="zh-CN" altLang="en-US" sz="200" dirty="0"/>
                    </a:p>
                  </a:txBody>
                  <a:tcPr>
                    <a:lnL w="6350" cap="flat" cmpd="sng" algn="ctr">
                      <a:solidFill>
                        <a:schemeClr val="bg1"/>
                      </a:solid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solidFill>
                      <a:srgbClr val="91CEE3"/>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945190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2E56F3F6-EC52-4763-86E3-6FA93034F11F}" type="slidenum">
              <a:rPr lang="zh-CN" altLang="en-US" smtClean="0">
                <a:latin typeface="+mn-lt"/>
                <a:ea typeface="华文细黑" pitchFamily="2" charset="-122"/>
              </a:rPr>
              <a:pPr>
                <a:defRPr/>
              </a:pPr>
              <a:t>4</a:t>
            </a:fld>
            <a:endParaRPr lang="zh-CN" altLang="en-US" dirty="0">
              <a:latin typeface="+mn-lt"/>
              <a:ea typeface="华文细黑" pitchFamily="2" charset="-122"/>
            </a:endParaRPr>
          </a:p>
        </p:txBody>
      </p:sp>
      <p:sp>
        <p:nvSpPr>
          <p:cNvPr id="3" name="标题 2"/>
          <p:cNvSpPr>
            <a:spLocks noGrp="1"/>
          </p:cNvSpPr>
          <p:nvPr>
            <p:ph type="title" idx="4294967295"/>
          </p:nvPr>
        </p:nvSpPr>
        <p:spPr>
          <a:xfrm>
            <a:off x="1202400" y="296651"/>
            <a:ext cx="7128792" cy="432011"/>
          </a:xfrm>
          <a:prstGeom prst="rect">
            <a:avLst/>
          </a:prstGeom>
        </p:spPr>
        <p:txBody>
          <a:bodyPr/>
          <a:lstStyle/>
          <a:p>
            <a:pPr>
              <a:defRPr/>
            </a:pPr>
            <a:r>
              <a:rPr lang="en-US" altLang="zh-CN" b="1" dirty="0">
                <a:solidFill>
                  <a:srgbClr val="075A77"/>
                </a:solidFill>
                <a:latin typeface="+mn-ea"/>
                <a:ea typeface="+mn-ea"/>
              </a:rPr>
              <a:t>GAIN·</a:t>
            </a:r>
            <a:r>
              <a:rPr lang="zh-CN" altLang="en-US" b="1" dirty="0">
                <a:solidFill>
                  <a:srgbClr val="075A77"/>
                </a:solidFill>
                <a:latin typeface="+mn-ea"/>
                <a:ea typeface="+mn-ea"/>
              </a:rPr>
              <a:t>指数介绍</a:t>
            </a:r>
          </a:p>
        </p:txBody>
      </p:sp>
      <p:sp>
        <p:nvSpPr>
          <p:cNvPr id="5" name="内容占位符 2"/>
          <p:cNvSpPr txBox="1">
            <a:spLocks/>
          </p:cNvSpPr>
          <p:nvPr/>
        </p:nvSpPr>
        <p:spPr>
          <a:xfrm>
            <a:off x="395289" y="969963"/>
            <a:ext cx="8353425" cy="1008063"/>
          </a:xfrm>
          <a:prstGeom prst="rect">
            <a:avLst/>
          </a:prstGeom>
        </p:spPr>
        <p:txBody>
          <a:bodyPr/>
          <a:lstStyle/>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a:t>
            </a:r>
            <a:r>
              <a:rPr lang="zh-CN" altLang="en-US" sz="1600" b="1" dirty="0">
                <a:latin typeface="+mn-ea"/>
                <a:ea typeface="+mn-ea"/>
              </a:rPr>
              <a:t>安路勤</a:t>
            </a:r>
            <a:r>
              <a:rPr lang="zh-CN" altLang="en-US" sz="1600" dirty="0">
                <a:latin typeface="+mn-ea"/>
                <a:ea typeface="+mn-ea"/>
              </a:rPr>
              <a:t>发布，反映乘用车市场终端价格、优惠变化的综合指数体系</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指数每月在北京、上海通过“汽车市场信息研讨会”向各大媒体发布</a:t>
            </a:r>
          </a:p>
          <a:p>
            <a:pPr marL="342900" indent="-342900" algn="l" eaLnBrk="0" hangingPunct="0">
              <a:lnSpc>
                <a:spcPct val="200000"/>
              </a:lnSpc>
              <a:spcBef>
                <a:spcPct val="20000"/>
              </a:spcBef>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指数由价格变化指数和终端优惠指数两大体系组成</a:t>
            </a:r>
            <a:endParaRPr lang="zh-CN" altLang="en-US" sz="1600" dirty="0">
              <a:latin typeface="+mn-lt"/>
              <a:ea typeface="华文细黑" pitchFamily="2" charset="-122"/>
            </a:endParaRPr>
          </a:p>
        </p:txBody>
      </p:sp>
      <p:sp>
        <p:nvSpPr>
          <p:cNvPr id="12" name="AutoShape 36"/>
          <p:cNvSpPr>
            <a:spLocks noChangeArrowheads="1"/>
          </p:cNvSpPr>
          <p:nvPr/>
        </p:nvSpPr>
        <p:spPr bwMode="auto">
          <a:xfrm>
            <a:off x="3489327" y="320675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以车型均价为基础，各车型销量为权重，结果反映终端市场成交价的变化趋势</a:t>
            </a:r>
            <a:endParaRPr lang="en-US" altLang="zh-CN" sz="1600" b="1" kern="0" dirty="0">
              <a:solidFill>
                <a:srgbClr val="000099"/>
              </a:solidFill>
              <a:latin typeface="+mn-lt"/>
              <a:ea typeface="华文细黑" pitchFamily="2" charset="-122"/>
            </a:endParaRPr>
          </a:p>
        </p:txBody>
      </p:sp>
      <p:sp>
        <p:nvSpPr>
          <p:cNvPr id="13" name="AutoShape 37"/>
          <p:cNvSpPr>
            <a:spLocks noChangeArrowheads="1"/>
          </p:cNvSpPr>
          <p:nvPr/>
        </p:nvSpPr>
        <p:spPr bwMode="auto">
          <a:xfrm>
            <a:off x="3495677" y="4787904"/>
            <a:ext cx="5148263" cy="1008063"/>
          </a:xfrm>
          <a:prstGeom prst="roundRect">
            <a:avLst>
              <a:gd name="adj" fmla="val 16667"/>
            </a:avLst>
          </a:prstGeom>
          <a:solidFill>
            <a:srgbClr val="FFFFFF"/>
          </a:solidFill>
          <a:ln w="12700" algn="ctr">
            <a:solidFill>
              <a:srgbClr val="275C9D"/>
            </a:solidFill>
            <a:round/>
            <a:headEnd/>
            <a:tailEnd/>
          </a:ln>
          <a:effectLst>
            <a:outerShdw dist="81320" dir="3080412" algn="ctr" rotWithShape="0">
              <a:srgbClr val="808080">
                <a:alpha val="50000"/>
              </a:srgbClr>
            </a:outerShdw>
          </a:effectLst>
        </p:spPr>
        <p:txBody>
          <a:bodyPr anchor="ctr"/>
          <a:lstStyle/>
          <a:p>
            <a:pPr algn="l" fontAlgn="auto">
              <a:lnSpc>
                <a:spcPct val="150000"/>
              </a:lnSpc>
              <a:spcBef>
                <a:spcPts val="0"/>
              </a:spcBef>
              <a:spcAft>
                <a:spcPts val="0"/>
              </a:spcAft>
              <a:defRPr/>
            </a:pPr>
            <a:r>
              <a:rPr lang="zh-CN" altLang="en-US" sz="1600" b="1" kern="0" dirty="0">
                <a:solidFill>
                  <a:srgbClr val="000099"/>
                </a:solidFill>
                <a:latin typeface="+mn-lt"/>
                <a:ea typeface="华文细黑" pitchFamily="2" charset="-122"/>
              </a:rPr>
              <a:t>以车型优惠幅度为基础，各车型销量作为权重，结果反映终端市场优惠变化幅度</a:t>
            </a:r>
          </a:p>
        </p:txBody>
      </p:sp>
      <p:grpSp>
        <p:nvGrpSpPr>
          <p:cNvPr id="4" name="组合 3"/>
          <p:cNvGrpSpPr/>
          <p:nvPr/>
        </p:nvGrpSpPr>
        <p:grpSpPr>
          <a:xfrm>
            <a:off x="278923" y="3250410"/>
            <a:ext cx="2489200" cy="920751"/>
            <a:chOff x="278923" y="3250410"/>
            <a:chExt cx="2489200" cy="920751"/>
          </a:xfrm>
        </p:grpSpPr>
        <p:sp>
          <p:nvSpPr>
            <p:cNvPr id="20" name="Freeform 14"/>
            <p:cNvSpPr>
              <a:spLocks/>
            </p:cNvSpPr>
            <p:nvPr/>
          </p:nvSpPr>
          <p:spPr bwMode="auto">
            <a:xfrm>
              <a:off x="278923" y="3250410"/>
              <a:ext cx="2489200"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21" name="Rectangle 27"/>
            <p:cNvSpPr>
              <a:spLocks noChangeArrowheads="1"/>
            </p:cNvSpPr>
            <p:nvPr/>
          </p:nvSpPr>
          <p:spPr bwMode="auto">
            <a:xfrm>
              <a:off x="353536" y="3527429"/>
              <a:ext cx="2339975" cy="366713"/>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j-lt"/>
                  <a:ea typeface="华文细黑" pitchFamily="2" charset="-122"/>
                </a:rPr>
                <a:t>GAIN</a:t>
              </a:r>
              <a:r>
                <a:rPr lang="zh-CN" altLang="zh-CN" sz="2000" b="1" dirty="0">
                  <a:solidFill>
                    <a:schemeClr val="bg1"/>
                  </a:solidFill>
                  <a:latin typeface="+mn-lt"/>
                  <a:ea typeface="华文细黑" pitchFamily="2" charset="-122"/>
                </a:rPr>
                <a:t>.</a:t>
              </a:r>
              <a:r>
                <a:rPr lang="zh-CN" altLang="en-US" sz="2000" b="1" dirty="0">
                  <a:solidFill>
                    <a:schemeClr val="bg1"/>
                  </a:solidFill>
                  <a:latin typeface="+mn-lt"/>
                  <a:ea typeface="华文细黑" pitchFamily="2" charset="-122"/>
                </a:rPr>
                <a:t>价格变化指数</a:t>
              </a:r>
              <a:endParaRPr lang="en-US" altLang="zh-CN" sz="2000" b="1" dirty="0">
                <a:solidFill>
                  <a:schemeClr val="bg1"/>
                </a:solidFill>
                <a:latin typeface="+mn-lt"/>
                <a:ea typeface="华文细黑" pitchFamily="2" charset="-122"/>
              </a:endParaRPr>
            </a:p>
          </p:txBody>
        </p:sp>
      </p:grpSp>
      <p:grpSp>
        <p:nvGrpSpPr>
          <p:cNvPr id="6" name="组合 5"/>
          <p:cNvGrpSpPr/>
          <p:nvPr/>
        </p:nvGrpSpPr>
        <p:grpSpPr>
          <a:xfrm>
            <a:off x="250825" y="4831560"/>
            <a:ext cx="2490788" cy="920751"/>
            <a:chOff x="250825" y="4831560"/>
            <a:chExt cx="2490788" cy="920751"/>
          </a:xfrm>
        </p:grpSpPr>
        <p:sp>
          <p:nvSpPr>
            <p:cNvPr id="23" name="Freeform 14"/>
            <p:cNvSpPr>
              <a:spLocks/>
            </p:cNvSpPr>
            <p:nvPr/>
          </p:nvSpPr>
          <p:spPr bwMode="auto">
            <a:xfrm>
              <a:off x="250825" y="4831560"/>
              <a:ext cx="2490788" cy="920751"/>
            </a:xfrm>
            <a:custGeom>
              <a:avLst/>
              <a:gdLst/>
              <a:ahLst/>
              <a:cxnLst>
                <a:cxn ang="0">
                  <a:pos x="0" y="517"/>
                </a:cxn>
                <a:cxn ang="0">
                  <a:pos x="0" y="0"/>
                </a:cxn>
                <a:cxn ang="0">
                  <a:pos x="856" y="0"/>
                </a:cxn>
                <a:cxn ang="0">
                  <a:pos x="856" y="517"/>
                </a:cxn>
                <a:cxn ang="0">
                  <a:pos x="847" y="525"/>
                </a:cxn>
                <a:cxn ang="0">
                  <a:pos x="831" y="533"/>
                </a:cxn>
                <a:cxn ang="0">
                  <a:pos x="812" y="546"/>
                </a:cxn>
                <a:cxn ang="0">
                  <a:pos x="753" y="567"/>
                </a:cxn>
                <a:cxn ang="0">
                  <a:pos x="664" y="579"/>
                </a:cxn>
                <a:cxn ang="0">
                  <a:pos x="610" y="575"/>
                </a:cxn>
                <a:cxn ang="0">
                  <a:pos x="566" y="558"/>
                </a:cxn>
                <a:cxn ang="0">
                  <a:pos x="482" y="517"/>
                </a:cxn>
                <a:cxn ang="0">
                  <a:pos x="388" y="475"/>
                </a:cxn>
                <a:cxn ang="0">
                  <a:pos x="335" y="459"/>
                </a:cxn>
                <a:cxn ang="0">
                  <a:pos x="271" y="454"/>
                </a:cxn>
                <a:cxn ang="0">
                  <a:pos x="167" y="463"/>
                </a:cxn>
                <a:cxn ang="0">
                  <a:pos x="84" y="483"/>
                </a:cxn>
                <a:cxn ang="0">
                  <a:pos x="25" y="504"/>
                </a:cxn>
                <a:cxn ang="0">
                  <a:pos x="5" y="513"/>
                </a:cxn>
                <a:cxn ang="0">
                  <a:pos x="0" y="517"/>
                </a:cxn>
              </a:cxnLst>
              <a:rect l="0" t="0" r="r" b="b"/>
              <a:pathLst>
                <a:path w="857" h="580">
                  <a:moveTo>
                    <a:pt x="0" y="517"/>
                  </a:moveTo>
                  <a:lnTo>
                    <a:pt x="0" y="0"/>
                  </a:lnTo>
                  <a:lnTo>
                    <a:pt x="856" y="0"/>
                  </a:lnTo>
                  <a:lnTo>
                    <a:pt x="856" y="517"/>
                  </a:lnTo>
                  <a:lnTo>
                    <a:pt x="847" y="525"/>
                  </a:lnTo>
                  <a:lnTo>
                    <a:pt x="831" y="533"/>
                  </a:lnTo>
                  <a:lnTo>
                    <a:pt x="812" y="546"/>
                  </a:lnTo>
                  <a:lnTo>
                    <a:pt x="753" y="567"/>
                  </a:lnTo>
                  <a:lnTo>
                    <a:pt x="664" y="579"/>
                  </a:lnTo>
                  <a:lnTo>
                    <a:pt x="610" y="575"/>
                  </a:lnTo>
                  <a:lnTo>
                    <a:pt x="566" y="558"/>
                  </a:lnTo>
                  <a:lnTo>
                    <a:pt x="482" y="517"/>
                  </a:lnTo>
                  <a:lnTo>
                    <a:pt x="388" y="475"/>
                  </a:lnTo>
                  <a:lnTo>
                    <a:pt x="335" y="459"/>
                  </a:lnTo>
                  <a:lnTo>
                    <a:pt x="271" y="454"/>
                  </a:lnTo>
                  <a:lnTo>
                    <a:pt x="167" y="463"/>
                  </a:lnTo>
                  <a:lnTo>
                    <a:pt x="84" y="483"/>
                  </a:lnTo>
                  <a:lnTo>
                    <a:pt x="25" y="504"/>
                  </a:lnTo>
                  <a:lnTo>
                    <a:pt x="5" y="513"/>
                  </a:lnTo>
                  <a:lnTo>
                    <a:pt x="0" y="517"/>
                  </a:lnTo>
                </a:path>
              </a:pathLst>
            </a:custGeom>
            <a:solidFill>
              <a:srgbClr val="275C9D"/>
            </a:solidFill>
            <a:ln w="12700" cap="rnd" cmpd="sng">
              <a:solidFill>
                <a:srgbClr val="009999"/>
              </a:solidFill>
              <a:prstDash val="solid"/>
              <a:round/>
              <a:headEnd type="none" w="med" len="med"/>
              <a:tailEnd type="none" w="med" len="med"/>
            </a:ln>
            <a:effectLst>
              <a:outerShdw dist="40161" dir="4293903" algn="ctr" rotWithShape="0">
                <a:srgbClr val="C0C0C0"/>
              </a:outerShdw>
            </a:effectLst>
          </p:spPr>
          <p:txBody>
            <a:bodyPr/>
            <a:lstStyle/>
            <a:p>
              <a:pPr algn="ctr" eaLnBrk="0" hangingPunct="0">
                <a:lnSpc>
                  <a:spcPct val="80000"/>
                </a:lnSpc>
                <a:spcBef>
                  <a:spcPct val="20000"/>
                </a:spcBef>
                <a:buFont typeface="Arial" charset="0"/>
                <a:buNone/>
                <a:defRPr/>
              </a:pPr>
              <a:endParaRPr lang="zh-CN" altLang="zh-CN" sz="1200" b="1">
                <a:latin typeface="+mn-lt"/>
                <a:ea typeface="华文细黑" pitchFamily="2" charset="-122"/>
              </a:endParaRPr>
            </a:p>
          </p:txBody>
        </p:sp>
        <p:sp>
          <p:nvSpPr>
            <p:cNvPr id="9" name="Rectangle 28"/>
            <p:cNvSpPr>
              <a:spLocks noChangeArrowheads="1"/>
            </p:cNvSpPr>
            <p:nvPr/>
          </p:nvSpPr>
          <p:spPr bwMode="auto">
            <a:xfrm>
              <a:off x="307975" y="5108579"/>
              <a:ext cx="2376488" cy="366712"/>
            </a:xfrm>
            <a:prstGeom prst="rect">
              <a:avLst/>
            </a:prstGeom>
            <a:noFill/>
            <a:ln w="9525" algn="ctr">
              <a:noFill/>
              <a:miter lim="800000"/>
              <a:headEnd/>
              <a:tailEnd/>
            </a:ln>
          </p:spPr>
          <p:txBody>
            <a:bodyPr lIns="54000" rIns="54000"/>
            <a:lstStyle/>
            <a:p>
              <a:pPr algn="ctr" eaLnBrk="0" hangingPunct="0">
                <a:lnSpc>
                  <a:spcPct val="80000"/>
                </a:lnSpc>
                <a:spcBef>
                  <a:spcPct val="20000"/>
                </a:spcBef>
                <a:buFont typeface="Arial" charset="0"/>
                <a:buNone/>
                <a:defRPr/>
              </a:pPr>
              <a:r>
                <a:rPr lang="zh-CN" altLang="zh-CN" sz="2000" b="1" dirty="0">
                  <a:solidFill>
                    <a:schemeClr val="bg1"/>
                  </a:solidFill>
                  <a:latin typeface="+mn-lt"/>
                  <a:ea typeface="华文细黑" pitchFamily="2" charset="-122"/>
                </a:rPr>
                <a:t>GAIN.</a:t>
              </a:r>
              <a:r>
                <a:rPr lang="zh-CN" altLang="en-US" sz="2000" b="1" dirty="0">
                  <a:solidFill>
                    <a:schemeClr val="bg1"/>
                  </a:solidFill>
                  <a:latin typeface="+mn-lt"/>
                  <a:ea typeface="华文细黑" pitchFamily="2" charset="-122"/>
                </a:rPr>
                <a:t>终端优惠指数</a:t>
              </a:r>
              <a:endParaRPr lang="en-US" altLang="zh-CN" sz="2000" b="1" dirty="0">
                <a:solidFill>
                  <a:schemeClr val="bg1"/>
                </a:solidFill>
                <a:latin typeface="+mn-lt"/>
                <a:ea typeface="华文细黑" pitchFamily="2" charset="-122"/>
              </a:endParaRPr>
            </a:p>
          </p:txBody>
        </p:sp>
      </p:grpSp>
      <p:sp>
        <p:nvSpPr>
          <p:cNvPr id="24" name="AutoShape 4"/>
          <p:cNvSpPr>
            <a:spLocks noChangeArrowheads="1"/>
          </p:cNvSpPr>
          <p:nvPr/>
        </p:nvSpPr>
        <p:spPr bwMode="auto">
          <a:xfrm rot="5400000">
            <a:off x="2715181" y="3604422"/>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5" name="AutoShape 4"/>
          <p:cNvSpPr>
            <a:spLocks noChangeArrowheads="1"/>
          </p:cNvSpPr>
          <p:nvPr/>
        </p:nvSpPr>
        <p:spPr bwMode="auto">
          <a:xfrm rot="5400000">
            <a:off x="2705101" y="5185573"/>
            <a:ext cx="827087" cy="212725"/>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Tree>
    <p:extLst>
      <p:ext uri="{BB962C8B-B14F-4D97-AF65-F5344CB8AC3E}">
        <p14:creationId xmlns:p14="http://schemas.microsoft.com/office/powerpoint/2010/main" val="2648854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1DD66162-4F84-4156-93D3-F06BCC6ED210}" type="slidenum">
              <a:rPr lang="zh-CN" altLang="en-US" smtClean="0">
                <a:latin typeface="+mn-lt"/>
                <a:ea typeface="华文细黑" pitchFamily="2" charset="-122"/>
              </a:rPr>
              <a:pPr>
                <a:defRPr/>
              </a:pPr>
              <a:t>5</a:t>
            </a:fld>
            <a:endParaRPr lang="zh-CN" altLang="en-US">
              <a:latin typeface="+mn-lt"/>
              <a:ea typeface="华文细黑" pitchFamily="2" charset="-122"/>
            </a:endParaRPr>
          </a:p>
        </p:txBody>
      </p:sp>
      <p:sp>
        <p:nvSpPr>
          <p:cNvPr id="3" name="标题 2"/>
          <p:cNvSpPr>
            <a:spLocks noGrp="1"/>
          </p:cNvSpPr>
          <p:nvPr>
            <p:ph type="title" idx="4294967295"/>
          </p:nvPr>
        </p:nvSpPr>
        <p:spPr>
          <a:xfrm>
            <a:off x="1202940" y="296652"/>
            <a:ext cx="7221923" cy="432011"/>
          </a:xfrm>
          <a:prstGeom prst="rect">
            <a:avLst/>
          </a:prstGeom>
        </p:spPr>
        <p:txBody>
          <a:bodyPr/>
          <a:lstStyle/>
          <a:p>
            <a:pPr>
              <a:defRPr/>
            </a:pPr>
            <a:r>
              <a:rPr lang="en-US" altLang="zh-CN" b="1" dirty="0">
                <a:solidFill>
                  <a:srgbClr val="075A77"/>
                </a:solidFill>
                <a:latin typeface="+mj-ea"/>
                <a:ea typeface="+mj-ea"/>
              </a:rPr>
              <a:t>GAIN·</a:t>
            </a:r>
            <a:r>
              <a:rPr lang="zh-CN" altLang="en-US" b="1" dirty="0">
                <a:solidFill>
                  <a:srgbClr val="075A77"/>
                </a:solidFill>
                <a:latin typeface="+mj-ea"/>
                <a:ea typeface="+mj-ea"/>
              </a:rPr>
              <a:t>指数研究信息</a:t>
            </a:r>
          </a:p>
        </p:txBody>
      </p:sp>
      <p:sp>
        <p:nvSpPr>
          <p:cNvPr id="4" name="内容占位符 2"/>
          <p:cNvSpPr txBox="1">
            <a:spLocks/>
          </p:cNvSpPr>
          <p:nvPr/>
        </p:nvSpPr>
        <p:spPr>
          <a:xfrm>
            <a:off x="2122490" y="836513"/>
            <a:ext cx="6842125" cy="576263"/>
          </a:xfrm>
          <a:prstGeom prst="rect">
            <a:avLst/>
          </a:prstGeom>
          <a:noFill/>
        </p:spPr>
        <p:txBody>
          <a:bodyPr/>
          <a:lstStyle/>
          <a:p>
            <a:pPr marL="342900" indent="-342900" algn="l" eaLnBrk="0" hangingPunct="0">
              <a:lnSpc>
                <a:spcPct val="120000"/>
              </a:lnSpc>
              <a:spcBef>
                <a:spcPct val="20000"/>
              </a:spcBef>
              <a:buClr>
                <a:srgbClr val="275C9D"/>
              </a:buClr>
              <a:buSzPct val="75000"/>
              <a:buFont typeface="Wingdings" pitchFamily="2" charset="2"/>
              <a:buChar char="n"/>
              <a:defRPr/>
            </a:pPr>
            <a:r>
              <a:rPr lang="zh-CN" altLang="en-US" sz="1300" dirty="0">
                <a:latin typeface="+mn-ea"/>
                <a:ea typeface="+mn-ea"/>
              </a:rPr>
              <a:t>目前参加研究的城市为北京、上海、广州、成都、武汉等</a:t>
            </a:r>
            <a:r>
              <a:rPr lang="en-US" altLang="zh-CN" sz="1300" dirty="0">
                <a:latin typeface="+mn-ea"/>
                <a:ea typeface="+mn-ea"/>
              </a:rPr>
              <a:t>46</a:t>
            </a:r>
            <a:r>
              <a:rPr lang="zh-CN" altLang="en-US" sz="1300" dirty="0">
                <a:latin typeface="+mn-ea"/>
                <a:ea typeface="+mn-ea"/>
              </a:rPr>
              <a:t>个城市，覆盖了全国乘用车主销区域的一、二、三线城市。</a:t>
            </a:r>
          </a:p>
        </p:txBody>
      </p:sp>
      <p:sp>
        <p:nvSpPr>
          <p:cNvPr id="6" name="内容占位符 2"/>
          <p:cNvSpPr txBox="1">
            <a:spLocks/>
          </p:cNvSpPr>
          <p:nvPr/>
        </p:nvSpPr>
        <p:spPr bwMode="auto">
          <a:xfrm>
            <a:off x="2124079" y="1340892"/>
            <a:ext cx="6335713" cy="431800"/>
          </a:xfrm>
          <a:prstGeom prst="rect">
            <a:avLst/>
          </a:prstGeom>
          <a:noFill/>
          <a:ln w="9525">
            <a:noFill/>
            <a:miter lim="800000"/>
            <a:headEnd/>
            <a:tailEnd/>
          </a:ln>
          <a:effectLst/>
        </p:spPr>
        <p:txBody>
          <a:bodyPr anchor="ctr"/>
          <a:lstStyle/>
          <a:p>
            <a:pPr marL="342900" indent="-342900" algn="l">
              <a:spcBef>
                <a:spcPct val="20000"/>
              </a:spcBef>
              <a:buClr>
                <a:srgbClr val="275C9D"/>
              </a:buClr>
              <a:buSzPct val="75000"/>
              <a:buFont typeface="Wingdings" pitchFamily="2" charset="2"/>
              <a:buChar char="n"/>
              <a:defRPr/>
            </a:pPr>
            <a:r>
              <a:rPr lang="zh-CN" altLang="en-US" sz="1300" kern="0" dirty="0">
                <a:latin typeface="+mn-ea"/>
                <a:ea typeface="+mn-ea"/>
              </a:rPr>
              <a:t>参考国际通用的分级标准，个别品牌因车价差异有所调整。</a:t>
            </a:r>
          </a:p>
        </p:txBody>
      </p:sp>
      <p:sp>
        <p:nvSpPr>
          <p:cNvPr id="8" name="内容占位符 2"/>
          <p:cNvSpPr txBox="1">
            <a:spLocks/>
          </p:cNvSpPr>
          <p:nvPr/>
        </p:nvSpPr>
        <p:spPr bwMode="auto">
          <a:xfrm>
            <a:off x="2124077" y="1700808"/>
            <a:ext cx="6697663" cy="431800"/>
          </a:xfrm>
          <a:prstGeom prst="rect">
            <a:avLst/>
          </a:prstGeom>
          <a:noFill/>
        </p:spPr>
        <p:txBody>
          <a:bodyPr/>
          <a:lstStyle>
            <a:defPPr>
              <a:defRPr lang="zh-CN"/>
            </a:defPPr>
            <a:lvl1pPr marL="342900" indent="-342900" algn="l">
              <a:lnSpc>
                <a:spcPct val="120000"/>
              </a:lnSpc>
              <a:buClr>
                <a:srgbClr val="275C9D"/>
              </a:buClr>
              <a:buSzPct val="75000"/>
              <a:buFont typeface="Wingdings" pitchFamily="2" charset="2"/>
              <a:buChar char="n"/>
              <a:defRPr sz="1300">
                <a:latin typeface="+mn-ea"/>
                <a:ea typeface="+mn-ea"/>
              </a:defRPr>
            </a:lvl1pPr>
          </a:lstStyle>
          <a:p>
            <a:r>
              <a:rPr lang="zh-CN" altLang="en-US" dirty="0"/>
              <a:t>为反映真实市场价格变化，参与</a:t>
            </a:r>
            <a:r>
              <a:rPr lang="en-US" altLang="zh-CN" dirty="0"/>
              <a:t>2017</a:t>
            </a:r>
            <a:r>
              <a:rPr lang="zh-CN" altLang="en-US" dirty="0"/>
              <a:t>年</a:t>
            </a:r>
            <a:r>
              <a:rPr lang="en-US" altLang="zh-CN" dirty="0"/>
              <a:t>GAIN·</a:t>
            </a:r>
            <a:r>
              <a:rPr lang="zh-CN" altLang="en-US" dirty="0"/>
              <a:t>指数计算的车型为以下指定</a:t>
            </a:r>
            <a:r>
              <a:rPr lang="en-US" altLang="zh-CN" dirty="0"/>
              <a:t>211</a:t>
            </a:r>
            <a:r>
              <a:rPr lang="zh-CN" altLang="en-US" dirty="0"/>
              <a:t>个品牌的在销车型</a:t>
            </a:r>
            <a:r>
              <a:rPr lang="en-US" altLang="zh-CN" dirty="0"/>
              <a:t>:</a:t>
            </a:r>
          </a:p>
        </p:txBody>
      </p:sp>
      <p:sp>
        <p:nvSpPr>
          <p:cNvPr id="13" name="Text Box 1785"/>
          <p:cNvSpPr txBox="1">
            <a:spLocks noChangeArrowheads="1"/>
          </p:cNvSpPr>
          <p:nvPr/>
        </p:nvSpPr>
        <p:spPr bwMode="auto">
          <a:xfrm>
            <a:off x="756188" y="836513"/>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研究城市</a:t>
            </a:r>
            <a:endParaRPr lang="en-US" altLang="ko-KR" sz="1600" b="1" dirty="0">
              <a:solidFill>
                <a:srgbClr val="002060"/>
              </a:solidFill>
              <a:latin typeface="+mn-lt"/>
              <a:ea typeface="华文细黑" pitchFamily="2" charset="-122"/>
            </a:endParaRPr>
          </a:p>
        </p:txBody>
      </p:sp>
      <p:sp>
        <p:nvSpPr>
          <p:cNvPr id="17" name="Text Box 1785"/>
          <p:cNvSpPr txBox="1">
            <a:spLocks noChangeArrowheads="1"/>
          </p:cNvSpPr>
          <p:nvPr/>
        </p:nvSpPr>
        <p:spPr bwMode="auto">
          <a:xfrm>
            <a:off x="755653" y="1340892"/>
            <a:ext cx="1004888" cy="288925"/>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分级标准</a:t>
            </a:r>
            <a:endParaRPr lang="en-US" altLang="ko-KR" sz="1600" b="1" dirty="0">
              <a:solidFill>
                <a:srgbClr val="002060"/>
              </a:solidFill>
              <a:latin typeface="+mn-lt"/>
              <a:ea typeface="华文细黑" pitchFamily="2" charset="-122"/>
            </a:endParaRPr>
          </a:p>
        </p:txBody>
      </p:sp>
      <p:sp>
        <p:nvSpPr>
          <p:cNvPr id="21" name="Text Box 1785"/>
          <p:cNvSpPr txBox="1">
            <a:spLocks noChangeArrowheads="1"/>
          </p:cNvSpPr>
          <p:nvPr/>
        </p:nvSpPr>
        <p:spPr bwMode="auto">
          <a:xfrm>
            <a:off x="755394" y="1700808"/>
            <a:ext cx="1005403" cy="289310"/>
          </a:xfrm>
          <a:prstGeom prst="rect">
            <a:avLst/>
          </a:prstGeom>
          <a:noFill/>
          <a:ln w="9525" algn="ctr">
            <a:noFill/>
            <a:miter lim="800000"/>
            <a:headEnd/>
            <a:tailEnd/>
          </a:ln>
          <a:effectLst/>
        </p:spPr>
        <p:txBody>
          <a:bodyPr wrap="none">
            <a:spAutoFit/>
          </a:bodyPr>
          <a:lstStyle/>
          <a:p>
            <a:pPr algn="ctr" eaLnBrk="0" hangingPunct="0">
              <a:lnSpc>
                <a:spcPct val="80000"/>
              </a:lnSpc>
              <a:spcBef>
                <a:spcPct val="20000"/>
              </a:spcBef>
              <a:buFont typeface="Arial" charset="0"/>
              <a:buNone/>
              <a:defRPr/>
            </a:pPr>
            <a:r>
              <a:rPr lang="zh-CN" altLang="en-US" sz="1600" b="1" dirty="0">
                <a:solidFill>
                  <a:srgbClr val="002060"/>
                </a:solidFill>
                <a:latin typeface="+mn-lt"/>
                <a:ea typeface="华文细黑" pitchFamily="2" charset="-122"/>
              </a:rPr>
              <a:t>研究品牌</a:t>
            </a:r>
            <a:endParaRPr lang="en-US" altLang="ko-KR" sz="1600" b="1" dirty="0">
              <a:solidFill>
                <a:srgbClr val="002060"/>
              </a:solidFill>
              <a:latin typeface="+mn-lt"/>
              <a:ea typeface="华文细黑" pitchFamily="2" charset="-122"/>
            </a:endParaRPr>
          </a:p>
        </p:txBody>
      </p:sp>
      <p:sp>
        <p:nvSpPr>
          <p:cNvPr id="23" name="Freeform 12"/>
          <p:cNvSpPr>
            <a:spLocks/>
          </p:cNvSpPr>
          <p:nvPr/>
        </p:nvSpPr>
        <p:spPr bwMode="auto">
          <a:xfrm>
            <a:off x="179391" y="836513"/>
            <a:ext cx="619125" cy="314325"/>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4" name="Freeform 12"/>
          <p:cNvSpPr>
            <a:spLocks/>
          </p:cNvSpPr>
          <p:nvPr/>
        </p:nvSpPr>
        <p:spPr bwMode="auto">
          <a:xfrm>
            <a:off x="179391" y="1340892"/>
            <a:ext cx="619125" cy="315913"/>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25" name="Freeform 12"/>
          <p:cNvSpPr>
            <a:spLocks/>
          </p:cNvSpPr>
          <p:nvPr/>
        </p:nvSpPr>
        <p:spPr bwMode="auto">
          <a:xfrm>
            <a:off x="179391" y="1700808"/>
            <a:ext cx="619125" cy="315912"/>
          </a:xfrm>
          <a:custGeom>
            <a:avLst/>
            <a:gdLst>
              <a:gd name="T0" fmla="*/ 0 w 1262"/>
              <a:gd name="T1" fmla="*/ 0 h 816"/>
              <a:gd name="T2" fmla="*/ 301 w 1262"/>
              <a:gd name="T3" fmla="*/ 415 h 816"/>
              <a:gd name="T4" fmla="*/ 9 w 1262"/>
              <a:gd name="T5" fmla="*/ 815 h 816"/>
              <a:gd name="T6" fmla="*/ 960 w 1262"/>
              <a:gd name="T7" fmla="*/ 815 h 816"/>
              <a:gd name="T8" fmla="*/ 1261 w 1262"/>
              <a:gd name="T9" fmla="*/ 408 h 816"/>
              <a:gd name="T10" fmla="*/ 951 w 1262"/>
              <a:gd name="T11" fmla="*/ 0 h 816"/>
              <a:gd name="T12" fmla="*/ 0 w 1262"/>
              <a:gd name="T13" fmla="*/ 0 h 816"/>
              <a:gd name="T14" fmla="*/ 0 60000 65536"/>
              <a:gd name="T15" fmla="*/ 0 60000 65536"/>
              <a:gd name="T16" fmla="*/ 0 60000 65536"/>
              <a:gd name="T17" fmla="*/ 0 60000 65536"/>
              <a:gd name="T18" fmla="*/ 0 60000 65536"/>
              <a:gd name="T19" fmla="*/ 0 60000 65536"/>
              <a:gd name="T20" fmla="*/ 0 60000 65536"/>
              <a:gd name="T21" fmla="*/ 0 w 1262"/>
              <a:gd name="T22" fmla="*/ 0 h 816"/>
              <a:gd name="T23" fmla="*/ 1262 w 1262"/>
              <a:gd name="T24" fmla="*/ 816 h 8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2" h="816">
                <a:moveTo>
                  <a:pt x="0" y="0"/>
                </a:moveTo>
                <a:lnTo>
                  <a:pt x="301" y="415"/>
                </a:lnTo>
                <a:lnTo>
                  <a:pt x="9" y="815"/>
                </a:lnTo>
                <a:lnTo>
                  <a:pt x="960" y="815"/>
                </a:lnTo>
                <a:lnTo>
                  <a:pt x="1261" y="408"/>
                </a:lnTo>
                <a:lnTo>
                  <a:pt x="951" y="0"/>
                </a:lnTo>
                <a:lnTo>
                  <a:pt x="0" y="0"/>
                </a:lnTo>
              </a:path>
            </a:pathLst>
          </a:custGeom>
          <a:solidFill>
            <a:srgbClr val="275C9D"/>
          </a:solidFill>
          <a:ln w="57150" cap="rnd">
            <a:solidFill>
              <a:srgbClr val="FFFFFF"/>
            </a:solidFill>
            <a:round/>
            <a:headEnd/>
            <a:tailEnd/>
          </a:ln>
        </p:spPr>
        <p:txBody>
          <a:bodyPr/>
          <a:lstStyle/>
          <a:p>
            <a:pPr algn="ctr" eaLnBrk="0" hangingPunct="0">
              <a:lnSpc>
                <a:spcPct val="80000"/>
              </a:lnSpc>
              <a:spcBef>
                <a:spcPct val="20000"/>
              </a:spcBef>
              <a:buFont typeface="Arial" charset="0"/>
              <a:buNone/>
              <a:defRPr/>
            </a:pPr>
            <a:endParaRPr lang="zh-CN" altLang="zh-CN" b="1" i="1">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latin typeface="+mn-lt"/>
              <a:ea typeface="华文细黑" pitchFamily="2" charset="-122"/>
            </a:endParaRPr>
          </a:p>
        </p:txBody>
      </p:sp>
      <p:sp>
        <p:nvSpPr>
          <p:cNvPr id="19" name="AutoShape 5"/>
          <p:cNvSpPr>
            <a:spLocks noChangeAspect="1" noChangeArrowheads="1"/>
          </p:cNvSpPr>
          <p:nvPr/>
        </p:nvSpPr>
        <p:spPr bwMode="auto">
          <a:xfrm rot="10800000">
            <a:off x="3419873" y="2204864"/>
            <a:ext cx="1080122" cy="245526"/>
          </a:xfrm>
          <a:prstGeom prst="triangle">
            <a:avLst>
              <a:gd name="adj" fmla="val 50000"/>
            </a:avLst>
          </a:prstGeom>
          <a:solidFill>
            <a:srgbClr val="275C9D"/>
          </a:solidFill>
          <a:ln w="6350" algn="ctr">
            <a:noFill/>
            <a:miter lim="800000"/>
            <a:headEnd type="none" w="sm" len="sm"/>
            <a:tailEnd/>
          </a:ln>
          <a:effectLst>
            <a:outerShdw dist="17961" dir="2700000" algn="ctr" rotWithShape="0">
              <a:srgbClr val="808080"/>
            </a:outerShdw>
          </a:effectLst>
        </p:spPr>
        <p:txBody>
          <a:bodyPr tIns="91440" bIns="91440" anchor="ctr"/>
          <a:lstStyle/>
          <a:p>
            <a:pPr marL="12700" indent="-12700">
              <a:lnSpc>
                <a:spcPct val="110000"/>
              </a:lnSpc>
            </a:pPr>
            <a:endParaRPr lang="en-ZA" altLang="zh-CN" sz="1400" dirty="0">
              <a:solidFill>
                <a:srgbClr val="275C9D"/>
              </a:solidFill>
              <a:latin typeface="Calibri" pitchFamily="34" charset="0"/>
            </a:endParaRPr>
          </a:p>
        </p:txBody>
      </p:sp>
      <p:sp>
        <p:nvSpPr>
          <p:cNvPr id="20" name="Rectangle 8"/>
          <p:cNvSpPr>
            <a:spLocks noChangeArrowheads="1"/>
          </p:cNvSpPr>
          <p:nvPr/>
        </p:nvSpPr>
        <p:spPr bwMode="auto">
          <a:xfrm>
            <a:off x="7236296" y="3014165"/>
            <a:ext cx="1656184" cy="3342453"/>
          </a:xfrm>
          <a:prstGeom prst="rect">
            <a:avLst/>
          </a:prstGeom>
          <a:noFill/>
          <a:ln w="9525">
            <a:solidFill>
              <a:srgbClr val="B2B2B2"/>
            </a:solidFill>
            <a:prstDash val="dash"/>
            <a:miter lim="800000"/>
            <a:headEnd/>
            <a:tailEnd/>
          </a:ln>
        </p:spPr>
        <p:txBody>
          <a:bodyPr wrap="square">
            <a:spAutoFit/>
          </a:bodyPr>
          <a:lstStyle/>
          <a:p>
            <a:pPr indent="180975"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目前选取</a:t>
            </a:r>
            <a:r>
              <a:rPr lang="zh-CN" altLang="en-US" sz="1100" b="1" dirty="0">
                <a:solidFill>
                  <a:srgbClr val="000099"/>
                </a:solidFill>
                <a:latin typeface="+mn-lt"/>
                <a:ea typeface="华文细黑" pitchFamily="2" charset="-122"/>
              </a:rPr>
              <a:t>安路勤价格监测体系跟踪品牌中，占</a:t>
            </a:r>
            <a:r>
              <a:rPr lang="en-US" altLang="zh-CN" sz="1100" b="1" dirty="0">
                <a:solidFill>
                  <a:srgbClr val="000099"/>
                </a:solidFill>
                <a:latin typeface="+mn-lt"/>
                <a:ea typeface="华文细黑" pitchFamily="2" charset="-122"/>
              </a:rPr>
              <a:t>2016</a:t>
            </a:r>
            <a:r>
              <a:rPr lang="zh-CN" altLang="en-US" sz="1100" b="1" dirty="0">
                <a:solidFill>
                  <a:srgbClr val="000099"/>
                </a:solidFill>
                <a:latin typeface="+mn-lt"/>
                <a:ea typeface="华文细黑" pitchFamily="2" charset="-122"/>
              </a:rPr>
              <a:t>年各级别总销量</a:t>
            </a:r>
            <a:r>
              <a:rPr lang="en-US" altLang="zh-CN" sz="1100" b="1" dirty="0">
                <a:solidFill>
                  <a:srgbClr val="000099"/>
                </a:solidFill>
                <a:latin typeface="+mn-lt"/>
                <a:ea typeface="华文细黑" pitchFamily="2" charset="-122"/>
              </a:rPr>
              <a:t>80%</a:t>
            </a:r>
            <a:r>
              <a:rPr lang="zh-CN" altLang="en-US" sz="1100" b="1" dirty="0">
                <a:solidFill>
                  <a:srgbClr val="000099"/>
                </a:solidFill>
                <a:latin typeface="+mn-lt"/>
                <a:ea typeface="华文细黑" pitchFamily="2" charset="-122"/>
              </a:rPr>
              <a:t>的品牌</a:t>
            </a:r>
            <a:r>
              <a:rPr lang="zh-CN" altLang="en-US" sz="1100" dirty="0">
                <a:latin typeface="+mn-lt"/>
                <a:ea typeface="华文细黑" pitchFamily="2" charset="-122"/>
              </a:rPr>
              <a:t>进行跟踪。</a:t>
            </a:r>
          </a:p>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对于跟踪列表中连续三期月销量低于</a:t>
            </a:r>
            <a:r>
              <a:rPr lang="en-US" altLang="zh-CN" sz="1100" dirty="0">
                <a:latin typeface="+mn-lt"/>
                <a:ea typeface="华文细黑" pitchFamily="2" charset="-122"/>
              </a:rPr>
              <a:t>3,000</a:t>
            </a:r>
            <a:r>
              <a:rPr lang="zh-CN" altLang="en-US" sz="1100" dirty="0">
                <a:latin typeface="+mn-lt"/>
                <a:ea typeface="华文细黑" pitchFamily="2" charset="-122"/>
              </a:rPr>
              <a:t>辆的车型，取消跟踪。</a:t>
            </a:r>
          </a:p>
          <a:p>
            <a:pPr indent="180975" algn="l" eaLnBrk="0" hangingPunct="0">
              <a:lnSpc>
                <a:spcPct val="130000"/>
              </a:lnSpc>
              <a:spcBef>
                <a:spcPct val="50000"/>
              </a:spcBef>
              <a:buSzPct val="80000"/>
              <a:buFont typeface="Wingdings" pitchFamily="2" charset="2"/>
              <a:buChar char="l"/>
              <a:defRPr/>
            </a:pPr>
            <a:r>
              <a:rPr lang="zh-CN" altLang="en-US" sz="1100" dirty="0">
                <a:latin typeface="+mn-lt"/>
                <a:ea typeface="华文细黑" pitchFamily="2" charset="-122"/>
              </a:rPr>
              <a:t>对于未进入以上列表的品牌（包括新增品牌和未进入列表的品牌），在其连续三期销量超过以上列表中各级别销量的最低品牌月销量时，进行跟踪。</a:t>
            </a:r>
          </a:p>
        </p:txBody>
      </p:sp>
      <p:sp>
        <p:nvSpPr>
          <p:cNvPr id="22" name="Rectangle 8"/>
          <p:cNvSpPr>
            <a:spLocks noChangeArrowheads="1"/>
          </p:cNvSpPr>
          <p:nvPr/>
        </p:nvSpPr>
        <p:spPr bwMode="auto">
          <a:xfrm>
            <a:off x="7236296" y="2492896"/>
            <a:ext cx="1656879"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研究车型选取标准</a:t>
            </a:r>
            <a:endParaRPr lang="en-US" altLang="zh-CN" sz="1400" b="1" dirty="0">
              <a:latin typeface="+mn-lt"/>
              <a:ea typeface="华文细黑" pitchFamily="2" charset="-122"/>
            </a:endParaRPr>
          </a:p>
        </p:txBody>
      </p:sp>
      <p:graphicFrame>
        <p:nvGraphicFramePr>
          <p:cNvPr id="5" name="表格 4">
            <a:extLst>
              <a:ext uri="{FF2B5EF4-FFF2-40B4-BE49-F238E27FC236}">
                <a16:creationId xmlns:a16="http://schemas.microsoft.com/office/drawing/2014/main" id="{A5E28922-851D-44D1-B755-2077E694411B}"/>
              </a:ext>
            </a:extLst>
          </p:cNvPr>
          <p:cNvGraphicFramePr>
            <a:graphicFrameLocks noGrp="1"/>
          </p:cNvGraphicFramePr>
          <p:nvPr>
            <p:extLst>
              <p:ext uri="{D42A27DB-BD31-4B8C-83A1-F6EECF244321}">
                <p14:modId xmlns:p14="http://schemas.microsoft.com/office/powerpoint/2010/main" val="2811515930"/>
              </p:ext>
            </p:extLst>
          </p:nvPr>
        </p:nvGraphicFramePr>
        <p:xfrm>
          <a:off x="251520" y="2565105"/>
          <a:ext cx="6840768" cy="3888233"/>
        </p:xfrm>
        <a:graphic>
          <a:graphicData uri="http://schemas.openxmlformats.org/drawingml/2006/table">
            <a:tbl>
              <a:tblPr/>
              <a:tblGrid>
                <a:gridCol w="570064">
                  <a:extLst>
                    <a:ext uri="{9D8B030D-6E8A-4147-A177-3AD203B41FA5}">
                      <a16:colId xmlns:a16="http://schemas.microsoft.com/office/drawing/2014/main" val="2382597889"/>
                    </a:ext>
                  </a:extLst>
                </a:gridCol>
                <a:gridCol w="570064">
                  <a:extLst>
                    <a:ext uri="{9D8B030D-6E8A-4147-A177-3AD203B41FA5}">
                      <a16:colId xmlns:a16="http://schemas.microsoft.com/office/drawing/2014/main" val="1399347446"/>
                    </a:ext>
                  </a:extLst>
                </a:gridCol>
                <a:gridCol w="570064">
                  <a:extLst>
                    <a:ext uri="{9D8B030D-6E8A-4147-A177-3AD203B41FA5}">
                      <a16:colId xmlns:a16="http://schemas.microsoft.com/office/drawing/2014/main" val="1151163829"/>
                    </a:ext>
                  </a:extLst>
                </a:gridCol>
                <a:gridCol w="570064">
                  <a:extLst>
                    <a:ext uri="{9D8B030D-6E8A-4147-A177-3AD203B41FA5}">
                      <a16:colId xmlns:a16="http://schemas.microsoft.com/office/drawing/2014/main" val="172185828"/>
                    </a:ext>
                  </a:extLst>
                </a:gridCol>
                <a:gridCol w="570064">
                  <a:extLst>
                    <a:ext uri="{9D8B030D-6E8A-4147-A177-3AD203B41FA5}">
                      <a16:colId xmlns:a16="http://schemas.microsoft.com/office/drawing/2014/main" val="3314501884"/>
                    </a:ext>
                  </a:extLst>
                </a:gridCol>
                <a:gridCol w="570064">
                  <a:extLst>
                    <a:ext uri="{9D8B030D-6E8A-4147-A177-3AD203B41FA5}">
                      <a16:colId xmlns:a16="http://schemas.microsoft.com/office/drawing/2014/main" val="1921881700"/>
                    </a:ext>
                  </a:extLst>
                </a:gridCol>
                <a:gridCol w="570064">
                  <a:extLst>
                    <a:ext uri="{9D8B030D-6E8A-4147-A177-3AD203B41FA5}">
                      <a16:colId xmlns:a16="http://schemas.microsoft.com/office/drawing/2014/main" val="3946245307"/>
                    </a:ext>
                  </a:extLst>
                </a:gridCol>
                <a:gridCol w="570064">
                  <a:extLst>
                    <a:ext uri="{9D8B030D-6E8A-4147-A177-3AD203B41FA5}">
                      <a16:colId xmlns:a16="http://schemas.microsoft.com/office/drawing/2014/main" val="1159376903"/>
                    </a:ext>
                  </a:extLst>
                </a:gridCol>
                <a:gridCol w="570064">
                  <a:extLst>
                    <a:ext uri="{9D8B030D-6E8A-4147-A177-3AD203B41FA5}">
                      <a16:colId xmlns:a16="http://schemas.microsoft.com/office/drawing/2014/main" val="757216979"/>
                    </a:ext>
                  </a:extLst>
                </a:gridCol>
                <a:gridCol w="570064">
                  <a:extLst>
                    <a:ext uri="{9D8B030D-6E8A-4147-A177-3AD203B41FA5}">
                      <a16:colId xmlns:a16="http://schemas.microsoft.com/office/drawing/2014/main" val="4138748304"/>
                    </a:ext>
                  </a:extLst>
                </a:gridCol>
                <a:gridCol w="570064">
                  <a:extLst>
                    <a:ext uri="{9D8B030D-6E8A-4147-A177-3AD203B41FA5}">
                      <a16:colId xmlns:a16="http://schemas.microsoft.com/office/drawing/2014/main" val="1314457349"/>
                    </a:ext>
                  </a:extLst>
                </a:gridCol>
                <a:gridCol w="570064">
                  <a:extLst>
                    <a:ext uri="{9D8B030D-6E8A-4147-A177-3AD203B41FA5}">
                      <a16:colId xmlns:a16="http://schemas.microsoft.com/office/drawing/2014/main" val="786236162"/>
                    </a:ext>
                  </a:extLst>
                </a:gridCol>
              </a:tblGrid>
              <a:tr h="143791">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A00 </a:t>
                      </a:r>
                    </a:p>
                  </a:txBody>
                  <a:tcPr marL="0" marR="0" marT="0" marB="0" anchor="ctr">
                    <a:lnL w="12700" cap="flat" cmpd="sng" algn="ctr">
                      <a:solidFill>
                        <a:srgbClr val="1F497D"/>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A0</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3">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A</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B</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C</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MPV</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gridSpan="4">
                  <a:txBody>
                    <a:bodyPr/>
                    <a:lstStyle/>
                    <a:p>
                      <a:pPr algn="ctr" rtl="0" fontAlgn="ctr"/>
                      <a:r>
                        <a:rPr lang="en-US" sz="800" b="1" i="0" u="none" strike="noStrike" dirty="0">
                          <a:solidFill>
                            <a:srgbClr val="FFFFFF"/>
                          </a:solidFill>
                          <a:effectLst/>
                          <a:latin typeface="Calibri" panose="020F0502020204030204" pitchFamily="34" charset="0"/>
                          <a:ea typeface="宋体" panose="02010600030101010101" pitchFamily="2" charset="-122"/>
                        </a:rPr>
                        <a:t>SUV </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rgbClr val="1F497D"/>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75C9D"/>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53856692"/>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奥拓</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K2 NB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C4 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凌派</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英朗</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CC</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A6L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GL8</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CR-V</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智跑</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altLang="zh-CN" sz="600" b="0" i="0" u="none" strike="noStrike">
                          <a:solidFill>
                            <a:srgbClr val="303030"/>
                          </a:solidFill>
                          <a:effectLst/>
                          <a:latin typeface="+mj-ea"/>
                          <a:ea typeface="+mj-ea"/>
                        </a:rPr>
                        <a:t>2008</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dirty="0">
                          <a:solidFill>
                            <a:srgbClr val="303030"/>
                          </a:solidFill>
                          <a:effectLst/>
                          <a:latin typeface="+mj-ea"/>
                          <a:ea typeface="+mj-ea"/>
                        </a:rPr>
                        <a:t>RX5</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9050" cap="flat" cmpd="sng" algn="ctr">
                      <a:solidFill>
                        <a:srgbClr val="FFFFFF"/>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93055219"/>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奔奔</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致炫</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K3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明锐</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威朗</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K5</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altLang="zh-CN" sz="600" b="0" i="0" u="none" strike="noStrike">
                          <a:solidFill>
                            <a:srgbClr val="303030"/>
                          </a:solidFill>
                          <a:effectLst/>
                          <a:latin typeface="+mj-ea"/>
                          <a:ea typeface="+mj-ea"/>
                        </a:rPr>
                        <a:t>5</a:t>
                      </a:r>
                      <a:r>
                        <a:rPr lang="zh-CN" altLang="en-US" sz="600" b="0" i="0" u="none" strike="noStrike">
                          <a:solidFill>
                            <a:srgbClr val="303030"/>
                          </a:solidFill>
                          <a:effectLst/>
                          <a:latin typeface="+mj-ea"/>
                          <a:ea typeface="+mj-ea"/>
                        </a:rPr>
                        <a:t>系</a:t>
                      </a:r>
                      <a:r>
                        <a:rPr lang="en-US" sz="600" b="0" i="0" u="none" strike="noStrike">
                          <a:solidFill>
                            <a:srgbClr val="303030"/>
                          </a:solidFill>
                          <a:effectLst/>
                          <a:latin typeface="+mj-ea"/>
                          <a:ea typeface="+mj-ea"/>
                        </a:rPr>
                        <a:t>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艾力绅</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ix35</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中华 </a:t>
                      </a:r>
                      <a:r>
                        <a:rPr lang="en-US" sz="600" b="0" i="0" u="none" strike="noStrike">
                          <a:solidFill>
                            <a:srgbClr val="303030"/>
                          </a:solidFill>
                          <a:effectLst/>
                          <a:latin typeface="+mj-ea"/>
                          <a:ea typeface="+mj-ea"/>
                        </a:rPr>
                        <a:t>V5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景逸</a:t>
                      </a:r>
                      <a:r>
                        <a:rPr lang="en-US" sz="600" b="0" i="0" u="none" strike="noStrike">
                          <a:solidFill>
                            <a:srgbClr val="303030"/>
                          </a:solidFill>
                          <a:effectLst/>
                          <a:latin typeface="+mj-ea"/>
                          <a:ea typeface="+mj-ea"/>
                        </a:rPr>
                        <a:t>X3</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森雅</a:t>
                      </a:r>
                      <a:r>
                        <a:rPr lang="en-US" sz="600" b="0" i="0" u="none" strike="noStrike">
                          <a:solidFill>
                            <a:srgbClr val="303030"/>
                          </a:solidFill>
                          <a:effectLst/>
                          <a:latin typeface="+mj-ea"/>
                          <a:ea typeface="+mj-ea"/>
                        </a:rPr>
                        <a:t>R7</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611974983"/>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比亚迪 </a:t>
                      </a:r>
                      <a:r>
                        <a:rPr lang="en-US" sz="600" b="0" i="0" u="none" strike="noStrike" dirty="0">
                          <a:solidFill>
                            <a:srgbClr val="303030"/>
                          </a:solidFill>
                          <a:effectLst/>
                          <a:latin typeface="+mj-ea"/>
                          <a:ea typeface="+mj-ea"/>
                        </a:rPr>
                        <a:t>F0</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Polo HB</a:t>
                      </a:r>
                    </a:p>
                  </a:txBody>
                  <a:tcPr marL="36000" marR="36000" marT="0" marB="0" anchor="ctr" anchorCtr="1">
                    <a:lnL w="6350" cap="flat" cmpd="sng" algn="ctr">
                      <a:solidFill>
                        <a:srgbClr val="275C9D"/>
                      </a:solidFill>
                      <a:prstDash val="solid"/>
                      <a:round/>
                      <a:headEnd type="none" w="med" len="med"/>
                      <a:tailEnd type="none" w="med" len="med"/>
                    </a:lnL>
                    <a:lnR w="12700" cap="flat" cmpd="sng" algn="ctr">
                      <a:solidFill>
                        <a:srgbClr val="9AB3D2"/>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荣威</a:t>
                      </a:r>
                      <a:r>
                        <a:rPr lang="en-US" sz="600" b="0" i="0" u="none" strike="noStrike">
                          <a:solidFill>
                            <a:srgbClr val="303030"/>
                          </a:solidFill>
                          <a:effectLst/>
                          <a:latin typeface="+mj-ea"/>
                          <a:ea typeface="+mj-ea"/>
                        </a:rPr>
                        <a:t>i6</a:t>
                      </a:r>
                    </a:p>
                  </a:txBody>
                  <a:tcPr marL="36000" marR="36000" marT="0" marB="0" anchor="ctr" anchorCtr="1">
                    <a:lnL w="12700" cap="flat" cmpd="sng" algn="ctr">
                      <a:solidFill>
                        <a:srgbClr val="9AB3D2"/>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骐达</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桑塔纳 浩纳</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A4L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E</a:t>
                      </a:r>
                      <a:r>
                        <a:rPr lang="zh-CN" altLang="en-US" sz="600" b="0" i="0" u="none" strike="noStrike">
                          <a:solidFill>
                            <a:srgbClr val="303030"/>
                          </a:solidFill>
                          <a:effectLst/>
                          <a:latin typeface="+mj-ea"/>
                          <a:ea typeface="+mj-ea"/>
                        </a:rPr>
                        <a:t>级</a:t>
                      </a:r>
                      <a:r>
                        <a:rPr lang="en-US" sz="600" b="0" i="0" u="none" strike="noStrike">
                          <a:solidFill>
                            <a:srgbClr val="303030"/>
                          </a:solidFill>
                          <a:effectLst/>
                          <a:latin typeface="+mj-ea"/>
                          <a:ea typeface="+mj-ea"/>
                        </a:rPr>
                        <a:t>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奥德赛</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荣放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瑞风</a:t>
                      </a:r>
                      <a:r>
                        <a:rPr lang="en-US" sz="600" b="0" i="0" u="none" strike="noStrike">
                          <a:solidFill>
                            <a:srgbClr val="303030"/>
                          </a:solidFill>
                          <a:effectLst/>
                          <a:latin typeface="+mj-ea"/>
                          <a:ea typeface="+mj-ea"/>
                        </a:rPr>
                        <a:t>S2 Ⅱ</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远景</a:t>
                      </a:r>
                      <a:r>
                        <a:rPr lang="en-US" sz="600" b="0" i="0" u="none" strike="noStrike">
                          <a:solidFill>
                            <a:srgbClr val="303030"/>
                          </a:solidFill>
                          <a:effectLst/>
                          <a:latin typeface="+mj-ea"/>
                          <a:ea typeface="+mj-ea"/>
                        </a:rPr>
                        <a:t>X3</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SR9</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508209646"/>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北斗星</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飞度 </a:t>
                      </a:r>
                      <a:r>
                        <a:rPr lang="en-US" sz="600" b="0" i="0" u="none" strike="noStrike" dirty="0">
                          <a:solidFill>
                            <a:srgbClr val="303030"/>
                          </a:solidFill>
                          <a:effectLst/>
                          <a:latin typeface="+mj-ea"/>
                          <a:ea typeface="+mj-ea"/>
                        </a:rPr>
                        <a:t>HB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蔚领</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启辰 </a:t>
                      </a:r>
                      <a:r>
                        <a:rPr lang="en-US" sz="600" b="0" i="0" u="none" strike="noStrike">
                          <a:solidFill>
                            <a:srgbClr val="303030"/>
                          </a:solidFill>
                          <a:effectLst/>
                          <a:latin typeface="+mj-ea"/>
                          <a:ea typeface="+mj-ea"/>
                        </a:rPr>
                        <a:t>D50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altLang="zh-CN" sz="600" b="0" i="0" u="none" strike="noStrike">
                          <a:solidFill>
                            <a:srgbClr val="303030"/>
                          </a:solidFill>
                          <a:effectLst/>
                          <a:latin typeface="+mj-ea"/>
                          <a:ea typeface="+mj-ea"/>
                        </a:rPr>
                        <a:t>360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altLang="zh-CN" sz="600" b="0" i="0" u="none" strike="noStrike">
                          <a:solidFill>
                            <a:srgbClr val="303030"/>
                          </a:solidFill>
                          <a:effectLst/>
                          <a:latin typeface="+mj-ea"/>
                          <a:ea typeface="+mj-ea"/>
                        </a:rPr>
                        <a:t>3</a:t>
                      </a:r>
                      <a:r>
                        <a:rPr lang="zh-CN" altLang="en-US" sz="600" b="0" i="0" u="none" strike="noStrike">
                          <a:solidFill>
                            <a:srgbClr val="303030"/>
                          </a:solidFill>
                          <a:effectLst/>
                          <a:latin typeface="+mj-ea"/>
                          <a:ea typeface="+mj-ea"/>
                        </a:rPr>
                        <a:t>系</a:t>
                      </a:r>
                      <a:r>
                        <a:rPr lang="en-US" sz="600" b="0" i="0" u="none" strike="noStrike">
                          <a:solidFill>
                            <a:srgbClr val="303030"/>
                          </a:solidFill>
                          <a:effectLst/>
                          <a:latin typeface="+mj-ea"/>
                          <a:ea typeface="+mj-ea"/>
                        </a:rPr>
                        <a:t>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皇冠</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杰德</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昂科拉</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CX-5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传祺</a:t>
                      </a:r>
                      <a:r>
                        <a:rPr lang="en-US" sz="600" b="0" i="0" u="none" strike="noStrike">
                          <a:solidFill>
                            <a:srgbClr val="303030"/>
                          </a:solidFill>
                          <a:effectLst/>
                          <a:latin typeface="+mj-ea"/>
                          <a:ea typeface="+mj-ea"/>
                        </a:rPr>
                        <a:t>GS4</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迈威</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666618201"/>
                  </a:ext>
                </a:extLst>
              </a:tr>
              <a:tr h="144017">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悦纳</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艾瑞泽</a:t>
                      </a:r>
                      <a:r>
                        <a:rPr lang="en-US" altLang="zh-CN" sz="600" b="0" i="0" u="none" strike="noStrike" dirty="0">
                          <a:solidFill>
                            <a:srgbClr val="303030"/>
                          </a:solidFill>
                          <a:effectLst/>
                          <a:latin typeface="+mj-ea"/>
                          <a:ea typeface="+mj-ea"/>
                        </a:rPr>
                        <a:t>7</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启辰 </a:t>
                      </a:r>
                      <a:r>
                        <a:rPr lang="en-US" sz="600" b="0" i="0" u="none" strike="noStrike">
                          <a:solidFill>
                            <a:srgbClr val="303030"/>
                          </a:solidFill>
                          <a:effectLst/>
                          <a:latin typeface="+mj-ea"/>
                          <a:ea typeface="+mj-ea"/>
                        </a:rPr>
                        <a:t>R50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蓝鸟</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a:t>
                      </a:r>
                      <a:r>
                        <a:rPr lang="zh-CN" altLang="en-US" sz="600" b="0" i="0" u="none" strike="noStrike">
                          <a:solidFill>
                            <a:srgbClr val="303030"/>
                          </a:solidFill>
                          <a:effectLst/>
                          <a:latin typeface="+mj-ea"/>
                          <a:ea typeface="+mj-ea"/>
                        </a:rPr>
                        <a:t>级</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XTS</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途安</a:t>
                      </a:r>
                      <a:r>
                        <a:rPr lang="en-US" sz="600" b="0" i="0" u="none" strike="noStrike">
                          <a:solidFill>
                            <a:srgbClr val="303030"/>
                          </a:solidFill>
                          <a:effectLst/>
                          <a:latin typeface="+mj-ea"/>
                          <a:ea typeface="+mj-ea"/>
                        </a:rPr>
                        <a:t>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Q3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dirty="0">
                          <a:solidFill>
                            <a:srgbClr val="303030"/>
                          </a:solidFill>
                          <a:effectLst/>
                          <a:latin typeface="+mj-ea"/>
                          <a:ea typeface="+mj-ea"/>
                        </a:rPr>
                        <a:t>ix25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创酷</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BX7</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571316145"/>
                  </a:ext>
                </a:extLst>
              </a:tr>
              <a:tr h="144017">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金刚三厢</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爱丽舍 </a:t>
                      </a:r>
                      <a:r>
                        <a:rPr lang="en-US" sz="600" b="0" i="0" u="none" strike="noStrike" dirty="0">
                          <a:solidFill>
                            <a:srgbClr val="303030"/>
                          </a:solidFill>
                          <a:effectLst/>
                          <a:latin typeface="+mj-ea"/>
                          <a:ea typeface="+mj-ea"/>
                        </a:rPr>
                        <a:t>NB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科沃兹</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endParaRPr lang="zh-CN" altLang="en-US" sz="600" b="0" i="0" u="none" strike="noStrike">
                        <a:solidFill>
                          <a:srgbClr val="000000"/>
                        </a:solidFill>
                        <a:effectLst/>
                        <a:latin typeface="+mj-ea"/>
                        <a:ea typeface="+mj-ea"/>
                      </a:endParaRP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君威</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金牛座</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NV200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Q5</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劲客</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T600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altLang="zh-CN" sz="600" b="0" i="0" u="none" strike="noStrike">
                          <a:solidFill>
                            <a:srgbClr val="303030"/>
                          </a:solidFill>
                          <a:effectLst/>
                          <a:latin typeface="+mj-ea"/>
                          <a:ea typeface="+mj-ea"/>
                        </a:rPr>
                        <a:t>4008</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707462582"/>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宝骏</a:t>
                      </a:r>
                      <a:r>
                        <a:rPr lang="en-US" altLang="zh-CN" sz="600" b="0" i="0" u="none" strike="noStrike" dirty="0">
                          <a:solidFill>
                            <a:srgbClr val="303030"/>
                          </a:solidFill>
                          <a:effectLst/>
                          <a:latin typeface="+mj-ea"/>
                          <a:ea typeface="+mj-ea"/>
                        </a:rPr>
                        <a:t>310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锋范</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哥瑞</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君越</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XFL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宝骏</a:t>
                      </a:r>
                      <a:r>
                        <a:rPr lang="en-US" altLang="zh-CN" sz="600" b="0" i="0" u="none" strike="noStrike">
                          <a:solidFill>
                            <a:srgbClr val="303030"/>
                          </a:solidFill>
                          <a:effectLst/>
                          <a:latin typeface="+mj-ea"/>
                          <a:ea typeface="+mj-ea"/>
                        </a:rPr>
                        <a:t>730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X1</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哈弗</a:t>
                      </a:r>
                      <a:r>
                        <a:rPr lang="en-US" sz="600" b="0" i="0" u="none" strike="noStrike">
                          <a:solidFill>
                            <a:srgbClr val="303030"/>
                          </a:solidFill>
                          <a:effectLst/>
                          <a:latin typeface="+mj-ea"/>
                          <a:ea typeface="+mj-ea"/>
                        </a:rPr>
                        <a:t>H2</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自由光</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XT5</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635978106"/>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晶锐</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宝来</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桑塔纳</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endParaRPr lang="zh-CN" altLang="en-US" sz="600" b="0" i="0" u="none" strike="noStrike" dirty="0">
                        <a:solidFill>
                          <a:srgbClr val="000000"/>
                        </a:solidFill>
                        <a:effectLst/>
                        <a:latin typeface="+mj-ea"/>
                        <a:ea typeface="+mj-ea"/>
                      </a:endParaRP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凯美瑞</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S90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幻速</a:t>
                      </a:r>
                      <a:r>
                        <a:rPr lang="en-US" sz="600" b="0" i="0" u="none" strike="noStrike">
                          <a:solidFill>
                            <a:srgbClr val="303030"/>
                          </a:solidFill>
                          <a:effectLst/>
                          <a:latin typeface="+mj-ea"/>
                          <a:ea typeface="+mj-ea"/>
                        </a:rPr>
                        <a:t>H3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奔腾</a:t>
                      </a:r>
                      <a:r>
                        <a:rPr lang="en-US" sz="600" b="0" i="0" u="none" strike="noStrike">
                          <a:solidFill>
                            <a:srgbClr val="303030"/>
                          </a:solidFill>
                          <a:effectLst/>
                          <a:latin typeface="+mj-ea"/>
                          <a:ea typeface="+mj-ea"/>
                        </a:rPr>
                        <a:t>X40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缤智</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GLC</a:t>
                      </a:r>
                      <a:r>
                        <a:rPr lang="zh-CN" altLang="en-US" sz="600" b="0" i="0" u="none" strike="noStrike">
                          <a:solidFill>
                            <a:srgbClr val="303030"/>
                          </a:solidFill>
                          <a:effectLst/>
                          <a:latin typeface="+mj-ea"/>
                          <a:ea typeface="+mj-ea"/>
                        </a:rPr>
                        <a:t>级</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维特拉</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111284215"/>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骊威</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奔腾</a:t>
                      </a:r>
                      <a:r>
                        <a:rPr lang="en-US" sz="600" b="0" i="0" u="none" strike="noStrike">
                          <a:solidFill>
                            <a:srgbClr val="303030"/>
                          </a:solidFill>
                          <a:effectLst/>
                          <a:latin typeface="+mj-ea"/>
                          <a:ea typeface="+mj-ea"/>
                        </a:rPr>
                        <a:t>B50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dirty="0">
                          <a:solidFill>
                            <a:srgbClr val="303030"/>
                          </a:solidFill>
                          <a:effectLst/>
                          <a:latin typeface="+mj-ea"/>
                          <a:ea typeface="+mj-ea"/>
                        </a:rPr>
                        <a:t>C4</a:t>
                      </a:r>
                      <a:r>
                        <a:rPr lang="zh-CN" altLang="en-US" sz="600" b="0" i="0" u="none" strike="noStrike" dirty="0">
                          <a:solidFill>
                            <a:srgbClr val="303030"/>
                          </a:solidFill>
                          <a:effectLst/>
                          <a:latin typeface="+mj-ea"/>
                          <a:ea typeface="+mj-ea"/>
                        </a:rPr>
                        <a:t>世嘉</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endParaRPr lang="zh-CN" altLang="en-US" sz="600" b="0" i="0" u="none" strike="noStrike" dirty="0">
                        <a:solidFill>
                          <a:srgbClr val="000000"/>
                        </a:solidFill>
                        <a:effectLst/>
                        <a:latin typeface="+mj-ea"/>
                        <a:ea typeface="+mj-ea"/>
                      </a:endParaRP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马自达</a:t>
                      </a:r>
                      <a:r>
                        <a:rPr lang="en-US" altLang="zh-CN" sz="600" b="0" i="0" u="none" strike="noStrike">
                          <a:solidFill>
                            <a:srgbClr val="303030"/>
                          </a:solidFill>
                          <a:effectLst/>
                          <a:latin typeface="+mj-ea"/>
                          <a:ea typeface="+mj-ea"/>
                        </a:rPr>
                        <a:t>6</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辉昂</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菱智</a:t>
                      </a:r>
                      <a:r>
                        <a:rPr lang="en-US" sz="600" b="0" i="0" u="none" strike="noStrike">
                          <a:solidFill>
                            <a:srgbClr val="303030"/>
                          </a:solidFill>
                          <a:effectLst/>
                          <a:latin typeface="+mj-ea"/>
                          <a:ea typeface="+mj-ea"/>
                        </a:rPr>
                        <a:t>M3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altLang="zh-CN" sz="600" b="0" i="0" u="none" strike="noStrike">
                          <a:solidFill>
                            <a:srgbClr val="303030"/>
                          </a:solidFill>
                          <a:effectLst/>
                          <a:latin typeface="+mj-ea"/>
                          <a:ea typeface="+mj-ea"/>
                        </a:rPr>
                        <a:t>3008</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昂科威</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CS10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元</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549936599"/>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dirty="0">
                          <a:solidFill>
                            <a:srgbClr val="303030"/>
                          </a:solidFill>
                          <a:effectLst/>
                          <a:latin typeface="+mj-ea"/>
                          <a:ea typeface="+mj-ea"/>
                        </a:rPr>
                        <a:t>E3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比亚迪 </a:t>
                      </a:r>
                      <a:r>
                        <a:rPr lang="en-US" sz="600" b="0" i="0" u="none" strike="noStrike">
                          <a:solidFill>
                            <a:srgbClr val="303030"/>
                          </a:solidFill>
                          <a:effectLst/>
                          <a:latin typeface="+mj-ea"/>
                          <a:ea typeface="+mj-ea"/>
                        </a:rPr>
                        <a:t>F3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思域</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endParaRPr lang="zh-CN" altLang="en-US" sz="600" b="0" i="0" u="none" strike="noStrike" dirty="0">
                        <a:solidFill>
                          <a:srgbClr val="000000"/>
                        </a:solidFill>
                        <a:effectLst/>
                        <a:latin typeface="+mj-ea"/>
                        <a:ea typeface="+mj-ea"/>
                      </a:endParaRP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迈锐宝</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欧尚</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CS35</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瑞风</a:t>
                      </a:r>
                      <a:r>
                        <a:rPr lang="en-US" sz="600" b="0" i="0" u="none" strike="noStrike">
                          <a:solidFill>
                            <a:srgbClr val="303030"/>
                          </a:solidFill>
                          <a:effectLst/>
                          <a:latin typeface="+mj-ea"/>
                          <a:ea typeface="+mj-ea"/>
                        </a:rPr>
                        <a:t>S3Ⅲ</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风神</a:t>
                      </a:r>
                      <a:r>
                        <a:rPr lang="en-US" sz="600" b="0" i="0" u="none" strike="noStrike">
                          <a:solidFill>
                            <a:srgbClr val="303030"/>
                          </a:solidFill>
                          <a:effectLst/>
                          <a:latin typeface="+mj-ea"/>
                          <a:ea typeface="+mj-ea"/>
                        </a:rPr>
                        <a:t>AX7</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自由侠</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777082066"/>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瑞纳 </a:t>
                      </a:r>
                      <a:r>
                        <a:rPr lang="en-US" sz="600" b="0" i="0" u="none" strike="noStrike" dirty="0">
                          <a:solidFill>
                            <a:srgbClr val="303030"/>
                          </a:solidFill>
                          <a:effectLst/>
                          <a:latin typeface="+mj-ea"/>
                          <a:ea typeface="+mj-ea"/>
                        </a:rPr>
                        <a:t>NB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标致 </a:t>
                      </a:r>
                      <a:r>
                        <a:rPr lang="en-US" altLang="zh-CN" sz="600" b="0" i="0" u="none" strike="noStrike">
                          <a:solidFill>
                            <a:srgbClr val="303030"/>
                          </a:solidFill>
                          <a:effectLst/>
                          <a:latin typeface="+mj-ea"/>
                          <a:ea typeface="+mj-ea"/>
                        </a:rPr>
                        <a:t>301</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速锐</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dirty="0">
                          <a:solidFill>
                            <a:srgbClr val="00000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迈腾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福美来七座版</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VV5s</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C3-XR</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GLA</a:t>
                      </a:r>
                      <a:r>
                        <a:rPr lang="zh-CN" altLang="en-US" sz="600" b="0" i="0" u="none" strike="noStrike">
                          <a:solidFill>
                            <a:srgbClr val="303030"/>
                          </a:solidFill>
                          <a:effectLst/>
                          <a:latin typeface="+mj-ea"/>
                          <a:ea typeface="+mj-ea"/>
                        </a:rPr>
                        <a:t>级</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CS55</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2164211753"/>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赛欧 </a:t>
                      </a:r>
                      <a:r>
                        <a:rPr lang="en-US" sz="600" b="0" i="0" u="none" strike="noStrike" dirty="0">
                          <a:solidFill>
                            <a:srgbClr val="303030"/>
                          </a:solidFill>
                          <a:effectLst/>
                          <a:latin typeface="+mj-ea"/>
                          <a:ea typeface="+mj-ea"/>
                        </a:rPr>
                        <a:t>NB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308 NB</a:t>
                      </a:r>
                    </a:p>
                  </a:txBody>
                  <a:tcPr marL="36000" marR="36000" marT="0" marB="0" anchor="ctr" anchorCtr="1">
                    <a:lnL w="6350" cap="flat" cmpd="sng" algn="ctr">
                      <a:solidFill>
                        <a:srgbClr val="1F497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速腾</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蒙迪欧</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G10</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哈弗</a:t>
                      </a:r>
                      <a:r>
                        <a:rPr lang="en-US" sz="600" b="0" i="0" u="none" strike="noStrike">
                          <a:solidFill>
                            <a:srgbClr val="303030"/>
                          </a:solidFill>
                          <a:effectLst/>
                          <a:latin typeface="+mj-ea"/>
                          <a:ea typeface="+mj-ea"/>
                        </a:rPr>
                        <a:t>H6</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XR-V</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BJ20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BFBFBF"/>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MG ZS</a:t>
                      </a:r>
                    </a:p>
                  </a:txBody>
                  <a:tcPr marL="36000" marR="36000" marT="0" marB="0" anchor="ctr" anchorCtr="1">
                    <a:lnL w="6350" cap="flat" cmpd="sng" algn="ctr">
                      <a:solidFill>
                        <a:srgbClr val="BFBFBF"/>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546694364"/>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雨燕</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标致 </a:t>
                      </a:r>
                      <a:r>
                        <a:rPr lang="en-US" altLang="zh-CN" sz="600" b="0" i="0" u="none" strike="noStrike">
                          <a:solidFill>
                            <a:srgbClr val="303030"/>
                          </a:solidFill>
                          <a:effectLst/>
                          <a:latin typeface="+mj-ea"/>
                          <a:ea typeface="+mj-ea"/>
                        </a:rPr>
                        <a:t>408</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昕锐</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名图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帅客</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汉兰达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MG GS</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CX-4</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3192912328"/>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威驰</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长城</a:t>
                      </a:r>
                      <a:r>
                        <a:rPr lang="en-US" sz="600" b="0" i="0" u="none" strike="noStrike">
                          <a:solidFill>
                            <a:srgbClr val="303030"/>
                          </a:solidFill>
                          <a:effectLst/>
                          <a:latin typeface="+mj-ea"/>
                          <a:ea typeface="+mj-ea"/>
                        </a:rPr>
                        <a:t>C30</a:t>
                      </a:r>
                    </a:p>
                  </a:txBody>
                  <a:tcPr marL="36000" marR="36000" marT="0" marB="0" anchor="ctr" anchorCtr="1">
                    <a:lnL w="6350" cap="flat" cmpd="sng" algn="ctr">
                      <a:solidFill>
                        <a:srgbClr val="1F497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朗逸</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帕萨特</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劲炫</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CS75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CX70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tcPr>
                </a:tc>
                <a:extLst>
                  <a:ext uri="{0D108BD9-81ED-4DB2-BD59-A6C34878D82A}">
                    <a16:rowId xmlns:a16="http://schemas.microsoft.com/office/drawing/2014/main" val="185951208"/>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dirty="0">
                          <a:solidFill>
                            <a:srgbClr val="00000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奥迪 </a:t>
                      </a:r>
                      <a:r>
                        <a:rPr lang="en-US" sz="600" b="0" i="0" u="none" strike="noStrike">
                          <a:solidFill>
                            <a:srgbClr val="303030"/>
                          </a:solidFill>
                          <a:effectLst/>
                          <a:latin typeface="+mj-ea"/>
                          <a:ea typeface="+mj-ea"/>
                        </a:rPr>
                        <a:t>A3</a:t>
                      </a:r>
                    </a:p>
                  </a:txBody>
                  <a:tcPr marL="36000" marR="36000" marT="0" marB="0" anchor="ctr" anchorCtr="1">
                    <a:lnL w="6350" cap="flat" cmpd="sng" algn="ctr">
                      <a:solidFill>
                        <a:srgbClr val="1F497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轩逸</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ATS-L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科帕奇</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幻速</a:t>
                      </a:r>
                      <a:r>
                        <a:rPr lang="en-US" sz="600" b="0" i="0" u="none" strike="noStrike">
                          <a:solidFill>
                            <a:srgbClr val="303030"/>
                          </a:solidFill>
                          <a:effectLst/>
                          <a:latin typeface="+mj-ea"/>
                          <a:ea typeface="+mj-ea"/>
                        </a:rPr>
                        <a:t>S3L</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哈弗</a:t>
                      </a:r>
                      <a:r>
                        <a:rPr lang="en-US" sz="600" b="0" i="0" u="none" strike="noStrike">
                          <a:solidFill>
                            <a:srgbClr val="303030"/>
                          </a:solidFill>
                          <a:effectLst/>
                          <a:latin typeface="+mj-ea"/>
                          <a:ea typeface="+mj-ea"/>
                        </a:rPr>
                        <a:t>H2 </a:t>
                      </a:r>
                      <a:r>
                        <a:rPr lang="zh-CN" altLang="en-US" sz="600" b="0" i="0" u="none" strike="noStrike">
                          <a:solidFill>
                            <a:srgbClr val="303030"/>
                          </a:solidFill>
                          <a:effectLst/>
                          <a:latin typeface="+mj-ea"/>
                          <a:ea typeface="+mj-ea"/>
                        </a:rPr>
                        <a:t>蓝标</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a:solidFill>
                            <a:srgbClr val="00000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763959082"/>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竞瑞</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阳光</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思铂睿</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r>
                        <a:rPr lang="zh-CN" altLang="en-US" sz="600" b="0" i="0" u="none" strike="noStrike" dirty="0">
                          <a:solidFill>
                            <a:srgbClr val="00000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普拉多</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启辰</a:t>
                      </a:r>
                      <a:r>
                        <a:rPr lang="en-US" sz="600" b="0" i="0" u="none" strike="noStrike">
                          <a:solidFill>
                            <a:srgbClr val="303030"/>
                          </a:solidFill>
                          <a:effectLst/>
                          <a:latin typeface="+mj-ea"/>
                          <a:ea typeface="+mj-ea"/>
                        </a:rPr>
                        <a:t>T70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宝骏</a:t>
                      </a:r>
                      <a:r>
                        <a:rPr lang="en-US" altLang="zh-CN" sz="600" b="0" i="0" u="none" strike="noStrike">
                          <a:solidFill>
                            <a:srgbClr val="303030"/>
                          </a:solidFill>
                          <a:effectLst/>
                          <a:latin typeface="+mj-ea"/>
                          <a:ea typeface="+mj-ea"/>
                        </a:rPr>
                        <a:t>510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928508586"/>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endParaRPr lang="zh-CN" altLang="en-US" sz="600" b="0" i="0" u="none" strike="noStrike" dirty="0">
                        <a:solidFill>
                          <a:srgbClr val="000000"/>
                        </a:solidFill>
                        <a:effectLst/>
                        <a:latin typeface="+mj-ea"/>
                        <a:ea typeface="+mj-ea"/>
                      </a:endParaRP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福克斯 </a:t>
                      </a:r>
                      <a:r>
                        <a:rPr lang="en-US" sz="600" b="0" i="0" u="none" strike="noStrike">
                          <a:solidFill>
                            <a:srgbClr val="303030"/>
                          </a:solidFill>
                          <a:effectLst/>
                          <a:latin typeface="+mj-ea"/>
                          <a:ea typeface="+mj-ea"/>
                        </a:rPr>
                        <a:t>HB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朗动</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速派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奇骏</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海马</a:t>
                      </a:r>
                      <a:r>
                        <a:rPr lang="en-US" sz="600" b="0" i="0" u="none" strike="noStrike">
                          <a:solidFill>
                            <a:srgbClr val="303030"/>
                          </a:solidFill>
                          <a:effectLst/>
                          <a:latin typeface="+mj-ea"/>
                          <a:ea typeface="+mj-ea"/>
                        </a:rPr>
                        <a:t>S5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哈弗</a:t>
                      </a:r>
                      <a:r>
                        <a:rPr lang="en-US" sz="600" b="0" i="0" u="none" strike="noStrike">
                          <a:solidFill>
                            <a:srgbClr val="303030"/>
                          </a:solidFill>
                          <a:effectLst/>
                          <a:latin typeface="+mj-ea"/>
                          <a:ea typeface="+mj-ea"/>
                        </a:rPr>
                        <a:t>H7 </a:t>
                      </a:r>
                      <a:r>
                        <a:rPr lang="zh-CN" altLang="en-US" sz="600" b="0" i="0" u="none" strike="noStrike">
                          <a:solidFill>
                            <a:srgbClr val="303030"/>
                          </a:solidFill>
                          <a:effectLst/>
                          <a:latin typeface="+mj-ea"/>
                          <a:ea typeface="+mj-ea"/>
                        </a:rPr>
                        <a:t>蓝标</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893215706"/>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福克斯 </a:t>
                      </a:r>
                      <a:r>
                        <a:rPr lang="en-US" sz="600" b="0" i="0" u="none" strike="noStrike">
                          <a:solidFill>
                            <a:srgbClr val="303030"/>
                          </a:solidFill>
                          <a:effectLst/>
                          <a:latin typeface="+mj-ea"/>
                          <a:ea typeface="+mj-ea"/>
                        </a:rPr>
                        <a:t>NB</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全新悦动</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索纳塔 </a:t>
                      </a:r>
                      <a:r>
                        <a:rPr lang="en-US" sz="600" b="0" i="0" u="none" strike="noStrike">
                          <a:solidFill>
                            <a:srgbClr val="303030"/>
                          </a:solidFill>
                          <a:effectLst/>
                          <a:latin typeface="+mj-ea"/>
                          <a:ea typeface="+mj-ea"/>
                        </a:rPr>
                        <a:t>LF</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瑞虎</a:t>
                      </a:r>
                      <a:r>
                        <a:rPr lang="en-US" altLang="zh-CN" sz="600" b="0" i="0" u="none" strike="noStrike" dirty="0">
                          <a:solidFill>
                            <a:srgbClr val="303030"/>
                          </a:solidFill>
                          <a:effectLst/>
                          <a:latin typeface="+mj-ea"/>
                          <a:ea typeface="+mj-ea"/>
                        </a:rPr>
                        <a:t>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傲跑</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风行</a:t>
                      </a:r>
                      <a:r>
                        <a:rPr lang="en-US" sz="600" b="0" i="0" u="none" strike="noStrike">
                          <a:solidFill>
                            <a:srgbClr val="303030"/>
                          </a:solidFill>
                          <a:effectLst/>
                          <a:latin typeface="+mj-ea"/>
                          <a:ea typeface="+mj-ea"/>
                        </a:rPr>
                        <a:t>SX6</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338963182"/>
                  </a:ext>
                </a:extLst>
              </a:tr>
              <a:tr h="144017">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艾瑞泽</a:t>
                      </a:r>
                      <a:r>
                        <a:rPr lang="en-US" altLang="zh-CN" sz="600" b="0" i="0" u="none" strike="noStrike">
                          <a:solidFill>
                            <a:srgbClr val="303030"/>
                          </a:solidFill>
                          <a:effectLst/>
                          <a:latin typeface="+mj-ea"/>
                          <a:ea typeface="+mj-ea"/>
                        </a:rPr>
                        <a:t>5</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逸动</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天籁</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瑞虎</a:t>
                      </a:r>
                      <a:r>
                        <a:rPr lang="en-US" altLang="zh-CN" sz="600" b="0" i="0" u="none" strike="noStrike" dirty="0">
                          <a:solidFill>
                            <a:srgbClr val="303030"/>
                          </a:solidFill>
                          <a:effectLst/>
                          <a:latin typeface="+mj-ea"/>
                          <a:ea typeface="+mj-ea"/>
                        </a:rPr>
                        <a:t>5</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比亚迪 </a:t>
                      </a:r>
                      <a:r>
                        <a:rPr lang="en-US" sz="600" b="0" i="0" u="none" strike="noStrike" dirty="0">
                          <a:solidFill>
                            <a:srgbClr val="303030"/>
                          </a:solidFill>
                          <a:effectLst/>
                          <a:latin typeface="+mj-ea"/>
                          <a:ea typeface="+mj-ea"/>
                        </a:rPr>
                        <a:t>S7</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KX5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972423373"/>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高尔夫</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远景</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博瑞</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胜达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中华 </a:t>
                      </a:r>
                      <a:r>
                        <a:rPr lang="en-US" sz="600" b="0" i="0" u="none" strike="noStrike" dirty="0">
                          <a:solidFill>
                            <a:srgbClr val="303030"/>
                          </a:solidFill>
                          <a:effectLst/>
                          <a:latin typeface="+mj-ea"/>
                          <a:ea typeface="+mj-ea"/>
                        </a:rPr>
                        <a:t>V3Ⅱ</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DX3</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4281693349"/>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海马</a:t>
                      </a:r>
                      <a:r>
                        <a:rPr lang="en-US" sz="600" b="0" i="0" u="none" strike="noStrike">
                          <a:solidFill>
                            <a:srgbClr val="303030"/>
                          </a:solidFill>
                          <a:effectLst/>
                          <a:latin typeface="+mj-ea"/>
                          <a:ea typeface="+mj-ea"/>
                        </a:rPr>
                        <a:t>M3</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伊兰特 领动</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雅阁</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途观</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宝骏</a:t>
                      </a:r>
                      <a:r>
                        <a:rPr lang="en-US" altLang="zh-CN" sz="600" b="0" i="0" u="none" strike="noStrike" dirty="0">
                          <a:solidFill>
                            <a:srgbClr val="303030"/>
                          </a:solidFill>
                          <a:effectLst/>
                          <a:latin typeface="+mj-ea"/>
                          <a:ea typeface="+mj-ea"/>
                        </a:rPr>
                        <a:t>560</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传祺</a:t>
                      </a:r>
                      <a:r>
                        <a:rPr lang="en-US" sz="600" b="0" i="0" u="none" strike="noStrike">
                          <a:solidFill>
                            <a:srgbClr val="303030"/>
                          </a:solidFill>
                          <a:effectLst/>
                          <a:latin typeface="+mj-ea"/>
                          <a:ea typeface="+mj-ea"/>
                        </a:rPr>
                        <a:t>GS8</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1060377965"/>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帝豪</a:t>
                      </a:r>
                      <a:r>
                        <a:rPr lang="en-US" sz="600" b="0" i="0" u="none" strike="noStrike">
                          <a:solidFill>
                            <a:srgbClr val="303030"/>
                          </a:solidFill>
                          <a:effectLst/>
                          <a:latin typeface="+mj-ea"/>
                          <a:ea typeface="+mj-ea"/>
                        </a:rPr>
                        <a:t>GL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雷凌</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K4</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途胜</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大迈</a:t>
                      </a:r>
                      <a:r>
                        <a:rPr lang="en-US" sz="600" b="0" i="0" u="none" strike="noStrike" dirty="0">
                          <a:solidFill>
                            <a:srgbClr val="303030"/>
                          </a:solidFill>
                          <a:effectLst/>
                          <a:latin typeface="+mj-ea"/>
                          <a:ea typeface="+mj-ea"/>
                        </a:rPr>
                        <a:t>X5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帝豪</a:t>
                      </a:r>
                      <a:r>
                        <a:rPr lang="en-US" sz="600" b="0" i="0" u="none" strike="noStrike" dirty="0">
                          <a:solidFill>
                            <a:srgbClr val="303030"/>
                          </a:solidFill>
                          <a:effectLst/>
                          <a:latin typeface="+mj-ea"/>
                          <a:ea typeface="+mj-ea"/>
                        </a:rPr>
                        <a:t>GS</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156598064"/>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捷达</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MG GT</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传祺</a:t>
                      </a:r>
                      <a:r>
                        <a:rPr lang="en-US" sz="600" b="0" i="0" u="none" strike="noStrike">
                          <a:solidFill>
                            <a:srgbClr val="303030"/>
                          </a:solidFill>
                          <a:effectLst/>
                          <a:latin typeface="+mj-ea"/>
                          <a:ea typeface="+mj-ea"/>
                        </a:rPr>
                        <a:t>GA6</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逍客</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锐界</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博越</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3608782099"/>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卡罗拉</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凌渡</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S60L</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野帝</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绅宝 </a:t>
                      </a:r>
                      <a:r>
                        <a:rPr lang="en-US" sz="600" b="0" i="0" u="none" strike="noStrike">
                          <a:solidFill>
                            <a:srgbClr val="303030"/>
                          </a:solidFill>
                          <a:effectLst/>
                          <a:latin typeface="+mj-ea"/>
                          <a:ea typeface="+mj-ea"/>
                        </a:rPr>
                        <a:t>X25</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远景</a:t>
                      </a:r>
                      <a:r>
                        <a:rPr lang="en-US" sz="600" b="0" i="0" u="none" strike="noStrike" dirty="0">
                          <a:solidFill>
                            <a:srgbClr val="303030"/>
                          </a:solidFill>
                          <a:effectLst/>
                          <a:latin typeface="+mj-ea"/>
                          <a:ea typeface="+mj-ea"/>
                        </a:rPr>
                        <a:t>SUV</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113819398"/>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科鲁兹</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福睿斯</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fontAlgn="ctr">
                        <a:lnSpc>
                          <a:spcPts val="1000"/>
                        </a:lnSpc>
                      </a:pPr>
                      <a:endParaRPr lang="zh-CN" altLang="en-US" sz="600" b="0" i="0" u="none" strike="noStrike">
                        <a:solidFill>
                          <a:srgbClr val="000000"/>
                        </a:solidFill>
                        <a:effectLst/>
                        <a:latin typeface="+mj-ea"/>
                        <a:ea typeface="+mj-ea"/>
                      </a:endParaRP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a:noFill/>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a:solidFill>
                            <a:srgbClr val="303030"/>
                          </a:solidFill>
                          <a:effectLst/>
                          <a:latin typeface="+mj-ea"/>
                          <a:ea typeface="+mj-ea"/>
                        </a:rPr>
                        <a:t>翼搏</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en-US" sz="600" b="0" i="0" u="none" strike="noStrike">
                          <a:solidFill>
                            <a:srgbClr val="303030"/>
                          </a:solidFill>
                          <a:effectLst/>
                          <a:latin typeface="+mj-ea"/>
                          <a:ea typeface="+mj-ea"/>
                        </a:rPr>
                        <a:t>VV7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指南者</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6350" cap="flat" cmpd="sng" algn="ctr">
                      <a:solidFill>
                        <a:srgbClr val="D9D9D9"/>
                      </a:solidFill>
                      <a:prstDash val="solid"/>
                      <a:round/>
                      <a:headEnd type="none" w="med" len="med"/>
                      <a:tailEnd type="none" w="med" len="med"/>
                    </a:lnB>
                  </a:tcPr>
                </a:tc>
                <a:extLst>
                  <a:ext uri="{0D108BD9-81ED-4DB2-BD59-A6C34878D82A}">
                    <a16:rowId xmlns:a16="http://schemas.microsoft.com/office/drawing/2014/main" val="2540223539"/>
                  </a:ext>
                </a:extLst>
              </a:tr>
              <a:tr h="144017">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12700" cap="flat" cmpd="sng" algn="ctr">
                      <a:solidFill>
                        <a:srgbClr val="1F497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朗行</a:t>
                      </a:r>
                    </a:p>
                  </a:txBody>
                  <a:tcPr marL="36000" marR="36000" marT="0" marB="0" anchor="ctr" anchorCtr="1">
                    <a:lnL w="6350" cap="flat" cmpd="sng" algn="ctr">
                      <a:solidFill>
                        <a:srgbClr val="275C9D"/>
                      </a:solidFill>
                      <a:prstDash val="solid"/>
                      <a:round/>
                      <a:headEnd type="none" w="med" len="med"/>
                      <a:tailEnd type="none" w="med" len="med"/>
                    </a:lnL>
                    <a:lnR>
                      <a:noFill/>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帝豪</a:t>
                      </a:r>
                      <a:r>
                        <a:rPr lang="en-US" sz="600" b="0" i="0" u="none" strike="noStrike" dirty="0">
                          <a:solidFill>
                            <a:srgbClr val="303030"/>
                          </a:solidFill>
                          <a:effectLst/>
                          <a:latin typeface="+mj-ea"/>
                          <a:ea typeface="+mj-ea"/>
                        </a:rPr>
                        <a:t>EC7</a:t>
                      </a:r>
                    </a:p>
                  </a:txBody>
                  <a:tcPr marL="36000" marR="36000" marT="0" marB="0" anchor="ctr" anchorCtr="1">
                    <a:lnL>
                      <a:noFill/>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fontAlgn="ctr">
                        <a:lnSpc>
                          <a:spcPts val="1000"/>
                        </a:lnSpc>
                      </a:pPr>
                      <a:r>
                        <a:rPr lang="zh-CN" altLang="en-US" sz="600" b="0" i="0" u="none" strike="noStrike" dirty="0">
                          <a:solidFill>
                            <a:srgbClr val="00000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a:noFill/>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275C9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翼虎</a:t>
                      </a:r>
                    </a:p>
                  </a:txBody>
                  <a:tcPr marL="36000" marR="36000" marT="0" marB="0" anchor="ctr" anchorCtr="1">
                    <a:lnL w="6350" cap="flat" cmpd="sng" algn="ctr">
                      <a:solidFill>
                        <a:srgbClr val="275C9D"/>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幻速</a:t>
                      </a:r>
                      <a:r>
                        <a:rPr lang="en-US" sz="600" b="0" i="0" u="none" strike="noStrike" dirty="0">
                          <a:solidFill>
                            <a:srgbClr val="303030"/>
                          </a:solidFill>
                          <a:effectLst/>
                          <a:latin typeface="+mj-ea"/>
                          <a:ea typeface="+mj-ea"/>
                        </a:rPr>
                        <a:t>S6</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瑞虎</a:t>
                      </a:r>
                      <a:r>
                        <a:rPr lang="en-US" altLang="zh-CN" sz="600" b="0" i="0" u="none" strike="noStrike" dirty="0">
                          <a:solidFill>
                            <a:srgbClr val="303030"/>
                          </a:solidFill>
                          <a:effectLst/>
                          <a:latin typeface="+mj-ea"/>
                          <a:ea typeface="+mj-ea"/>
                        </a:rPr>
                        <a:t>7</a:t>
                      </a:r>
                    </a:p>
                  </a:txBody>
                  <a:tcPr marL="36000" marR="36000" marT="0" marB="0" anchor="ctr" anchorCtr="1">
                    <a:lnL w="6350" cap="flat" cmpd="sng" algn="ctr">
                      <a:solidFill>
                        <a:srgbClr val="D9D9D9"/>
                      </a:solidFill>
                      <a:prstDash val="solid"/>
                      <a:round/>
                      <a:headEnd type="none" w="med" len="med"/>
                      <a:tailEnd type="none" w="med" len="med"/>
                    </a:lnL>
                    <a:lnR w="6350" cap="flat" cmpd="sng" algn="ctr">
                      <a:solidFill>
                        <a:srgbClr val="D9D9D9"/>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tc>
                  <a:txBody>
                    <a:bodyPr/>
                    <a:lstStyle/>
                    <a:p>
                      <a:pPr algn="ctr" rtl="0" fontAlgn="ctr">
                        <a:lnSpc>
                          <a:spcPts val="1000"/>
                        </a:lnSpc>
                      </a:pPr>
                      <a:r>
                        <a:rPr lang="zh-CN" altLang="en-US" sz="600" b="0" i="0" u="none" strike="noStrike" dirty="0">
                          <a:solidFill>
                            <a:srgbClr val="303030"/>
                          </a:solidFill>
                          <a:effectLst/>
                          <a:latin typeface="+mj-ea"/>
                          <a:ea typeface="+mj-ea"/>
                        </a:rPr>
                        <a:t>　</a:t>
                      </a:r>
                    </a:p>
                  </a:txBody>
                  <a:tcPr marL="36000" marR="36000" marT="0" marB="0" anchor="ctr" anchorCtr="1">
                    <a:lnL w="6350" cap="flat" cmpd="sng" algn="ctr">
                      <a:solidFill>
                        <a:srgbClr val="D9D9D9"/>
                      </a:solidFill>
                      <a:prstDash val="solid"/>
                      <a:round/>
                      <a:headEnd type="none" w="med" len="med"/>
                      <a:tailEnd type="none" w="med" len="med"/>
                    </a:lnL>
                    <a:lnR w="12700" cap="flat" cmpd="sng" algn="ctr">
                      <a:solidFill>
                        <a:srgbClr val="1F497D"/>
                      </a:solidFill>
                      <a:prstDash val="solid"/>
                      <a:round/>
                      <a:headEnd type="none" w="med" len="med"/>
                      <a:tailEnd type="none" w="med" len="med"/>
                    </a:lnR>
                    <a:lnT w="6350" cap="flat" cmpd="sng" algn="ctr">
                      <a:solidFill>
                        <a:srgbClr val="D9D9D9"/>
                      </a:solidFill>
                      <a:prstDash val="solid"/>
                      <a:round/>
                      <a:headEnd type="none" w="med" len="med"/>
                      <a:tailEnd type="none" w="med" len="med"/>
                    </a:lnT>
                    <a:lnB w="12700" cap="flat" cmpd="sng" algn="ctr">
                      <a:solidFill>
                        <a:srgbClr val="1F497D"/>
                      </a:solidFill>
                      <a:prstDash val="solid"/>
                      <a:round/>
                      <a:headEnd type="none" w="med" len="med"/>
                      <a:tailEnd type="none" w="med" len="med"/>
                    </a:lnB>
                  </a:tcPr>
                </a:tc>
                <a:extLst>
                  <a:ext uri="{0D108BD9-81ED-4DB2-BD59-A6C34878D82A}">
                    <a16:rowId xmlns:a16="http://schemas.microsoft.com/office/drawing/2014/main" val="2694396569"/>
                  </a:ext>
                </a:extLst>
              </a:tr>
            </a:tbl>
          </a:graphicData>
        </a:graphic>
      </p:graphicFrame>
    </p:spTree>
    <p:extLst>
      <p:ext uri="{BB962C8B-B14F-4D97-AF65-F5344CB8AC3E}">
        <p14:creationId xmlns:p14="http://schemas.microsoft.com/office/powerpoint/2010/main" val="97630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A0DEB702-C736-4118-AF7A-57772E62D146}" type="slidenum">
              <a:rPr lang="zh-CN" altLang="en-US" smtClean="0">
                <a:latin typeface="+mn-lt"/>
                <a:ea typeface="华文细黑" pitchFamily="2" charset="-122"/>
              </a:rPr>
              <a:pPr>
                <a:defRPr/>
              </a:pPr>
              <a:t>6</a:t>
            </a:fld>
            <a:endParaRPr lang="zh-CN" altLang="en-US">
              <a:latin typeface="+mn-lt"/>
              <a:ea typeface="华文细黑" pitchFamily="2" charset="-122"/>
            </a:endParaRPr>
          </a:p>
        </p:txBody>
      </p:sp>
      <p:sp>
        <p:nvSpPr>
          <p:cNvPr id="4" name="内容占位符 2"/>
          <p:cNvSpPr txBox="1">
            <a:spLocks/>
          </p:cNvSpPr>
          <p:nvPr/>
        </p:nvSpPr>
        <p:spPr>
          <a:xfrm>
            <a:off x="395289" y="728159"/>
            <a:ext cx="8353425" cy="612609"/>
          </a:xfrm>
          <a:prstGeom prst="rect">
            <a:avLst/>
          </a:prstGeom>
        </p:spPr>
        <p:txBody>
          <a:bodyPr/>
          <a:lstStyle/>
          <a:p>
            <a:pPr marL="342900" indent="-342900" algn="l" eaLnBrk="0" hangingPunct="0">
              <a:lnSpc>
                <a:spcPts val="2000"/>
              </a:lnSpc>
              <a:spcBef>
                <a:spcPct val="20000"/>
              </a:spcBef>
              <a:buClr>
                <a:srgbClr val="275C9D"/>
              </a:buClr>
              <a:buSzPct val="75000"/>
              <a:buFont typeface="Wingdings" pitchFamily="2" charset="2"/>
              <a:buChar char="n"/>
              <a:defRPr/>
            </a:pPr>
            <a:r>
              <a:rPr lang="en-US" altLang="zh-CN" sz="1600" dirty="0">
                <a:latin typeface="+mj-ea"/>
                <a:ea typeface="+mj-ea"/>
              </a:rPr>
              <a:t>GAIN·</a:t>
            </a:r>
            <a:r>
              <a:rPr lang="zh-CN" altLang="en-US" sz="1600" dirty="0">
                <a:latin typeface="+mj-ea"/>
                <a:ea typeface="+mj-ea"/>
              </a:rPr>
              <a:t>价格变化指数简称</a:t>
            </a:r>
            <a:r>
              <a:rPr lang="en-US" altLang="zh-CN" sz="1600" dirty="0">
                <a:latin typeface="+mj-ea"/>
                <a:ea typeface="+mj-ea"/>
              </a:rPr>
              <a:t>GAIN·</a:t>
            </a:r>
            <a:r>
              <a:rPr lang="zh-CN" altLang="en-US" sz="1600" dirty="0">
                <a:latin typeface="+mj-ea"/>
                <a:ea typeface="+mj-ea"/>
              </a:rPr>
              <a:t>价格指数，是反映中国乘用车市场在销车型实际销售价格变化趋势的综合指数体系</a:t>
            </a:r>
          </a:p>
        </p:txBody>
      </p:sp>
      <p:graphicFrame>
        <p:nvGraphicFramePr>
          <p:cNvPr id="5" name="Group 212"/>
          <p:cNvGraphicFramePr>
            <a:graphicFrameLocks noGrp="1"/>
          </p:cNvGraphicFramePr>
          <p:nvPr>
            <p:extLst>
              <p:ext uri="{D42A27DB-BD31-4B8C-83A1-F6EECF244321}">
                <p14:modId xmlns:p14="http://schemas.microsoft.com/office/powerpoint/2010/main" val="3486823276"/>
              </p:ext>
            </p:extLst>
          </p:nvPr>
        </p:nvGraphicFramePr>
        <p:xfrm>
          <a:off x="323850" y="1931993"/>
          <a:ext cx="3257550" cy="1962935"/>
        </p:xfrm>
        <a:graphic>
          <a:graphicData uri="http://schemas.openxmlformats.org/drawingml/2006/table">
            <a:tbl>
              <a:tblPr/>
              <a:tblGrid>
                <a:gridCol w="595313">
                  <a:extLst>
                    <a:ext uri="{9D8B030D-6E8A-4147-A177-3AD203B41FA5}">
                      <a16:colId xmlns:a16="http://schemas.microsoft.com/office/drawing/2014/main" val="20000"/>
                    </a:ext>
                  </a:extLst>
                </a:gridCol>
                <a:gridCol w="595312">
                  <a:extLst>
                    <a:ext uri="{9D8B030D-6E8A-4147-A177-3AD203B41FA5}">
                      <a16:colId xmlns:a16="http://schemas.microsoft.com/office/drawing/2014/main" val="20001"/>
                    </a:ext>
                  </a:extLst>
                </a:gridCol>
                <a:gridCol w="636588">
                  <a:extLst>
                    <a:ext uri="{9D8B030D-6E8A-4147-A177-3AD203B41FA5}">
                      <a16:colId xmlns:a16="http://schemas.microsoft.com/office/drawing/2014/main" val="20002"/>
                    </a:ext>
                  </a:extLst>
                </a:gridCol>
                <a:gridCol w="595312">
                  <a:extLst>
                    <a:ext uri="{9D8B030D-6E8A-4147-A177-3AD203B41FA5}">
                      <a16:colId xmlns:a16="http://schemas.microsoft.com/office/drawing/2014/main" val="20003"/>
                    </a:ext>
                  </a:extLst>
                </a:gridCol>
                <a:gridCol w="835025">
                  <a:extLst>
                    <a:ext uri="{9D8B030D-6E8A-4147-A177-3AD203B41FA5}">
                      <a16:colId xmlns:a16="http://schemas.microsoft.com/office/drawing/2014/main" val="20004"/>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3196409109"/>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362378979"/>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车型平均成交价（万）</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10.88</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11.45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16.25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11.50</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12.42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19.55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21.05</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23.13</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25.12</a:t>
                      </a:r>
                      <a:endParaRPr kumimoji="0" lang="zh-HK" altLang="en-US" sz="900" b="0" i="0" u="none" strike="noStrike" cap="none" normalizeH="0" baseline="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ea typeface="华文细黑" pitchFamily="2" charset="-122"/>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13" name="Rectangle 203"/>
          <p:cNvSpPr>
            <a:spLocks noChangeArrowheads="1"/>
          </p:cNvSpPr>
          <p:nvPr/>
        </p:nvSpPr>
        <p:spPr bwMode="auto">
          <a:xfrm>
            <a:off x="5508629" y="4572005"/>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a:ea typeface="华文细黑" pitchFamily="2" charset="-122"/>
              </a:rPr>
              <a:t>加权计算得</a:t>
            </a:r>
            <a:r>
              <a:rPr lang="zh-CN" altLang="en-US" sz="1400" b="1">
                <a:ea typeface="华文细黑" pitchFamily="2" charset="-122"/>
              </a:rPr>
              <a:t>市场整体成交价：</a:t>
            </a:r>
            <a:r>
              <a:rPr lang="en-US" altLang="zh-CN" sz="1400" b="1" dirty="0">
                <a:ea typeface="华文细黑" pitchFamily="2" charset="-122"/>
              </a:rPr>
              <a:t>17.64</a:t>
            </a:r>
            <a:r>
              <a:rPr lang="zh-CN" altLang="en-US" sz="1400" b="1">
                <a:ea typeface="华文细黑" pitchFamily="2" charset="-122"/>
              </a:rPr>
              <a:t>万</a:t>
            </a:r>
          </a:p>
        </p:txBody>
      </p:sp>
      <p:sp>
        <p:nvSpPr>
          <p:cNvPr id="14" name="Rectangle 205"/>
          <p:cNvSpPr>
            <a:spLocks noChangeArrowheads="1"/>
          </p:cNvSpPr>
          <p:nvPr/>
        </p:nvSpPr>
        <p:spPr bwMode="auto">
          <a:xfrm>
            <a:off x="5508629" y="5661025"/>
            <a:ext cx="3311525" cy="649288"/>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ea typeface="华文细黑" pitchFamily="2" charset="-122"/>
              </a:rPr>
              <a:t>设基值为</a:t>
            </a:r>
            <a:r>
              <a:rPr lang="en-US" altLang="zh-CN" sz="1400" dirty="0">
                <a:ea typeface="华文细黑" pitchFamily="2" charset="-122"/>
              </a:rPr>
              <a:t>16</a:t>
            </a:r>
            <a:r>
              <a:rPr lang="zh-CN" altLang="en-US" sz="1400" dirty="0">
                <a:ea typeface="华文细黑" pitchFamily="2" charset="-122"/>
              </a:rPr>
              <a:t>万，则价格变化指数为：</a:t>
            </a:r>
          </a:p>
          <a:p>
            <a:pPr algn="ctr" eaLnBrk="0" hangingPunct="0">
              <a:lnSpc>
                <a:spcPct val="80000"/>
              </a:lnSpc>
              <a:spcBef>
                <a:spcPct val="20000"/>
              </a:spcBef>
              <a:buFont typeface="Arial" charset="0"/>
              <a:buNone/>
              <a:defRPr/>
            </a:pPr>
            <a:r>
              <a:rPr lang="zh-CN" altLang="en-US" sz="1400" b="1" dirty="0">
                <a:ea typeface="华文细黑" pitchFamily="2" charset="-122"/>
              </a:rPr>
              <a:t>（</a:t>
            </a:r>
            <a:r>
              <a:rPr lang="en-US" altLang="zh-CN" sz="1400" b="1" dirty="0">
                <a:ea typeface="华文细黑" pitchFamily="2" charset="-122"/>
              </a:rPr>
              <a:t>17.64/16-1</a:t>
            </a:r>
            <a:r>
              <a:rPr lang="zh-CN" altLang="en-US" sz="1400" b="1" dirty="0">
                <a:ea typeface="华文细黑" pitchFamily="2" charset="-122"/>
              </a:rPr>
              <a:t>）* </a:t>
            </a:r>
            <a:r>
              <a:rPr lang="en-US" altLang="zh-CN" sz="1400" b="1" dirty="0">
                <a:ea typeface="华文细黑" pitchFamily="2" charset="-122"/>
              </a:rPr>
              <a:t>100 = 10.25</a:t>
            </a:r>
          </a:p>
        </p:txBody>
      </p:sp>
      <p:sp>
        <p:nvSpPr>
          <p:cNvPr id="20" name="AutoShape 8"/>
          <p:cNvSpPr>
            <a:spLocks noChangeArrowheads="1"/>
          </p:cNvSpPr>
          <p:nvPr/>
        </p:nvSpPr>
        <p:spPr bwMode="auto">
          <a:xfrm rot="10800000">
            <a:off x="6643692" y="4078288"/>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5229230"/>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4925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78442"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57189"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6"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价格变化指数定义及计算实例</a:t>
            </a:r>
          </a:p>
        </p:txBody>
      </p:sp>
    </p:spTree>
    <p:extLst>
      <p:ext uri="{BB962C8B-B14F-4D97-AF65-F5344CB8AC3E}">
        <p14:creationId xmlns:p14="http://schemas.microsoft.com/office/powerpoint/2010/main" val="168200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41B6DBB9-1DC1-4B8B-8C7C-2E7E0E9D050D}" type="slidenum">
              <a:rPr lang="zh-CN" altLang="en-US" smtClean="0">
                <a:latin typeface="+mn-lt"/>
                <a:ea typeface="华文细黑" pitchFamily="2" charset="-122"/>
              </a:rPr>
              <a:pPr>
                <a:defRPr/>
              </a:pPr>
              <a:t>7</a:t>
            </a:fld>
            <a:endParaRPr lang="zh-CN" altLang="en-US">
              <a:latin typeface="+mn-lt"/>
              <a:ea typeface="华文细黑" pitchFamily="2" charset="-122"/>
            </a:endParaRPr>
          </a:p>
        </p:txBody>
      </p:sp>
      <p:graphicFrame>
        <p:nvGraphicFramePr>
          <p:cNvPr id="5" name="Group 212"/>
          <p:cNvGraphicFramePr>
            <a:graphicFrameLocks noGrp="1"/>
          </p:cNvGraphicFramePr>
          <p:nvPr>
            <p:extLst>
              <p:ext uri="{D42A27DB-BD31-4B8C-83A1-F6EECF244321}">
                <p14:modId xmlns:p14="http://schemas.microsoft.com/office/powerpoint/2010/main" val="3782492370"/>
              </p:ext>
            </p:extLst>
          </p:nvPr>
        </p:nvGraphicFramePr>
        <p:xfrm>
          <a:off x="323853" y="1931993"/>
          <a:ext cx="3257549" cy="1962935"/>
        </p:xfrm>
        <a:graphic>
          <a:graphicData uri="http://schemas.openxmlformats.org/drawingml/2006/table">
            <a:tbl>
              <a:tblPr/>
              <a:tblGrid>
                <a:gridCol w="473849">
                  <a:extLst>
                    <a:ext uri="{9D8B030D-6E8A-4147-A177-3AD203B41FA5}">
                      <a16:colId xmlns:a16="http://schemas.microsoft.com/office/drawing/2014/main" val="20000"/>
                    </a:ext>
                  </a:extLst>
                </a:gridCol>
                <a:gridCol w="473848">
                  <a:extLst>
                    <a:ext uri="{9D8B030D-6E8A-4147-A177-3AD203B41FA5}">
                      <a16:colId xmlns:a16="http://schemas.microsoft.com/office/drawing/2014/main" val="20001"/>
                    </a:ext>
                  </a:extLst>
                </a:gridCol>
                <a:gridCol w="506702">
                  <a:extLst>
                    <a:ext uri="{9D8B030D-6E8A-4147-A177-3AD203B41FA5}">
                      <a16:colId xmlns:a16="http://schemas.microsoft.com/office/drawing/2014/main" val="20002"/>
                    </a:ext>
                  </a:extLst>
                </a:gridCol>
                <a:gridCol w="473848">
                  <a:extLst>
                    <a:ext uri="{9D8B030D-6E8A-4147-A177-3AD203B41FA5}">
                      <a16:colId xmlns:a16="http://schemas.microsoft.com/office/drawing/2014/main" val="20003"/>
                    </a:ext>
                  </a:extLst>
                </a:gridCol>
                <a:gridCol w="748267">
                  <a:extLst>
                    <a:ext uri="{9D8B030D-6E8A-4147-A177-3AD203B41FA5}">
                      <a16:colId xmlns:a16="http://schemas.microsoft.com/office/drawing/2014/main" val="20004"/>
                    </a:ext>
                  </a:extLst>
                </a:gridCol>
                <a:gridCol w="581035">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车型平均成交价</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万</a:t>
                      </a:r>
                      <a:r>
                        <a:rPr kumimoji="0" lang="en-US" altLang="zh-CN" sz="900" b="1" i="0" u="none" strike="noStrike" cap="none" normalizeH="0" baseline="0" dirty="0">
                          <a:ln>
                            <a:noFill/>
                          </a:ln>
                          <a:solidFill>
                            <a:schemeClr val="bg1"/>
                          </a:solidFill>
                          <a:effectLst/>
                          <a:latin typeface="Calibri" pitchFamily="34" charset="0"/>
                          <a:ea typeface="华文细黑" pitchFamily="2" charset="-122"/>
                        </a:rPr>
                        <a:t>)</a:t>
                      </a:r>
                      <a:endParaRPr kumimoji="0" lang="zh-CN" altLang="en-US" sz="900" b="1" i="0" u="none" strike="noStrike" cap="none" normalizeH="0" baseline="0" dirty="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zh-CN" sz="900" b="1" i="0" u="none" strike="noStrike" cap="none" normalizeH="0" baseline="0" dirty="0">
                          <a:ln>
                            <a:noFill/>
                          </a:ln>
                          <a:solidFill>
                            <a:srgbClr val="FFFFFF"/>
                          </a:solidFill>
                          <a:effectLst/>
                          <a:latin typeface="Calibri" pitchFamily="34" charset="0"/>
                          <a:ea typeface="华文细黑" pitchFamily="2" charset="-122"/>
                        </a:rPr>
                        <a:t>MSRP</a:t>
                      </a:r>
                      <a:r>
                        <a:rPr kumimoji="0" lang="zh-CN" altLang="en-US" sz="900" b="1" i="0" u="none" strike="noStrike" cap="none" normalizeH="0" baseline="0" dirty="0">
                          <a:ln>
                            <a:noFill/>
                          </a:ln>
                          <a:solidFill>
                            <a:srgbClr val="FFFFFF"/>
                          </a:solidFill>
                          <a:effectLst/>
                          <a:latin typeface="Calibri" pitchFamily="34" charset="0"/>
                          <a:ea typeface="华文细黑" pitchFamily="2" charset="-122"/>
                        </a:rPr>
                        <a:t>（万）</a:t>
                      </a:r>
                      <a:endParaRPr kumimoji="0" lang="en-US" altLang="zh-CN" sz="900" b="1" i="0" u="none" strike="noStrike" cap="none" normalizeH="0" baseline="0" dirty="0">
                        <a:ln>
                          <a:noFill/>
                        </a:ln>
                        <a:solidFill>
                          <a:srgbClr val="FFFFFF"/>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dirty="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11.78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12.28</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11.67</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16.15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15.75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11.82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12.72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19.55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20.35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21.45</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22.13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23.43</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23.72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华文细黑" pitchFamily="2" charset="-122"/>
                        </a:rPr>
                        <a:t>25.72</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graphicFrame>
        <p:nvGraphicFramePr>
          <p:cNvPr id="6" name="Group 225"/>
          <p:cNvGraphicFramePr>
            <a:graphicFrameLocks noGrp="1"/>
          </p:cNvGraphicFramePr>
          <p:nvPr>
            <p:extLst>
              <p:ext uri="{D42A27DB-BD31-4B8C-83A1-F6EECF244321}">
                <p14:modId xmlns:p14="http://schemas.microsoft.com/office/powerpoint/2010/main" val="268324754"/>
              </p:ext>
            </p:extLst>
          </p:nvPr>
        </p:nvGraphicFramePr>
        <p:xfrm>
          <a:off x="323850" y="4502151"/>
          <a:ext cx="4572000" cy="1960640"/>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3">
                  <a:extLst>
                    <a:ext uri="{9D8B030D-6E8A-4147-A177-3AD203B41FA5}">
                      <a16:colId xmlns:a16="http://schemas.microsoft.com/office/drawing/2014/main" val="20003"/>
                    </a:ext>
                  </a:extLst>
                </a:gridCol>
                <a:gridCol w="757237">
                  <a:extLst>
                    <a:ext uri="{9D8B030D-6E8A-4147-A177-3AD203B41FA5}">
                      <a16:colId xmlns:a16="http://schemas.microsoft.com/office/drawing/2014/main" val="20004"/>
                    </a:ext>
                  </a:extLst>
                </a:gridCol>
                <a:gridCol w="863600">
                  <a:extLst>
                    <a:ext uri="{9D8B030D-6E8A-4147-A177-3AD203B41FA5}">
                      <a16:colId xmlns:a16="http://schemas.microsoft.com/office/drawing/2014/main" val="20005"/>
                    </a:ext>
                  </a:extLst>
                </a:gridCol>
                <a:gridCol w="755650">
                  <a:extLst>
                    <a:ext uri="{9D8B030D-6E8A-4147-A177-3AD203B41FA5}">
                      <a16:colId xmlns:a16="http://schemas.microsoft.com/office/drawing/2014/main" val="20006"/>
                    </a:ext>
                  </a:extLst>
                </a:gridCol>
              </a:tblGrid>
              <a:tr h="35648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车型细分销量（辆）</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rowSpan="10">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en-US" sz="900" b="1" i="0" u="none" strike="noStrike" cap="none" normalizeH="0" baseline="0">
                        <a:ln>
                          <a:noFill/>
                        </a:ln>
                        <a:solidFill>
                          <a:schemeClr val="bg1"/>
                        </a:solidFill>
                        <a:effectLst/>
                        <a:latin typeface="Calibri" pitchFamily="34" charset="0"/>
                        <a:ea typeface="华文细黑" pitchFamily="2" charset="-122"/>
                      </a:endParaRP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800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3400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4000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1500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1300</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36000" marR="36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vMerge="1">
                  <a:txBody>
                    <a:bodyPr/>
                    <a:lstStyle/>
                    <a:p>
                      <a:endParaRPr lang="zh-CN" altLang="en-US"/>
                    </a:p>
                  </a:txBody>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7" name="AutoShape 133"/>
          <p:cNvSpPr>
            <a:spLocks noChangeArrowheads="1"/>
          </p:cNvSpPr>
          <p:nvPr/>
        </p:nvSpPr>
        <p:spPr bwMode="auto">
          <a:xfrm>
            <a:off x="3384550" y="4502151"/>
            <a:ext cx="755650" cy="1981200"/>
          </a:xfrm>
          <a:prstGeom prst="rightArrow">
            <a:avLst>
              <a:gd name="adj1" fmla="val 54880"/>
              <a:gd name="adj2" fmla="val 55000"/>
            </a:avLst>
          </a:prstGeom>
          <a:solidFill>
            <a:srgbClr val="C0C0C0"/>
          </a:solidFill>
          <a:ln w="50800" algn="ctr">
            <a:noFill/>
            <a:prstDash val="sysDot"/>
            <a:miter lim="800000"/>
            <a:headEnd/>
            <a:tailEnd/>
          </a:ln>
        </p:spPr>
        <p:txBody>
          <a:bodyPr wrap="none" anchor="ct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8" name="Text Box 134"/>
          <p:cNvSpPr txBox="1">
            <a:spLocks noChangeArrowheads="1"/>
          </p:cNvSpPr>
          <p:nvPr/>
        </p:nvSpPr>
        <p:spPr bwMode="auto">
          <a:xfrm>
            <a:off x="3384550" y="5222880"/>
            <a:ext cx="755650" cy="461665"/>
          </a:xfrm>
          <a:prstGeom prst="rect">
            <a:avLst/>
          </a:prstGeom>
          <a:noFill/>
          <a:ln w="50800" algn="ctr">
            <a:noFill/>
            <a:prstDash val="sysDot"/>
            <a:miter lim="800000"/>
            <a:headEnd/>
            <a:tailEnd/>
          </a:ln>
        </p:spPr>
        <p:txBody>
          <a:bodyPr>
            <a:spAutoFit/>
          </a:bodyPr>
          <a:lstStyle/>
          <a:p>
            <a:pPr algn="ctr" eaLnBrk="0" hangingPunct="0">
              <a:lnSpc>
                <a:spcPct val="80000"/>
              </a:lnSpc>
              <a:spcBef>
                <a:spcPct val="50000"/>
              </a:spcBef>
              <a:buFont typeface="Arial" charset="0"/>
              <a:buNone/>
              <a:defRPr/>
            </a:pPr>
            <a:r>
              <a:rPr lang="zh-CN" altLang="en-US" sz="1000" dirty="0">
                <a:latin typeface="+mn-lt"/>
                <a:ea typeface="华文细黑" pitchFamily="2" charset="-122"/>
              </a:rPr>
              <a:t>以车型占整体比重为权重</a:t>
            </a:r>
          </a:p>
        </p:txBody>
      </p:sp>
      <p:sp>
        <p:nvSpPr>
          <p:cNvPr id="9" name="Line 135"/>
          <p:cNvSpPr>
            <a:spLocks noChangeShapeType="1"/>
          </p:cNvSpPr>
          <p:nvPr/>
        </p:nvSpPr>
        <p:spPr bwMode="auto">
          <a:xfrm flipV="1">
            <a:off x="4498975" y="2695575"/>
            <a:ext cx="1588" cy="1670051"/>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0" name="Line 136"/>
          <p:cNvSpPr>
            <a:spLocks noChangeShapeType="1"/>
          </p:cNvSpPr>
          <p:nvPr/>
        </p:nvSpPr>
        <p:spPr bwMode="auto">
          <a:xfrm rot="5400000" flipV="1">
            <a:off x="4437857" y="1913732"/>
            <a:ext cx="0" cy="1550987"/>
          </a:xfrm>
          <a:prstGeom prst="line">
            <a:avLst/>
          </a:prstGeom>
          <a:noFill/>
          <a:ln w="38100">
            <a:solidFill>
              <a:schemeClr val="bg1">
                <a:lumMod val="85000"/>
              </a:schemeClr>
            </a:solidFill>
            <a:round/>
            <a:headEnd type="oval" w="med" len="med"/>
            <a:tailEnd type="triangle" w="med" len="med"/>
          </a:ln>
        </p:spPr>
        <p:txBody>
          <a:bodyPr/>
          <a:lstStyle/>
          <a:p>
            <a:pPr algn="ctr" eaLnBrk="0" hangingPunct="0">
              <a:lnSpc>
                <a:spcPct val="80000"/>
              </a:lnSpc>
              <a:spcBef>
                <a:spcPct val="20000"/>
              </a:spcBef>
              <a:buFont typeface="Arial" charset="0"/>
              <a:buNone/>
              <a:defRPr/>
            </a:pPr>
            <a:endParaRPr lang="zh-CN" altLang="en-US">
              <a:latin typeface="+mn-lt"/>
              <a:ea typeface="华文细黑" pitchFamily="2" charset="-122"/>
            </a:endParaRPr>
          </a:p>
        </p:txBody>
      </p:sp>
      <p:sp>
        <p:nvSpPr>
          <p:cNvPr id="11" name="Rectangle 137"/>
          <p:cNvSpPr>
            <a:spLocks noChangeArrowheads="1"/>
          </p:cNvSpPr>
          <p:nvPr/>
        </p:nvSpPr>
        <p:spPr bwMode="auto">
          <a:xfrm>
            <a:off x="4140200" y="2436813"/>
            <a:ext cx="647700" cy="468312"/>
          </a:xfrm>
          <a:prstGeom prst="rect">
            <a:avLst/>
          </a:prstGeom>
          <a:solidFill>
            <a:schemeClr val="bg1"/>
          </a:solidFill>
          <a:ln w="19050" algn="ctr">
            <a:solidFill>
              <a:schemeClr val="bg2"/>
            </a:solidFill>
            <a:miter lim="800000"/>
            <a:headEnd/>
            <a:tailEnd/>
          </a:ln>
        </p:spPr>
        <p:txBody>
          <a:bodyPr lIns="54000" rIns="54000" anchor="ctr"/>
          <a:lstStyle/>
          <a:p>
            <a:pPr algn="ctr" eaLnBrk="0" hangingPunct="0">
              <a:lnSpc>
                <a:spcPct val="80000"/>
              </a:lnSpc>
              <a:spcBef>
                <a:spcPct val="20000"/>
              </a:spcBef>
              <a:buFont typeface="Arial" charset="0"/>
              <a:buNone/>
              <a:defRPr/>
            </a:pPr>
            <a:r>
              <a:rPr lang="zh-CN" altLang="en-US" sz="1200" b="1">
                <a:latin typeface="+mn-lt"/>
                <a:ea typeface="华文细黑" pitchFamily="2" charset="-122"/>
              </a:rPr>
              <a:t>根据细分匹配</a:t>
            </a:r>
          </a:p>
        </p:txBody>
      </p:sp>
      <p:graphicFrame>
        <p:nvGraphicFramePr>
          <p:cNvPr id="12" name="Group 213"/>
          <p:cNvGraphicFramePr>
            <a:graphicFrameLocks noGrp="1"/>
          </p:cNvGraphicFramePr>
          <p:nvPr>
            <p:extLst>
              <p:ext uri="{D42A27DB-BD31-4B8C-83A1-F6EECF244321}">
                <p14:modId xmlns:p14="http://schemas.microsoft.com/office/powerpoint/2010/main" val="2670552792"/>
              </p:ext>
            </p:extLst>
          </p:nvPr>
        </p:nvGraphicFramePr>
        <p:xfrm>
          <a:off x="5256217" y="1968500"/>
          <a:ext cx="3709987" cy="1962935"/>
        </p:xfrm>
        <a:graphic>
          <a:graphicData uri="http://schemas.openxmlformats.org/drawingml/2006/table">
            <a:tbl>
              <a:tblPr/>
              <a:tblGrid>
                <a:gridCol w="539750">
                  <a:extLst>
                    <a:ext uri="{9D8B030D-6E8A-4147-A177-3AD203B41FA5}">
                      <a16:colId xmlns:a16="http://schemas.microsoft.com/office/drawing/2014/main" val="20000"/>
                    </a:ext>
                  </a:extLst>
                </a:gridCol>
                <a:gridCol w="539750">
                  <a:extLst>
                    <a:ext uri="{9D8B030D-6E8A-4147-A177-3AD203B41FA5}">
                      <a16:colId xmlns:a16="http://schemas.microsoft.com/office/drawing/2014/main" val="20001"/>
                    </a:ext>
                  </a:extLst>
                </a:gridCol>
                <a:gridCol w="539750">
                  <a:extLst>
                    <a:ext uri="{9D8B030D-6E8A-4147-A177-3AD203B41FA5}">
                      <a16:colId xmlns:a16="http://schemas.microsoft.com/office/drawing/2014/main" val="20002"/>
                    </a:ext>
                  </a:extLst>
                </a:gridCol>
                <a:gridCol w="576262">
                  <a:extLst>
                    <a:ext uri="{9D8B030D-6E8A-4147-A177-3AD203B41FA5}">
                      <a16:colId xmlns:a16="http://schemas.microsoft.com/office/drawing/2014/main" val="20003"/>
                    </a:ext>
                  </a:extLst>
                </a:gridCol>
                <a:gridCol w="757238">
                  <a:extLst>
                    <a:ext uri="{9D8B030D-6E8A-4147-A177-3AD203B41FA5}">
                      <a16:colId xmlns:a16="http://schemas.microsoft.com/office/drawing/2014/main" val="20004"/>
                    </a:ext>
                  </a:extLst>
                </a:gridCol>
                <a:gridCol w="757237">
                  <a:extLst>
                    <a:ext uri="{9D8B030D-6E8A-4147-A177-3AD203B41FA5}">
                      <a16:colId xmlns:a16="http://schemas.microsoft.com/office/drawing/2014/main" val="20005"/>
                    </a:ext>
                  </a:extLst>
                </a:gridCol>
              </a:tblGrid>
              <a:tr h="35877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级别</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排量</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排档</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900" b="1" i="0" u="none" strike="noStrike" cap="none" normalizeH="0" baseline="0" dirty="0">
                          <a:ln>
                            <a:noFill/>
                          </a:ln>
                          <a:solidFill>
                            <a:srgbClr val="FFFFFF"/>
                          </a:solidFill>
                          <a:effectLst/>
                          <a:latin typeface="Calibri" pitchFamily="34" charset="0"/>
                          <a:ea typeface="微软雅黑" pitchFamily="34" charset="-122"/>
                        </a:rPr>
                        <a:t>优惠幅度（元）</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900" b="1" i="0" u="none" strike="noStrike" cap="none" normalizeH="0" baseline="0" dirty="0">
                          <a:ln>
                            <a:noFill/>
                          </a:ln>
                          <a:solidFill>
                            <a:schemeClr val="bg1"/>
                          </a:solidFill>
                          <a:effectLst/>
                          <a:latin typeface="Calibri" pitchFamily="34" charset="0"/>
                          <a:ea typeface="华文细黑" pitchFamily="2" charset="-122"/>
                        </a:rPr>
                        <a:t>车型权重</a:t>
                      </a:r>
                    </a:p>
                  </a:txBody>
                  <a:tcPr marL="90000" marR="90000" marT="36000" marB="36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solidFill>
                      <a:srgbClr val="275C9D"/>
                    </a:solidFill>
                  </a:tcPr>
                </a:tc>
                <a:extLst>
                  <a:ext uri="{0D108BD9-81ED-4DB2-BD59-A6C34878D82A}">
                    <a16:rowId xmlns:a16="http://schemas.microsoft.com/office/drawing/2014/main" val="10000"/>
                  </a:ext>
                </a:extLst>
              </a:tr>
              <a:tr h="178240">
                <a:tc rowSpan="5">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A</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-5000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5.62%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-2200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4.49%</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4000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78240">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A2</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1.6L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MT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-7000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11.24%</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-9000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12.92%</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78240">
                <a:tc rowSpan="4">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1" i="0" u="none" strike="noStrike" cap="none" normalizeH="0" baseline="0" dirty="0">
                          <a:ln>
                            <a:noFill/>
                          </a:ln>
                          <a:solidFill>
                            <a:schemeClr val="tx1"/>
                          </a:solidFill>
                          <a:effectLst/>
                          <a:latin typeface="Calibri" pitchFamily="34" charset="0"/>
                          <a:ea typeface="华文细黑" pitchFamily="2" charset="-122"/>
                        </a:rPr>
                        <a:t>B</a:t>
                      </a:r>
                      <a:r>
                        <a:rPr kumimoji="0" lang="zh-CN" altLang="en-US" sz="900" b="1" i="0" u="none" strike="noStrike" cap="none" normalizeH="0" baseline="0">
                          <a:ln>
                            <a:noFill/>
                          </a:ln>
                          <a:solidFill>
                            <a:schemeClr val="tx1"/>
                          </a:solidFill>
                          <a:effectLst/>
                          <a:latin typeface="Calibri" pitchFamily="34" charset="0"/>
                          <a:ea typeface="华文细黑" pitchFamily="2" charset="-122"/>
                        </a:rPr>
                        <a:t>级</a:t>
                      </a:r>
                      <a:endParaRPr kumimoji="0" lang="zh-HK" altLang="en-US" sz="900" b="1" i="0" u="none" strike="noStrike" cap="none" normalizeH="0" baseline="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B1</a:t>
                      </a: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2.0L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-8000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19.10%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17824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CVT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-11000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22.47%</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178240">
                <a:tc vMerge="1">
                  <a:txBody>
                    <a:bodyPr/>
                    <a:lstStyle/>
                    <a:p>
                      <a:endParaRPr lang="zh-CN" altLang="en-US"/>
                    </a:p>
                  </a:txBody>
                  <a:tcPr/>
                </a:tc>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2.4L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-13000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8.43%</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17824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B2</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2.5L</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900" b="0" i="0" u="none" strike="noStrike" cap="none" normalizeH="0" baseline="0" dirty="0">
                          <a:ln>
                            <a:noFill/>
                          </a:ln>
                          <a:solidFill>
                            <a:schemeClr val="tx1"/>
                          </a:solidFill>
                          <a:effectLst/>
                          <a:latin typeface="Calibri" pitchFamily="34" charset="0"/>
                          <a:ea typeface="华文细黑" pitchFamily="2" charset="-122"/>
                        </a:rPr>
                        <a:t>AT</a:t>
                      </a:r>
                      <a:endParaRPr kumimoji="0" lang="en-US" altLang="zh-HK" sz="900" b="0" i="0" u="none" strike="noStrike" cap="none" normalizeH="0" baseline="0" dirty="0">
                        <a:ln>
                          <a:noFill/>
                        </a:ln>
                        <a:solidFill>
                          <a:schemeClr val="tx1"/>
                        </a:solidFill>
                        <a:effectLst/>
                        <a:latin typeface="Calibri" pitchFamily="34" charset="0"/>
                        <a:ea typeface="华文细黑" pitchFamily="2" charset="-122"/>
                      </a:endParaRPr>
                    </a:p>
                  </a:txBody>
                  <a:tcPr marL="90000" marR="90000" marT="18000" marB="1800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defPPr>
                        <a:defRPr lang="zh-CN"/>
                      </a:defPPr>
                      <a:lvl1pPr marL="0" algn="l" defTabSz="914400" rtl="0" eaLnBrk="1" latinLnBrk="0" hangingPunct="1">
                        <a:defRPr sz="1800" kern="1200">
                          <a:solidFill>
                            <a:schemeClr val="tx1"/>
                          </a:solidFill>
                          <a:latin typeface="华文细黑"/>
                          <a:ea typeface="宋体"/>
                        </a:defRPr>
                      </a:lvl1pPr>
                      <a:lvl2pPr marL="457200" algn="l" defTabSz="914400" rtl="0" eaLnBrk="1" latinLnBrk="0" hangingPunct="1">
                        <a:defRPr sz="1800" kern="1200">
                          <a:solidFill>
                            <a:schemeClr val="tx1"/>
                          </a:solidFill>
                          <a:latin typeface="华文细黑"/>
                          <a:ea typeface="宋体"/>
                        </a:defRPr>
                      </a:lvl2pPr>
                      <a:lvl3pPr marL="914400" algn="l" defTabSz="914400" rtl="0" eaLnBrk="1" latinLnBrk="0" hangingPunct="1">
                        <a:defRPr sz="1800" kern="1200">
                          <a:solidFill>
                            <a:schemeClr val="tx1"/>
                          </a:solidFill>
                          <a:latin typeface="华文细黑"/>
                          <a:ea typeface="宋体"/>
                        </a:defRPr>
                      </a:lvl3pPr>
                      <a:lvl4pPr marL="1371600" algn="l" defTabSz="914400" rtl="0" eaLnBrk="1" latinLnBrk="0" hangingPunct="1">
                        <a:defRPr sz="1800" kern="1200">
                          <a:solidFill>
                            <a:schemeClr val="tx1"/>
                          </a:solidFill>
                          <a:latin typeface="华文细黑"/>
                          <a:ea typeface="宋体"/>
                        </a:defRPr>
                      </a:lvl4pPr>
                      <a:lvl5pPr marL="1828800" algn="l" defTabSz="914400" rtl="0" eaLnBrk="1" latinLnBrk="0" hangingPunct="1">
                        <a:defRPr sz="1800" kern="1200">
                          <a:solidFill>
                            <a:schemeClr val="tx1"/>
                          </a:solidFill>
                          <a:latin typeface="华文细黑"/>
                          <a:ea typeface="宋体"/>
                        </a:defRPr>
                      </a:lvl5pPr>
                      <a:lvl6pPr marL="2286000" algn="l" defTabSz="914400" rtl="0" eaLnBrk="1" latinLnBrk="0" hangingPunct="1">
                        <a:defRPr sz="1800" kern="1200">
                          <a:solidFill>
                            <a:schemeClr val="tx1"/>
                          </a:solidFill>
                          <a:latin typeface="华文细黑"/>
                          <a:ea typeface="宋体"/>
                        </a:defRPr>
                      </a:lvl6pPr>
                      <a:lvl7pPr marL="2743200" algn="l" defTabSz="914400" rtl="0" eaLnBrk="1" latinLnBrk="0" hangingPunct="1">
                        <a:defRPr sz="1800" kern="1200">
                          <a:solidFill>
                            <a:schemeClr val="tx1"/>
                          </a:solidFill>
                          <a:latin typeface="华文细黑"/>
                          <a:ea typeface="宋体"/>
                        </a:defRPr>
                      </a:lvl7pPr>
                      <a:lvl8pPr marL="3200400" algn="l" defTabSz="914400" rtl="0" eaLnBrk="1" latinLnBrk="0" hangingPunct="1">
                        <a:defRPr sz="1800" kern="1200">
                          <a:solidFill>
                            <a:schemeClr val="tx1"/>
                          </a:solidFill>
                          <a:latin typeface="华文细黑"/>
                          <a:ea typeface="宋体"/>
                        </a:defRPr>
                      </a:lvl8pPr>
                      <a:lvl9pPr marL="3657600" algn="l" defTabSz="914400" rtl="0" eaLnBrk="1" latinLnBrk="0" hangingPunct="1">
                        <a:defRPr sz="1800" kern="1200">
                          <a:solidFill>
                            <a:schemeClr val="tx1"/>
                          </a:solidFill>
                          <a:latin typeface="华文细黑"/>
                          <a:ea typeface="宋体"/>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900" b="0" i="0" u="none" strike="noStrike" cap="none" normalizeH="0" baseline="0" dirty="0">
                          <a:ln>
                            <a:noFill/>
                          </a:ln>
                          <a:solidFill>
                            <a:srgbClr val="000000"/>
                          </a:solidFill>
                          <a:effectLst/>
                          <a:latin typeface="Calibri" pitchFamily="34" charset="0"/>
                          <a:ea typeface="宋体" pitchFamily="2" charset="-122"/>
                        </a:rPr>
                        <a:t>-20000</a:t>
                      </a:r>
                    </a:p>
                  </a:txBody>
                  <a:tcPr marL="9525" marR="9525" marT="9525" marB="0" anchor="ctr" horzOverflow="overflow">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tc>
                  <a:txBody>
                    <a:bodyPr/>
                    <a:lstStyle/>
                    <a:p>
                      <a:pPr algn="ctr" fontAlgn="ctr"/>
                      <a:r>
                        <a:rPr lang="en-US" altLang="zh-CN" sz="900" b="1" i="0" u="none" strike="noStrike" dirty="0">
                          <a:solidFill>
                            <a:srgbClr val="000000"/>
                          </a:solidFill>
                          <a:latin typeface="Calibri" pitchFamily="34" charset="0"/>
                        </a:rPr>
                        <a:t>7.30%</a:t>
                      </a:r>
                    </a:p>
                  </a:txBody>
                  <a:tcPr marL="0" marR="0" marT="0" marB="0"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6350" cap="flat" cmpd="sng" algn="ctr">
                      <a:solidFill>
                        <a:schemeClr val="bg2"/>
                      </a:solidFill>
                      <a:prstDash val="solid"/>
                      <a:round/>
                      <a:headEnd type="none" w="med" len="med"/>
                      <a:tailEnd type="none" w="med" len="med"/>
                    </a:lnT>
                    <a:lnB w="6350" cap="flat" cmpd="sng" algn="ctr">
                      <a:solidFill>
                        <a:schemeClr val="bg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0" name="AutoShape 8"/>
          <p:cNvSpPr>
            <a:spLocks noChangeArrowheads="1"/>
          </p:cNvSpPr>
          <p:nvPr/>
        </p:nvSpPr>
        <p:spPr bwMode="auto">
          <a:xfrm rot="10800000">
            <a:off x="6643692" y="3929063"/>
            <a:ext cx="827087" cy="214312"/>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1" name="AutoShape 8"/>
          <p:cNvSpPr>
            <a:spLocks noChangeArrowheads="1"/>
          </p:cNvSpPr>
          <p:nvPr/>
        </p:nvSpPr>
        <p:spPr bwMode="auto">
          <a:xfrm rot="10800000">
            <a:off x="6643692" y="4714881"/>
            <a:ext cx="827087" cy="214313"/>
          </a:xfrm>
          <a:prstGeom prst="triangle">
            <a:avLst>
              <a:gd name="adj" fmla="val 50000"/>
            </a:avLst>
          </a:prstGeom>
          <a:solidFill>
            <a:srgbClr val="BFBFBF"/>
          </a:solidFill>
          <a:ln w="6350" algn="ctr">
            <a:noFill/>
            <a:miter lim="800000"/>
            <a:headEnd type="none" w="sm" len="sm"/>
            <a:tailEnd type="none" w="sm" len="sm"/>
          </a:ln>
          <a:effectLst>
            <a:outerShdw dist="17961" dir="2700000" algn="ctr" rotWithShape="0">
              <a:srgbClr val="808080"/>
            </a:outerShdw>
          </a:effectLst>
        </p:spPr>
        <p:txBody>
          <a:bodyPr tIns="91440" bIns="91440" anchor="ctr"/>
          <a:lstStyle/>
          <a:p>
            <a:pPr algn="ctr" eaLnBrk="0" hangingPunct="0">
              <a:lnSpc>
                <a:spcPct val="80000"/>
              </a:lnSpc>
              <a:spcBef>
                <a:spcPct val="20000"/>
              </a:spcBef>
              <a:buFont typeface="Arial" charset="0"/>
              <a:buNone/>
              <a:defRPr/>
            </a:pPr>
            <a:endParaRPr lang="en-ZA" b="1" dirty="0">
              <a:latin typeface="+mn-lt"/>
              <a:ea typeface="华文细黑" pitchFamily="2" charset="-122"/>
            </a:endParaRPr>
          </a:p>
        </p:txBody>
      </p:sp>
      <p:sp>
        <p:nvSpPr>
          <p:cNvPr id="22" name="Rectangle 8"/>
          <p:cNvSpPr>
            <a:spLocks noChangeArrowheads="1"/>
          </p:cNvSpPr>
          <p:nvPr/>
        </p:nvSpPr>
        <p:spPr bwMode="auto">
          <a:xfrm>
            <a:off x="323853"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车型平均成交价</a:t>
            </a:r>
            <a:endParaRPr lang="en-US" altLang="zh-CN" sz="1400" b="1" dirty="0">
              <a:latin typeface="+mn-lt"/>
              <a:ea typeface="华文细黑" pitchFamily="2" charset="-122"/>
            </a:endParaRPr>
          </a:p>
        </p:txBody>
      </p:sp>
      <p:sp>
        <p:nvSpPr>
          <p:cNvPr id="23" name="Rectangle 8"/>
          <p:cNvSpPr>
            <a:spLocks noChangeArrowheads="1"/>
          </p:cNvSpPr>
          <p:nvPr/>
        </p:nvSpPr>
        <p:spPr bwMode="auto">
          <a:xfrm>
            <a:off x="5286378" y="1412881"/>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计算市场整体成交价</a:t>
            </a:r>
            <a:endParaRPr lang="en-US" altLang="zh-CN" sz="1400" b="1" dirty="0">
              <a:latin typeface="+mn-lt"/>
              <a:ea typeface="华文细黑" pitchFamily="2" charset="-122"/>
            </a:endParaRPr>
          </a:p>
        </p:txBody>
      </p:sp>
      <p:sp>
        <p:nvSpPr>
          <p:cNvPr id="24" name="Rectangle 8"/>
          <p:cNvSpPr>
            <a:spLocks noChangeArrowheads="1"/>
          </p:cNvSpPr>
          <p:nvPr/>
        </p:nvSpPr>
        <p:spPr bwMode="auto">
          <a:xfrm>
            <a:off x="349252" y="4005265"/>
            <a:ext cx="2365375" cy="377825"/>
          </a:xfrm>
          <a:prstGeom prst="rect">
            <a:avLst/>
          </a:prstGeom>
          <a:solidFill>
            <a:schemeClr val="bg1"/>
          </a:solidFill>
          <a:ln w="6350" algn="ctr">
            <a:noFill/>
            <a:miter lim="800000"/>
            <a:headEnd/>
            <a:tailEnd/>
          </a:ln>
          <a:effectLst>
            <a:outerShdw dist="17961" dir="2700000" algn="ctr" rotWithShape="0">
              <a:srgbClr val="808080"/>
            </a:outerShdw>
          </a:effectLst>
        </p:spPr>
        <p:txBody>
          <a:bodyPr wrap="none" tIns="91440" bIns="91440" anchor="ctr"/>
          <a:lstStyle/>
          <a:p>
            <a:pPr algn="ctr" eaLnBrk="0" hangingPunct="0">
              <a:lnSpc>
                <a:spcPct val="80000"/>
              </a:lnSpc>
              <a:spcBef>
                <a:spcPct val="20000"/>
              </a:spcBef>
              <a:buFont typeface="Arial" charset="0"/>
              <a:buNone/>
              <a:defRPr/>
            </a:pPr>
            <a:r>
              <a:rPr lang="zh-CN" altLang="en-US" sz="1400" b="1">
                <a:latin typeface="+mn-lt"/>
                <a:ea typeface="华文细黑" pitchFamily="2" charset="-122"/>
              </a:rPr>
              <a:t>车型细分销量</a:t>
            </a:r>
            <a:endParaRPr lang="en-US" altLang="zh-CN" sz="1400" b="1" dirty="0">
              <a:latin typeface="+mn-lt"/>
              <a:ea typeface="华文细黑" pitchFamily="2" charset="-122"/>
            </a:endParaRPr>
          </a:p>
        </p:txBody>
      </p:sp>
      <p:sp>
        <p:nvSpPr>
          <p:cNvPr id="25" name="Rectangle 214"/>
          <p:cNvSpPr>
            <a:spLocks noChangeArrowheads="1"/>
          </p:cNvSpPr>
          <p:nvPr/>
        </p:nvSpPr>
        <p:spPr bwMode="auto">
          <a:xfrm>
            <a:off x="5500692" y="4214813"/>
            <a:ext cx="3311525" cy="360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dirty="0">
                <a:latin typeface="+mn-lt"/>
                <a:ea typeface="华文细黑" pitchFamily="2" charset="-122"/>
              </a:rPr>
              <a:t>加权计算得</a:t>
            </a:r>
            <a:r>
              <a:rPr lang="zh-CN" altLang="en-US" sz="1400" b="1" dirty="0">
                <a:latin typeface="+mn-lt"/>
                <a:ea typeface="华文细黑" pitchFamily="2" charset="-122"/>
              </a:rPr>
              <a:t>市场整体优惠幅度：</a:t>
            </a:r>
            <a:r>
              <a:rPr lang="en-US" altLang="zh-CN" sz="1400" b="1" dirty="0">
                <a:latin typeface="+mn-lt"/>
                <a:ea typeface="华文细黑" pitchFamily="2" charset="-122"/>
              </a:rPr>
              <a:t>-8548</a:t>
            </a:r>
            <a:r>
              <a:rPr lang="zh-CN" altLang="en-US" sz="1400" b="1" dirty="0">
                <a:latin typeface="+mn-lt"/>
                <a:ea typeface="华文细黑" pitchFamily="2" charset="-122"/>
              </a:rPr>
              <a:t>元</a:t>
            </a:r>
          </a:p>
        </p:txBody>
      </p:sp>
      <p:sp>
        <p:nvSpPr>
          <p:cNvPr id="26" name="Rectangle 215"/>
          <p:cNvSpPr>
            <a:spLocks noChangeArrowheads="1"/>
          </p:cNvSpPr>
          <p:nvPr/>
        </p:nvSpPr>
        <p:spPr bwMode="auto">
          <a:xfrm>
            <a:off x="5508629" y="5672137"/>
            <a:ext cx="3311525" cy="61436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设基值为</a:t>
            </a:r>
            <a:r>
              <a:rPr lang="en-US" altLang="zh-CN" sz="1400" b="1" dirty="0">
                <a:latin typeface="+mn-lt"/>
                <a:ea typeface="华文细黑" pitchFamily="2" charset="-122"/>
              </a:rPr>
              <a:t>16</a:t>
            </a:r>
            <a:r>
              <a:rPr lang="zh-CN" altLang="en-US" sz="1400" b="1" dirty="0">
                <a:latin typeface="+mn-lt"/>
                <a:ea typeface="华文细黑" pitchFamily="2" charset="-122"/>
              </a:rPr>
              <a:t>万，则终端优惠指数为：</a:t>
            </a: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-5348 / 160000*100 = -3.34</a:t>
            </a:r>
          </a:p>
        </p:txBody>
      </p:sp>
      <p:sp>
        <p:nvSpPr>
          <p:cNvPr id="27" name="Rectangle 217"/>
          <p:cNvSpPr>
            <a:spLocks noChangeArrowheads="1"/>
          </p:cNvSpPr>
          <p:nvPr/>
        </p:nvSpPr>
        <p:spPr bwMode="auto">
          <a:xfrm>
            <a:off x="5508629" y="5000630"/>
            <a:ext cx="3311525" cy="544513"/>
          </a:xfrm>
          <a:prstGeom prst="rect">
            <a:avLst/>
          </a:prstGeom>
          <a:solidFill>
            <a:schemeClr val="bg1"/>
          </a:solidFill>
          <a:ln w="12700" algn="ctr">
            <a:solidFill>
              <a:schemeClr val="bg2"/>
            </a:solidFill>
            <a:miter lim="800000"/>
            <a:headEnd/>
            <a:tailEnd/>
          </a:ln>
          <a:effectLst>
            <a:outerShdw dist="107763" dir="2700000" algn="ctr" rotWithShape="0">
              <a:schemeClr val="bg2">
                <a:alpha val="50000"/>
              </a:schemeClr>
            </a:outerShdw>
          </a:effectLst>
        </p:spPr>
        <p:txBody>
          <a:bodyPr wrap="none" anchor="ctr"/>
          <a:lstStyle/>
          <a:p>
            <a:pPr algn="ctr" eaLnBrk="0" hangingPunct="0">
              <a:lnSpc>
                <a:spcPct val="80000"/>
              </a:lnSpc>
              <a:spcBef>
                <a:spcPct val="20000"/>
              </a:spcBef>
              <a:buFont typeface="Arial" charset="0"/>
              <a:buNone/>
              <a:defRPr/>
            </a:pPr>
            <a:r>
              <a:rPr lang="zh-CN" altLang="en-US" sz="1400" b="1" dirty="0">
                <a:latin typeface="+mn-lt"/>
                <a:ea typeface="华文细黑" pitchFamily="2" charset="-122"/>
              </a:rPr>
              <a:t>与基期比较的市场整体优惠幅度：</a:t>
            </a:r>
            <a:endParaRPr lang="en-US" altLang="zh-CN" sz="1400" b="1" dirty="0">
              <a:latin typeface="+mn-lt"/>
              <a:ea typeface="华文细黑" pitchFamily="2" charset="-122"/>
            </a:endParaRPr>
          </a:p>
          <a:p>
            <a:pPr algn="ctr" eaLnBrk="0" hangingPunct="0">
              <a:lnSpc>
                <a:spcPct val="80000"/>
              </a:lnSpc>
              <a:spcBef>
                <a:spcPct val="20000"/>
              </a:spcBef>
              <a:buFont typeface="Arial" charset="0"/>
              <a:buNone/>
              <a:defRPr/>
            </a:pPr>
            <a:r>
              <a:rPr lang="en-US" altLang="zh-CN" sz="1400" b="1" dirty="0">
                <a:latin typeface="+mn-lt"/>
                <a:ea typeface="华文细黑" pitchFamily="2" charset="-122"/>
              </a:rPr>
              <a:t>-8548-（-3200）（</a:t>
            </a:r>
            <a:r>
              <a:rPr lang="zh-CN" altLang="en-US" sz="1400" b="1" dirty="0">
                <a:latin typeface="+mn-lt"/>
                <a:ea typeface="华文细黑" pitchFamily="2" charset="-122"/>
              </a:rPr>
              <a:t>基期）</a:t>
            </a:r>
            <a:r>
              <a:rPr lang="en-US" altLang="zh-CN" sz="1400" b="1" dirty="0">
                <a:latin typeface="+mn-lt"/>
                <a:ea typeface="华文细黑" pitchFamily="2" charset="-122"/>
              </a:rPr>
              <a:t>=-5348</a:t>
            </a:r>
            <a:r>
              <a:rPr lang="zh-CN" altLang="en-US" sz="1400" b="1" dirty="0">
                <a:latin typeface="+mn-lt"/>
                <a:ea typeface="华文细黑" pitchFamily="2" charset="-122"/>
              </a:rPr>
              <a:t>元</a:t>
            </a:r>
          </a:p>
        </p:txBody>
      </p:sp>
      <p:sp>
        <p:nvSpPr>
          <p:cNvPr id="28" name="内容占位符 2"/>
          <p:cNvSpPr txBox="1">
            <a:spLocks/>
          </p:cNvSpPr>
          <p:nvPr/>
        </p:nvSpPr>
        <p:spPr>
          <a:xfrm>
            <a:off x="395289" y="728159"/>
            <a:ext cx="8353425" cy="612609"/>
          </a:xfrm>
          <a:prstGeom prst="rect">
            <a:avLst/>
          </a:prstGeom>
        </p:spPr>
        <p:txBody>
          <a:bodyPr/>
          <a:lstStyle/>
          <a:p>
            <a:pPr marL="342900" indent="-342900" algn="l">
              <a:lnSpc>
                <a:spcPts val="2000"/>
              </a:lnSpc>
              <a:buClr>
                <a:srgbClr val="275C9D"/>
              </a:buClr>
              <a:buSzPct val="75000"/>
              <a:buFont typeface="Wingdings" pitchFamily="2" charset="2"/>
              <a:buChar char="n"/>
              <a:defRPr/>
            </a:pPr>
            <a:r>
              <a:rPr lang="en-US" altLang="zh-CN" sz="1600" dirty="0">
                <a:latin typeface="+mn-ea"/>
                <a:ea typeface="+mn-ea"/>
              </a:rPr>
              <a:t>GAIN·</a:t>
            </a:r>
            <a:r>
              <a:rPr lang="zh-CN" altLang="en-US" sz="1600" dirty="0">
                <a:latin typeface="+mn-ea"/>
                <a:ea typeface="+mn-ea"/>
              </a:rPr>
              <a:t>终端优惠指数是反映中国乘用车市场在销车型终端优惠幅度变化的综合指数体系</a:t>
            </a:r>
          </a:p>
        </p:txBody>
      </p:sp>
      <p:sp>
        <p:nvSpPr>
          <p:cNvPr id="29" name="标题 2"/>
          <p:cNvSpPr txBox="1">
            <a:spLocks/>
          </p:cNvSpPr>
          <p:nvPr/>
        </p:nvSpPr>
        <p:spPr>
          <a:xfrm>
            <a:off x="1202940" y="296652"/>
            <a:ext cx="7221923" cy="432011"/>
          </a:xfrm>
          <a:prstGeom prst="rect">
            <a:avLst/>
          </a:prstGeom>
        </p:spPr>
        <p:txBody>
          <a:bodyPr/>
          <a:lstStyle>
            <a:lvl1pPr algn="l" defTabSz="914400" rtl="0" eaLnBrk="1" latinLnBrk="0" hangingPunct="1">
              <a:lnSpc>
                <a:spcPct val="90000"/>
              </a:lnSpc>
              <a:spcBef>
                <a:spcPct val="0"/>
              </a:spcBef>
              <a:buNone/>
              <a:defRPr sz="1800" b="0" i="0" kern="1200" baseline="0">
                <a:solidFill>
                  <a:srgbClr val="000000"/>
                </a:solidFill>
                <a:effectLst/>
                <a:latin typeface="Arial Black" panose="020B0A04020102020204" pitchFamily="34" charset="0"/>
                <a:ea typeface="微软雅黑" panose="020B0503020204020204" pitchFamily="34" charset="-122"/>
                <a:cs typeface="+mj-cs"/>
              </a:defRPr>
            </a:lvl1pPr>
          </a:lstStyle>
          <a:p>
            <a:pPr fontAlgn="auto">
              <a:spcAft>
                <a:spcPts val="0"/>
              </a:spcAft>
              <a:buFontTx/>
              <a:defRPr/>
            </a:pPr>
            <a:r>
              <a:rPr lang="en-US" altLang="zh-CN" b="1" dirty="0">
                <a:solidFill>
                  <a:srgbClr val="075A77"/>
                </a:solidFill>
                <a:latin typeface="+mj-ea"/>
                <a:ea typeface="+mj-ea"/>
              </a:rPr>
              <a:t>GAIN·</a:t>
            </a:r>
            <a:r>
              <a:rPr lang="zh-CN" altLang="en-US" b="1" dirty="0">
                <a:solidFill>
                  <a:srgbClr val="075A77"/>
                </a:solidFill>
                <a:latin typeface="+mj-ea"/>
                <a:ea typeface="+mj-ea"/>
              </a:rPr>
              <a:t>终端优惠指数定义及计算实例</a:t>
            </a:r>
          </a:p>
        </p:txBody>
      </p:sp>
    </p:spTree>
    <p:extLst>
      <p:ext uri="{BB962C8B-B14F-4D97-AF65-F5344CB8AC3E}">
        <p14:creationId xmlns:p14="http://schemas.microsoft.com/office/powerpoint/2010/main" val="1843861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pPr>
              <a:defRPr/>
            </a:pPr>
            <a:fld id="{5B2B4133-BC07-4248-AFCC-CADA204F548B}" type="slidenum">
              <a:rPr lang="zh-CN" altLang="en-US" smtClean="0">
                <a:latin typeface="+mn-lt"/>
                <a:ea typeface="华文细黑" pitchFamily="2" charset="-122"/>
              </a:rPr>
              <a:pPr>
                <a:defRPr/>
              </a:pPr>
              <a:t>8</a:t>
            </a:fld>
            <a:endParaRPr lang="zh-CN" altLang="en-US">
              <a:latin typeface="+mn-lt"/>
              <a:ea typeface="华文细黑" pitchFamily="2" charset="-122"/>
            </a:endParaRPr>
          </a:p>
        </p:txBody>
      </p:sp>
      <p:sp>
        <p:nvSpPr>
          <p:cNvPr id="4" name="Rectangle 2"/>
          <p:cNvSpPr txBox="1">
            <a:spLocks noChangeArrowheads="1"/>
          </p:cNvSpPr>
          <p:nvPr/>
        </p:nvSpPr>
        <p:spPr>
          <a:xfrm>
            <a:off x="3305175" y="2514600"/>
            <a:ext cx="5076825" cy="338554"/>
          </a:xfrm>
          <a:prstGeom prst="rect">
            <a:avLst/>
          </a:prstGeom>
        </p:spPr>
        <p:txBody>
          <a:bodyPr>
            <a:spAutoFit/>
          </a:bodyPr>
          <a:lstStyle/>
          <a:p>
            <a:pPr marL="342900" indent="-342900" algn="ctr" eaLnBrk="0" hangingPunct="0">
              <a:lnSpc>
                <a:spcPct val="80000"/>
              </a:lnSpc>
              <a:spcBef>
                <a:spcPct val="20000"/>
              </a:spcBef>
              <a:buFont typeface="Wingdings" pitchFamily="2" charset="2"/>
              <a:buChar char="v"/>
              <a:tabLst>
                <a:tab pos="6400800" algn="r"/>
              </a:tabLst>
              <a:defRPr/>
            </a:pPr>
            <a:r>
              <a:rPr lang="zh-CN" altLang="en-US" sz="2000" b="1" dirty="0">
                <a:latin typeface="+mn-lt"/>
                <a:ea typeface="华文细黑" pitchFamily="2" charset="-122"/>
                <a:cs typeface="Arial" pitchFamily="34" charset="0"/>
              </a:rPr>
              <a:t>第二部分：整体市场情况</a:t>
            </a:r>
            <a:endParaRPr lang="en-US" altLang="zh-CN" sz="2000" b="1" dirty="0">
              <a:latin typeface="+mn-lt"/>
              <a:ea typeface="华文细黑" pitchFamily="2" charset="-122"/>
              <a:cs typeface="Arial" pitchFamily="34" charset="0"/>
            </a:endParaRPr>
          </a:p>
        </p:txBody>
      </p:sp>
    </p:spTree>
    <p:extLst>
      <p:ext uri="{BB962C8B-B14F-4D97-AF65-F5344CB8AC3E}">
        <p14:creationId xmlns:p14="http://schemas.microsoft.com/office/powerpoint/2010/main" val="379824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hidden="1"/>
          <p:cNvGraphicFramePr>
            <a:graphicFrameLocks noChangeAspect="1"/>
          </p:cNvGraphicFramePr>
          <p:nvPr>
            <p:custDataLst>
              <p:tags r:id="rId2"/>
            </p:custDataLst>
            <p:extLst>
              <p:ext uri="{D42A27DB-BD31-4B8C-83A1-F6EECF244321}">
                <p14:modId xmlns:p14="http://schemas.microsoft.com/office/powerpoint/2010/main" val="423481825"/>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52474" name="think-cell Slide" r:id="rId14" imgW="360" imgH="360" progId="">
                  <p:embed/>
                </p:oleObj>
              </mc:Choice>
              <mc:Fallback>
                <p:oleObj name="think-cell Slide" r:id="rId14" imgW="360" imgH="360" progId="">
                  <p:embed/>
                  <p:pic>
                    <p:nvPicPr>
                      <p:cNvPr id="0" name="Picture 291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345" name="灯片编号占位符 18"/>
          <p:cNvSpPr>
            <a:spLocks noGrp="1"/>
          </p:cNvSpPr>
          <p:nvPr>
            <p:ph type="sldNum" sz="quarter" idx="12"/>
            <p:custDataLst>
              <p:tags r:id="rId3"/>
            </p:custDataLst>
          </p:nvPr>
        </p:nvSpPr>
        <p:spPr bwMode="auto">
          <a:noFill/>
          <a:ln>
            <a:miter lim="800000"/>
            <a:headEnd/>
            <a:tailEnd/>
          </a:ln>
        </p:spPr>
        <p:txBody>
          <a:bodyPr vert="horz" wrap="square" lIns="91440" tIns="45720" rIns="91440" bIns="45720" numCol="1" anchorCtr="0" compatLnSpc="1">
            <a:prstTxWarp prst="textNoShape">
              <a:avLst/>
            </a:prstTxWarp>
          </a:bodyPr>
          <a:lstStyle/>
          <a:p>
            <a:fld id="{16EE5A02-4B08-4007-A6DB-1C644455D889}" type="slidenum">
              <a:rPr lang="zh-CN" altLang="en-US"/>
              <a:pPr/>
              <a:t>9</a:t>
            </a:fld>
            <a:endParaRPr lang="zh-CN" altLang="en-US" dirty="0"/>
          </a:p>
        </p:txBody>
      </p:sp>
      <p:sp>
        <p:nvSpPr>
          <p:cNvPr id="4" name="内容占位符 3"/>
          <p:cNvSpPr>
            <a:spLocks noGrp="1"/>
          </p:cNvSpPr>
          <p:nvPr>
            <p:ph sz="quarter" idx="13"/>
          </p:nvPr>
        </p:nvSpPr>
        <p:spPr>
          <a:xfrm>
            <a:off x="1187624" y="260648"/>
            <a:ext cx="7561584" cy="454567"/>
          </a:xfrm>
        </p:spPr>
        <p:txBody>
          <a:bodyPr/>
          <a:lstStyle/>
          <a:p>
            <a:r>
              <a:rPr lang="en-US" altLang="en-US" dirty="0"/>
              <a:t>2017</a:t>
            </a:r>
            <a:r>
              <a:rPr lang="en-US" altLang="zh-CN" dirty="0"/>
              <a:t> </a:t>
            </a:r>
            <a:r>
              <a:rPr lang="en-US" altLang="en-US" dirty="0"/>
              <a:t>GAIN</a:t>
            </a:r>
            <a:r>
              <a:rPr lang="en-US" altLang="zh-CN" dirty="0"/>
              <a:t>·</a:t>
            </a:r>
            <a:r>
              <a:rPr lang="zh-CN" altLang="en-US" dirty="0"/>
              <a:t>整体价格变化</a:t>
            </a:r>
            <a:r>
              <a:rPr lang="en-US" altLang="en-US" dirty="0" err="1"/>
              <a:t>指数</a:t>
            </a:r>
            <a:r>
              <a:rPr lang="en-US" altLang="en-US" dirty="0"/>
              <a:t>—</a:t>
            </a:r>
            <a:r>
              <a:rPr lang="en-US" altLang="zh-CN" dirty="0"/>
              <a:t>11</a:t>
            </a:r>
            <a:r>
              <a:rPr lang="zh-CN" altLang="en-US" dirty="0"/>
              <a:t>月</a:t>
            </a:r>
          </a:p>
        </p:txBody>
      </p:sp>
      <p:sp>
        <p:nvSpPr>
          <p:cNvPr id="39" name="TextBox 38"/>
          <p:cNvSpPr txBox="1"/>
          <p:nvPr>
            <p:custDataLst>
              <p:tags r:id="rId4"/>
            </p:custDataLst>
          </p:nvPr>
        </p:nvSpPr>
        <p:spPr>
          <a:xfrm>
            <a:off x="395536" y="6322211"/>
            <a:ext cx="1319212" cy="203133"/>
          </a:xfrm>
          <a:prstGeom prst="rect">
            <a:avLst/>
          </a:prstGeom>
          <a:noFill/>
        </p:spPr>
        <p:txBody>
          <a:bodyPr>
            <a:spAutoFit/>
          </a:bodyPr>
          <a:lstStyle/>
          <a:p>
            <a:pPr eaLnBrk="0" hangingPunct="0">
              <a:lnSpc>
                <a:spcPct val="80000"/>
              </a:lnSpc>
              <a:spcBef>
                <a:spcPct val="20000"/>
              </a:spcBef>
              <a:buFont typeface="Arial" charset="0"/>
              <a:buNone/>
              <a:defRPr/>
            </a:pPr>
            <a:r>
              <a:rPr lang="zh-CN" altLang="en-US" sz="900" dirty="0">
                <a:solidFill>
                  <a:prstClr val="black"/>
                </a:solidFill>
                <a:latin typeface="Calibri"/>
                <a:ea typeface="华文细黑" pitchFamily="2" charset="-122"/>
              </a:rPr>
              <a:t>注：基期为上年</a:t>
            </a:r>
            <a:r>
              <a:rPr lang="en-US" altLang="zh-CN" sz="900" dirty="0">
                <a:solidFill>
                  <a:prstClr val="black"/>
                </a:solidFill>
                <a:latin typeface="Calibri"/>
                <a:ea typeface="华文细黑" pitchFamily="2" charset="-122"/>
              </a:rPr>
              <a:t>12</a:t>
            </a:r>
            <a:r>
              <a:rPr lang="zh-CN" altLang="en-US" sz="900" dirty="0">
                <a:solidFill>
                  <a:prstClr val="black"/>
                </a:solidFill>
                <a:latin typeface="Calibri"/>
                <a:ea typeface="华文细黑" pitchFamily="2" charset="-122"/>
              </a:rPr>
              <a:t>月</a:t>
            </a:r>
          </a:p>
        </p:txBody>
      </p:sp>
      <p:sp>
        <p:nvSpPr>
          <p:cNvPr id="41" name="AutoShape 66"/>
          <p:cNvSpPr>
            <a:spLocks noChangeArrowheads="1"/>
          </p:cNvSpPr>
          <p:nvPr>
            <p:custDataLst>
              <p:tags r:id="rId5"/>
            </p:custDataLst>
          </p:nvPr>
        </p:nvSpPr>
        <p:spPr bwMode="auto">
          <a:xfrm>
            <a:off x="8497639" y="3903911"/>
            <a:ext cx="250825" cy="900112"/>
          </a:xfrm>
          <a:prstGeom prst="upArrow">
            <a:avLst>
              <a:gd name="adj1" fmla="val 50000"/>
              <a:gd name="adj2" fmla="val 89715"/>
            </a:avLst>
          </a:prstGeom>
          <a:solidFill>
            <a:srgbClr val="275C9D"/>
          </a:solidFill>
          <a:ln>
            <a:no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2" name="AutoShape 67"/>
          <p:cNvSpPr>
            <a:spLocks noChangeArrowheads="1"/>
          </p:cNvSpPr>
          <p:nvPr>
            <p:custDataLst>
              <p:tags r:id="rId6"/>
            </p:custDataLst>
          </p:nvPr>
        </p:nvSpPr>
        <p:spPr bwMode="auto">
          <a:xfrm rot="10800000">
            <a:off x="8497639" y="5021511"/>
            <a:ext cx="250825" cy="900112"/>
          </a:xfrm>
          <a:prstGeom prst="upArrow">
            <a:avLst>
              <a:gd name="adj1" fmla="val 50000"/>
              <a:gd name="adj2" fmla="val 89715"/>
            </a:avLst>
          </a:prstGeom>
          <a:solidFill>
            <a:srgbClr val="BFBFBF"/>
          </a:solidFill>
          <a:ln>
            <a:solidFill>
              <a:srgbClr val="BFBFBF"/>
            </a:solidFill>
            <a:headEnd/>
            <a:tailEnd/>
          </a:ln>
          <a:effectLst>
            <a:outerShdw dist="17780" dir="2700000" algn="ctr" rotWithShape="0">
              <a:srgbClr val="808080"/>
            </a:outerShdw>
          </a:effectLst>
        </p:spPr>
        <p:style>
          <a:lnRef idx="1">
            <a:schemeClr val="accent3"/>
          </a:lnRef>
          <a:fillRef idx="2">
            <a:schemeClr val="accent3"/>
          </a:fillRef>
          <a:effectRef idx="1">
            <a:schemeClr val="accent3"/>
          </a:effectRef>
          <a:fontRef idx="minor">
            <a:schemeClr val="dk1"/>
          </a:fontRef>
        </p:style>
        <p:txBody>
          <a:bodyPr wrap="none" anchor="ctr"/>
          <a:lstStyle/>
          <a:p>
            <a:pPr algn="ctr" eaLnBrk="0" hangingPunct="0">
              <a:lnSpc>
                <a:spcPct val="80000"/>
              </a:lnSpc>
              <a:spcBef>
                <a:spcPct val="20000"/>
              </a:spcBef>
              <a:buFont typeface="Arial" charset="0"/>
              <a:buNone/>
              <a:defRPr/>
            </a:pPr>
            <a:endParaRPr lang="zh-CN" altLang="en-US">
              <a:solidFill>
                <a:prstClr val="black"/>
              </a:solidFill>
              <a:ea typeface="华文细黑" pitchFamily="2" charset="-122"/>
            </a:endParaRPr>
          </a:p>
        </p:txBody>
      </p:sp>
      <p:sp>
        <p:nvSpPr>
          <p:cNvPr id="43" name="Text Box 68"/>
          <p:cNvSpPr txBox="1">
            <a:spLocks noChangeArrowheads="1"/>
          </p:cNvSpPr>
          <p:nvPr>
            <p:custDataLst>
              <p:tags r:id="rId7"/>
            </p:custDataLst>
          </p:nvPr>
        </p:nvSpPr>
        <p:spPr bwMode="auto">
          <a:xfrm>
            <a:off x="8701533" y="3861048"/>
            <a:ext cx="334963" cy="947738"/>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均价上升</a:t>
            </a:r>
          </a:p>
        </p:txBody>
      </p:sp>
      <p:sp>
        <p:nvSpPr>
          <p:cNvPr id="44" name="Text Box 69"/>
          <p:cNvSpPr txBox="1">
            <a:spLocks noChangeArrowheads="1"/>
          </p:cNvSpPr>
          <p:nvPr>
            <p:custDataLst>
              <p:tags r:id="rId8"/>
            </p:custDataLst>
          </p:nvPr>
        </p:nvSpPr>
        <p:spPr bwMode="auto">
          <a:xfrm>
            <a:off x="8701533" y="4865936"/>
            <a:ext cx="334963" cy="1109662"/>
          </a:xfrm>
          <a:prstGeom prst="rect">
            <a:avLst/>
          </a:prstGeom>
          <a:noFill/>
          <a:ln w="12700" algn="ctr">
            <a:noFill/>
            <a:miter lim="800000"/>
            <a:headEnd/>
            <a:tailEnd/>
          </a:ln>
        </p:spPr>
        <p:txBody>
          <a:bodyPr vert="eaVert">
            <a:spAutoFit/>
          </a:bodyPr>
          <a:lstStyle/>
          <a:p>
            <a:pPr algn="ctr" eaLnBrk="0" hangingPunct="0">
              <a:lnSpc>
                <a:spcPct val="80000"/>
              </a:lnSpc>
              <a:spcBef>
                <a:spcPct val="50000"/>
              </a:spcBef>
              <a:buFont typeface="Arial" charset="0"/>
              <a:buNone/>
              <a:defRPr/>
            </a:pPr>
            <a:r>
              <a:rPr lang="zh-CN" altLang="en-US" sz="1200" b="1" dirty="0">
                <a:solidFill>
                  <a:prstClr val="black"/>
                </a:solidFill>
                <a:latin typeface="Calibri"/>
                <a:ea typeface="华文细黑" pitchFamily="2" charset="-122"/>
              </a:rPr>
              <a:t>均价下降</a:t>
            </a:r>
          </a:p>
        </p:txBody>
      </p:sp>
      <p:graphicFrame>
        <p:nvGraphicFramePr>
          <p:cNvPr id="16" name="Object 4"/>
          <p:cNvGraphicFramePr>
            <a:graphicFrameLocks noChangeAspect="1"/>
          </p:cNvGraphicFramePr>
          <p:nvPr>
            <p:custDataLst>
              <p:tags r:id="rId9"/>
            </p:custDataLst>
            <p:extLst>
              <p:ext uri="{D42A27DB-BD31-4B8C-83A1-F6EECF244321}">
                <p14:modId xmlns:p14="http://schemas.microsoft.com/office/powerpoint/2010/main" val="2619888432"/>
              </p:ext>
            </p:extLst>
          </p:nvPr>
        </p:nvGraphicFramePr>
        <p:xfrm>
          <a:off x="395287" y="3501008"/>
          <a:ext cx="8031487" cy="2893441"/>
        </p:xfrm>
        <a:graphic>
          <a:graphicData uri="http://schemas.openxmlformats.org/drawingml/2006/chart">
            <c:chart xmlns:c="http://schemas.openxmlformats.org/drawingml/2006/chart" xmlns:r="http://schemas.openxmlformats.org/officeDocument/2006/relationships" r:id="rId16"/>
          </a:graphicData>
        </a:graphic>
      </p:graphicFrame>
      <p:sp>
        <p:nvSpPr>
          <p:cNvPr id="15" name="内容占位符 2"/>
          <p:cNvSpPr txBox="1">
            <a:spLocks/>
          </p:cNvSpPr>
          <p:nvPr>
            <p:custDataLst>
              <p:tags r:id="rId10"/>
            </p:custDataLst>
          </p:nvPr>
        </p:nvSpPr>
        <p:spPr bwMode="auto">
          <a:xfrm>
            <a:off x="395288" y="835200"/>
            <a:ext cx="8353425" cy="185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4488"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l" eaLnBrk="1" hangingPunct="1">
              <a:lnSpc>
                <a:spcPts val="1800"/>
              </a:lnSpc>
              <a:spcAft>
                <a:spcPts val="600"/>
              </a:spcAft>
              <a:buClr>
                <a:srgbClr val="275C9D"/>
              </a:buClr>
              <a:buFont typeface="Wingdings" pitchFamily="2" charset="2"/>
              <a:buChar char="n"/>
            </a:pPr>
            <a:r>
              <a:rPr lang="en-US" altLang="zh-CN" sz="1600" b="1" dirty="0">
                <a:latin typeface="+mn-ea"/>
                <a:ea typeface="+mn-ea"/>
              </a:rPr>
              <a:t>2017</a:t>
            </a:r>
            <a:r>
              <a:rPr lang="zh-CN" altLang="en-US" sz="1600" b="1" dirty="0">
                <a:latin typeface="+mn-ea"/>
                <a:ea typeface="+mn-ea"/>
              </a:rPr>
              <a:t>年</a:t>
            </a:r>
            <a:r>
              <a:rPr lang="en-US" altLang="zh-CN" sz="1600" b="1" dirty="0">
                <a:latin typeface="+mn-ea"/>
                <a:ea typeface="+mn-ea"/>
              </a:rPr>
              <a:t>GAIN·11</a:t>
            </a:r>
            <a:r>
              <a:rPr lang="zh-CN" altLang="en-US" sz="1600" b="1" dirty="0">
                <a:latin typeface="+mn-ea"/>
                <a:ea typeface="+mn-ea"/>
              </a:rPr>
              <a:t>月整体价格变化指数为</a:t>
            </a:r>
            <a:r>
              <a:rPr lang="en-US" altLang="zh-CN" sz="1600" b="1" dirty="0">
                <a:latin typeface="+mn-ea"/>
                <a:ea typeface="+mn-ea"/>
              </a:rPr>
              <a:t>0.68</a:t>
            </a:r>
            <a:r>
              <a:rPr lang="zh-CN" altLang="en-US" sz="1600" b="1" dirty="0">
                <a:latin typeface="+mn-ea"/>
                <a:ea typeface="+mn-ea"/>
              </a:rPr>
              <a:t>，环比下降</a:t>
            </a:r>
            <a:r>
              <a:rPr lang="en-US" altLang="zh-CN" sz="1600" b="1" dirty="0">
                <a:latin typeface="+mn-ea"/>
                <a:ea typeface="+mn-ea"/>
              </a:rPr>
              <a:t>0.4%</a:t>
            </a:r>
            <a:r>
              <a:rPr lang="zh-CN" altLang="en-US" sz="1600" b="1" dirty="0">
                <a:latin typeface="+mn-ea"/>
                <a:ea typeface="+mn-ea"/>
              </a:rPr>
              <a:t>，市场均价从</a:t>
            </a:r>
            <a:r>
              <a:rPr lang="en-US" altLang="zh-CN" sz="1600" b="1" dirty="0">
                <a:latin typeface="+mn-ea"/>
                <a:ea typeface="+mn-ea"/>
              </a:rPr>
              <a:t>13.38</a:t>
            </a:r>
            <a:r>
              <a:rPr lang="zh-CN" altLang="en-US" sz="1600" b="1" dirty="0">
                <a:latin typeface="+mn-ea"/>
                <a:ea typeface="+mn-ea"/>
              </a:rPr>
              <a:t>万下降至</a:t>
            </a:r>
            <a:r>
              <a:rPr lang="en-US" altLang="zh-CN" sz="1600" b="1" dirty="0">
                <a:latin typeface="+mn-ea"/>
                <a:ea typeface="+mn-ea"/>
              </a:rPr>
              <a:t>13.33</a:t>
            </a:r>
            <a:r>
              <a:rPr lang="zh-CN" altLang="en-US" sz="1600" b="1" dirty="0">
                <a:latin typeface="+mn-ea"/>
                <a:ea typeface="+mn-ea"/>
              </a:rPr>
              <a:t>万</a:t>
            </a: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本月整体乘用车终端成交均价呈现小幅下降，降幅为</a:t>
            </a:r>
            <a:r>
              <a:rPr lang="en-US" altLang="zh-CN" sz="1400" dirty="0">
                <a:solidFill>
                  <a:srgbClr val="5F5F5F"/>
                </a:solidFill>
                <a:latin typeface="+mn-ea"/>
                <a:ea typeface="+mn-ea"/>
              </a:rPr>
              <a:t>500</a:t>
            </a:r>
            <a:r>
              <a:rPr lang="zh-CN" altLang="en-US" sz="1400" dirty="0">
                <a:solidFill>
                  <a:srgbClr val="5F5F5F"/>
                </a:solidFill>
                <a:latin typeface="+mn-ea"/>
                <a:ea typeface="+mn-ea"/>
              </a:rPr>
              <a:t>元</a:t>
            </a:r>
            <a:endParaRPr lang="en-US" altLang="zh-CN" sz="1400" dirty="0">
              <a:solidFill>
                <a:srgbClr val="5F5F5F"/>
              </a:solidFill>
              <a:latin typeface="+mn-ea"/>
              <a:ea typeface="+mn-ea"/>
            </a:endParaRPr>
          </a:p>
          <a:p>
            <a:pPr algn="l" eaLnBrk="1" hangingPunct="1">
              <a:lnSpc>
                <a:spcPts val="2000"/>
              </a:lnSpc>
              <a:spcAft>
                <a:spcPts val="600"/>
              </a:spcAft>
              <a:buFont typeface="Wingdings" pitchFamily="2" charset="2"/>
              <a:buChar char="Ø"/>
            </a:pPr>
            <a:r>
              <a:rPr lang="zh-CN" altLang="en-US" sz="1400" dirty="0">
                <a:solidFill>
                  <a:srgbClr val="5F5F5F"/>
                </a:solidFill>
                <a:latin typeface="+mn-ea"/>
                <a:ea typeface="+mn-ea"/>
              </a:rPr>
              <a:t>随着年终临近，乘用车市场终端成交均价开始趋于平缓；本月</a:t>
            </a:r>
            <a:r>
              <a:rPr lang="en-US" altLang="zh-CN" sz="1400" dirty="0">
                <a:solidFill>
                  <a:srgbClr val="5F5F5F"/>
                </a:solidFill>
                <a:latin typeface="+mn-ea"/>
                <a:ea typeface="+mn-ea"/>
              </a:rPr>
              <a:t>A00</a:t>
            </a:r>
            <a:r>
              <a:rPr lang="zh-CN" altLang="en-US" sz="1400" dirty="0">
                <a:solidFill>
                  <a:srgbClr val="5F5F5F"/>
                </a:solidFill>
                <a:latin typeface="+mn-ea"/>
                <a:ea typeface="+mn-ea"/>
              </a:rPr>
              <a:t>级、</a:t>
            </a:r>
            <a:r>
              <a:rPr lang="en-US" altLang="zh-CN" sz="1400" dirty="0">
                <a:solidFill>
                  <a:srgbClr val="5F5F5F"/>
                </a:solidFill>
                <a:latin typeface="+mn-ea"/>
                <a:ea typeface="+mn-ea"/>
              </a:rPr>
              <a:t>MPV</a:t>
            </a:r>
            <a:r>
              <a:rPr lang="zh-CN" altLang="en-US" sz="1400" dirty="0">
                <a:solidFill>
                  <a:srgbClr val="5F5F5F"/>
                </a:solidFill>
                <a:latin typeface="+mn-ea"/>
                <a:ea typeface="+mn-ea"/>
              </a:rPr>
              <a:t>细分市场的终端成交均价出现上涨，而其他各市场则不同程度出现均价环比下降</a:t>
            </a:r>
            <a:endParaRPr lang="zh-CN" altLang="en-US" sz="1400" dirty="0">
              <a:solidFill>
                <a:srgbClr val="FF0000"/>
              </a:solidFill>
              <a:latin typeface="+mn-ea"/>
              <a:ea typeface="+mn-ea"/>
            </a:endParaRPr>
          </a:p>
        </p:txBody>
      </p:sp>
      <p:grpSp>
        <p:nvGrpSpPr>
          <p:cNvPr id="18" name="组合 17"/>
          <p:cNvGrpSpPr>
            <a:grpSpLocks/>
          </p:cNvGrpSpPr>
          <p:nvPr>
            <p:custDataLst>
              <p:tags r:id="rId11"/>
            </p:custDataLst>
          </p:nvPr>
        </p:nvGrpSpPr>
        <p:grpSpPr bwMode="auto">
          <a:xfrm>
            <a:off x="2409704" y="3081851"/>
            <a:ext cx="4308475" cy="352425"/>
            <a:chOff x="2330450" y="2103438"/>
            <a:chExt cx="4308475" cy="352425"/>
          </a:xfrm>
          <a:solidFill>
            <a:srgbClr val="275C9D"/>
          </a:solidFill>
        </p:grpSpPr>
        <p:sp>
          <p:nvSpPr>
            <p:cNvPr id="19" name="AutoShape 12"/>
            <p:cNvSpPr>
              <a:spLocks noChangeArrowheads="1"/>
            </p:cNvSpPr>
            <p:nvPr/>
          </p:nvSpPr>
          <p:spPr bwMode="gray">
            <a:xfrm>
              <a:off x="2330450" y="2103438"/>
              <a:ext cx="4308475" cy="352425"/>
            </a:xfrm>
            <a:prstGeom prst="roundRect">
              <a:avLst>
                <a:gd name="adj" fmla="val 50000"/>
              </a:avLst>
            </a:prstGeom>
            <a:grpFill/>
            <a:ln w="0" algn="ctr">
              <a:noFill/>
              <a:round/>
              <a:headEnd/>
              <a:tailEnd/>
            </a:ln>
          </p:spPr>
          <p:txBody>
            <a:bodyPr vert="eaVert" wrap="none" anchor="ctr"/>
            <a:lstStyle/>
            <a:p>
              <a:pPr fontAlgn="auto">
                <a:spcBef>
                  <a:spcPts val="0"/>
                </a:spcBef>
                <a:spcAft>
                  <a:spcPts val="0"/>
                </a:spcAft>
                <a:defRPr/>
              </a:pPr>
              <a:endParaRPr lang="zh-CN" altLang="en-US" kern="0">
                <a:solidFill>
                  <a:srgbClr val="FFFFFF"/>
                </a:solidFill>
              </a:endParaRPr>
            </a:p>
          </p:txBody>
        </p:sp>
        <p:sp>
          <p:nvSpPr>
            <p:cNvPr id="20" name="Text Box 10"/>
            <p:cNvSpPr txBox="1">
              <a:spLocks noChangeArrowheads="1"/>
            </p:cNvSpPr>
            <p:nvPr/>
          </p:nvSpPr>
          <p:spPr bwMode="auto">
            <a:xfrm>
              <a:off x="2544763" y="2149145"/>
              <a:ext cx="3924300" cy="305340"/>
            </a:xfrm>
            <a:prstGeom prst="rect">
              <a:avLst/>
            </a:prstGeom>
            <a:noFill/>
            <a:ln w="12700" algn="ctr">
              <a:noFill/>
              <a:miter lim="800000"/>
              <a:headEnd/>
              <a:tailEnd/>
            </a:ln>
          </p:spPr>
          <p:txBody>
            <a:bodyPr>
              <a:spAutoFit/>
            </a:bodyPr>
            <a:lstStyle/>
            <a:p>
              <a:pPr fontAlgn="auto">
                <a:spcBef>
                  <a:spcPct val="50000"/>
                </a:spcBef>
                <a:spcAft>
                  <a:spcPts val="0"/>
                </a:spcAft>
                <a:defRPr/>
              </a:pPr>
              <a:r>
                <a:rPr lang="en-US" altLang="zh-CN" sz="1700" b="1" kern="0" dirty="0">
                  <a:solidFill>
                    <a:srgbClr val="FFFFFF"/>
                  </a:solidFill>
                  <a:ea typeface="华文细黑" pitchFamily="2" charset="-122"/>
                </a:rPr>
                <a:t>GAIN·</a:t>
              </a:r>
              <a:r>
                <a:rPr lang="zh-CN" altLang="en-US" sz="1700" b="1" kern="0" dirty="0">
                  <a:solidFill>
                    <a:srgbClr val="FFFFFF"/>
                  </a:solidFill>
                  <a:ea typeface="华文细黑" pitchFamily="2" charset="-122"/>
                </a:rPr>
                <a:t>月度价格变化指数</a:t>
              </a:r>
              <a:r>
                <a:rPr lang="en-US" altLang="zh-CN" sz="1700" b="1" kern="0" dirty="0">
                  <a:solidFill>
                    <a:srgbClr val="FFFFFF"/>
                  </a:solidFill>
                  <a:ea typeface="华文细黑" pitchFamily="2" charset="-122"/>
                </a:rPr>
                <a:t>-</a:t>
              </a:r>
              <a:r>
                <a:rPr lang="zh-CN" altLang="en-US" sz="1700" b="1" kern="0" dirty="0">
                  <a:solidFill>
                    <a:srgbClr val="FFFFFF"/>
                  </a:solidFill>
                  <a:ea typeface="华文细黑" pitchFamily="2" charset="-122"/>
                </a:rPr>
                <a:t>整体</a:t>
              </a:r>
              <a:endParaRPr lang="zh-HK" altLang="en-US" sz="1700" b="1" kern="0" dirty="0">
                <a:solidFill>
                  <a:srgbClr val="FFFFFF"/>
                </a:solidFill>
                <a:ea typeface="华文细黑" pitchFamily="2" charset="-122"/>
              </a:endParaRPr>
            </a:p>
          </p:txBody>
        </p:sp>
      </p:grpSp>
    </p:spTree>
    <p:extLst>
      <p:ext uri="{BB962C8B-B14F-4D97-AF65-F5344CB8AC3E}">
        <p14:creationId xmlns:p14="http://schemas.microsoft.com/office/powerpoint/2010/main" val="9997256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fqVt7q1fK02_wPp0IBvD4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Hqz.4FbxB060_B.RK3pPt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Z1rnw740EO5HfbnR3AyZA"/>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NHljfuJSrUK3iEL1FvJ2N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fRhXZ4ZQhkqbBI66Hl_NGA"/>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PcZYlNzd_kye.2kV6g75G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ICf6Ad9vek6oQx3KzI4hLg"/>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AF0D0zF760yAkVk26rhad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nCq5CTTwJku6dShyTIUVQQ"/>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47j5TiiiDUSW.yRzz8kjGw"/>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GmAdyG.9kexIkcEJGpLYA"/>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80_onmkMVU2HK0Y4eYv_2A"/>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zGguzlSWCEqD.RjtDaJPOA"/>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4c7IQbZDU0ilbN6y_60UIg"/>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8g_l23Ax0qwrDnDFbdaEA"/>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EU6zbgSCy0OpkDgECubmGA"/>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NJxSpKOxVEWhwiWnS8cyg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06qC.ZOf0EW8m0fHxNusPg"/>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hrmJ.ZO3wka3uSJgLxdpY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xNG2Icw9OUqKg96O1GJJIw"/>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YU9vivUnMkaI5H_9sjU6Hw"/>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2HtKZ8ApBEqv4WNBQSDXF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D7Gku0fTnky_7kzrxt33O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uJM1S6oGzkKaBLyTytcF3g"/>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mep7.ZhpS06BQroVOZkhwQ"/>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ZoZvgydTdk28cISrDToSSg"/>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SE1kMERjPUCy2EAVwqpt1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tYM.kTBYqEe5dT4zroXZEQ"/>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OVEh8kdAa0.VX_RXQflJv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sRg9qIlfe0SXnXRzpdW2PA"/>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6QDkO3QNIEySCqn1BmvrBg"/>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m0PEUX8smU.NubZrc_ABv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xQOAFJ9FiUOgCZ.Ootdva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VVspuZGrgU2gQ8wu8CCIgA"/>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esw0rbgtQUiS44e7URFuP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l6p2KR.aUOd0ETijjtiN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hKeDsMNAu0aWtcW1x0QIw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aATm904fLUanCN.QABGCX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v1mOGbLuZEW_d5YPaOaIZg"/>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ZH2XfOXZ4EucZNg_D9Z34Q"/>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LNgRcUvXv0OQOxF.pFR6qg"/>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GAv5pTmtI0KMrbC8.fWeN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itFNV8t9jUWP5jMNh09pug"/>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P_hCTMrUgEGLXLaknXtkE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4xCSws6aG0yRM2r6OHnqX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ILH5UkQZikGqWbG2.R9cr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_zMn6roxR0Cdw9RRfi4bp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2Jbd.gsKyEiRK9O1azGOD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5b_8SEEZUCZDLEER71GvA"/>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xNWSfIKt40O3rbsfbd3zPQ"/>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UEhm8jEhkW4Mk3Rog1vEg"/>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pGkUxPWu0CshinIeZsUf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fehkGlynVkKd5tGNeSaIWA"/>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8v_yfHJ7KEqFIpBaRAzvu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3L0jrkjad0qw32Vlcmk9sw"/>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AVUGgH3vJEykCOvy3qkpzA"/>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DRDEPxlkxkaWZKNHg8Ltv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xnfkF9qB0kiJU8B1SeI.Xw"/>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BF4iHLiL0EiGpoQkKy8Rg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_C3XGVOG_kWQPpzNBMlURQ"/>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_PmsR02GhEqyZqYCGdzQbA"/>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C6LIkiO2nUqDHNZVXFVvC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_gT4Xl7H30uFdhvL7ZLJs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X1rplPSB10.WML4m5LLct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1uQL4dzwsUSNX3solzo_2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ujCSx51AM0iyHdn6UtD1B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rvjK_mScbUCMskSMM.Yrgw"/>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cNpQFtSuZ0u8QL_yGDTZh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EB9I2fyMiEq4Dik4u6y6q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9..MrYdcDUWbUIGmtFd8tQ"/>
</p:tagLst>
</file>

<file path=ppt/theme/theme1.xml><?xml version="1.0" encoding="utf-8"?>
<a:theme xmlns:a="http://schemas.openxmlformats.org/drawingml/2006/main" name="A000120140530A99PPBG">
  <a:themeElements>
    <a:clrScheme name="自定义 2">
      <a:dk1>
        <a:srgbClr val="5F5F5F"/>
      </a:dk1>
      <a:lt1>
        <a:sysClr val="window" lastClr="FFFFFF"/>
      </a:lt1>
      <a:dk2>
        <a:srgbClr val="4D4D4D"/>
      </a:dk2>
      <a:lt2>
        <a:srgbClr val="E5DEDB"/>
      </a:lt2>
      <a:accent1>
        <a:srgbClr val="BFBFBF"/>
      </a:accent1>
      <a:accent2>
        <a:srgbClr val="00B0F0"/>
      </a:accent2>
      <a:accent3>
        <a:srgbClr val="92D050"/>
      </a:accent3>
      <a:accent4>
        <a:srgbClr val="F8931D"/>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A000120140530A99PPBG">
  <a:themeElements>
    <a:clrScheme name="自定义 94">
      <a:dk1>
        <a:srgbClr val="5F5F5F"/>
      </a:dk1>
      <a:lt1>
        <a:sysClr val="window" lastClr="FFFFFF"/>
      </a:lt1>
      <a:dk2>
        <a:srgbClr val="4D4D4D"/>
      </a:dk2>
      <a:lt2>
        <a:srgbClr val="E5DEDB"/>
      </a:lt2>
      <a:accent1>
        <a:srgbClr val="FFCA08"/>
      </a:accent1>
      <a:accent2>
        <a:srgbClr val="F8931D"/>
      </a:accent2>
      <a:accent3>
        <a:srgbClr val="CE8D3E"/>
      </a:accent3>
      <a:accent4>
        <a:srgbClr val="EC7016"/>
      </a:accent4>
      <a:accent5>
        <a:srgbClr val="E64823"/>
      </a:accent5>
      <a:accent6>
        <a:srgbClr val="2998E3"/>
      </a:accent6>
      <a:hlink>
        <a:srgbClr val="9C6A6A"/>
      </a:hlink>
      <a:folHlink>
        <a:srgbClr val="7F723D"/>
      </a:folHlink>
    </a:clrScheme>
    <a:fontScheme name="微软雅黑">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A000120140929A77PPBG</Template>
  <TotalTime>42826</TotalTime>
  <Words>4727</Words>
  <Application>Microsoft Office PowerPoint</Application>
  <PresentationFormat>全屏显示(4:3)</PresentationFormat>
  <Paragraphs>1206</Paragraphs>
  <Slides>36</Slides>
  <Notes>15</Notes>
  <HiddenSlides>0</HiddenSlides>
  <MMClips>0</MMClips>
  <ScaleCrop>false</ScaleCrop>
  <HeadingPairs>
    <vt:vector size="8" baseType="variant">
      <vt:variant>
        <vt:lpstr>已用的字体</vt:lpstr>
      </vt:variant>
      <vt:variant>
        <vt:i4>10</vt:i4>
      </vt:variant>
      <vt:variant>
        <vt:lpstr>主题</vt:lpstr>
      </vt:variant>
      <vt:variant>
        <vt:i4>3</vt:i4>
      </vt:variant>
      <vt:variant>
        <vt:lpstr>嵌入 OLE 服务器</vt:lpstr>
      </vt:variant>
      <vt:variant>
        <vt:i4>1</vt:i4>
      </vt:variant>
      <vt:variant>
        <vt:lpstr>幻灯片标题</vt:lpstr>
      </vt:variant>
      <vt:variant>
        <vt:i4>36</vt:i4>
      </vt:variant>
    </vt:vector>
  </HeadingPairs>
  <TitlesOfParts>
    <vt:vector size="50" baseType="lpstr">
      <vt:lpstr>华文细黑</vt:lpstr>
      <vt:lpstr>宋体</vt:lpstr>
      <vt:lpstr>宋体-方正超大字符集</vt:lpstr>
      <vt:lpstr>微软雅黑</vt:lpstr>
      <vt:lpstr>幼圆</vt:lpstr>
      <vt:lpstr>Arial</vt:lpstr>
      <vt:lpstr>Arial Black</vt:lpstr>
      <vt:lpstr>Calibri</vt:lpstr>
      <vt:lpstr>Verdana</vt:lpstr>
      <vt:lpstr>Wingdings</vt:lpstr>
      <vt:lpstr>A000120140530A99PPBG</vt:lpstr>
      <vt:lpstr>1_A000120140530A99PPBG</vt:lpstr>
      <vt:lpstr>5_A000120140530A99PPBG</vt:lpstr>
      <vt:lpstr>think-cell Slide</vt:lpstr>
      <vt:lpstr>PowerPoint 演示文稿</vt:lpstr>
      <vt:lpstr>目录</vt:lpstr>
      <vt:lpstr>PowerPoint 演示文稿</vt:lpstr>
      <vt:lpstr>GAIN·指数介绍</vt:lpstr>
      <vt:lpstr>GAIN·指数研究信息</vt:lpstr>
      <vt:lpstr>PowerPoint 演示文稿</vt:lpstr>
      <vt:lpstr>PowerPoint 演示文稿</vt:lpstr>
      <vt:lpstr>PowerPoint 演示文稿</vt:lpstr>
      <vt:lpstr>PowerPoint 演示文稿</vt:lpstr>
      <vt:lpstr>指数解读</vt:lpstr>
      <vt:lpstr>PowerPoint 演示文稿</vt:lpstr>
      <vt:lpstr>指数解读</vt:lpstr>
      <vt:lpstr>PowerPoint 演示文稿</vt:lpstr>
      <vt:lpstr>PowerPoint 演示文稿</vt:lpstr>
      <vt:lpstr>PowerPoint 演示文稿</vt:lpstr>
      <vt:lpstr>A00级别重点车型经销商利润：比亚迪F0、奔奔</vt:lpstr>
      <vt:lpstr>PowerPoint 演示文稿</vt:lpstr>
      <vt:lpstr>PowerPoint 演示文稿</vt:lpstr>
      <vt:lpstr>A0级别重点车型经销商利润：POLO、赛欧</vt:lpstr>
      <vt:lpstr>PowerPoint 演示文稿</vt:lpstr>
      <vt:lpstr>PowerPoint 演示文稿</vt:lpstr>
      <vt:lpstr>A级别重点车型经销商利润：福睿斯、朗逸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 !</vt:lpstr>
    </vt:vector>
  </TitlesOfParts>
  <Company>锐普PPT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SHUHUA</dc:creator>
  <cp:lastModifiedBy>RYAN</cp:lastModifiedBy>
  <cp:revision>4541</cp:revision>
  <cp:lastPrinted>2015-01-04T13:47:55Z</cp:lastPrinted>
  <dcterms:created xsi:type="dcterms:W3CDTF">2010-12-01T03:37:10Z</dcterms:created>
  <dcterms:modified xsi:type="dcterms:W3CDTF">2018-01-08T07:43:35Z</dcterms:modified>
</cp:coreProperties>
</file>