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595" autoAdjust="0"/>
  </p:normalViewPr>
  <p:slideViewPr>
    <p:cSldViewPr>
      <p:cViewPr varScale="1">
        <p:scale>
          <a:sx n="87" d="100"/>
          <a:sy n="87" d="100"/>
        </p:scale>
        <p:origin x="-30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10712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12212121212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122511172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10712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200050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12212121212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122511172</a:t>
            </a:r>
            <a:r>
              <a:rPr lang="en-US" altLang="zh-CN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Administrator\AppData\Roaming\Tencent\Users\544216252\QQ\WinTemp\RichOle\VW)Y]V%SQ6${H6{EWQV9@A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900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1500166" y="2143116"/>
          <a:ext cx="6608763" cy="39385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7518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7518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-5.37%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21734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21734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25523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9.54%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25523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9.54%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1744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156.09%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1744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-6.74%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58.41%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130.27%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130.27%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33.06%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33.06%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61561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11.25%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61561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2.28%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10712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12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12212121212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521281212812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近两年上海车辆月度上牌数累计情况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10712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12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12212121212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521281212812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7169" name="Picture 1" descr="C:\Users\Administrator\AppData\Roaming\Tencent\Users\544216252\QQ\WinTemp\RichOle\X%~F1GU8E3SP7EIGG`13]T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88840"/>
            <a:ext cx="7272808" cy="4247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近两年上海车辆月度上牌数量情况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10712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12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12212121212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521281212812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7169" name="Picture 1" descr="C:\Users\Administrator\AppData\Roaming\Tencent\Users\544216252\QQ\WinTemp\RichOle\8RNY61[X1S]WSX`{HICVM%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2149" y="3068960"/>
            <a:ext cx="5325032" cy="3105147"/>
          </a:xfrm>
          <a:prstGeom prst="rect">
            <a:avLst/>
          </a:prstGeom>
          <a:noFill/>
        </p:spPr>
      </p:pic>
      <p:pic>
        <p:nvPicPr>
          <p:cNvPr id="6145" name="Picture 1" descr="C:\Users\Administrator\AppData\Roaming\Tencent\Users\544216252\QQ\WinTemp\RichOle\RAM[(5G($)3OWQ7N`O0)})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060848"/>
            <a:ext cx="6840760" cy="4093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1285852" y="2285992"/>
          <a:ext cx="6678612" cy="336931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3980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157.13%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-0.75%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137.73%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-0.78%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117.76%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-10.70%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130.52%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-7.94%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-7.94%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176.03%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-18.08%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-18.08%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93.93%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-41.40%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-41.40%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135.71%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-38.71%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-38.71%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-61.90%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-61.90%</a:t>
                      </a:r>
                    </a:p>
                  </a:txBody>
                  <a:tcPr marL="9525" marR="9525" marT="9525" marB="0" anchor="ctr" anchorCtr="1"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7518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142.28%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-5.37%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7518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-5.37%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10712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12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12212121212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521281212812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1285852" y="2143116"/>
          <a:ext cx="6604000" cy="3790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2948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64.69%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2948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4.65%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5528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21.28%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5528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7519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-11.38%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7519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-13.33%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5346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5346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-8.97%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-62.75%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142.59%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142.59%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21734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-0.67%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-10.64%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21734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-10.64%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10712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12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12212121212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521281212812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1214414" y="2285992"/>
          <a:ext cx="6681787" cy="34464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4123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29.82%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-0.17%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4123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-0.17%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20731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20731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15.74%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-46.86%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-46.86%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25523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6.76%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9.54%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25523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9.54%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10712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12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12212121212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521281212812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4831</TotalTime>
  <Words>465</Words>
  <Application>Microsoft Office PowerPoint</Application>
  <PresentationFormat>全屏显示(4:3)</PresentationFormat>
  <Paragraphs>228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2018年1月上海各车型上牌量同比情况</vt:lpstr>
      <vt:lpstr>近两年上海车辆月度上牌数累计情况</vt:lpstr>
      <vt:lpstr>近两年上海车辆月度上牌数量情况</vt:lpstr>
      <vt:lpstr>2018年1月上海上牌进口车来源国情况 </vt:lpstr>
      <vt:lpstr>2018年1月上海国产轿车分类型上牌情况 </vt:lpstr>
      <vt:lpstr>2018年1月上海国产小客车分类型上牌情况</vt:lpstr>
      <vt:lpstr>幻灯片 8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558</cp:revision>
  <dcterms:created xsi:type="dcterms:W3CDTF">2002-12-18T04:51:24Z</dcterms:created>
  <dcterms:modified xsi:type="dcterms:W3CDTF">2018-02-07T08:55:57Z</dcterms:modified>
</cp:coreProperties>
</file>