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2" r:id="rId3"/>
    <p:sldId id="376" r:id="rId4"/>
    <p:sldId id="381" r:id="rId5"/>
    <p:sldId id="284" r:id="rId6"/>
    <p:sldId id="362" r:id="rId7"/>
    <p:sldId id="346" r:id="rId8"/>
    <p:sldId id="342" r:id="rId9"/>
    <p:sldId id="373" r:id="rId10"/>
    <p:sldId id="357" r:id="rId11"/>
    <p:sldId id="358" r:id="rId12"/>
    <p:sldId id="359" r:id="rId13"/>
    <p:sldId id="360" r:id="rId14"/>
    <p:sldId id="264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68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1732">
          <p15:clr>
            <a:srgbClr val="A4A3A4"/>
          </p15:clr>
        </p15:guide>
        <p15:guide id="4" pos="4027">
          <p15:clr>
            <a:srgbClr val="A4A3A4"/>
          </p15:clr>
        </p15:guide>
        <p15:guide id="5" orient="horz" pos="2251" userDrawn="1">
          <p15:clr>
            <a:srgbClr val="A4A3A4"/>
          </p15:clr>
        </p15:guide>
        <p15:guide id="6" orient="horz" pos="2478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FFC000"/>
    <a:srgbClr val="70AD47"/>
    <a:srgbClr val="ED7D31"/>
    <a:srgbClr val="5B9BD5"/>
    <a:srgbClr val="44546A"/>
    <a:srgbClr val="9BBB59"/>
    <a:srgbClr val="ED9131"/>
    <a:srgbClr val="4E26F8"/>
    <a:srgbClr val="8064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4" autoAdjust="0"/>
    <p:restoredTop sz="91280" autoAdjust="0"/>
  </p:normalViewPr>
  <p:slideViewPr>
    <p:cSldViewPr snapToGrid="0" showGuides="1">
      <p:cViewPr varScale="1">
        <p:scale>
          <a:sx n="67" d="100"/>
          <a:sy n="67" d="100"/>
        </p:scale>
        <p:origin x="-1224" y="-96"/>
      </p:cViewPr>
      <p:guideLst>
        <p:guide orient="horz" pos="3680"/>
        <p:guide orient="horz" pos="2251"/>
        <p:guide orient="horz" pos="2478"/>
        <p:guide orient="horz" pos="4110"/>
        <p:guide pos="2880"/>
        <p:guide pos="1732"/>
        <p:guide pos="40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39033;&#30446;\&#20108;&#25163;&#36710;&#24180;&#25253;&#65288;&#21327;&#20250;&#65289;\2018&#24180;1&#26376;\&#26376;&#25253;&#25968;&#25454;&#27169;&#26495;(&#27599;&#26376;&#26356;&#26032;&#65289;2018.1&#26376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8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s\tencent%20files\76172031\filerecv\&#26376;&#25253;&#25968;&#25454;&#27169;&#26495;(&#27599;&#26376;&#26356;&#26032;&#65289;11&#26376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\\localhost\Users\jsw\Desktop\2018&#24180;1&#26376;&#20108;&#25163;&#36710;&#25968;&#25454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1327;&#20250;&#65289;\2018&#24180;1&#26376;\&#26376;&#25253;&#25968;&#25454;&#27169;&#26495;(&#27599;&#26376;&#26356;&#26032;&#65289;2018.1&#26376;.xlsx" TargetMode="External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1327;&#20250;&#65289;\2018&#24180;1&#26376;\&#26376;&#25253;&#25968;&#25454;&#27169;&#26495;(&#27599;&#26376;&#26356;&#26032;&#65289;2018.1&#26376;.xlsx" TargetMode="External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2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4255873734844602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99"/>
          <c:y val="0.223350694444444"/>
          <c:w val="0.75810031069685113"/>
          <c:h val="0.60419195647419732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-2.49778387168777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43101</c:v>
                </c:pt>
                <c:pt idx="1">
                  <c:v>43070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118.8407</c:v>
                </c:pt>
                <c:pt idx="1">
                  <c:v>123.09120000000001</c:v>
                </c:pt>
              </c:numCache>
            </c:numRef>
          </c:val>
        </c:ser>
        <c:dLbls>
          <c:showVal val="1"/>
        </c:dLbls>
        <c:overlap val="-25"/>
        <c:axId val="107635072"/>
        <c:axId val="107636608"/>
      </c:barChart>
      <c:catAx>
        <c:axId val="107635072"/>
        <c:scaling>
          <c:orientation val="minMax"/>
        </c:scaling>
        <c:axPos val="b"/>
        <c:numFmt formatCode="yyyy&quot;年&quot;m&quot;月&quot;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07636608"/>
        <c:crosses val="autoZero"/>
        <c:lblAlgn val="ctr"/>
        <c:lblOffset val="100"/>
      </c:catAx>
      <c:valAx>
        <c:axId val="107636608"/>
        <c:scaling>
          <c:orientation val="minMax"/>
          <c:max val="130"/>
          <c:min val="70"/>
        </c:scaling>
        <c:delete val="1"/>
        <c:axPos val="l"/>
        <c:numFmt formatCode="0.00" sourceLinked="1"/>
        <c:tickLblPos val="none"/>
        <c:crossAx val="10763507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32730619940113104"/>
          <c:y val="3.1377724690451005E-2"/>
          <c:w val="0.55679106132860512"/>
          <c:h val="0.9372445506191091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奥迪A6L</c:v>
                </c:pt>
                <c:pt idx="3">
                  <c:v>雅阁</c:v>
                </c:pt>
                <c:pt idx="4">
                  <c:v>凯越</c:v>
                </c:pt>
                <c:pt idx="5">
                  <c:v>宝来三厢</c:v>
                </c:pt>
                <c:pt idx="6">
                  <c:v>宏光</c:v>
                </c:pt>
                <c:pt idx="7">
                  <c:v>凯美瑞</c:v>
                </c:pt>
                <c:pt idx="8">
                  <c:v>科鲁兹三厢</c:v>
                </c:pt>
                <c:pt idx="9">
                  <c:v>朗逸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2.5106432351864903E-2</c:v>
                </c:pt>
                <c:pt idx="1">
                  <c:v>2.0367180457502902E-2</c:v>
                </c:pt>
                <c:pt idx="2">
                  <c:v>1.6163437251769403E-2</c:v>
                </c:pt>
                <c:pt idx="3">
                  <c:v>1.5824281748971394E-2</c:v>
                </c:pt>
                <c:pt idx="4">
                  <c:v>1.5806431459350401E-2</c:v>
                </c:pt>
                <c:pt idx="5">
                  <c:v>1.3423417794953702E-2</c:v>
                </c:pt>
                <c:pt idx="6">
                  <c:v>1.3173513740260405E-2</c:v>
                </c:pt>
                <c:pt idx="7">
                  <c:v>1.2727256499736706E-2</c:v>
                </c:pt>
                <c:pt idx="8">
                  <c:v>1.2209598100729201E-2</c:v>
                </c:pt>
                <c:pt idx="9">
                  <c:v>1.2111421507814E-2</c:v>
                </c:pt>
              </c:numCache>
            </c:numRef>
          </c:val>
        </c:ser>
        <c:dLbls/>
        <c:gapWidth val="102"/>
        <c:axId val="148687872"/>
        <c:axId val="149304064"/>
      </c:barChart>
      <c:catAx>
        <c:axId val="148687872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9304064"/>
        <c:crosses val="autoZero"/>
        <c:auto val="1"/>
        <c:lblAlgn val="ctr"/>
        <c:lblOffset val="100"/>
      </c:catAx>
      <c:valAx>
        <c:axId val="149304064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4868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32730619940113104"/>
          <c:y val="3.1377724690451005E-2"/>
          <c:w val="0.55679106132860512"/>
          <c:h val="0.9372445506191091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科鲁兹三厢</c:v>
                </c:pt>
                <c:pt idx="1">
                  <c:v>凯越</c:v>
                </c:pt>
                <c:pt idx="2">
                  <c:v>捷达</c:v>
                </c:pt>
                <c:pt idx="3">
                  <c:v>奥迪A6L</c:v>
                </c:pt>
                <c:pt idx="4">
                  <c:v>雅阁</c:v>
                </c:pt>
                <c:pt idx="5">
                  <c:v>速腾</c:v>
                </c:pt>
                <c:pt idx="6">
                  <c:v>凯美瑞</c:v>
                </c:pt>
                <c:pt idx="7">
                  <c:v>宝来三厢</c:v>
                </c:pt>
                <c:pt idx="8">
                  <c:v>朗逸</c:v>
                </c:pt>
                <c:pt idx="9">
                  <c:v>迈腾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1.8200000000000001E-2</c:v>
                </c:pt>
                <c:pt idx="1">
                  <c:v>1.7600000000000005E-2</c:v>
                </c:pt>
                <c:pt idx="2">
                  <c:v>1.7300000000000006E-2</c:v>
                </c:pt>
                <c:pt idx="3">
                  <c:v>1.5200000000000003E-2</c:v>
                </c:pt>
                <c:pt idx="4">
                  <c:v>1.4800000000000002E-2</c:v>
                </c:pt>
                <c:pt idx="5">
                  <c:v>1.3800000000000003E-2</c:v>
                </c:pt>
                <c:pt idx="6">
                  <c:v>1.3200000000000003E-2</c:v>
                </c:pt>
                <c:pt idx="7">
                  <c:v>1.3000000000000003E-2</c:v>
                </c:pt>
                <c:pt idx="8">
                  <c:v>1.2700000000000003E-2</c:v>
                </c:pt>
                <c:pt idx="9">
                  <c:v>1.2700000000000003E-2</c:v>
                </c:pt>
              </c:numCache>
            </c:numRef>
          </c:val>
        </c:ser>
        <c:dLbls/>
        <c:gapWidth val="102"/>
        <c:axId val="149245952"/>
        <c:axId val="149247488"/>
      </c:barChart>
      <c:catAx>
        <c:axId val="149245952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9247488"/>
        <c:crosses val="autoZero"/>
        <c:auto val="1"/>
        <c:lblAlgn val="ctr"/>
        <c:lblOffset val="100"/>
      </c:catAx>
      <c:valAx>
        <c:axId val="149247488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4924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5822374297454609E-2"/>
          <c:y val="8.8099595658651719E-2"/>
          <c:w val="0.54446139258770698"/>
          <c:h val="0.84317939987231194"/>
        </c:manualLayout>
      </c:layout>
      <c:pieChart>
        <c:varyColors val="1"/>
        <c:dLbls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507"/>
          <c:y val="0.27475420302192"/>
          <c:w val="0.29392670157068812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05"/>
          <c:y val="6.4455662624512799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2.5024533283487901E-2"/>
          <c:y val="0.22257716070268499"/>
          <c:w val="0.94817799481295284"/>
          <c:h val="0.46358116617590206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Sheet1!$A$2:$A$32</c:f>
              <c:strCache>
                <c:ptCount val="31"/>
                <c:pt idx="0">
                  <c:v>广东</c:v>
                </c:pt>
                <c:pt idx="1">
                  <c:v>辽宁</c:v>
                </c:pt>
                <c:pt idx="2">
                  <c:v>浙江</c:v>
                </c:pt>
                <c:pt idx="3">
                  <c:v>上海</c:v>
                </c:pt>
                <c:pt idx="4">
                  <c:v>河南</c:v>
                </c:pt>
                <c:pt idx="5">
                  <c:v>山东</c:v>
                </c:pt>
                <c:pt idx="6">
                  <c:v>江苏</c:v>
                </c:pt>
                <c:pt idx="7">
                  <c:v>河北</c:v>
                </c:pt>
                <c:pt idx="8">
                  <c:v>重庆</c:v>
                </c:pt>
                <c:pt idx="9">
                  <c:v>山西</c:v>
                </c:pt>
                <c:pt idx="10">
                  <c:v>陕西</c:v>
                </c:pt>
                <c:pt idx="11">
                  <c:v>四川</c:v>
                </c:pt>
                <c:pt idx="12">
                  <c:v>广西</c:v>
                </c:pt>
                <c:pt idx="13">
                  <c:v>北京</c:v>
                </c:pt>
                <c:pt idx="14">
                  <c:v>福建</c:v>
                </c:pt>
                <c:pt idx="15">
                  <c:v>湖南</c:v>
                </c:pt>
                <c:pt idx="16">
                  <c:v>江西</c:v>
                </c:pt>
                <c:pt idx="17">
                  <c:v>湖北</c:v>
                </c:pt>
                <c:pt idx="18">
                  <c:v>安徽</c:v>
                </c:pt>
                <c:pt idx="19">
                  <c:v>黑龙江</c:v>
                </c:pt>
                <c:pt idx="20">
                  <c:v>天津</c:v>
                </c:pt>
                <c:pt idx="21">
                  <c:v>吉林</c:v>
                </c:pt>
                <c:pt idx="22">
                  <c:v>甘肃</c:v>
                </c:pt>
                <c:pt idx="23">
                  <c:v>云南</c:v>
                </c:pt>
                <c:pt idx="24">
                  <c:v>贵州</c:v>
                </c:pt>
                <c:pt idx="25">
                  <c:v>内蒙古</c:v>
                </c:pt>
                <c:pt idx="26">
                  <c:v>青海</c:v>
                </c:pt>
                <c:pt idx="27">
                  <c:v>新疆</c:v>
                </c:pt>
                <c:pt idx="28">
                  <c:v>宁夏</c:v>
                </c:pt>
                <c:pt idx="29">
                  <c:v>海南</c:v>
                </c:pt>
                <c:pt idx="30">
                  <c:v>西藏</c:v>
                </c:pt>
              </c:strCache>
            </c:strRef>
          </c:cat>
          <c:val>
            <c:numRef>
              <c:f>Sheet1!$B$2:$B$32</c:f>
              <c:numCache>
                <c:formatCode>0.00%</c:formatCode>
                <c:ptCount val="31"/>
                <c:pt idx="0">
                  <c:v>0.13312368972746302</c:v>
                </c:pt>
                <c:pt idx="1">
                  <c:v>0.12456324248777104</c:v>
                </c:pt>
                <c:pt idx="2">
                  <c:v>0.10709294199860203</c:v>
                </c:pt>
                <c:pt idx="3">
                  <c:v>0.10272536687631002</c:v>
                </c:pt>
                <c:pt idx="4">
                  <c:v>7.7742837176799515E-2</c:v>
                </c:pt>
                <c:pt idx="5">
                  <c:v>6.4814814814814783E-2</c:v>
                </c:pt>
                <c:pt idx="6">
                  <c:v>6.3417190775681309E-2</c:v>
                </c:pt>
                <c:pt idx="7">
                  <c:v>3.4067085953878397E-2</c:v>
                </c:pt>
                <c:pt idx="8">
                  <c:v>3.1271837875611497E-2</c:v>
                </c:pt>
                <c:pt idx="9">
                  <c:v>3.0223619846261398E-2</c:v>
                </c:pt>
                <c:pt idx="10">
                  <c:v>2.882599580712791E-2</c:v>
                </c:pt>
                <c:pt idx="11">
                  <c:v>2.7603074772886104E-2</c:v>
                </c:pt>
                <c:pt idx="12">
                  <c:v>2.6729559748427705E-2</c:v>
                </c:pt>
                <c:pt idx="13">
                  <c:v>2.0265548567435406E-2</c:v>
                </c:pt>
                <c:pt idx="14">
                  <c:v>1.9916142557652002E-2</c:v>
                </c:pt>
                <c:pt idx="15">
                  <c:v>1.9916142557652002E-2</c:v>
                </c:pt>
                <c:pt idx="16">
                  <c:v>1.7994409503843505E-2</c:v>
                </c:pt>
                <c:pt idx="17">
                  <c:v>1.4150943396226403E-2</c:v>
                </c:pt>
                <c:pt idx="18">
                  <c:v>1.2578616352201304E-2</c:v>
                </c:pt>
                <c:pt idx="19">
                  <c:v>1.2054507337526202E-2</c:v>
                </c:pt>
                <c:pt idx="20">
                  <c:v>1.1180992313067803E-2</c:v>
                </c:pt>
                <c:pt idx="21">
                  <c:v>9.0845562543675814E-3</c:v>
                </c:pt>
                <c:pt idx="22">
                  <c:v>4.0181691125087396E-3</c:v>
                </c:pt>
                <c:pt idx="23">
                  <c:v>3.3193570929420007E-3</c:v>
                </c:pt>
                <c:pt idx="24">
                  <c:v>1.3976240391334709E-3</c:v>
                </c:pt>
                <c:pt idx="25">
                  <c:v>8.7351502445842102E-4</c:v>
                </c:pt>
                <c:pt idx="26">
                  <c:v>5.2410901467505309E-4</c:v>
                </c:pt>
                <c:pt idx="27">
                  <c:v>1.7470300489168402E-4</c:v>
                </c:pt>
                <c:pt idx="28">
                  <c:v>1.7470300489168402E-4</c:v>
                </c:pt>
                <c:pt idx="29">
                  <c:v>1.0482180293501105E-4</c:v>
                </c:pt>
                <c:pt idx="30">
                  <c:v>6.9881201956673733E-5</c:v>
                </c:pt>
              </c:numCache>
            </c:numRef>
          </c:val>
        </c:ser>
        <c:dLbls>
          <c:showVal val="1"/>
        </c:dLbls>
        <c:marker val="1"/>
        <c:axId val="149362560"/>
        <c:axId val="149364096"/>
      </c:lineChart>
      <c:catAx>
        <c:axId val="14936256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9364096"/>
        <c:crosses val="autoZero"/>
        <c:auto val="1"/>
        <c:lblAlgn val="ctr"/>
        <c:lblOffset val="100"/>
      </c:catAx>
      <c:valAx>
        <c:axId val="149364096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tickLblPos val="none"/>
        <c:crossAx val="149362560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5822374297454609E-2"/>
          <c:y val="8.8099595658651719E-2"/>
          <c:w val="0.54446139258770698"/>
          <c:h val="0.843179399872311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2356020942408807E-2"/>
                  <c:y val="0.12972972972972999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0.1567567567567570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rgbClr val="ED7D3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0.26153568853640896</c:v>
                </c:pt>
                <c:pt idx="1">
                  <c:v>0.17483777937995698</c:v>
                </c:pt>
                <c:pt idx="2">
                  <c:v>0.56362653208363411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07"/>
          <c:y val="0.22610555437327098"/>
          <c:w val="0.29392670157068812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4479823355413907"/>
          <c:y val="4.5242730485461E-2"/>
          <c:w val="0.56177111194434104"/>
          <c:h val="0.928912862270169"/>
        </c:manualLayout>
      </c:layout>
      <c:doughnutChart>
        <c:varyColors val="1"/>
        <c:dLbls/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6215673040870013"/>
          <c:y val="8.9793815143185934E-2"/>
          <c:w val="0.22302845477648603"/>
          <c:h val="0.82041236971362674"/>
        </c:manualLayout>
      </c:layout>
      <c:txPr>
        <a:bodyPr/>
        <a:lstStyle/>
        <a:p>
          <a:pPr>
            <a:defRPr sz="1400"/>
          </a:pPr>
          <a:endParaRPr lang="zh-CN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2210821545536901"/>
          <c:y val="5.5701042987604088E-2"/>
          <c:w val="0.55780491487236694"/>
          <c:h val="0.94429895701239608"/>
        </c:manualLayout>
      </c:layout>
      <c:doughnut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0.12782694198623401"/>
                  <c:y val="0.10403662089055302"/>
                </c:manualLayout>
              </c:layout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3028515240904601"/>
                  <c:y val="2.0807324178110705E-2"/>
                </c:manualLayout>
              </c:layout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2536873156342204"/>
                  <c:y val="0"/>
                </c:manualLayout>
              </c:layout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15732546705998002"/>
                  <c:y val="-9.987515605493133E-2"/>
                </c:manualLayout>
              </c:layout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69616519174041"/>
                  <c:y val="-0.14124535931135904"/>
                </c:manualLayout>
              </c:layout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工作表1!$A$1:$G$1</c:f>
              <c:strCache>
                <c:ptCount val="7"/>
                <c:pt idx="0">
                  <c:v>乘用车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</c:strCache>
            </c:strRef>
          </c:cat>
          <c:val>
            <c:numRef>
              <c:f>工作表1!$A$2:$G$2</c:f>
              <c:numCache>
                <c:formatCode>General</c:formatCode>
                <c:ptCount val="7"/>
                <c:pt idx="0">
                  <c:v>705066</c:v>
                </c:pt>
                <c:pt idx="1">
                  <c:v>73875</c:v>
                </c:pt>
                <c:pt idx="2">
                  <c:v>94996</c:v>
                </c:pt>
                <c:pt idx="3">
                  <c:v>27304</c:v>
                </c:pt>
                <c:pt idx="4">
                  <c:v>94640</c:v>
                </c:pt>
                <c:pt idx="5">
                  <c:v>147884</c:v>
                </c:pt>
                <c:pt idx="6">
                  <c:v>44642</c:v>
                </c:pt>
              </c:numCache>
            </c:numRef>
          </c:val>
        </c:ser>
        <c:dLbls/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2467075465124406"/>
          <c:y val="9.0159610198537896E-2"/>
          <c:w val="0.12983225487903102"/>
          <c:h val="0.79217480773704796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5147647314204904"/>
          <c:y val="4.7339630788155229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05"/>
          <c:y val="0.21201032074380502"/>
          <c:w val="0.51828149606299201"/>
          <c:h val="0.75785775912959519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801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307779220568491E-2"/>
                  <c:y val="-2.988888854374720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798E-3"/>
                  <c:y val="-5.00825956077524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903E-2"/>
                  <c:y val="2.70800895650758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13E-4"/>
                  <c:y val="2.32142592345448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68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0.33146723730047312</c:v>
                </c:pt>
                <c:pt idx="1">
                  <c:v>0.25331055347579701</c:v>
                </c:pt>
                <c:pt idx="2">
                  <c:v>0.16591519133780505</c:v>
                </c:pt>
                <c:pt idx="3">
                  <c:v>0.13037243929704201</c:v>
                </c:pt>
                <c:pt idx="4">
                  <c:v>6.8245333541309211E-2</c:v>
                </c:pt>
                <c:pt idx="5">
                  <c:v>5.0689245047574501E-2</c:v>
                </c:pt>
              </c:numCache>
            </c:numRef>
          </c:val>
        </c:ser>
        <c:dLbls/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6429269957180104"/>
          <c:y val="4.3394661555808914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05"/>
          <c:y val="0.21201032074380502"/>
          <c:w val="0.51828149606299201"/>
          <c:h val="0.75785775912959519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801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2444186370101793E-2"/>
                  <c:y val="-4.56687654731324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798E-3"/>
                  <c:y val="-5.00825956077524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903E-2"/>
                  <c:y val="2.70800895650758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13E-4"/>
                  <c:y val="2.32142592345448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68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0.33829487709177108</c:v>
                </c:pt>
                <c:pt idx="1">
                  <c:v>0.23186500920980799</c:v>
                </c:pt>
                <c:pt idx="2">
                  <c:v>0.17229450853116804</c:v>
                </c:pt>
                <c:pt idx="3">
                  <c:v>0.12906521082423802</c:v>
                </c:pt>
                <c:pt idx="4">
                  <c:v>7.5825033006369016E-2</c:v>
                </c:pt>
                <c:pt idx="5">
                  <c:v>5.2655361336646514E-2</c:v>
                </c:pt>
              </c:numCache>
            </c:numRef>
          </c:val>
        </c:ser>
        <c:dLbls/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baseline="0">
                <a:effectLst/>
              </a:rPr>
              <a:t>2018</a:t>
            </a:r>
            <a:r>
              <a:rPr lang="zh-CN" altLang="zh-CN" sz="1200" b="1" i="0" baseline="0">
                <a:effectLst/>
              </a:rPr>
              <a:t>年</a:t>
            </a:r>
            <a:r>
              <a:rPr lang="en-US" altLang="zh-CN" sz="1200" b="1" i="0" baseline="0">
                <a:effectLst/>
              </a:rPr>
              <a:t>1</a:t>
            </a:r>
            <a:r>
              <a:rPr lang="zh-CN" altLang="en-US" sz="1200" b="1" i="0" baseline="0">
                <a:effectLst/>
              </a:rPr>
              <a:t>月</a:t>
            </a:r>
            <a:r>
              <a:rPr lang="zh-CN" altLang="zh-CN" sz="1200" b="1" i="0" baseline="0">
                <a:effectLst/>
              </a:rPr>
              <a:t>交易使用年限分析</a:t>
            </a:r>
            <a:endParaRPr lang="zh-CN" altLang="zh-CN" sz="1200" b="1">
              <a:effectLst/>
            </a:endParaRPr>
          </a:p>
        </c:rich>
      </c:tx>
      <c:layout>
        <c:manualLayout>
          <c:xMode val="edge"/>
          <c:yMode val="edge"/>
          <c:x val="0.25074996583623899"/>
          <c:y val="0.11514288804167801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05"/>
          <c:y val="0.21201032074380502"/>
          <c:w val="0.51828149606299201"/>
          <c:h val="0.75785775912959519"/>
        </c:manualLayout>
      </c:layout>
      <c:doughnutChart>
        <c:varyColors val="1"/>
        <c:ser>
          <c:idx val="0"/>
          <c:order val="0"/>
          <c:tx>
            <c:strRef>
              <c:f>Sheet1!$C$164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9.34000975370346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3"/>
                      <c:h val="0.13479959866927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224745905048189"/>
                  <c:y val="2.3512817239087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"/>
                      <c:h val="0.099294875578155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2804278400644004"/>
                  <c:y val="-0.1954071256483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"/>
                      <c:h val="0.174249290992734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1.20534876257246E-2"/>
                  <c:y val="-0.1195861420322820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52368115237496"/>
                      <c:h val="0.11901973964252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Sheet1!$B$165:$B$168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Sheet1!$C$165:$C$168</c:f>
              <c:numCache>
                <c:formatCode>0.00%</c:formatCode>
                <c:ptCount val="4"/>
                <c:pt idx="0">
                  <c:v>0.25342664592181008</c:v>
                </c:pt>
                <c:pt idx="1">
                  <c:v>0.38485720801038703</c:v>
                </c:pt>
                <c:pt idx="2">
                  <c:v>0.23385254378340101</c:v>
                </c:pt>
                <c:pt idx="3">
                  <c:v>0.12786360228440299</c:v>
                </c:pt>
              </c:numCache>
            </c:numRef>
          </c:val>
        </c:ser>
        <c:dLbls/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baseline="0" dirty="0">
                <a:effectLst/>
              </a:rPr>
              <a:t>2017</a:t>
            </a:r>
            <a:r>
              <a:rPr lang="zh-CN" altLang="zh-CN" sz="1200" b="1" i="0" baseline="0" dirty="0">
                <a:effectLst/>
              </a:rPr>
              <a:t>年</a:t>
            </a:r>
            <a:r>
              <a:rPr lang="en-US" altLang="zh-CN" sz="1200" b="1" i="0" baseline="0" dirty="0">
                <a:effectLst/>
              </a:rPr>
              <a:t>12</a:t>
            </a:r>
            <a:r>
              <a:rPr lang="zh-CN" altLang="en-US" sz="1200" b="1" i="0" baseline="0" dirty="0">
                <a:effectLst/>
              </a:rPr>
              <a:t>月</a:t>
            </a:r>
            <a:r>
              <a:rPr lang="zh-CN" altLang="zh-CN" sz="1200" b="1" i="0" baseline="0" dirty="0">
                <a:effectLst/>
              </a:rPr>
              <a:t>交易使用年限分析</a:t>
            </a:r>
            <a:endParaRPr lang="zh-CN" altLang="zh-CN" sz="1200" b="1" dirty="0">
              <a:effectLst/>
            </a:endParaRPr>
          </a:p>
        </c:rich>
      </c:tx>
      <c:layout>
        <c:manualLayout>
          <c:xMode val="edge"/>
          <c:yMode val="edge"/>
          <c:x val="0.26691204584615003"/>
          <c:y val="2.4846360281882796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05"/>
          <c:y val="0.21201032074380502"/>
          <c:w val="0.51828149606299201"/>
          <c:h val="0.75785775912959519"/>
        </c:manualLayout>
      </c:layout>
      <c:doughnutChart>
        <c:varyColors val="1"/>
        <c:ser>
          <c:idx val="0"/>
          <c:order val="0"/>
          <c:tx>
            <c:strRef>
              <c:f>Sheet1!$C$164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9.34000975370346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3"/>
                      <c:h val="0.13479959866927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22652402957508"/>
                  <c:y val="6.949678291001253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"/>
                      <c:h val="0.099294875578155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3200405949160401"/>
                  <c:y val="-0.1752543539668270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"/>
                      <c:h val="0.174249290992734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1.4976644518997202E-2"/>
                  <c:y val="-0.1195862130683800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58214429024041"/>
                      <c:h val="0.11901959757033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Sheet1!$B$165:$B$168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Sheet1!$C$165:$C$168</c:f>
              <c:numCache>
                <c:formatCode>0.00%</c:formatCode>
                <c:ptCount val="4"/>
                <c:pt idx="0">
                  <c:v>0.23918281729319399</c:v>
                </c:pt>
                <c:pt idx="1">
                  <c:v>0.41076941324806304</c:v>
                </c:pt>
                <c:pt idx="2">
                  <c:v>0.23221887511048703</c:v>
                </c:pt>
                <c:pt idx="3">
                  <c:v>0.117828894348256</c:v>
                </c:pt>
              </c:numCache>
            </c:numRef>
          </c:val>
        </c:ser>
        <c:dLbls/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701"/>
          <c:y val="0.15020443348320706"/>
          <c:w val="0.55621788009512396"/>
          <c:h val="0.69959113303360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9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18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04E-2"/>
                  <c:y val="9.55145615470049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84E-2"/>
                  <c:y val="1.959372150691130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914215738153702E-2"/>
                  <c:y val="-5.918570417184690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12E-2"/>
                  <c:y val="-6.928994705168052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499E-2"/>
                  <c:y val="-9.902034152922242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0.36810000000000004</c:v>
                </c:pt>
                <c:pt idx="1">
                  <c:v>0.18140000000000003</c:v>
                </c:pt>
                <c:pt idx="2">
                  <c:v>0.17460000000000001</c:v>
                </c:pt>
                <c:pt idx="3">
                  <c:v>0.12060000000000001</c:v>
                </c:pt>
                <c:pt idx="4">
                  <c:v>4.6800000000000008E-2</c:v>
                </c:pt>
                <c:pt idx="5">
                  <c:v>8.0000000000000016E-2</c:v>
                </c:pt>
                <c:pt idx="6">
                  <c:v>2.8500000000000004E-2</c:v>
                </c:pt>
              </c:numCache>
            </c:numRef>
          </c:val>
        </c:ser>
        <c:dLbls/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53373797025391"/>
          <c:y val="0.20229795494313202"/>
          <c:w val="0.22012510312529202"/>
          <c:h val="0.62281568737271209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701"/>
          <c:y val="0.15020443348320706"/>
          <c:w val="0.55621788009512396"/>
          <c:h val="0.69959113303360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9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18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04E-2"/>
                  <c:y val="9.55145615470049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84E-2"/>
                  <c:y val="1.959372150691130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914215738153702E-2"/>
                  <c:y val="-5.918570417184690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12E-2"/>
                  <c:y val="-6.928994705168052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499E-2"/>
                  <c:y val="-9.902034152922242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0.36608355591208708</c:v>
                </c:pt>
                <c:pt idx="1">
                  <c:v>0.18696615283639809</c:v>
                </c:pt>
                <c:pt idx="2">
                  <c:v>0.177330695813089</c:v>
                </c:pt>
                <c:pt idx="3">
                  <c:v>0.12335572794647202</c:v>
                </c:pt>
                <c:pt idx="4">
                  <c:v>4.7730608300896107E-2</c:v>
                </c:pt>
                <c:pt idx="5">
                  <c:v>7.7849387870445486E-2</c:v>
                </c:pt>
                <c:pt idx="6">
                  <c:v>2.0683871320613705E-2</c:v>
                </c:pt>
              </c:numCache>
            </c:numRef>
          </c:val>
        </c:ser>
        <c:dLbls/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29.15%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21.35%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5.22%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19.82%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10.61%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D7C5376-C092-4F98-AFF4-205FE9B31398}" type="presOf" srcId="{3A5DF808-D4AE-4737-90FD-7FF82484E3DE}" destId="{1B615263-8047-4425-A0CD-741EA4330FD7}" srcOrd="0" destOrd="0" presId="urn:microsoft.com/office/officeart/2005/8/layout/radial2#4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E7320938-745B-4FEE-A4D1-17B551DB3B9A}" type="presOf" srcId="{FA7A06C3-9B9C-4943-9C10-D72171014D24}" destId="{F94370AD-19E2-4F6B-AB85-F32D3A5B7B9E}" srcOrd="0" destOrd="0" presId="urn:microsoft.com/office/officeart/2005/8/layout/radial2#4"/>
    <dgm:cxn modelId="{C679815A-890F-42B3-9F04-24C52BF878E1}" type="presOf" srcId="{8DED6D8A-C292-490C-8B34-2C205393EE13}" destId="{35526D56-E768-4819-9216-C4E927743A2B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F3F3415F-F848-4B58-8489-C81F65312A95}" type="presOf" srcId="{2D6DDA0A-4726-48BD-BFCC-6388F6BF2BA1}" destId="{DFBBBBC3-2F5D-4A60-A5D9-97C06A6DD83D}" srcOrd="0" destOrd="0" presId="urn:microsoft.com/office/officeart/2005/8/layout/radial2#4"/>
    <dgm:cxn modelId="{AB257B8A-A662-49C5-AA1C-4471EE9A551F}" type="presOf" srcId="{DEC268B6-18D7-4F04-A4B5-65EC04A85F7E}" destId="{347D5E9F-899F-43C6-8450-965A38D33E10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2271268-0B9B-4F15-BBC1-F87B204C5784}" type="presOf" srcId="{CECA4B9B-7F5E-4A1C-BD1A-B7D7CD76A37A}" destId="{9F3E85D6-EFCB-4E2C-8A6C-B78AE30C68C3}" srcOrd="0" destOrd="0" presId="urn:microsoft.com/office/officeart/2005/8/layout/radial2#4"/>
    <dgm:cxn modelId="{47F9B619-D73D-40D2-B5A1-EA82647EC07B}" type="presOf" srcId="{60076AB2-60A6-4628-B292-7E84397FDED1}" destId="{7F101914-A9BF-4F11-AF53-59884DCB2029}" srcOrd="0" destOrd="0" presId="urn:microsoft.com/office/officeart/2005/8/layout/radial2#4"/>
    <dgm:cxn modelId="{DA0F2830-4F7E-450D-B732-D95013129F8A}" type="presOf" srcId="{720E01A6-D50D-45FE-A3FA-3DCC4AFE2A92}" destId="{EA72C591-9724-4095-A831-C421826EF975}" srcOrd="0" destOrd="0" presId="urn:microsoft.com/office/officeart/2005/8/layout/radial2#4"/>
    <dgm:cxn modelId="{0A31FEFA-7BF4-409E-A015-2D61DC163897}" type="presOf" srcId="{E8F5A92F-C113-40C3-8F95-DF0C142652C4}" destId="{974AEE05-33D4-402B-91DC-C916ECC79DE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F71D2531-0CC5-4050-9A46-7704EAF10781}" type="presOf" srcId="{399FD7A3-8AEE-43C9-8685-6BCCA332708C}" destId="{9668CE02-015F-4977-AFE0-6ADCE0C919A6}" srcOrd="0" destOrd="0" presId="urn:microsoft.com/office/officeart/2005/8/layout/radial2#4"/>
    <dgm:cxn modelId="{BC03BA65-69DE-4867-AD8F-D63ED06F169D}" type="presOf" srcId="{1E9A3BF0-30BA-40A8-ADAD-472A1F7D4A2B}" destId="{09B833AE-C094-4B21-A806-67163D234277}" srcOrd="0" destOrd="0" presId="urn:microsoft.com/office/officeart/2005/8/layout/radial2#4"/>
    <dgm:cxn modelId="{E7D4BD0F-CB4E-4CE8-A5C0-7440392F2EF1}" type="presOf" srcId="{B4FCC33B-9B0E-42E5-9030-219AE7AECC3D}" destId="{C8F01A94-E7AE-452D-BB84-DE60C745A4C3}" srcOrd="0" destOrd="0" presId="urn:microsoft.com/office/officeart/2005/8/layout/radial2#4"/>
    <dgm:cxn modelId="{85F4F081-70D0-4CF1-A836-5A9EC0198812}" type="presOf" srcId="{4C16F304-B896-4F90-9C5F-AB4170A2464C}" destId="{865E54A3-B4BE-4468-AC89-EB577B209FA0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5FFFC6D4-932B-4AA9-B52F-A25C1967E6AE}" type="presOf" srcId="{B0A14D98-A3A8-4B16-8BE6-73948ACA260E}" destId="{8C9211B4-E3C9-41A5-BAF6-85AA8DC56757}" srcOrd="0" destOrd="0" presId="urn:microsoft.com/office/officeart/2005/8/layout/radial2#4"/>
    <dgm:cxn modelId="{951D18DF-F635-466D-B0EC-A311594DB269}" type="presOf" srcId="{777522B5-7191-4146-B6CE-E04273D13619}" destId="{EFD51B71-7277-4837-90FA-1CDDF8C0C07D}" srcOrd="0" destOrd="0" presId="urn:microsoft.com/office/officeart/2005/8/layout/radial2#4"/>
    <dgm:cxn modelId="{264A26A8-00A8-4628-A03B-DFC7AA3B4DFB}" type="presOf" srcId="{B17D9A84-EB33-4C6E-851D-F77693D395E2}" destId="{014A86A1-B467-4CA1-9D8A-6362EC1901EF}" srcOrd="0" destOrd="0" presId="urn:microsoft.com/office/officeart/2005/8/layout/radial2#4"/>
    <dgm:cxn modelId="{CB43F5B9-9EEB-4980-915F-F5417C4E7C85}" type="presParOf" srcId="{F94370AD-19E2-4F6B-AB85-F32D3A5B7B9E}" destId="{A8FB2808-AAFC-4D97-887F-3779979975C0}" srcOrd="0" destOrd="0" presId="urn:microsoft.com/office/officeart/2005/8/layout/radial2#4"/>
    <dgm:cxn modelId="{88A17103-BF11-4460-9EC2-D113C431635D}" type="presParOf" srcId="{A8FB2808-AAFC-4D97-887F-3779979975C0}" destId="{7D0277BF-C964-4D22-B5BB-6D99C40C7E15}" srcOrd="0" destOrd="0" presId="urn:microsoft.com/office/officeart/2005/8/layout/radial2#4"/>
    <dgm:cxn modelId="{EAAFD2BB-A22E-437F-AF94-04929DB09352}" type="presParOf" srcId="{7D0277BF-C964-4D22-B5BB-6D99C40C7E15}" destId="{520D7201-8E13-49D1-919D-64B90E0B16FD}" srcOrd="0" destOrd="0" presId="urn:microsoft.com/office/officeart/2005/8/layout/radial2#4"/>
    <dgm:cxn modelId="{E54D62C4-E035-4A2F-8F6A-514AB456F2BB}" type="presParOf" srcId="{7D0277BF-C964-4D22-B5BB-6D99C40C7E15}" destId="{98AE5B4B-2C6D-4C36-83DF-7C3182B7D292}" srcOrd="1" destOrd="0" presId="urn:microsoft.com/office/officeart/2005/8/layout/radial2#4"/>
    <dgm:cxn modelId="{050161F9-CA5A-46E0-9AF7-1A660509B4E2}" type="presParOf" srcId="{A8FB2808-AAFC-4D97-887F-3779979975C0}" destId="{EA72C591-9724-4095-A831-C421826EF975}" srcOrd="1" destOrd="0" presId="urn:microsoft.com/office/officeart/2005/8/layout/radial2#4"/>
    <dgm:cxn modelId="{41AA9FF3-52E0-4499-8CEB-4DB0D03E6514}" type="presParOf" srcId="{A8FB2808-AAFC-4D97-887F-3779979975C0}" destId="{9651C876-0FDB-4BF8-B58C-457C507BEB0B}" srcOrd="2" destOrd="0" presId="urn:microsoft.com/office/officeart/2005/8/layout/radial2#4"/>
    <dgm:cxn modelId="{E33C7A62-9C1D-44CB-A92C-3CA74FD3EF5A}" type="presParOf" srcId="{9651C876-0FDB-4BF8-B58C-457C507BEB0B}" destId="{EFD51B71-7277-4837-90FA-1CDDF8C0C07D}" srcOrd="0" destOrd="0" presId="urn:microsoft.com/office/officeart/2005/8/layout/radial2#4"/>
    <dgm:cxn modelId="{B29C2C0F-055A-4B8A-91CB-319AF0A778FC}" type="presParOf" srcId="{9651C876-0FDB-4BF8-B58C-457C507BEB0B}" destId="{974AEE05-33D4-402B-91DC-C916ECC79DE6}" srcOrd="1" destOrd="0" presId="urn:microsoft.com/office/officeart/2005/8/layout/radial2#4"/>
    <dgm:cxn modelId="{348A15BE-5870-4A73-9613-02CAB6FE4278}" type="presParOf" srcId="{A8FB2808-AAFC-4D97-887F-3779979975C0}" destId="{DFBBBBC3-2F5D-4A60-A5D9-97C06A6DD83D}" srcOrd="3" destOrd="0" presId="urn:microsoft.com/office/officeart/2005/8/layout/radial2#4"/>
    <dgm:cxn modelId="{22DEBCEE-2BF2-4BDF-BF5E-78BFF5F9D07D}" type="presParOf" srcId="{A8FB2808-AAFC-4D97-887F-3779979975C0}" destId="{0365C081-EBAD-4733-AD59-EEC65E712488}" srcOrd="4" destOrd="0" presId="urn:microsoft.com/office/officeart/2005/8/layout/radial2#4"/>
    <dgm:cxn modelId="{0B0D544E-C97B-44CC-BA64-CE46B2E19607}" type="presParOf" srcId="{0365C081-EBAD-4733-AD59-EEC65E712488}" destId="{865E54A3-B4BE-4468-AC89-EB577B209FA0}" srcOrd="0" destOrd="0" presId="urn:microsoft.com/office/officeart/2005/8/layout/radial2#4"/>
    <dgm:cxn modelId="{B0E65072-661B-4170-A353-AE327199448C}" type="presParOf" srcId="{0365C081-EBAD-4733-AD59-EEC65E712488}" destId="{347D5E9F-899F-43C6-8450-965A38D33E10}" srcOrd="1" destOrd="0" presId="urn:microsoft.com/office/officeart/2005/8/layout/radial2#4"/>
    <dgm:cxn modelId="{5A6FDC18-1C0D-48CA-8B6D-9BEEE5A2A53A}" type="presParOf" srcId="{A8FB2808-AAFC-4D97-887F-3779979975C0}" destId="{09B833AE-C094-4B21-A806-67163D234277}" srcOrd="5" destOrd="0" presId="urn:microsoft.com/office/officeart/2005/8/layout/radial2#4"/>
    <dgm:cxn modelId="{4E0130E3-66C6-43FB-9248-E27BC580304A}" type="presParOf" srcId="{A8FB2808-AAFC-4D97-887F-3779979975C0}" destId="{493AF445-B26D-441D-8601-1C7EB166BA27}" srcOrd="6" destOrd="0" presId="urn:microsoft.com/office/officeart/2005/8/layout/radial2#4"/>
    <dgm:cxn modelId="{3077C392-B59F-413F-8A46-BCE3AB164517}" type="presParOf" srcId="{493AF445-B26D-441D-8601-1C7EB166BA27}" destId="{1B615263-8047-4425-A0CD-741EA4330FD7}" srcOrd="0" destOrd="0" presId="urn:microsoft.com/office/officeart/2005/8/layout/radial2#4"/>
    <dgm:cxn modelId="{BCE3D835-8ED2-40CA-84B0-24E3903FD4FD}" type="presParOf" srcId="{493AF445-B26D-441D-8601-1C7EB166BA27}" destId="{7F101914-A9BF-4F11-AF53-59884DCB2029}" srcOrd="1" destOrd="0" presId="urn:microsoft.com/office/officeart/2005/8/layout/radial2#4"/>
    <dgm:cxn modelId="{ACDDDC14-5E83-4CE8-AAC1-432286B68398}" type="presParOf" srcId="{A8FB2808-AAFC-4D97-887F-3779979975C0}" destId="{9F3E85D6-EFCB-4E2C-8A6C-B78AE30C68C3}" srcOrd="7" destOrd="0" presId="urn:microsoft.com/office/officeart/2005/8/layout/radial2#4"/>
    <dgm:cxn modelId="{1A9BBEE3-498A-4D3A-8E30-DD42D4D4A21C}" type="presParOf" srcId="{A8FB2808-AAFC-4D97-887F-3779979975C0}" destId="{6EB30C24-E0BC-46CC-A8CC-BD35E8D8F516}" srcOrd="8" destOrd="0" presId="urn:microsoft.com/office/officeart/2005/8/layout/radial2#4"/>
    <dgm:cxn modelId="{830DA1A0-B6D2-4AF2-B781-DED5FB28F7AC}" type="presParOf" srcId="{6EB30C24-E0BC-46CC-A8CC-BD35E8D8F516}" destId="{8C9211B4-E3C9-41A5-BAF6-85AA8DC56757}" srcOrd="0" destOrd="0" presId="urn:microsoft.com/office/officeart/2005/8/layout/radial2#4"/>
    <dgm:cxn modelId="{66622E0C-CEB7-42FC-A9CF-D0BAD761AE2C}" type="presParOf" srcId="{6EB30C24-E0BC-46CC-A8CC-BD35E8D8F516}" destId="{C8F01A94-E7AE-452D-BB84-DE60C745A4C3}" srcOrd="1" destOrd="0" presId="urn:microsoft.com/office/officeart/2005/8/layout/radial2#4"/>
    <dgm:cxn modelId="{4723CD30-1CB7-4450-BB4C-145904F5FB10}" type="presParOf" srcId="{A8FB2808-AAFC-4D97-887F-3779979975C0}" destId="{35526D56-E768-4819-9216-C4E927743A2B}" srcOrd="9" destOrd="0" presId="urn:microsoft.com/office/officeart/2005/8/layout/radial2#4"/>
    <dgm:cxn modelId="{6B5D9EA0-AD0D-4247-BDA2-8F1C09541EC0}" type="presParOf" srcId="{A8FB2808-AAFC-4D97-887F-3779979975C0}" destId="{449B1AEF-604E-4656-ACAF-2FA22576DCF6}" srcOrd="10" destOrd="0" presId="urn:microsoft.com/office/officeart/2005/8/layout/radial2#4"/>
    <dgm:cxn modelId="{6B5F34DD-0276-4A10-A68F-EACF1DE2FCEB}" type="presParOf" srcId="{449B1AEF-604E-4656-ACAF-2FA22576DCF6}" destId="{9668CE02-015F-4977-AFE0-6ADCE0C919A6}" srcOrd="0" destOrd="0" presId="urn:microsoft.com/office/officeart/2005/8/layout/radial2#4"/>
    <dgm:cxn modelId="{384A7795-187C-4FE9-9EB3-9CA75B07C7C7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17.95%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11.40%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8.92%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11.29%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10.16%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4FB32119-2344-4041-AB69-535B28E5F2E4}" type="presOf" srcId="{B17D9A84-EB33-4C6E-851D-F77693D395E2}" destId="{014A86A1-B467-4CA1-9D8A-6362EC1901EF}" srcOrd="0" destOrd="0" presId="urn:microsoft.com/office/officeart/2005/8/layout/radial2#5"/>
    <dgm:cxn modelId="{3F72284A-EE99-44BE-A244-E3733ABD8C42}" type="presOf" srcId="{DEC268B6-18D7-4F04-A4B5-65EC04A85F7E}" destId="{347D5E9F-899F-43C6-8450-965A38D33E10}" srcOrd="0" destOrd="0" presId="urn:microsoft.com/office/officeart/2005/8/layout/radial2#5"/>
    <dgm:cxn modelId="{CA44E94A-A513-4119-8A11-5D92D5C5B340}" type="presOf" srcId="{CF56CEFD-AC68-4391-B387-EE89D3A868CB}" destId="{1D012BB2-BF79-4510-99E7-066A01BAA56A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0FED96A-88EB-44C7-91BA-53360A9E477B}" type="presOf" srcId="{D0DEFF41-EC54-418F-9958-114B46853507}" destId="{C8F01A94-E7AE-452D-BB84-DE60C745A4C3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EFEAEA31-D7C6-41B0-8C4F-20F895E66A94}" type="presOf" srcId="{399FD7A3-8AEE-43C9-8685-6BCCA332708C}" destId="{9668CE02-015F-4977-AFE0-6ADCE0C919A6}" srcOrd="0" destOrd="0" presId="urn:microsoft.com/office/officeart/2005/8/layout/radial2#5"/>
    <dgm:cxn modelId="{D4B25FA1-02F0-4737-B7E9-1C135D27607E}" type="presOf" srcId="{777522B5-7191-4146-B6CE-E04273D13619}" destId="{EFD51B71-7277-4837-90FA-1CDDF8C0C07D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3000B0CC-3901-4136-83DC-731305B6B2C1}" type="presOf" srcId="{E8F5A92F-C113-40C3-8F95-DF0C142652C4}" destId="{974AEE05-33D4-402B-91DC-C916ECC79DE6}" srcOrd="0" destOrd="0" presId="urn:microsoft.com/office/officeart/2005/8/layout/radial2#5"/>
    <dgm:cxn modelId="{36AC9A85-8C0E-4FEB-84A0-9F213549DD1A}" type="presOf" srcId="{8006FCE2-3217-4390-B457-73E9912CA826}" destId="{44AEB474-3337-4AF1-8599-92D9CCED5CCD}" srcOrd="0" destOrd="0" presId="urn:microsoft.com/office/officeart/2005/8/layout/radial2#5"/>
    <dgm:cxn modelId="{727BEECC-678E-4DFF-AAE5-6D362C75EA33}" type="presOf" srcId="{FE09E9A6-00DF-4088-9A07-18E3CFC6CF2C}" destId="{CC3A8EB3-DFAF-417F-9F88-2376FB398B20}" srcOrd="0" destOrd="0" presId="urn:microsoft.com/office/officeart/2005/8/layout/radial2#5"/>
    <dgm:cxn modelId="{719A18CD-ECA7-4D15-822C-BD328F4C7B20}" type="presOf" srcId="{CECA4B9B-7F5E-4A1C-BD1A-B7D7CD76A37A}" destId="{9F3E85D6-EFCB-4E2C-8A6C-B78AE30C68C3}" srcOrd="0" destOrd="0" presId="urn:microsoft.com/office/officeart/2005/8/layout/radial2#5"/>
    <dgm:cxn modelId="{63880722-935B-41B8-A542-AD71599391D7}" type="presOf" srcId="{2D6DDA0A-4726-48BD-BFCC-6388F6BF2BA1}" destId="{DFBBBBC3-2F5D-4A60-A5D9-97C06A6DD83D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643D0EBD-0D43-4C6C-8191-E0432C2070C4}" type="presOf" srcId="{B0A14D98-A3A8-4B16-8BE6-73948ACA260E}" destId="{8C9211B4-E3C9-41A5-BAF6-85AA8DC56757}" srcOrd="0" destOrd="0" presId="urn:microsoft.com/office/officeart/2005/8/layout/radial2#5"/>
    <dgm:cxn modelId="{0C76E193-00C1-43EE-A312-E587BE50731E}" type="presOf" srcId="{FA7A06C3-9B9C-4943-9C10-D72171014D24}" destId="{F94370AD-19E2-4F6B-AB85-F32D3A5B7B9E}" srcOrd="0" destOrd="0" presId="urn:microsoft.com/office/officeart/2005/8/layout/radial2#5"/>
    <dgm:cxn modelId="{B4F57AA1-3436-4809-BB2D-9A4DBA043DEE}" type="presOf" srcId="{4C16F304-B896-4F90-9C5F-AB4170A2464C}" destId="{865E54A3-B4BE-4468-AC89-EB577B209FA0}" srcOrd="0" destOrd="0" presId="urn:microsoft.com/office/officeart/2005/8/layout/radial2#5"/>
    <dgm:cxn modelId="{6F77F75E-9FD9-4214-9207-5E53CEB9D46B}" type="presOf" srcId="{8DED6D8A-C292-490C-8B34-2C205393EE13}" destId="{35526D56-E768-4819-9216-C4E927743A2B}" srcOrd="0" destOrd="0" presId="urn:microsoft.com/office/officeart/2005/8/layout/radial2#5"/>
    <dgm:cxn modelId="{67402A2B-929C-4564-8C9F-F2DD84E7FBEC}" type="presOf" srcId="{720E01A6-D50D-45FE-A3FA-3DCC4AFE2A92}" destId="{EA72C591-9724-4095-A831-C421826EF975}" srcOrd="0" destOrd="0" presId="urn:microsoft.com/office/officeart/2005/8/layout/radial2#5"/>
    <dgm:cxn modelId="{A7ABA31A-EC84-41D8-8135-306A0D2F5770}" type="presParOf" srcId="{F94370AD-19E2-4F6B-AB85-F32D3A5B7B9E}" destId="{A8FB2808-AAFC-4D97-887F-3779979975C0}" srcOrd="0" destOrd="0" presId="urn:microsoft.com/office/officeart/2005/8/layout/radial2#5"/>
    <dgm:cxn modelId="{FF381883-912B-414E-853B-2CD43D7DBE3C}" type="presParOf" srcId="{A8FB2808-AAFC-4D97-887F-3779979975C0}" destId="{7D0277BF-C964-4D22-B5BB-6D99C40C7E15}" srcOrd="0" destOrd="0" presId="urn:microsoft.com/office/officeart/2005/8/layout/radial2#5"/>
    <dgm:cxn modelId="{E280D300-782E-4E52-B67D-5613FF2D02A6}" type="presParOf" srcId="{7D0277BF-C964-4D22-B5BB-6D99C40C7E15}" destId="{520D7201-8E13-49D1-919D-64B90E0B16FD}" srcOrd="0" destOrd="0" presId="urn:microsoft.com/office/officeart/2005/8/layout/radial2#5"/>
    <dgm:cxn modelId="{D363EA5C-3E6B-4541-9B60-6A8C96D611EA}" type="presParOf" srcId="{7D0277BF-C964-4D22-B5BB-6D99C40C7E15}" destId="{98AE5B4B-2C6D-4C36-83DF-7C3182B7D292}" srcOrd="1" destOrd="0" presId="urn:microsoft.com/office/officeart/2005/8/layout/radial2#5"/>
    <dgm:cxn modelId="{45849EEB-B439-4B20-B581-8CDD766AA72F}" type="presParOf" srcId="{A8FB2808-AAFC-4D97-887F-3779979975C0}" destId="{EA72C591-9724-4095-A831-C421826EF975}" srcOrd="1" destOrd="0" presId="urn:microsoft.com/office/officeart/2005/8/layout/radial2#5"/>
    <dgm:cxn modelId="{18CE92DA-9053-4B27-9B2B-78F5B4472F98}" type="presParOf" srcId="{A8FB2808-AAFC-4D97-887F-3779979975C0}" destId="{9651C876-0FDB-4BF8-B58C-457C507BEB0B}" srcOrd="2" destOrd="0" presId="urn:microsoft.com/office/officeart/2005/8/layout/radial2#5"/>
    <dgm:cxn modelId="{6528CEBB-B54A-41EE-AC2E-BEBD9E153258}" type="presParOf" srcId="{9651C876-0FDB-4BF8-B58C-457C507BEB0B}" destId="{EFD51B71-7277-4837-90FA-1CDDF8C0C07D}" srcOrd="0" destOrd="0" presId="urn:microsoft.com/office/officeart/2005/8/layout/radial2#5"/>
    <dgm:cxn modelId="{21A5D2BD-10C4-4A91-AC41-2B20D0825482}" type="presParOf" srcId="{9651C876-0FDB-4BF8-B58C-457C507BEB0B}" destId="{974AEE05-33D4-402B-91DC-C916ECC79DE6}" srcOrd="1" destOrd="0" presId="urn:microsoft.com/office/officeart/2005/8/layout/radial2#5"/>
    <dgm:cxn modelId="{B165C551-F564-47E0-B675-AC05F0F68740}" type="presParOf" srcId="{A8FB2808-AAFC-4D97-887F-3779979975C0}" destId="{DFBBBBC3-2F5D-4A60-A5D9-97C06A6DD83D}" srcOrd="3" destOrd="0" presId="urn:microsoft.com/office/officeart/2005/8/layout/radial2#5"/>
    <dgm:cxn modelId="{686598BE-98F4-43B6-B004-4DA4A65D8371}" type="presParOf" srcId="{A8FB2808-AAFC-4D97-887F-3779979975C0}" destId="{0365C081-EBAD-4733-AD59-EEC65E712488}" srcOrd="4" destOrd="0" presId="urn:microsoft.com/office/officeart/2005/8/layout/radial2#5"/>
    <dgm:cxn modelId="{B3DDA57C-D60A-404C-AD9F-C6A61DC79E60}" type="presParOf" srcId="{0365C081-EBAD-4733-AD59-EEC65E712488}" destId="{865E54A3-B4BE-4468-AC89-EB577B209FA0}" srcOrd="0" destOrd="0" presId="urn:microsoft.com/office/officeart/2005/8/layout/radial2#5"/>
    <dgm:cxn modelId="{9635FB0C-2EF0-4534-BFC1-5E8E429B76D4}" type="presParOf" srcId="{0365C081-EBAD-4733-AD59-EEC65E712488}" destId="{347D5E9F-899F-43C6-8450-965A38D33E10}" srcOrd="1" destOrd="0" presId="urn:microsoft.com/office/officeart/2005/8/layout/radial2#5"/>
    <dgm:cxn modelId="{371AB9FC-E3BA-4C58-B75A-240ABCDA2619}" type="presParOf" srcId="{A8FB2808-AAFC-4D97-887F-3779979975C0}" destId="{1D012BB2-BF79-4510-99E7-066A01BAA56A}" srcOrd="5" destOrd="0" presId="urn:microsoft.com/office/officeart/2005/8/layout/radial2#5"/>
    <dgm:cxn modelId="{57171816-8601-4C51-9626-EC8FAD4B2F41}" type="presParOf" srcId="{A8FB2808-AAFC-4D97-887F-3779979975C0}" destId="{AC8E1714-64B1-4EB0-AED0-2D4C844CC877}" srcOrd="6" destOrd="0" presId="urn:microsoft.com/office/officeart/2005/8/layout/radial2#5"/>
    <dgm:cxn modelId="{F5672D0F-1AEB-40D7-A60A-B6418C254279}" type="presParOf" srcId="{AC8E1714-64B1-4EB0-AED0-2D4C844CC877}" destId="{CC3A8EB3-DFAF-417F-9F88-2376FB398B20}" srcOrd="0" destOrd="0" presId="urn:microsoft.com/office/officeart/2005/8/layout/radial2#5"/>
    <dgm:cxn modelId="{99523182-018F-4EA1-A69D-36AFAE741EE8}" type="presParOf" srcId="{AC8E1714-64B1-4EB0-AED0-2D4C844CC877}" destId="{44AEB474-3337-4AF1-8599-92D9CCED5CCD}" srcOrd="1" destOrd="0" presId="urn:microsoft.com/office/officeart/2005/8/layout/radial2#5"/>
    <dgm:cxn modelId="{90BA8E81-7F54-47FB-9D04-7F3709FB046B}" type="presParOf" srcId="{A8FB2808-AAFC-4D97-887F-3779979975C0}" destId="{9F3E85D6-EFCB-4E2C-8A6C-B78AE30C68C3}" srcOrd="7" destOrd="0" presId="urn:microsoft.com/office/officeart/2005/8/layout/radial2#5"/>
    <dgm:cxn modelId="{31E564F2-DD47-4027-A7D2-716F8B929EFE}" type="presParOf" srcId="{A8FB2808-AAFC-4D97-887F-3779979975C0}" destId="{6EB30C24-E0BC-46CC-A8CC-BD35E8D8F516}" srcOrd="8" destOrd="0" presId="urn:microsoft.com/office/officeart/2005/8/layout/radial2#5"/>
    <dgm:cxn modelId="{D1D1D941-61D2-449B-8DE0-95F3F629DD47}" type="presParOf" srcId="{6EB30C24-E0BC-46CC-A8CC-BD35E8D8F516}" destId="{8C9211B4-E3C9-41A5-BAF6-85AA8DC56757}" srcOrd="0" destOrd="0" presId="urn:microsoft.com/office/officeart/2005/8/layout/radial2#5"/>
    <dgm:cxn modelId="{544EC03B-4B27-4467-911C-3DCB367BC93E}" type="presParOf" srcId="{6EB30C24-E0BC-46CC-A8CC-BD35E8D8F516}" destId="{C8F01A94-E7AE-452D-BB84-DE60C745A4C3}" srcOrd="1" destOrd="0" presId="urn:microsoft.com/office/officeart/2005/8/layout/radial2#5"/>
    <dgm:cxn modelId="{620E8E74-E36C-4DCA-BBEE-DF54392CB536}" type="presParOf" srcId="{A8FB2808-AAFC-4D97-887F-3779979975C0}" destId="{35526D56-E768-4819-9216-C4E927743A2B}" srcOrd="9" destOrd="0" presId="urn:microsoft.com/office/officeart/2005/8/layout/radial2#5"/>
    <dgm:cxn modelId="{1D7933B7-F508-403F-BF04-0FA15D3095F6}" type="presParOf" srcId="{A8FB2808-AAFC-4D97-887F-3779979975C0}" destId="{449B1AEF-604E-4656-ACAF-2FA22576DCF6}" srcOrd="10" destOrd="0" presId="urn:microsoft.com/office/officeart/2005/8/layout/radial2#5"/>
    <dgm:cxn modelId="{2E1B7BA9-BC75-4052-B7F1-E1B88020D728}" type="presParOf" srcId="{449B1AEF-604E-4656-ACAF-2FA22576DCF6}" destId="{9668CE02-015F-4977-AFE0-6ADCE0C919A6}" srcOrd="0" destOrd="0" presId="urn:microsoft.com/office/officeart/2005/8/layout/radial2#5"/>
    <dgm:cxn modelId="{96ACE949-90DF-4142-87AB-F07173D3E595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39.50%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14.23%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7.81%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9.45%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8.27%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5B132EDA-778C-4403-A29D-28F97938FCCA}" type="presOf" srcId="{B0A14D98-A3A8-4B16-8BE6-73948ACA260E}" destId="{8C9211B4-E3C9-41A5-BAF6-85AA8DC56757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68067968-1D45-4900-9573-45F28BC2D2CE}" type="presOf" srcId="{E8F5A92F-C113-40C3-8F95-DF0C142652C4}" destId="{974AEE05-33D4-402B-91DC-C916ECC79DE6}" srcOrd="0" destOrd="0" presId="urn:microsoft.com/office/officeart/2005/8/layout/radial2"/>
    <dgm:cxn modelId="{6DFA08AC-25D4-4157-8B5E-D21ABCD7EC8D}" type="presOf" srcId="{E6B0BFC0-ABA5-485D-9A40-6C582F797830}" destId="{44AEB474-3337-4AF1-8599-92D9CCED5CCD}" srcOrd="0" destOrd="0" presId="urn:microsoft.com/office/officeart/2005/8/layout/radial2"/>
    <dgm:cxn modelId="{5E14BECB-A50A-4F8A-A530-61ADCAE3F203}" type="presOf" srcId="{399FD7A3-8AEE-43C9-8685-6BCCA332708C}" destId="{9668CE02-015F-4977-AFE0-6ADCE0C919A6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E2A73C6-1FF2-46E5-BF90-E7CAEBEAF351}" type="presOf" srcId="{2D6DDA0A-4726-48BD-BFCC-6388F6BF2BA1}" destId="{DFBBBBC3-2F5D-4A60-A5D9-97C06A6DD83D}" srcOrd="0" destOrd="0" presId="urn:microsoft.com/office/officeart/2005/8/layout/radial2"/>
    <dgm:cxn modelId="{36BDD741-355E-4D4E-8568-0EF9B7B08C15}" type="presOf" srcId="{FE09E9A6-00DF-4088-9A07-18E3CFC6CF2C}" destId="{CC3A8EB3-DFAF-417F-9F88-2376FB398B2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09A50022-D35C-458B-A53B-DF2E861B9F81}" type="presOf" srcId="{FA7A06C3-9B9C-4943-9C10-D72171014D24}" destId="{F94370AD-19E2-4F6B-AB85-F32D3A5B7B9E}" srcOrd="0" destOrd="0" presId="urn:microsoft.com/office/officeart/2005/8/layout/radial2"/>
    <dgm:cxn modelId="{59841268-56C7-408C-A6EB-AAC5B1EDBBF0}" type="presOf" srcId="{4C16F304-B896-4F90-9C5F-AB4170A2464C}" destId="{865E54A3-B4BE-4468-AC89-EB577B209FA0}" srcOrd="0" destOrd="0" presId="urn:microsoft.com/office/officeart/2005/8/layout/radial2"/>
    <dgm:cxn modelId="{1C23B3ED-040A-4C5B-AEBC-9D6270530882}" type="presOf" srcId="{40B4B4EE-A958-4F10-94EA-6CFD1E6A3083}" destId="{C8F01A94-E7AE-452D-BB84-DE60C745A4C3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85FE5834-D8F7-46C5-B7E1-F00D724FB076}" type="presOf" srcId="{CF56CEFD-AC68-4391-B387-EE89D3A868CB}" destId="{1D012BB2-BF79-4510-99E7-066A01BAA56A}" srcOrd="0" destOrd="0" presId="urn:microsoft.com/office/officeart/2005/8/layout/radial2"/>
    <dgm:cxn modelId="{F8677D37-DD4D-4C03-A582-8986900A68F7}" type="presOf" srcId="{8DED6D8A-C292-490C-8B34-2C205393EE13}" destId="{35526D56-E768-4819-9216-C4E927743A2B}" srcOrd="0" destOrd="0" presId="urn:microsoft.com/office/officeart/2005/8/layout/radial2"/>
    <dgm:cxn modelId="{DF862B1B-0994-40A7-830F-37E8D3095668}" type="presOf" srcId="{777522B5-7191-4146-B6CE-E04273D13619}" destId="{EFD51B71-7277-4837-90FA-1CDDF8C0C07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5061D347-A3FB-43F3-8295-6687302C4AA5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A2723C2-C07C-483A-98F2-B043A7EE797F}" type="presOf" srcId="{720E01A6-D50D-45FE-A3FA-3DCC4AFE2A92}" destId="{EA72C591-9724-4095-A831-C421826EF975}" srcOrd="0" destOrd="0" presId="urn:microsoft.com/office/officeart/2005/8/layout/radial2"/>
    <dgm:cxn modelId="{7D815E11-F295-4D0C-A818-CBE782555514}" type="presOf" srcId="{CECA4B9B-7F5E-4A1C-BD1A-B7D7CD76A37A}" destId="{9F3E85D6-EFCB-4E2C-8A6C-B78AE30C68C3}" srcOrd="0" destOrd="0" presId="urn:microsoft.com/office/officeart/2005/8/layout/radial2"/>
    <dgm:cxn modelId="{FD5147D5-BE72-4F34-A51E-3F7A5034F9BB}" type="presOf" srcId="{B17D9A84-EB33-4C6E-851D-F77693D395E2}" destId="{014A86A1-B467-4CA1-9D8A-6362EC1901EF}" srcOrd="0" destOrd="0" presId="urn:microsoft.com/office/officeart/2005/8/layout/radial2"/>
    <dgm:cxn modelId="{70426854-663F-416D-820A-B01E4AD411B8}" type="presParOf" srcId="{F94370AD-19E2-4F6B-AB85-F32D3A5B7B9E}" destId="{A8FB2808-AAFC-4D97-887F-3779979975C0}" srcOrd="0" destOrd="0" presId="urn:microsoft.com/office/officeart/2005/8/layout/radial2"/>
    <dgm:cxn modelId="{33172C33-9FAD-4EC3-B9C9-21748DCA1534}" type="presParOf" srcId="{A8FB2808-AAFC-4D97-887F-3779979975C0}" destId="{7D0277BF-C964-4D22-B5BB-6D99C40C7E15}" srcOrd="0" destOrd="0" presId="urn:microsoft.com/office/officeart/2005/8/layout/radial2"/>
    <dgm:cxn modelId="{8DA2FD28-67A9-449B-970C-DB19DFE24777}" type="presParOf" srcId="{7D0277BF-C964-4D22-B5BB-6D99C40C7E15}" destId="{520D7201-8E13-49D1-919D-64B90E0B16FD}" srcOrd="0" destOrd="0" presId="urn:microsoft.com/office/officeart/2005/8/layout/radial2"/>
    <dgm:cxn modelId="{83CB3B83-3DF6-47F0-9186-F7DD3EA0B974}" type="presParOf" srcId="{7D0277BF-C964-4D22-B5BB-6D99C40C7E15}" destId="{98AE5B4B-2C6D-4C36-83DF-7C3182B7D292}" srcOrd="1" destOrd="0" presId="urn:microsoft.com/office/officeart/2005/8/layout/radial2"/>
    <dgm:cxn modelId="{C7A00D66-FCAD-4BDD-8C01-F1362A154A0C}" type="presParOf" srcId="{A8FB2808-AAFC-4D97-887F-3779979975C0}" destId="{EA72C591-9724-4095-A831-C421826EF975}" srcOrd="1" destOrd="0" presId="urn:microsoft.com/office/officeart/2005/8/layout/radial2"/>
    <dgm:cxn modelId="{2FB7F63D-6A7D-4CD7-ADE3-A49901999E52}" type="presParOf" srcId="{A8FB2808-AAFC-4D97-887F-3779979975C0}" destId="{9651C876-0FDB-4BF8-B58C-457C507BEB0B}" srcOrd="2" destOrd="0" presId="urn:microsoft.com/office/officeart/2005/8/layout/radial2"/>
    <dgm:cxn modelId="{8028C781-1BDA-46B3-AF34-48049F9420F8}" type="presParOf" srcId="{9651C876-0FDB-4BF8-B58C-457C507BEB0B}" destId="{EFD51B71-7277-4837-90FA-1CDDF8C0C07D}" srcOrd="0" destOrd="0" presId="urn:microsoft.com/office/officeart/2005/8/layout/radial2"/>
    <dgm:cxn modelId="{13B49D6E-8134-483E-A10F-18F3BD21F35A}" type="presParOf" srcId="{9651C876-0FDB-4BF8-B58C-457C507BEB0B}" destId="{974AEE05-33D4-402B-91DC-C916ECC79DE6}" srcOrd="1" destOrd="0" presId="urn:microsoft.com/office/officeart/2005/8/layout/radial2"/>
    <dgm:cxn modelId="{5D7D9497-0A95-4C39-AD52-DCFF89712693}" type="presParOf" srcId="{A8FB2808-AAFC-4D97-887F-3779979975C0}" destId="{DFBBBBC3-2F5D-4A60-A5D9-97C06A6DD83D}" srcOrd="3" destOrd="0" presId="urn:microsoft.com/office/officeart/2005/8/layout/radial2"/>
    <dgm:cxn modelId="{FE974CEC-924E-4493-AF62-8E9B3318B704}" type="presParOf" srcId="{A8FB2808-AAFC-4D97-887F-3779979975C0}" destId="{0365C081-EBAD-4733-AD59-EEC65E712488}" srcOrd="4" destOrd="0" presId="urn:microsoft.com/office/officeart/2005/8/layout/radial2"/>
    <dgm:cxn modelId="{95E54C21-A92A-48BD-BFFC-19A6306BFFC9}" type="presParOf" srcId="{0365C081-EBAD-4733-AD59-EEC65E712488}" destId="{865E54A3-B4BE-4468-AC89-EB577B209FA0}" srcOrd="0" destOrd="0" presId="urn:microsoft.com/office/officeart/2005/8/layout/radial2"/>
    <dgm:cxn modelId="{07F7450E-99EE-479D-A20F-74371405FEA5}" type="presParOf" srcId="{0365C081-EBAD-4733-AD59-EEC65E712488}" destId="{347D5E9F-899F-43C6-8450-965A38D33E10}" srcOrd="1" destOrd="0" presId="urn:microsoft.com/office/officeart/2005/8/layout/radial2"/>
    <dgm:cxn modelId="{0D464D0A-DE86-4442-B29E-457333743189}" type="presParOf" srcId="{A8FB2808-AAFC-4D97-887F-3779979975C0}" destId="{1D012BB2-BF79-4510-99E7-066A01BAA56A}" srcOrd="5" destOrd="0" presId="urn:microsoft.com/office/officeart/2005/8/layout/radial2"/>
    <dgm:cxn modelId="{4C6829B5-B7D5-4907-AEF4-2A692F091E5D}" type="presParOf" srcId="{A8FB2808-AAFC-4D97-887F-3779979975C0}" destId="{AC8E1714-64B1-4EB0-AED0-2D4C844CC877}" srcOrd="6" destOrd="0" presId="urn:microsoft.com/office/officeart/2005/8/layout/radial2"/>
    <dgm:cxn modelId="{FF40181E-04B2-4248-A6DE-B596E92330E7}" type="presParOf" srcId="{AC8E1714-64B1-4EB0-AED0-2D4C844CC877}" destId="{CC3A8EB3-DFAF-417F-9F88-2376FB398B20}" srcOrd="0" destOrd="0" presId="urn:microsoft.com/office/officeart/2005/8/layout/radial2"/>
    <dgm:cxn modelId="{52628F94-2A6F-4FBE-91FF-A068E637BE46}" type="presParOf" srcId="{AC8E1714-64B1-4EB0-AED0-2D4C844CC877}" destId="{44AEB474-3337-4AF1-8599-92D9CCED5CCD}" srcOrd="1" destOrd="0" presId="urn:microsoft.com/office/officeart/2005/8/layout/radial2"/>
    <dgm:cxn modelId="{85C695D3-F533-4B5F-AC54-FF0222A976E4}" type="presParOf" srcId="{A8FB2808-AAFC-4D97-887F-3779979975C0}" destId="{9F3E85D6-EFCB-4E2C-8A6C-B78AE30C68C3}" srcOrd="7" destOrd="0" presId="urn:microsoft.com/office/officeart/2005/8/layout/radial2"/>
    <dgm:cxn modelId="{053D122E-F4BA-4406-A221-E76BD6FF012D}" type="presParOf" srcId="{A8FB2808-AAFC-4D97-887F-3779979975C0}" destId="{6EB30C24-E0BC-46CC-A8CC-BD35E8D8F516}" srcOrd="8" destOrd="0" presId="urn:microsoft.com/office/officeart/2005/8/layout/radial2"/>
    <dgm:cxn modelId="{0E3F2CD0-0FDD-43BE-8F55-3E366FD6A982}" type="presParOf" srcId="{6EB30C24-E0BC-46CC-A8CC-BD35E8D8F516}" destId="{8C9211B4-E3C9-41A5-BAF6-85AA8DC56757}" srcOrd="0" destOrd="0" presId="urn:microsoft.com/office/officeart/2005/8/layout/radial2"/>
    <dgm:cxn modelId="{3E5F2C29-93F4-45F5-8B1B-DF180148EFE8}" type="presParOf" srcId="{6EB30C24-E0BC-46CC-A8CC-BD35E8D8F516}" destId="{C8F01A94-E7AE-452D-BB84-DE60C745A4C3}" srcOrd="1" destOrd="0" presId="urn:microsoft.com/office/officeart/2005/8/layout/radial2"/>
    <dgm:cxn modelId="{3F08D6CF-894B-4BB8-AE0E-D88098B2B7F3}" type="presParOf" srcId="{A8FB2808-AAFC-4D97-887F-3779979975C0}" destId="{35526D56-E768-4819-9216-C4E927743A2B}" srcOrd="9" destOrd="0" presId="urn:microsoft.com/office/officeart/2005/8/layout/radial2"/>
    <dgm:cxn modelId="{04638012-CE3A-495E-A227-B6625CD16DDE}" type="presParOf" srcId="{A8FB2808-AAFC-4D97-887F-3779979975C0}" destId="{449B1AEF-604E-4656-ACAF-2FA22576DCF6}" srcOrd="10" destOrd="0" presId="urn:microsoft.com/office/officeart/2005/8/layout/radial2"/>
    <dgm:cxn modelId="{C59C6AAD-D461-41C4-8429-1E75E20B8D30}" type="presParOf" srcId="{449B1AEF-604E-4656-ACAF-2FA22576DCF6}" destId="{9668CE02-015F-4977-AFE0-6ADCE0C919A6}" srcOrd="0" destOrd="0" presId="urn:microsoft.com/office/officeart/2005/8/layout/radial2"/>
    <dgm:cxn modelId="{AE4B1044-5C70-4A02-8C43-C06C71B699A9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17.97%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16.31%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7.18%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F21A3C6F-132D-4392-8C54-A212601FF397}" type="presOf" srcId="{FA7A06C3-9B9C-4943-9C10-D72171014D24}" destId="{F94370AD-19E2-4F6B-AB85-F32D3A5B7B9E}" srcOrd="0" destOrd="0" presId="urn:microsoft.com/office/officeart/2005/8/layout/radial2#5"/>
    <dgm:cxn modelId="{AA90072A-0B1E-4013-AF5B-C7B2B834920C}" type="presOf" srcId="{777522B5-7191-4146-B6CE-E04273D13619}" destId="{EFD51B71-7277-4837-90FA-1CDDF8C0C07D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38C3DD7-4ECF-4112-B90F-14C2F9CBB236}" type="presOf" srcId="{CECA4B9B-7F5E-4A1C-BD1A-B7D7CD76A37A}" destId="{9F3E85D6-EFCB-4E2C-8A6C-B78AE30C68C3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61EC57FD-B1A5-4C2B-B4EB-AB2F5F30FB4D}" type="presOf" srcId="{4C16F304-B896-4F90-9C5F-AB4170A2464C}" destId="{865E54A3-B4BE-4468-AC89-EB577B209FA0}" srcOrd="0" destOrd="0" presId="urn:microsoft.com/office/officeart/2005/8/layout/radial2#5"/>
    <dgm:cxn modelId="{D8C9F008-6C66-46AD-B998-1895C88F039D}" type="presOf" srcId="{8DED6D8A-C292-490C-8B34-2C205393EE13}" destId="{35526D56-E768-4819-9216-C4E927743A2B}" srcOrd="0" destOrd="0" presId="urn:microsoft.com/office/officeart/2005/8/layout/radial2#5"/>
    <dgm:cxn modelId="{E8FA28C0-D41B-4A7C-8088-F049F45E9F48}" type="presOf" srcId="{8006FCE2-3217-4390-B457-73E9912CA826}" destId="{44AEB474-3337-4AF1-8599-92D9CCED5CCD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58136636-9FE2-42FB-9975-80AF9C43269E}" type="presOf" srcId="{DEC268B6-18D7-4F04-A4B5-65EC04A85F7E}" destId="{347D5E9F-899F-43C6-8450-965A38D33E10}" srcOrd="0" destOrd="0" presId="urn:microsoft.com/office/officeart/2005/8/layout/radial2#5"/>
    <dgm:cxn modelId="{8B18CA6F-0EBB-4DA2-88CA-5769302E0FFC}" type="presOf" srcId="{CF56CEFD-AC68-4391-B387-EE89D3A868CB}" destId="{1D012BB2-BF79-4510-99E7-066A01BAA56A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062E5463-17A8-440F-961C-096DEC798447}" type="presOf" srcId="{FE09E9A6-00DF-4088-9A07-18E3CFC6CF2C}" destId="{CC3A8EB3-DFAF-417F-9F88-2376FB398B20}" srcOrd="0" destOrd="0" presId="urn:microsoft.com/office/officeart/2005/8/layout/radial2#5"/>
    <dgm:cxn modelId="{4BE49146-901B-4016-AF15-0E6E94C79F17}" type="presOf" srcId="{399FD7A3-8AEE-43C9-8685-6BCCA332708C}" destId="{9668CE02-015F-4977-AFE0-6ADCE0C919A6}" srcOrd="0" destOrd="0" presId="urn:microsoft.com/office/officeart/2005/8/layout/radial2#5"/>
    <dgm:cxn modelId="{3E372292-C964-444F-A82D-5D3FDB4CB13C}" type="presOf" srcId="{B0A14D98-A3A8-4B16-8BE6-73948ACA260E}" destId="{8C9211B4-E3C9-41A5-BAF6-85AA8DC56757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1DC10081-B4F4-4851-9A14-AFF55F8B5D45}" type="presOf" srcId="{2D6DDA0A-4726-48BD-BFCC-6388F6BF2BA1}" destId="{DFBBBBC3-2F5D-4A60-A5D9-97C06A6DD83D}" srcOrd="0" destOrd="0" presId="urn:microsoft.com/office/officeart/2005/8/layout/radial2#5"/>
    <dgm:cxn modelId="{C75E78E3-9349-4E04-98F5-2DC9E583E89B}" type="presOf" srcId="{E8F5A92F-C113-40C3-8F95-DF0C142652C4}" destId="{974AEE05-33D4-402B-91DC-C916ECC79DE6}" srcOrd="0" destOrd="0" presId="urn:microsoft.com/office/officeart/2005/8/layout/radial2#5"/>
    <dgm:cxn modelId="{44F51E15-E68F-431A-9E1E-CFFC58816766}" type="presOf" srcId="{D0DEFF41-EC54-418F-9958-114B46853507}" destId="{C8F01A94-E7AE-452D-BB84-DE60C745A4C3}" srcOrd="0" destOrd="0" presId="urn:microsoft.com/office/officeart/2005/8/layout/radial2#5"/>
    <dgm:cxn modelId="{F59B5235-8AA7-4922-B7E5-64E0150E13F9}" type="presOf" srcId="{720E01A6-D50D-45FE-A3FA-3DCC4AFE2A92}" destId="{EA72C591-9724-4095-A831-C421826EF975}" srcOrd="0" destOrd="0" presId="urn:microsoft.com/office/officeart/2005/8/layout/radial2#5"/>
    <dgm:cxn modelId="{E2DE8C51-8454-4B5E-8DD5-38B6A9A91E72}" type="presOf" srcId="{B17D9A84-EB33-4C6E-851D-F77693D395E2}" destId="{014A86A1-B467-4CA1-9D8A-6362EC1901EF}" srcOrd="0" destOrd="0" presId="urn:microsoft.com/office/officeart/2005/8/layout/radial2#5"/>
    <dgm:cxn modelId="{8C7A1D45-1786-4EEF-8FF7-3E2506A8EEFE}" type="presParOf" srcId="{F94370AD-19E2-4F6B-AB85-F32D3A5B7B9E}" destId="{A8FB2808-AAFC-4D97-887F-3779979975C0}" srcOrd="0" destOrd="0" presId="urn:microsoft.com/office/officeart/2005/8/layout/radial2#5"/>
    <dgm:cxn modelId="{0B1A4AD1-EA9A-4194-AE78-A806492CDF3A}" type="presParOf" srcId="{A8FB2808-AAFC-4D97-887F-3779979975C0}" destId="{7D0277BF-C964-4D22-B5BB-6D99C40C7E15}" srcOrd="0" destOrd="0" presId="urn:microsoft.com/office/officeart/2005/8/layout/radial2#5"/>
    <dgm:cxn modelId="{C1DEA941-165E-4464-AA32-C65BF16750A3}" type="presParOf" srcId="{7D0277BF-C964-4D22-B5BB-6D99C40C7E15}" destId="{520D7201-8E13-49D1-919D-64B90E0B16FD}" srcOrd="0" destOrd="0" presId="urn:microsoft.com/office/officeart/2005/8/layout/radial2#5"/>
    <dgm:cxn modelId="{0005A321-27E9-4488-B041-079A6F27330F}" type="presParOf" srcId="{7D0277BF-C964-4D22-B5BB-6D99C40C7E15}" destId="{98AE5B4B-2C6D-4C36-83DF-7C3182B7D292}" srcOrd="1" destOrd="0" presId="urn:microsoft.com/office/officeart/2005/8/layout/radial2#5"/>
    <dgm:cxn modelId="{C2298620-8BC1-4DFE-A6C3-A6AA5E460771}" type="presParOf" srcId="{A8FB2808-AAFC-4D97-887F-3779979975C0}" destId="{EA72C591-9724-4095-A831-C421826EF975}" srcOrd="1" destOrd="0" presId="urn:microsoft.com/office/officeart/2005/8/layout/radial2#5"/>
    <dgm:cxn modelId="{B9BD29C9-3A30-4454-A649-0AB3C46AB660}" type="presParOf" srcId="{A8FB2808-AAFC-4D97-887F-3779979975C0}" destId="{9651C876-0FDB-4BF8-B58C-457C507BEB0B}" srcOrd="2" destOrd="0" presId="urn:microsoft.com/office/officeart/2005/8/layout/radial2#5"/>
    <dgm:cxn modelId="{C517ADA5-38E8-4A71-9E24-DE453A2E064A}" type="presParOf" srcId="{9651C876-0FDB-4BF8-B58C-457C507BEB0B}" destId="{EFD51B71-7277-4837-90FA-1CDDF8C0C07D}" srcOrd="0" destOrd="0" presId="urn:microsoft.com/office/officeart/2005/8/layout/radial2#5"/>
    <dgm:cxn modelId="{8C7EC322-AEDF-4423-88EF-320EB6FFFF43}" type="presParOf" srcId="{9651C876-0FDB-4BF8-B58C-457C507BEB0B}" destId="{974AEE05-33D4-402B-91DC-C916ECC79DE6}" srcOrd="1" destOrd="0" presId="urn:microsoft.com/office/officeart/2005/8/layout/radial2#5"/>
    <dgm:cxn modelId="{9E2FE879-8DA8-4A83-9A1E-6138568358CE}" type="presParOf" srcId="{A8FB2808-AAFC-4D97-887F-3779979975C0}" destId="{DFBBBBC3-2F5D-4A60-A5D9-97C06A6DD83D}" srcOrd="3" destOrd="0" presId="urn:microsoft.com/office/officeart/2005/8/layout/radial2#5"/>
    <dgm:cxn modelId="{162A451F-3A87-4CA3-A28E-D79894D74EE3}" type="presParOf" srcId="{A8FB2808-AAFC-4D97-887F-3779979975C0}" destId="{0365C081-EBAD-4733-AD59-EEC65E712488}" srcOrd="4" destOrd="0" presId="urn:microsoft.com/office/officeart/2005/8/layout/radial2#5"/>
    <dgm:cxn modelId="{990A5198-1A21-4B8A-9D5A-755FA4E614C0}" type="presParOf" srcId="{0365C081-EBAD-4733-AD59-EEC65E712488}" destId="{865E54A3-B4BE-4468-AC89-EB577B209FA0}" srcOrd="0" destOrd="0" presId="urn:microsoft.com/office/officeart/2005/8/layout/radial2#5"/>
    <dgm:cxn modelId="{79384FAE-C9B8-4FF9-AF55-F1BEFD68F74A}" type="presParOf" srcId="{0365C081-EBAD-4733-AD59-EEC65E712488}" destId="{347D5E9F-899F-43C6-8450-965A38D33E10}" srcOrd="1" destOrd="0" presId="urn:microsoft.com/office/officeart/2005/8/layout/radial2#5"/>
    <dgm:cxn modelId="{44BF811C-0EA0-4F86-BFFF-113C2EDA85A6}" type="presParOf" srcId="{A8FB2808-AAFC-4D97-887F-3779979975C0}" destId="{1D012BB2-BF79-4510-99E7-066A01BAA56A}" srcOrd="5" destOrd="0" presId="urn:microsoft.com/office/officeart/2005/8/layout/radial2#5"/>
    <dgm:cxn modelId="{234D873F-1D74-44BC-BF62-49776E733EFF}" type="presParOf" srcId="{A8FB2808-AAFC-4D97-887F-3779979975C0}" destId="{AC8E1714-64B1-4EB0-AED0-2D4C844CC877}" srcOrd="6" destOrd="0" presId="urn:microsoft.com/office/officeart/2005/8/layout/radial2#5"/>
    <dgm:cxn modelId="{30F2B2AA-3550-4B6E-B41A-52CE8547FF18}" type="presParOf" srcId="{AC8E1714-64B1-4EB0-AED0-2D4C844CC877}" destId="{CC3A8EB3-DFAF-417F-9F88-2376FB398B20}" srcOrd="0" destOrd="0" presId="urn:microsoft.com/office/officeart/2005/8/layout/radial2#5"/>
    <dgm:cxn modelId="{D0ADB4F4-628B-4C10-8A40-0EC28A425597}" type="presParOf" srcId="{AC8E1714-64B1-4EB0-AED0-2D4C844CC877}" destId="{44AEB474-3337-4AF1-8599-92D9CCED5CCD}" srcOrd="1" destOrd="0" presId="urn:microsoft.com/office/officeart/2005/8/layout/radial2#5"/>
    <dgm:cxn modelId="{75B15B6B-A342-4AE6-BB4A-97B749320EB5}" type="presParOf" srcId="{A8FB2808-AAFC-4D97-887F-3779979975C0}" destId="{9F3E85D6-EFCB-4E2C-8A6C-B78AE30C68C3}" srcOrd="7" destOrd="0" presId="urn:microsoft.com/office/officeart/2005/8/layout/radial2#5"/>
    <dgm:cxn modelId="{476B375F-1E1B-403F-B9CC-F814DE8DF56E}" type="presParOf" srcId="{A8FB2808-AAFC-4D97-887F-3779979975C0}" destId="{6EB30C24-E0BC-46CC-A8CC-BD35E8D8F516}" srcOrd="8" destOrd="0" presId="urn:microsoft.com/office/officeart/2005/8/layout/radial2#5"/>
    <dgm:cxn modelId="{58CE139E-5E0F-43B2-BCFC-7E85306B2C85}" type="presParOf" srcId="{6EB30C24-E0BC-46CC-A8CC-BD35E8D8F516}" destId="{8C9211B4-E3C9-41A5-BAF6-85AA8DC56757}" srcOrd="0" destOrd="0" presId="urn:microsoft.com/office/officeart/2005/8/layout/radial2#5"/>
    <dgm:cxn modelId="{C232E629-0E7C-4438-BD2F-F91F51AD62C2}" type="presParOf" srcId="{6EB30C24-E0BC-46CC-A8CC-BD35E8D8F516}" destId="{C8F01A94-E7AE-452D-BB84-DE60C745A4C3}" srcOrd="1" destOrd="0" presId="urn:microsoft.com/office/officeart/2005/8/layout/radial2#5"/>
    <dgm:cxn modelId="{F8FEAB8C-477A-41E5-A4B9-1B286314DC72}" type="presParOf" srcId="{A8FB2808-AAFC-4D97-887F-3779979975C0}" destId="{35526D56-E768-4819-9216-C4E927743A2B}" srcOrd="9" destOrd="0" presId="urn:microsoft.com/office/officeart/2005/8/layout/radial2#5"/>
    <dgm:cxn modelId="{844E56E9-1DDD-406F-A30F-98C5162198A3}" type="presParOf" srcId="{A8FB2808-AAFC-4D97-887F-3779979975C0}" destId="{449B1AEF-604E-4656-ACAF-2FA22576DCF6}" srcOrd="10" destOrd="0" presId="urn:microsoft.com/office/officeart/2005/8/layout/radial2#5"/>
    <dgm:cxn modelId="{4495A090-42B8-47C8-A3BB-32A2BC5C7337}" type="presParOf" srcId="{449B1AEF-604E-4656-ACAF-2FA22576DCF6}" destId="{9668CE02-015F-4977-AFE0-6ADCE0C919A6}" srcOrd="0" destOrd="0" presId="urn:microsoft.com/office/officeart/2005/8/layout/radial2#5"/>
    <dgm:cxn modelId="{9045AEA5-254F-4A75-8326-60BA595FF7D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29.15%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21.35%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1B615263-8047-4425-A0CD-741EA4330FD7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7F101914-A9BF-4F11-AF53-59884DCB2029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19.82%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10.61%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5.22%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17.95%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11.40%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11.29%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10.16%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8.92%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39.50%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14.23%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9.45%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8.27%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7.81%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17.97%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16.31%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7.47%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7.18%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0.26695</cdr:x>
      <cdr:y>0.41682</cdr:y>
    </cdr:from>
    <cdr:to>
      <cdr:x>0.58827</cdr:x>
      <cdr:y>0.55833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10733" y="1158666"/>
          <a:ext cx="1457325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16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2017</a:t>
          </a:r>
          <a:r>
            <a:rPr lang="zh-CN" altLang="en-US" sz="16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  <a:r>
            <a:rPr lang="en-US" altLang="zh-CN" sz="16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12</a:t>
          </a:r>
          <a:r>
            <a:rPr lang="zh-CN" altLang="en-US" sz="16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16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0.27599</cdr:x>
      <cdr:y>0.42925</cdr:y>
    </cdr:from>
    <cdr:to>
      <cdr:x>0.61306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51713" y="1193219"/>
          <a:ext cx="1528762" cy="3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2018</a:t>
          </a:r>
          <a:r>
            <a:rPr lang="zh-CN" altLang="en-US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  <a:r>
            <a:rPr lang="en-US" altLang="zh-CN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</a:t>
          </a:r>
          <a:r>
            <a:rPr lang="zh-CN" altLang="en-US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606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xmlns="" val="144571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1" r:id="rId10"/>
    <p:sldLayoutId id="2147483663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2018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30.34%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，较上月上升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4.44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本月，北京转籍比例最高，湖北、陕西转籍比例最低。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4668455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52.42%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50.09%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39.42%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32.62%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32.54%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1248221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8.59%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黑龙江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2.48%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海南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2.44%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陕西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天津"/>
          <p:cNvSpPr/>
          <p:nvPr/>
        </p:nvSpPr>
        <p:spPr bwMode="auto">
          <a:xfrm>
            <a:off x="2116057" y="4532952"/>
            <a:ext cx="493561" cy="844129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1103371646"/>
              </p:ext>
            </p:extLst>
          </p:nvPr>
        </p:nvGraphicFramePr>
        <p:xfrm>
          <a:off x="1457329" y="3841343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3061186" y="1466014"/>
            <a:ext cx="3459277" cy="2296642"/>
            <a:chOff x="5706944" y="1444017"/>
            <a:chExt cx="3459277" cy="2296642"/>
          </a:xfrm>
        </p:grpSpPr>
        <p:graphicFrame>
          <p:nvGraphicFramePr>
            <p:cNvPr id="18" name="图示 17"/>
            <p:cNvGraphicFramePr/>
            <p:nvPr>
              <p:extLst>
                <p:ext uri="{D42A27DB-BD31-4B8C-83A1-F6EECF244321}">
                  <p14:modId xmlns:p14="http://schemas.microsoft.com/office/powerpoint/2010/main" xmlns="" val="3715543603"/>
                </p:ext>
              </p:extLst>
            </p:nvPr>
          </p:nvGraphicFramePr>
          <p:xfrm>
            <a:off x="5706944" y="1444017"/>
            <a:ext cx="3459277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pSp>
          <p:nvGrpSpPr>
            <p:cNvPr id="2" name="组合 18"/>
            <p:cNvGrpSpPr/>
            <p:nvPr/>
          </p:nvGrpSpPr>
          <p:grpSpPr>
            <a:xfrm>
              <a:off x="6176404" y="2165359"/>
              <a:ext cx="688548" cy="845642"/>
              <a:chOff x="484095" y="2073012"/>
              <a:chExt cx="774566" cy="894306"/>
            </a:xfrm>
          </p:grpSpPr>
          <p:sp>
            <p:nvSpPr>
              <p:cNvPr id="20" name="浙江"/>
              <p:cNvSpPr/>
              <p:nvPr/>
            </p:nvSpPr>
            <p:spPr bwMode="auto">
              <a:xfrm>
                <a:off x="484095" y="2073012"/>
                <a:ext cx="774566" cy="894306"/>
              </a:xfrm>
              <a:custGeom>
                <a:avLst/>
                <a:gdLst>
                  <a:gd name="T0" fmla="*/ 2147483646 w 1493"/>
                  <a:gd name="T1" fmla="*/ 2147483646 h 1731"/>
                  <a:gd name="T2" fmla="*/ 2147483646 w 1493"/>
                  <a:gd name="T3" fmla="*/ 2147483646 h 1731"/>
                  <a:gd name="T4" fmla="*/ 2147483646 w 1493"/>
                  <a:gd name="T5" fmla="*/ 2147483646 h 1731"/>
                  <a:gd name="T6" fmla="*/ 2147483646 w 1493"/>
                  <a:gd name="T7" fmla="*/ 2147483646 h 1731"/>
                  <a:gd name="T8" fmla="*/ 2147483646 w 1493"/>
                  <a:gd name="T9" fmla="*/ 2147483646 h 1731"/>
                  <a:gd name="T10" fmla="*/ 2147483646 w 1493"/>
                  <a:gd name="T11" fmla="*/ 2147483646 h 1731"/>
                  <a:gd name="T12" fmla="*/ 2147483646 w 1493"/>
                  <a:gd name="T13" fmla="*/ 2147483646 h 1731"/>
                  <a:gd name="T14" fmla="*/ 2147483646 w 1493"/>
                  <a:gd name="T15" fmla="*/ 2147483646 h 1731"/>
                  <a:gd name="T16" fmla="*/ 2147483646 w 1493"/>
                  <a:gd name="T17" fmla="*/ 2147483646 h 1731"/>
                  <a:gd name="T18" fmla="*/ 1717345308 w 1493"/>
                  <a:gd name="T19" fmla="*/ 2147483646 h 1731"/>
                  <a:gd name="T20" fmla="*/ 1462047339 w 1493"/>
                  <a:gd name="T21" fmla="*/ 2147483646 h 1731"/>
                  <a:gd name="T22" fmla="*/ 1098481343 w 1493"/>
                  <a:gd name="T23" fmla="*/ 2147483646 h 1731"/>
                  <a:gd name="T24" fmla="*/ 611119177 w 1493"/>
                  <a:gd name="T25" fmla="*/ 2147483646 h 1731"/>
                  <a:gd name="T26" fmla="*/ 77367785 w 1493"/>
                  <a:gd name="T27" fmla="*/ 2147483646 h 1731"/>
                  <a:gd name="T28" fmla="*/ 549240770 w 1493"/>
                  <a:gd name="T29" fmla="*/ 2147483646 h 1731"/>
                  <a:gd name="T30" fmla="*/ 1291861746 w 1493"/>
                  <a:gd name="T31" fmla="*/ 2147483646 h 1731"/>
                  <a:gd name="T32" fmla="*/ 1895236333 w 1493"/>
                  <a:gd name="T33" fmla="*/ 2147483646 h 1731"/>
                  <a:gd name="T34" fmla="*/ 2147483646 w 1493"/>
                  <a:gd name="T35" fmla="*/ 2147483646 h 1731"/>
                  <a:gd name="T36" fmla="*/ 2147483646 w 1493"/>
                  <a:gd name="T37" fmla="*/ 2147483646 h 1731"/>
                  <a:gd name="T38" fmla="*/ 2147483646 w 1493"/>
                  <a:gd name="T39" fmla="*/ 2147483646 h 1731"/>
                  <a:gd name="T40" fmla="*/ 2147483646 w 1493"/>
                  <a:gd name="T41" fmla="*/ 2147483646 h 1731"/>
                  <a:gd name="T42" fmla="*/ 2147483646 w 1493"/>
                  <a:gd name="T43" fmla="*/ 1811210874 h 1731"/>
                  <a:gd name="T44" fmla="*/ 2147483646 w 1493"/>
                  <a:gd name="T45" fmla="*/ 1422528079 h 1731"/>
                  <a:gd name="T46" fmla="*/ 2147483646 w 1493"/>
                  <a:gd name="T47" fmla="*/ 77736480 h 1731"/>
                  <a:gd name="T48" fmla="*/ 2147483646 w 1493"/>
                  <a:gd name="T49" fmla="*/ 466419276 h 1731"/>
                  <a:gd name="T50" fmla="*/ 2147483646 w 1493"/>
                  <a:gd name="T51" fmla="*/ 994996555 h 1731"/>
                  <a:gd name="T52" fmla="*/ 2147483646 w 1493"/>
                  <a:gd name="T53" fmla="*/ 567465032 h 1731"/>
                  <a:gd name="T54" fmla="*/ 2147483646 w 1493"/>
                  <a:gd name="T55" fmla="*/ 489728552 h 1731"/>
                  <a:gd name="T56" fmla="*/ 2147483646 w 1493"/>
                  <a:gd name="T57" fmla="*/ 1212666741 h 1731"/>
                  <a:gd name="T58" fmla="*/ 2147483646 w 1493"/>
                  <a:gd name="T59" fmla="*/ 1912256630 h 1731"/>
                  <a:gd name="T60" fmla="*/ 2147483646 w 1493"/>
                  <a:gd name="T61" fmla="*/ 2147483646 h 1731"/>
                  <a:gd name="T62" fmla="*/ 2147483646 w 1493"/>
                  <a:gd name="T63" fmla="*/ 2147483646 h 1731"/>
                  <a:gd name="T64" fmla="*/ 2147483646 w 1493"/>
                  <a:gd name="T65" fmla="*/ 2147483646 h 1731"/>
                  <a:gd name="T66" fmla="*/ 2147483646 w 1493"/>
                  <a:gd name="T67" fmla="*/ 2147483646 h 1731"/>
                  <a:gd name="T68" fmla="*/ 2147483646 w 1493"/>
                  <a:gd name="T69" fmla="*/ 2147483646 h 1731"/>
                  <a:gd name="T70" fmla="*/ 2147483646 w 1493"/>
                  <a:gd name="T71" fmla="*/ 2147483646 h 1731"/>
                  <a:gd name="T72" fmla="*/ 2147483646 w 1493"/>
                  <a:gd name="T73" fmla="*/ 2147483646 h 1731"/>
                  <a:gd name="T74" fmla="*/ 2147483646 w 1493"/>
                  <a:gd name="T75" fmla="*/ 2147483646 h 1731"/>
                  <a:gd name="T76" fmla="*/ 2147483646 w 1493"/>
                  <a:gd name="T77" fmla="*/ 2147483646 h 1731"/>
                  <a:gd name="T78" fmla="*/ 2147483646 w 1493"/>
                  <a:gd name="T79" fmla="*/ 2147483646 h 1731"/>
                  <a:gd name="T80" fmla="*/ 2147483646 w 1493"/>
                  <a:gd name="T81" fmla="*/ 2147483646 h 1731"/>
                  <a:gd name="T82" fmla="*/ 2147483646 w 1493"/>
                  <a:gd name="T83" fmla="*/ 2147483646 h 1731"/>
                  <a:gd name="T84" fmla="*/ 2147483646 w 1493"/>
                  <a:gd name="T85" fmla="*/ 2147483646 h 1731"/>
                  <a:gd name="T86" fmla="*/ 2147483646 w 1493"/>
                  <a:gd name="T87" fmla="*/ 2147483646 h 1731"/>
                  <a:gd name="T88" fmla="*/ 2147483646 w 1493"/>
                  <a:gd name="T89" fmla="*/ 2147483646 h 1731"/>
                  <a:gd name="T90" fmla="*/ 2147483646 w 1493"/>
                  <a:gd name="T91" fmla="*/ 2147483646 h 1731"/>
                  <a:gd name="T92" fmla="*/ 2147483646 w 1493"/>
                  <a:gd name="T93" fmla="*/ 2147483646 h 1731"/>
                  <a:gd name="T94" fmla="*/ 2147483646 w 1493"/>
                  <a:gd name="T95" fmla="*/ 2147483646 h 1731"/>
                  <a:gd name="T96" fmla="*/ 2147483646 w 1493"/>
                  <a:gd name="T97" fmla="*/ 2147483646 h 1731"/>
                  <a:gd name="T98" fmla="*/ 2147483646 w 1493"/>
                  <a:gd name="T99" fmla="*/ 2147483646 h 1731"/>
                  <a:gd name="T100" fmla="*/ 2147483646 w 1493"/>
                  <a:gd name="T101" fmla="*/ 2147483646 h 1731"/>
                  <a:gd name="T102" fmla="*/ 2147483646 w 1493"/>
                  <a:gd name="T103" fmla="*/ 2147483646 h 1731"/>
                  <a:gd name="T104" fmla="*/ 2147483646 w 1493"/>
                  <a:gd name="T105" fmla="*/ 2147483646 h 1731"/>
                  <a:gd name="T106" fmla="*/ 2147483646 w 1493"/>
                  <a:gd name="T107" fmla="*/ 2147483646 h 1731"/>
                  <a:gd name="T108" fmla="*/ 2147483646 w 1493"/>
                  <a:gd name="T109" fmla="*/ 2147483646 h 1731"/>
                  <a:gd name="T110" fmla="*/ 2147483646 w 1493"/>
                  <a:gd name="T111" fmla="*/ 2147483646 h 1731"/>
                  <a:gd name="T112" fmla="*/ 2147483646 w 1493"/>
                  <a:gd name="T113" fmla="*/ 2147483646 h 1731"/>
                  <a:gd name="T114" fmla="*/ 2147483646 w 1493"/>
                  <a:gd name="T115" fmla="*/ 2147483646 h 1731"/>
                  <a:gd name="T116" fmla="*/ 2147483646 w 1493"/>
                  <a:gd name="T117" fmla="*/ 2147483646 h 1731"/>
                  <a:gd name="T118" fmla="*/ 2147483646 w 1493"/>
                  <a:gd name="T119" fmla="*/ 2147483646 h 1731"/>
                  <a:gd name="T120" fmla="*/ 2147483646 w 1493"/>
                  <a:gd name="T121" fmla="*/ 2147483646 h 1731"/>
                  <a:gd name="T122" fmla="*/ 2147483646 w 1493"/>
                  <a:gd name="T123" fmla="*/ 2147483646 h 173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493"/>
                  <a:gd name="T187" fmla="*/ 0 h 1731"/>
                  <a:gd name="T188" fmla="*/ 1493 w 1493"/>
                  <a:gd name="T189" fmla="*/ 1731 h 173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rgbClr val="BDD7EE"/>
              </a:solidFill>
              <a:ln w="3175">
                <a:solidFill>
                  <a:srgbClr val="808080"/>
                </a:solidFill>
                <a:round/>
              </a:ln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21" name="TextBox 24"/>
              <p:cNvSpPr txBox="1"/>
              <p:nvPr/>
            </p:nvSpPr>
            <p:spPr>
              <a:xfrm>
                <a:off x="544334" y="2320816"/>
                <a:ext cx="606750" cy="326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浙江</a:t>
                </a:r>
              </a:p>
            </p:txBody>
          </p:sp>
        </p:grpSp>
      </p:grpSp>
      <p:sp>
        <p:nvSpPr>
          <p:cNvPr id="22" name="北京"/>
          <p:cNvSpPr/>
          <p:nvPr/>
        </p:nvSpPr>
        <p:spPr bwMode="auto">
          <a:xfrm>
            <a:off x="642165" y="2125212"/>
            <a:ext cx="656449" cy="805701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xmlns="" val="1487682734"/>
              </p:ext>
            </p:extLst>
          </p:nvPr>
        </p:nvGraphicFramePr>
        <p:xfrm>
          <a:off x="160863" y="1466014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5837726" y="1466014"/>
            <a:ext cx="3459277" cy="2296642"/>
            <a:chOff x="1331061" y="3846474"/>
            <a:chExt cx="3459277" cy="2296642"/>
          </a:xfrm>
        </p:grpSpPr>
        <p:graphicFrame>
          <p:nvGraphicFramePr>
            <p:cNvPr id="30" name="图示 29"/>
            <p:cNvGraphicFramePr/>
            <p:nvPr>
              <p:extLst>
                <p:ext uri="{D42A27DB-BD31-4B8C-83A1-F6EECF244321}">
                  <p14:modId xmlns:p14="http://schemas.microsoft.com/office/powerpoint/2010/main" xmlns="" val="1221162072"/>
                </p:ext>
              </p:extLst>
            </p:nvPr>
          </p:nvGraphicFramePr>
          <p:xfrm>
            <a:off x="1331061" y="3846474"/>
            <a:ext cx="3459277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29" name="上海"/>
            <p:cNvSpPr>
              <a:spLocks noEditPoints="1"/>
            </p:cNvSpPr>
            <p:nvPr/>
          </p:nvSpPr>
          <p:spPr bwMode="auto">
            <a:xfrm>
              <a:off x="1807634" y="4700568"/>
              <a:ext cx="520700" cy="492141"/>
            </a:xfrm>
            <a:custGeom>
              <a:avLst/>
              <a:gdLst>
                <a:gd name="T0" fmla="*/ 2147483646 w 357"/>
                <a:gd name="T1" fmla="*/ 2147483646 h 494"/>
                <a:gd name="T2" fmla="*/ 2147483646 w 357"/>
                <a:gd name="T3" fmla="*/ 2147483646 h 494"/>
                <a:gd name="T4" fmla="*/ 2147483646 w 357"/>
                <a:gd name="T5" fmla="*/ 2147483646 h 494"/>
                <a:gd name="T6" fmla="*/ 2147483646 w 357"/>
                <a:gd name="T7" fmla="*/ 2147483646 h 494"/>
                <a:gd name="T8" fmla="*/ 2147483646 w 357"/>
                <a:gd name="T9" fmla="*/ 2147483646 h 494"/>
                <a:gd name="T10" fmla="*/ 2147483646 w 357"/>
                <a:gd name="T11" fmla="*/ 2147483646 h 494"/>
                <a:gd name="T12" fmla="*/ 2147483646 w 357"/>
                <a:gd name="T13" fmla="*/ 2147483646 h 494"/>
                <a:gd name="T14" fmla="*/ 0 w 357"/>
                <a:gd name="T15" fmla="*/ 2147483646 h 494"/>
                <a:gd name="T16" fmla="*/ 2147483646 w 357"/>
                <a:gd name="T17" fmla="*/ 2147483646 h 494"/>
                <a:gd name="T18" fmla="*/ 2147483646 w 357"/>
                <a:gd name="T19" fmla="*/ 2147483646 h 494"/>
                <a:gd name="T20" fmla="*/ 2147483646 w 357"/>
                <a:gd name="T21" fmla="*/ 2147483646 h 494"/>
                <a:gd name="T22" fmla="*/ 2147483646 w 357"/>
                <a:gd name="T23" fmla="*/ 2147483646 h 494"/>
                <a:gd name="T24" fmla="*/ 2147483646 w 357"/>
                <a:gd name="T25" fmla="*/ 2147483646 h 494"/>
                <a:gd name="T26" fmla="*/ 2147483646 w 357"/>
                <a:gd name="T27" fmla="*/ 2147483646 h 494"/>
                <a:gd name="T28" fmla="*/ 2147483646 w 357"/>
                <a:gd name="T29" fmla="*/ 2147483646 h 494"/>
                <a:gd name="T30" fmla="*/ 2147483646 w 357"/>
                <a:gd name="T31" fmla="*/ 2147483646 h 494"/>
                <a:gd name="T32" fmla="*/ 2147483646 w 357"/>
                <a:gd name="T33" fmla="*/ 2147483646 h 494"/>
                <a:gd name="T34" fmla="*/ 2147483646 w 357"/>
                <a:gd name="T35" fmla="*/ 2147483646 h 494"/>
                <a:gd name="T36" fmla="*/ 2147483646 w 357"/>
                <a:gd name="T37" fmla="*/ 2147483646 h 494"/>
                <a:gd name="T38" fmla="*/ 2147483646 w 357"/>
                <a:gd name="T39" fmla="*/ 2147483646 h 494"/>
                <a:gd name="T40" fmla="*/ 2147483646 w 357"/>
                <a:gd name="T41" fmla="*/ 2147483646 h 494"/>
                <a:gd name="T42" fmla="*/ 2147483646 w 357"/>
                <a:gd name="T43" fmla="*/ 2147483646 h 494"/>
                <a:gd name="T44" fmla="*/ 2147483646 w 357"/>
                <a:gd name="T45" fmla="*/ 2147483646 h 494"/>
                <a:gd name="T46" fmla="*/ 2147483646 w 357"/>
                <a:gd name="T47" fmla="*/ 2147483646 h 494"/>
                <a:gd name="T48" fmla="*/ 2147483646 w 357"/>
                <a:gd name="T49" fmla="*/ 2147483646 h 494"/>
                <a:gd name="T50" fmla="*/ 2147483646 w 357"/>
                <a:gd name="T51" fmla="*/ 2147483646 h 494"/>
                <a:gd name="T52" fmla="*/ 2147483646 w 357"/>
                <a:gd name="T53" fmla="*/ 2147483646 h 494"/>
                <a:gd name="T54" fmla="*/ 2147483646 w 357"/>
                <a:gd name="T55" fmla="*/ 2147483646 h 494"/>
                <a:gd name="T56" fmla="*/ 2147483646 w 357"/>
                <a:gd name="T57" fmla="*/ 0 h 494"/>
                <a:gd name="T58" fmla="*/ 2147483646 w 357"/>
                <a:gd name="T59" fmla="*/ 2147483646 h 494"/>
                <a:gd name="T60" fmla="*/ 2147483646 w 357"/>
                <a:gd name="T61" fmla="*/ 2147483646 h 494"/>
                <a:gd name="T62" fmla="*/ 2147483646 w 357"/>
                <a:gd name="T63" fmla="*/ 2147483646 h 494"/>
                <a:gd name="T64" fmla="*/ 2147483646 w 357"/>
                <a:gd name="T65" fmla="*/ 2147483646 h 494"/>
                <a:gd name="T66" fmla="*/ 2147483646 w 357"/>
                <a:gd name="T67" fmla="*/ 2147483646 h 494"/>
                <a:gd name="T68" fmla="*/ 2147483646 w 357"/>
                <a:gd name="T69" fmla="*/ 2147483646 h 494"/>
                <a:gd name="T70" fmla="*/ 2147483646 w 357"/>
                <a:gd name="T71" fmla="*/ 2147483646 h 494"/>
                <a:gd name="T72" fmla="*/ 2147483646 w 357"/>
                <a:gd name="T73" fmla="*/ 2147483646 h 494"/>
                <a:gd name="T74" fmla="*/ 2147483646 w 357"/>
                <a:gd name="T75" fmla="*/ 2147483646 h 494"/>
                <a:gd name="T76" fmla="*/ 2147483646 w 357"/>
                <a:gd name="T77" fmla="*/ 2147483646 h 494"/>
                <a:gd name="T78" fmla="*/ 2147483646 w 357"/>
                <a:gd name="T79" fmla="*/ 2147483646 h 494"/>
                <a:gd name="T80" fmla="*/ 2147483646 w 357"/>
                <a:gd name="T81" fmla="*/ 2147483646 h 494"/>
                <a:gd name="T82" fmla="*/ 2147483646 w 357"/>
                <a:gd name="T83" fmla="*/ 2147483646 h 494"/>
                <a:gd name="T84" fmla="*/ 2147483646 w 357"/>
                <a:gd name="T85" fmla="*/ 2147483646 h 494"/>
                <a:gd name="T86" fmla="*/ 2147483646 w 357"/>
                <a:gd name="T87" fmla="*/ 2147483646 h 494"/>
                <a:gd name="T88" fmla="*/ 2147483646 w 357"/>
                <a:gd name="T89" fmla="*/ 2147483646 h 494"/>
                <a:gd name="T90" fmla="*/ 2147483646 w 357"/>
                <a:gd name="T91" fmla="*/ 2147483646 h 494"/>
                <a:gd name="T92" fmla="*/ 2147483646 w 357"/>
                <a:gd name="T93" fmla="*/ 2147483646 h 494"/>
                <a:gd name="T94" fmla="*/ 2147483646 w 357"/>
                <a:gd name="T95" fmla="*/ 2147483646 h 494"/>
                <a:gd name="T96" fmla="*/ 2147483646 w 357"/>
                <a:gd name="T97" fmla="*/ 2147483646 h 494"/>
                <a:gd name="T98" fmla="*/ 2147483646 w 357"/>
                <a:gd name="T99" fmla="*/ 2147483646 h 494"/>
                <a:gd name="T100" fmla="*/ 2147483646 w 357"/>
                <a:gd name="T101" fmla="*/ 2147483646 h 494"/>
                <a:gd name="T102" fmla="*/ 2147483646 w 357"/>
                <a:gd name="T103" fmla="*/ 2147483646 h 494"/>
                <a:gd name="T104" fmla="*/ 2147483646 w 357"/>
                <a:gd name="T105" fmla="*/ 2147483646 h 494"/>
                <a:gd name="T106" fmla="*/ 2147483646 w 357"/>
                <a:gd name="T107" fmla="*/ 2147483646 h 494"/>
                <a:gd name="T108" fmla="*/ 2147483646 w 357"/>
                <a:gd name="T109" fmla="*/ 2147483646 h 494"/>
                <a:gd name="T110" fmla="*/ 2147483646 w 357"/>
                <a:gd name="T111" fmla="*/ 2147483646 h 494"/>
                <a:gd name="T112" fmla="*/ 2147483646 w 357"/>
                <a:gd name="T113" fmla="*/ 2147483646 h 49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57"/>
                <a:gd name="T172" fmla="*/ 0 h 494"/>
                <a:gd name="T173" fmla="*/ 357 w 357"/>
                <a:gd name="T174" fmla="*/ 494 h 49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56979" y="3842292"/>
            <a:ext cx="2514640" cy="2295693"/>
            <a:chOff x="5219085" y="3953691"/>
            <a:chExt cx="2514640" cy="2295693"/>
          </a:xfrm>
        </p:grpSpPr>
        <p:grpSp>
          <p:nvGrpSpPr>
            <p:cNvPr id="3" name="组合 2"/>
            <p:cNvGrpSpPr/>
            <p:nvPr/>
          </p:nvGrpSpPr>
          <p:grpSpPr>
            <a:xfrm>
              <a:off x="5551047" y="3953691"/>
              <a:ext cx="2182678" cy="2295693"/>
              <a:chOff x="5465674" y="3884772"/>
              <a:chExt cx="2182678" cy="2295693"/>
            </a:xfrm>
          </p:grpSpPr>
          <p:sp>
            <p:nvSpPr>
              <p:cNvPr id="5" name="任意多边形 4"/>
              <p:cNvSpPr/>
              <p:nvPr/>
            </p:nvSpPr>
            <p:spPr>
              <a:xfrm rot="3369908">
                <a:off x="5796464" y="5524430"/>
                <a:ext cx="674246" cy="340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7006"/>
                    </a:moveTo>
                    <a:lnTo>
                      <a:pt x="674246" y="17006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" name="任意多边形 5"/>
              <p:cNvSpPr/>
              <p:nvPr/>
            </p:nvSpPr>
            <p:spPr>
              <a:xfrm rot="1739190">
                <a:off x="5983396" y="5289009"/>
                <a:ext cx="605230" cy="340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7006"/>
                    </a:moveTo>
                    <a:lnTo>
                      <a:pt x="605230" y="17006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" name="任意多边形 6"/>
              <p:cNvSpPr/>
              <p:nvPr/>
            </p:nvSpPr>
            <p:spPr>
              <a:xfrm>
                <a:off x="6021303" y="5015612"/>
                <a:ext cx="607305" cy="340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7006"/>
                    </a:moveTo>
                    <a:lnTo>
                      <a:pt x="607305" y="17006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" name="任意多边形 7"/>
              <p:cNvSpPr/>
              <p:nvPr/>
            </p:nvSpPr>
            <p:spPr>
              <a:xfrm rot="19860810">
                <a:off x="5983396" y="4742214"/>
                <a:ext cx="605230" cy="340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7006"/>
                    </a:moveTo>
                    <a:lnTo>
                      <a:pt x="605230" y="17006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" name="任意多边形 8"/>
              <p:cNvSpPr/>
              <p:nvPr/>
            </p:nvSpPr>
            <p:spPr>
              <a:xfrm rot="18230092">
                <a:off x="5796464" y="4506793"/>
                <a:ext cx="674246" cy="340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7006"/>
                    </a:moveTo>
                    <a:lnTo>
                      <a:pt x="674246" y="17006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" name="椭圆 9"/>
              <p:cNvSpPr/>
              <p:nvPr/>
            </p:nvSpPr>
            <p:spPr>
              <a:xfrm>
                <a:off x="5465674" y="4705778"/>
                <a:ext cx="653681" cy="653681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任意多边形 10"/>
              <p:cNvSpPr/>
              <p:nvPr/>
            </p:nvSpPr>
            <p:spPr>
              <a:xfrm>
                <a:off x="6234385" y="3884772"/>
                <a:ext cx="392209" cy="392209"/>
              </a:xfrm>
              <a:custGeom>
                <a:avLst/>
                <a:gdLst>
                  <a:gd name="connsiteX0" fmla="*/ 0 w 392209"/>
                  <a:gd name="connsiteY0" fmla="*/ 196105 h 392209"/>
                  <a:gd name="connsiteX1" fmla="*/ 196105 w 392209"/>
                  <a:gd name="connsiteY1" fmla="*/ 0 h 392209"/>
                  <a:gd name="connsiteX2" fmla="*/ 392210 w 392209"/>
                  <a:gd name="connsiteY2" fmla="*/ 196105 h 392209"/>
                  <a:gd name="connsiteX3" fmla="*/ 196105 w 392209"/>
                  <a:gd name="connsiteY3" fmla="*/ 392210 h 392209"/>
                  <a:gd name="connsiteX4" fmla="*/ 0 w 392209"/>
                  <a:gd name="connsiteY4" fmla="*/ 196105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209" h="392209">
                    <a:moveTo>
                      <a:pt x="0" y="196105"/>
                    </a:moveTo>
                    <a:cubicBezTo>
                      <a:pt x="0" y="87799"/>
                      <a:pt x="87799" y="0"/>
                      <a:pt x="196105" y="0"/>
                    </a:cubicBezTo>
                    <a:cubicBezTo>
                      <a:pt x="304411" y="0"/>
                      <a:pt x="392210" y="87799"/>
                      <a:pt x="392210" y="196105"/>
                    </a:cubicBezTo>
                    <a:cubicBezTo>
                      <a:pt x="392210" y="304411"/>
                      <a:pt x="304411" y="392210"/>
                      <a:pt x="196105" y="392210"/>
                    </a:cubicBezTo>
                    <a:cubicBezTo>
                      <a:pt x="87799" y="392210"/>
                      <a:pt x="0" y="304411"/>
                      <a:pt x="0" y="19610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53" tIns="63153" rIns="63153" bIns="63153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辽宁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6665815" y="3884772"/>
                <a:ext cx="588313" cy="392209"/>
              </a:xfrm>
              <a:custGeom>
                <a:avLst/>
                <a:gdLst>
                  <a:gd name="connsiteX0" fmla="*/ 0 w 588313"/>
                  <a:gd name="connsiteY0" fmla="*/ 0 h 392209"/>
                  <a:gd name="connsiteX1" fmla="*/ 588313 w 588313"/>
                  <a:gd name="connsiteY1" fmla="*/ 0 h 392209"/>
                  <a:gd name="connsiteX2" fmla="*/ 588313 w 588313"/>
                  <a:gd name="connsiteY2" fmla="*/ 392209 h 392209"/>
                  <a:gd name="connsiteX3" fmla="*/ 0 w 588313"/>
                  <a:gd name="connsiteY3" fmla="*/ 392209 h 392209"/>
                  <a:gd name="connsiteX4" fmla="*/ 0 w 588313"/>
                  <a:gd name="connsiteY4" fmla="*/ 0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313" h="392209">
                    <a:moveTo>
                      <a:pt x="0" y="0"/>
                    </a:moveTo>
                    <a:lnTo>
                      <a:pt x="588313" y="0"/>
                    </a:lnTo>
                    <a:lnTo>
                      <a:pt x="588313" y="392209"/>
                    </a:lnTo>
                    <a:lnTo>
                      <a:pt x="0" y="39220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38.22%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526153" y="4321435"/>
                <a:ext cx="392209" cy="392209"/>
              </a:xfrm>
              <a:custGeom>
                <a:avLst/>
                <a:gdLst>
                  <a:gd name="connsiteX0" fmla="*/ 0 w 392209"/>
                  <a:gd name="connsiteY0" fmla="*/ 196105 h 392209"/>
                  <a:gd name="connsiteX1" fmla="*/ 196105 w 392209"/>
                  <a:gd name="connsiteY1" fmla="*/ 0 h 392209"/>
                  <a:gd name="connsiteX2" fmla="*/ 392210 w 392209"/>
                  <a:gd name="connsiteY2" fmla="*/ 196105 h 392209"/>
                  <a:gd name="connsiteX3" fmla="*/ 196105 w 392209"/>
                  <a:gd name="connsiteY3" fmla="*/ 392210 h 392209"/>
                  <a:gd name="connsiteX4" fmla="*/ 0 w 392209"/>
                  <a:gd name="connsiteY4" fmla="*/ 196105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209" h="392209">
                    <a:moveTo>
                      <a:pt x="0" y="196105"/>
                    </a:moveTo>
                    <a:cubicBezTo>
                      <a:pt x="0" y="87799"/>
                      <a:pt x="87799" y="0"/>
                      <a:pt x="196105" y="0"/>
                    </a:cubicBezTo>
                    <a:cubicBezTo>
                      <a:pt x="304411" y="0"/>
                      <a:pt x="392210" y="87799"/>
                      <a:pt x="392210" y="196105"/>
                    </a:cubicBezTo>
                    <a:cubicBezTo>
                      <a:pt x="392210" y="304411"/>
                      <a:pt x="304411" y="392210"/>
                      <a:pt x="196105" y="392210"/>
                    </a:cubicBezTo>
                    <a:cubicBezTo>
                      <a:pt x="87799" y="392210"/>
                      <a:pt x="0" y="304411"/>
                      <a:pt x="0" y="19610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53" tIns="63153" rIns="63153" bIns="63153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黑龙江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6957583" y="4321435"/>
                <a:ext cx="588313" cy="392209"/>
              </a:xfrm>
              <a:custGeom>
                <a:avLst/>
                <a:gdLst>
                  <a:gd name="connsiteX0" fmla="*/ 0 w 588313"/>
                  <a:gd name="connsiteY0" fmla="*/ 0 h 392209"/>
                  <a:gd name="connsiteX1" fmla="*/ 588313 w 588313"/>
                  <a:gd name="connsiteY1" fmla="*/ 0 h 392209"/>
                  <a:gd name="connsiteX2" fmla="*/ 588313 w 588313"/>
                  <a:gd name="connsiteY2" fmla="*/ 392209 h 392209"/>
                  <a:gd name="connsiteX3" fmla="*/ 0 w 588313"/>
                  <a:gd name="connsiteY3" fmla="*/ 392209 h 392209"/>
                  <a:gd name="connsiteX4" fmla="*/ 0 w 588313"/>
                  <a:gd name="connsiteY4" fmla="*/ 0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313" h="392209">
                    <a:moveTo>
                      <a:pt x="0" y="0"/>
                    </a:moveTo>
                    <a:lnTo>
                      <a:pt x="588313" y="0"/>
                    </a:lnTo>
                    <a:lnTo>
                      <a:pt x="588313" y="392209"/>
                    </a:lnTo>
                    <a:lnTo>
                      <a:pt x="0" y="39220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34.29%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6628609" y="4836514"/>
                <a:ext cx="392209" cy="392209"/>
              </a:xfrm>
              <a:custGeom>
                <a:avLst/>
                <a:gdLst>
                  <a:gd name="connsiteX0" fmla="*/ 0 w 392209"/>
                  <a:gd name="connsiteY0" fmla="*/ 196105 h 392209"/>
                  <a:gd name="connsiteX1" fmla="*/ 196105 w 392209"/>
                  <a:gd name="connsiteY1" fmla="*/ 0 h 392209"/>
                  <a:gd name="connsiteX2" fmla="*/ 392210 w 392209"/>
                  <a:gd name="connsiteY2" fmla="*/ 196105 h 392209"/>
                  <a:gd name="connsiteX3" fmla="*/ 196105 w 392209"/>
                  <a:gd name="connsiteY3" fmla="*/ 392210 h 392209"/>
                  <a:gd name="connsiteX4" fmla="*/ 0 w 392209"/>
                  <a:gd name="connsiteY4" fmla="*/ 196105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209" h="392209">
                    <a:moveTo>
                      <a:pt x="0" y="196105"/>
                    </a:moveTo>
                    <a:cubicBezTo>
                      <a:pt x="0" y="87799"/>
                      <a:pt x="87799" y="0"/>
                      <a:pt x="196105" y="0"/>
                    </a:cubicBezTo>
                    <a:cubicBezTo>
                      <a:pt x="304411" y="0"/>
                      <a:pt x="392210" y="87799"/>
                      <a:pt x="392210" y="196105"/>
                    </a:cubicBezTo>
                    <a:cubicBezTo>
                      <a:pt x="392210" y="304411"/>
                      <a:pt x="304411" y="392210"/>
                      <a:pt x="196105" y="392210"/>
                    </a:cubicBezTo>
                    <a:cubicBezTo>
                      <a:pt x="87799" y="392210"/>
                      <a:pt x="0" y="304411"/>
                      <a:pt x="0" y="19610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53" tIns="63153" rIns="63153" bIns="63153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内蒙古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7060039" y="4836514"/>
                <a:ext cx="588313" cy="392209"/>
              </a:xfrm>
              <a:custGeom>
                <a:avLst/>
                <a:gdLst>
                  <a:gd name="connsiteX0" fmla="*/ 0 w 588313"/>
                  <a:gd name="connsiteY0" fmla="*/ 0 h 392209"/>
                  <a:gd name="connsiteX1" fmla="*/ 588313 w 588313"/>
                  <a:gd name="connsiteY1" fmla="*/ 0 h 392209"/>
                  <a:gd name="connsiteX2" fmla="*/ 588313 w 588313"/>
                  <a:gd name="connsiteY2" fmla="*/ 392209 h 392209"/>
                  <a:gd name="connsiteX3" fmla="*/ 0 w 588313"/>
                  <a:gd name="connsiteY3" fmla="*/ 392209 h 392209"/>
                  <a:gd name="connsiteX4" fmla="*/ 0 w 588313"/>
                  <a:gd name="connsiteY4" fmla="*/ 0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313" h="392209">
                    <a:moveTo>
                      <a:pt x="0" y="0"/>
                    </a:moveTo>
                    <a:lnTo>
                      <a:pt x="588313" y="0"/>
                    </a:lnTo>
                    <a:lnTo>
                      <a:pt x="588313" y="392209"/>
                    </a:lnTo>
                    <a:lnTo>
                      <a:pt x="0" y="39220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13.61%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526153" y="5351593"/>
                <a:ext cx="392209" cy="392209"/>
              </a:xfrm>
              <a:custGeom>
                <a:avLst/>
                <a:gdLst>
                  <a:gd name="connsiteX0" fmla="*/ 0 w 392209"/>
                  <a:gd name="connsiteY0" fmla="*/ 196105 h 392209"/>
                  <a:gd name="connsiteX1" fmla="*/ 196105 w 392209"/>
                  <a:gd name="connsiteY1" fmla="*/ 0 h 392209"/>
                  <a:gd name="connsiteX2" fmla="*/ 392210 w 392209"/>
                  <a:gd name="connsiteY2" fmla="*/ 196105 h 392209"/>
                  <a:gd name="connsiteX3" fmla="*/ 196105 w 392209"/>
                  <a:gd name="connsiteY3" fmla="*/ 392210 h 392209"/>
                  <a:gd name="connsiteX4" fmla="*/ 0 w 392209"/>
                  <a:gd name="connsiteY4" fmla="*/ 196105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209" h="392209">
                    <a:moveTo>
                      <a:pt x="0" y="196105"/>
                    </a:moveTo>
                    <a:cubicBezTo>
                      <a:pt x="0" y="87799"/>
                      <a:pt x="87799" y="0"/>
                      <a:pt x="196105" y="0"/>
                    </a:cubicBezTo>
                    <a:cubicBezTo>
                      <a:pt x="304411" y="0"/>
                      <a:pt x="392210" y="87799"/>
                      <a:pt x="392210" y="196105"/>
                    </a:cubicBezTo>
                    <a:cubicBezTo>
                      <a:pt x="392210" y="304411"/>
                      <a:pt x="304411" y="392210"/>
                      <a:pt x="196105" y="392210"/>
                    </a:cubicBezTo>
                    <a:cubicBezTo>
                      <a:pt x="87799" y="392210"/>
                      <a:pt x="0" y="304411"/>
                      <a:pt x="0" y="19610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53" tIns="63153" rIns="63153" bIns="63153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6957583" y="5351593"/>
                <a:ext cx="588313" cy="392209"/>
              </a:xfrm>
              <a:custGeom>
                <a:avLst/>
                <a:gdLst>
                  <a:gd name="connsiteX0" fmla="*/ 0 w 588313"/>
                  <a:gd name="connsiteY0" fmla="*/ 0 h 392209"/>
                  <a:gd name="connsiteX1" fmla="*/ 588313 w 588313"/>
                  <a:gd name="connsiteY1" fmla="*/ 0 h 392209"/>
                  <a:gd name="connsiteX2" fmla="*/ 588313 w 588313"/>
                  <a:gd name="connsiteY2" fmla="*/ 392209 h 392209"/>
                  <a:gd name="connsiteX3" fmla="*/ 0 w 588313"/>
                  <a:gd name="connsiteY3" fmla="*/ 392209 h 392209"/>
                  <a:gd name="connsiteX4" fmla="*/ 0 w 588313"/>
                  <a:gd name="connsiteY4" fmla="*/ 0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313" h="392209">
                    <a:moveTo>
                      <a:pt x="0" y="0"/>
                    </a:moveTo>
                    <a:lnTo>
                      <a:pt x="588313" y="0"/>
                    </a:lnTo>
                    <a:lnTo>
                      <a:pt x="588313" y="392209"/>
                    </a:lnTo>
                    <a:lnTo>
                      <a:pt x="0" y="39220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6.81%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6234385" y="5788256"/>
                <a:ext cx="392209" cy="392209"/>
              </a:xfrm>
              <a:custGeom>
                <a:avLst/>
                <a:gdLst>
                  <a:gd name="connsiteX0" fmla="*/ 0 w 392209"/>
                  <a:gd name="connsiteY0" fmla="*/ 196105 h 392209"/>
                  <a:gd name="connsiteX1" fmla="*/ 196105 w 392209"/>
                  <a:gd name="connsiteY1" fmla="*/ 0 h 392209"/>
                  <a:gd name="connsiteX2" fmla="*/ 392210 w 392209"/>
                  <a:gd name="connsiteY2" fmla="*/ 196105 h 392209"/>
                  <a:gd name="connsiteX3" fmla="*/ 196105 w 392209"/>
                  <a:gd name="connsiteY3" fmla="*/ 392210 h 392209"/>
                  <a:gd name="connsiteX4" fmla="*/ 0 w 392209"/>
                  <a:gd name="connsiteY4" fmla="*/ 196105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209" h="392209">
                    <a:moveTo>
                      <a:pt x="0" y="196105"/>
                    </a:moveTo>
                    <a:cubicBezTo>
                      <a:pt x="0" y="87799"/>
                      <a:pt x="87799" y="0"/>
                      <a:pt x="196105" y="0"/>
                    </a:cubicBezTo>
                    <a:cubicBezTo>
                      <a:pt x="304411" y="0"/>
                      <a:pt x="392210" y="87799"/>
                      <a:pt x="392210" y="196105"/>
                    </a:cubicBezTo>
                    <a:cubicBezTo>
                      <a:pt x="392210" y="304411"/>
                      <a:pt x="304411" y="392210"/>
                      <a:pt x="196105" y="392210"/>
                    </a:cubicBezTo>
                    <a:cubicBezTo>
                      <a:pt x="87799" y="392210"/>
                      <a:pt x="0" y="304411"/>
                      <a:pt x="0" y="19610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53" tIns="63153" rIns="63153" bIns="63153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900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河南</a:t>
                </a:r>
                <a:endParaRPr lang="zh-CN" altLang="en-US" sz="9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6665815" y="5788256"/>
                <a:ext cx="588313" cy="392209"/>
              </a:xfrm>
              <a:custGeom>
                <a:avLst/>
                <a:gdLst>
                  <a:gd name="connsiteX0" fmla="*/ 0 w 588313"/>
                  <a:gd name="connsiteY0" fmla="*/ 0 h 392209"/>
                  <a:gd name="connsiteX1" fmla="*/ 588313 w 588313"/>
                  <a:gd name="connsiteY1" fmla="*/ 0 h 392209"/>
                  <a:gd name="connsiteX2" fmla="*/ 588313 w 588313"/>
                  <a:gd name="connsiteY2" fmla="*/ 392209 h 392209"/>
                  <a:gd name="connsiteX3" fmla="*/ 0 w 588313"/>
                  <a:gd name="connsiteY3" fmla="*/ 392209 h 392209"/>
                  <a:gd name="connsiteX4" fmla="*/ 0 w 588313"/>
                  <a:gd name="connsiteY4" fmla="*/ 0 h 39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313" h="392209">
                    <a:moveTo>
                      <a:pt x="0" y="0"/>
                    </a:moveTo>
                    <a:lnTo>
                      <a:pt x="588313" y="0"/>
                    </a:lnTo>
                    <a:lnTo>
                      <a:pt x="588313" y="392209"/>
                    </a:lnTo>
                    <a:lnTo>
                      <a:pt x="0" y="39220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lvl="1" indent="-5715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en-US" altLang="zh-CN" sz="1000" b="0" i="0" u="none" kern="1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1.57%</a:t>
                </a:r>
                <a:endParaRPr lang="zh-CN" altLang="en-US" sz="10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5219085" y="4726459"/>
              <a:ext cx="790248" cy="716144"/>
            </a:xfrm>
            <a:custGeom>
              <a:avLst/>
              <a:gdLst>
                <a:gd name="T0" fmla="*/ 2147483646 w 3070"/>
                <a:gd name="T1" fmla="*/ 2147483646 h 2270"/>
                <a:gd name="T2" fmla="*/ 2147483646 w 3070"/>
                <a:gd name="T3" fmla="*/ 2147483646 h 2270"/>
                <a:gd name="T4" fmla="*/ 2147483646 w 3070"/>
                <a:gd name="T5" fmla="*/ 2147483646 h 2270"/>
                <a:gd name="T6" fmla="*/ 2147483646 w 3070"/>
                <a:gd name="T7" fmla="*/ 2147483646 h 2270"/>
                <a:gd name="T8" fmla="*/ 2147483646 w 3070"/>
                <a:gd name="T9" fmla="*/ 2147483646 h 2270"/>
                <a:gd name="T10" fmla="*/ 2147483646 w 3070"/>
                <a:gd name="T11" fmla="*/ 2147483646 h 2270"/>
                <a:gd name="T12" fmla="*/ 2147483646 w 3070"/>
                <a:gd name="T13" fmla="*/ 2147483646 h 2270"/>
                <a:gd name="T14" fmla="*/ 2147483646 w 3070"/>
                <a:gd name="T15" fmla="*/ 2147483646 h 2270"/>
                <a:gd name="T16" fmla="*/ 2147483646 w 3070"/>
                <a:gd name="T17" fmla="*/ 2147483646 h 2270"/>
                <a:gd name="T18" fmla="*/ 2147483646 w 3070"/>
                <a:gd name="T19" fmla="*/ 2147483646 h 2270"/>
                <a:gd name="T20" fmla="*/ 2147483646 w 3070"/>
                <a:gd name="T21" fmla="*/ 2147483646 h 2270"/>
                <a:gd name="T22" fmla="*/ 2147483646 w 3070"/>
                <a:gd name="T23" fmla="*/ 2147483646 h 2270"/>
                <a:gd name="T24" fmla="*/ 2147483646 w 3070"/>
                <a:gd name="T25" fmla="*/ 2147483646 h 2270"/>
                <a:gd name="T26" fmla="*/ 2147483646 w 3070"/>
                <a:gd name="T27" fmla="*/ 2147483646 h 2270"/>
                <a:gd name="T28" fmla="*/ 2147483646 w 3070"/>
                <a:gd name="T29" fmla="*/ 2147483646 h 2270"/>
                <a:gd name="T30" fmla="*/ 2147483646 w 3070"/>
                <a:gd name="T31" fmla="*/ 2147483646 h 2270"/>
                <a:gd name="T32" fmla="*/ 2147483646 w 3070"/>
                <a:gd name="T33" fmla="*/ 2147483646 h 2270"/>
                <a:gd name="T34" fmla="*/ 2147483646 w 3070"/>
                <a:gd name="T35" fmla="*/ 2147483646 h 2270"/>
                <a:gd name="T36" fmla="*/ 2147483646 w 3070"/>
                <a:gd name="T37" fmla="*/ 2147483646 h 2270"/>
                <a:gd name="T38" fmla="*/ 2147483646 w 3070"/>
                <a:gd name="T39" fmla="*/ 2147483646 h 2270"/>
                <a:gd name="T40" fmla="*/ 2147483646 w 3070"/>
                <a:gd name="T41" fmla="*/ 2147483646 h 2270"/>
                <a:gd name="T42" fmla="*/ 2147483646 w 3070"/>
                <a:gd name="T43" fmla="*/ 2147483646 h 2270"/>
                <a:gd name="T44" fmla="*/ 2147483646 w 3070"/>
                <a:gd name="T45" fmla="*/ 2147483646 h 2270"/>
                <a:gd name="T46" fmla="*/ 2147483646 w 3070"/>
                <a:gd name="T47" fmla="*/ 2147483646 h 2270"/>
                <a:gd name="T48" fmla="*/ 2147483646 w 3070"/>
                <a:gd name="T49" fmla="*/ 2147483646 h 2270"/>
                <a:gd name="T50" fmla="*/ 2147483646 w 3070"/>
                <a:gd name="T51" fmla="*/ 2147483646 h 2270"/>
                <a:gd name="T52" fmla="*/ 2147483646 w 3070"/>
                <a:gd name="T53" fmla="*/ 2147483646 h 2270"/>
                <a:gd name="T54" fmla="*/ 2147483646 w 3070"/>
                <a:gd name="T55" fmla="*/ 2147483646 h 2270"/>
                <a:gd name="T56" fmla="*/ 2147483646 w 3070"/>
                <a:gd name="T57" fmla="*/ 2147483646 h 2270"/>
                <a:gd name="T58" fmla="*/ 2147483646 w 3070"/>
                <a:gd name="T59" fmla="*/ 2147483646 h 2270"/>
                <a:gd name="T60" fmla="*/ 2147483646 w 3070"/>
                <a:gd name="T61" fmla="*/ 2147483646 h 2270"/>
                <a:gd name="T62" fmla="*/ 2147483646 w 3070"/>
                <a:gd name="T63" fmla="*/ 2147483646 h 2270"/>
                <a:gd name="T64" fmla="*/ 2147483646 w 3070"/>
                <a:gd name="T65" fmla="*/ 2147483646 h 2270"/>
                <a:gd name="T66" fmla="*/ 2147483646 w 3070"/>
                <a:gd name="T67" fmla="*/ 2147483646 h 2270"/>
                <a:gd name="T68" fmla="*/ 2147483646 w 3070"/>
                <a:gd name="T69" fmla="*/ 2147483646 h 2270"/>
                <a:gd name="T70" fmla="*/ 2147483646 w 3070"/>
                <a:gd name="T71" fmla="*/ 2147483646 h 2270"/>
                <a:gd name="T72" fmla="*/ 2147483646 w 3070"/>
                <a:gd name="T73" fmla="*/ 2147483646 h 2270"/>
                <a:gd name="T74" fmla="*/ 2147483646 w 3070"/>
                <a:gd name="T75" fmla="*/ 2147483646 h 2270"/>
                <a:gd name="T76" fmla="*/ 2147483646 w 3070"/>
                <a:gd name="T77" fmla="*/ 2147483646 h 2270"/>
                <a:gd name="T78" fmla="*/ 2147483646 w 3070"/>
                <a:gd name="T79" fmla="*/ 2147483646 h 2270"/>
                <a:gd name="T80" fmla="*/ 2147483646 w 3070"/>
                <a:gd name="T81" fmla="*/ 2147483646 h 2270"/>
                <a:gd name="T82" fmla="*/ 2147483646 w 3070"/>
                <a:gd name="T83" fmla="*/ 2147483646 h 2270"/>
                <a:gd name="T84" fmla="*/ 2147483646 w 3070"/>
                <a:gd name="T85" fmla="*/ 2147483646 h 2270"/>
                <a:gd name="T86" fmla="*/ 2147483646 w 3070"/>
                <a:gd name="T87" fmla="*/ 2147483646 h 2270"/>
                <a:gd name="T88" fmla="*/ 2147483646 w 3070"/>
                <a:gd name="T89" fmla="*/ 2147483646 h 2270"/>
                <a:gd name="T90" fmla="*/ 2147483646 w 3070"/>
                <a:gd name="T91" fmla="*/ 2147483646 h 2270"/>
                <a:gd name="T92" fmla="*/ 2147483646 w 3070"/>
                <a:gd name="T93" fmla="*/ 2147483646 h 2270"/>
                <a:gd name="T94" fmla="*/ 2147483646 w 3070"/>
                <a:gd name="T95" fmla="*/ 2147483646 h 2270"/>
                <a:gd name="T96" fmla="*/ 2147483646 w 3070"/>
                <a:gd name="T97" fmla="*/ 2147483646 h 2270"/>
                <a:gd name="T98" fmla="*/ 2147483646 w 3070"/>
                <a:gd name="T99" fmla="*/ 2147483646 h 2270"/>
                <a:gd name="T100" fmla="*/ 2147483646 w 3070"/>
                <a:gd name="T101" fmla="*/ 2147483646 h 2270"/>
                <a:gd name="T102" fmla="*/ 2147483646 w 3070"/>
                <a:gd name="T103" fmla="*/ 2147483646 h 2270"/>
                <a:gd name="T104" fmla="*/ 2147483646 w 3070"/>
                <a:gd name="T105" fmla="*/ 2147483646 h 2270"/>
                <a:gd name="T106" fmla="*/ 2147483646 w 3070"/>
                <a:gd name="T107" fmla="*/ 2147483646 h 2270"/>
                <a:gd name="T108" fmla="*/ 2147483646 w 3070"/>
                <a:gd name="T109" fmla="*/ 2147483646 h 2270"/>
                <a:gd name="T110" fmla="*/ 2147483646 w 3070"/>
                <a:gd name="T111" fmla="*/ 2147483646 h 2270"/>
                <a:gd name="T112" fmla="*/ 2147483646 w 3070"/>
                <a:gd name="T113" fmla="*/ 2147483646 h 2270"/>
                <a:gd name="T114" fmla="*/ 2147483646 w 3070"/>
                <a:gd name="T115" fmla="*/ 2147483646 h 2270"/>
                <a:gd name="T116" fmla="*/ 2147483646 w 3070"/>
                <a:gd name="T117" fmla="*/ 2147483646 h 2270"/>
                <a:gd name="T118" fmla="*/ 2147483646 w 3070"/>
                <a:gd name="T119" fmla="*/ 2147483646 h 2270"/>
                <a:gd name="T120" fmla="*/ 2147483646 w 3070"/>
                <a:gd name="T121" fmla="*/ 2147483646 h 22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70"/>
                <a:gd name="T184" fmla="*/ 0 h 2270"/>
                <a:gd name="T185" fmla="*/ 3070 w 3070"/>
                <a:gd name="T186" fmla="*/ 2270 h 22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吉林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099" y="1130300"/>
            <a:ext cx="4102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最高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为科鲁兹三厢，凯越排名第二位；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14.85%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3822407381"/>
              </p:ext>
            </p:extLst>
          </p:nvPr>
        </p:nvGraphicFramePr>
        <p:xfrm>
          <a:off x="4520743" y="2787541"/>
          <a:ext cx="408139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457700" y="1130300"/>
            <a:ext cx="443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15.69%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1" y="2448987"/>
            <a:ext cx="1142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商平台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5224" y="2448987"/>
            <a:ext cx="1400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3900862113"/>
              </p:ext>
            </p:extLst>
          </p:nvPr>
        </p:nvGraphicFramePr>
        <p:xfrm>
          <a:off x="566582" y="2787540"/>
          <a:ext cx="3217789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18.82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58.5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1510376526"/>
              </p:ext>
            </p:extLst>
          </p:nvPr>
        </p:nvGraphicFramePr>
        <p:xfrm>
          <a:off x="292100" y="2147518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3611476022"/>
              </p:ext>
            </p:extLst>
          </p:nvPr>
        </p:nvGraphicFramePr>
        <p:xfrm>
          <a:off x="1271202" y="4258962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926227" y="4709641"/>
            <a:ext cx="3542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月，电商平台销售周期较上月有所延长，有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56.36%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月增加了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101405" y="373857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04973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02147574"/>
              </p:ext>
            </p:extLst>
          </p:nvPr>
        </p:nvGraphicFramePr>
        <p:xfrm>
          <a:off x="2388712" y="2569715"/>
          <a:ext cx="4616824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78752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118.84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3.45%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，与去年同期相比增长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34.07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。全国二手车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交易额为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729.05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28.38%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96757" y="2944031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1" name="矩形 10"/>
          <p:cNvSpPr/>
          <p:nvPr/>
        </p:nvSpPr>
        <p:spPr>
          <a:xfrm>
            <a:off x="4164230" y="2999282"/>
            <a:ext cx="1297569" cy="290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3.45%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上箭头 2"/>
          <p:cNvSpPr>
            <a:spLocks noChangeArrowheads="1"/>
          </p:cNvSpPr>
          <p:nvPr/>
        </p:nvSpPr>
        <p:spPr bwMode="auto">
          <a:xfrm rot="10800000">
            <a:off x="4431717" y="3325205"/>
            <a:ext cx="666282" cy="587363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noFill/>
            <a:round/>
          </a:ln>
        </p:spPr>
        <p:txBody>
          <a:bodyPr/>
          <a:lstStyle/>
          <a:p>
            <a:pPr eaLnBrk="1" hangingPunct="1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77324" y="1228725"/>
            <a:ext cx="8344401" cy="156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月，全国二手车车型分析：基本型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乘用车共交易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70.51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万辆，环比下降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2.28%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，同比增长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27.64%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；客车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14.79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万辆，环比增长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4.78%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，同比增长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78.58%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；载货车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9.46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万辆，环比下降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11.60%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，同比增长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48.62%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SUV9.50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万辆，环比下降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0.84%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，同比增长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45.81%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MPV7.39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万辆，环比下降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1.32%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，同比增长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72.07%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1871662" y="2714625"/>
          <a:ext cx="6000750" cy="362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78437306"/>
              </p:ext>
            </p:extLst>
          </p:nvPr>
        </p:nvGraphicFramePr>
        <p:xfrm>
          <a:off x="1966344" y="3184708"/>
          <a:ext cx="5166360" cy="305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167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华东区交易占比依然最大，为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33.83%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，与上月相比增长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23.19%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17.23%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12.91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7.58%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5.27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东北地区对比上月涨幅最大，为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0.76%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，中南地区降幅最大，为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-2.14%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6359" y="4088341"/>
            <a:ext cx="866775" cy="1695450"/>
          </a:xfrm>
          <a:prstGeom prst="rect">
            <a:avLst/>
          </a:prstGeom>
        </p:spPr>
      </p:pic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82225190"/>
              </p:ext>
            </p:extLst>
          </p:nvPr>
        </p:nvGraphicFramePr>
        <p:xfrm>
          <a:off x="4165254" y="2852289"/>
          <a:ext cx="4067734" cy="3219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40020575"/>
              </p:ext>
            </p:extLst>
          </p:nvPr>
        </p:nvGraphicFramePr>
        <p:xfrm>
          <a:off x="172721" y="2852289"/>
          <a:ext cx="4067734" cy="3219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86597974"/>
              </p:ext>
            </p:extLst>
          </p:nvPr>
        </p:nvGraphicFramePr>
        <p:xfrm>
          <a:off x="202525" y="3119887"/>
          <a:ext cx="4378815" cy="3761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726670" cy="2308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45.74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38.49%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，对比上月下降了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百分点，与去年同期下降了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4.43%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年内交易量为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30.12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占比与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月相比上升了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百分点，与去年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同期相比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7.5%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年内交易量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27.79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万辆，占比为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23.39%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月相比上升了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12.79%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，上升了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704123" y="5062100"/>
            <a:ext cx="1169881" cy="3661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  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图表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65230481"/>
              </p:ext>
            </p:extLst>
          </p:nvPr>
        </p:nvGraphicFramePr>
        <p:xfrm>
          <a:off x="4609215" y="3531870"/>
          <a:ext cx="4157595" cy="2914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"/>
          <p:cNvSpPr txBox="1"/>
          <p:nvPr/>
        </p:nvSpPr>
        <p:spPr>
          <a:xfrm>
            <a:off x="6082938" y="4988986"/>
            <a:ext cx="1169881" cy="3661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12  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5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36.61%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，较上月相比下降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73.04%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较上月相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与去年同期相比，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0.75%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0.23%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273492594"/>
              </p:ext>
            </p:extLst>
          </p:nvPr>
        </p:nvGraphicFramePr>
        <p:xfrm>
          <a:off x="4047067" y="3410069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799849319"/>
              </p:ext>
            </p:extLst>
          </p:nvPr>
        </p:nvGraphicFramePr>
        <p:xfrm>
          <a:off x="462788" y="3394068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020" y="1204434"/>
            <a:ext cx="386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万元，其中北京地区的二手乘用车均价最高，为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297" y="4368661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月，北京市二手乘用车交易均价为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万元，比上月增加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9.98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万元，较上月减少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9331329"/>
              </p:ext>
            </p:extLst>
          </p:nvPr>
        </p:nvGraphicFramePr>
        <p:xfrm>
          <a:off x="507730" y="2766532"/>
          <a:ext cx="3691965" cy="2873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0780"/>
                <a:gridCol w="2081185"/>
              </a:tblGrid>
              <a:tr h="5832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13.10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12.20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11.39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10.84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10.25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10.24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10.04 </a:t>
                      </a:r>
                    </a:p>
                  </a:txBody>
                  <a:tcPr marL="9525" marR="9525" marT="9525" marB="0" anchor="ctr"/>
                </a:tc>
              </a:tr>
              <a:tr h="28625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10.01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xmlns="" cellRange="$U$11:$AB$32"/>
              </a:ext>
            </a:extLst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4297" y="1278639"/>
            <a:ext cx="4192060" cy="2802294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93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824298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890701"/>
            <a:ext cx="317500" cy="317500"/>
          </a:xfrm>
          <a:prstGeom prst="rect">
            <a:avLst/>
          </a:prstGeom>
          <a:solidFill>
            <a:srgbClr val="5B9BD5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8990</TotalTime>
  <Words>1186</Words>
  <Application>Microsoft Office PowerPoint</Application>
  <PresentationFormat>全屏显示(4:3)</PresentationFormat>
  <Paragraphs>206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1604</cp:revision>
  <dcterms:created xsi:type="dcterms:W3CDTF">2016-02-18T09:25:00Z</dcterms:created>
  <dcterms:modified xsi:type="dcterms:W3CDTF">2018-03-05T03:35:14Z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