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595" autoAdjust="0"/>
  </p:normalViewPr>
  <p:slideViewPr>
    <p:cSldViewPr>
      <p:cViewPr varScale="1">
        <p:scale>
          <a:sx n="87" d="100"/>
          <a:sy n="87" d="100"/>
        </p:scale>
        <p:origin x="-30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10712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12212121212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Administrator\AppData\Roaming\Tencent\Users\544216252\QQ\WinTemp\RichOle\VW)Y]V%SQ6${H6{EWQV9@A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900729"/>
          </a:xfrm>
          <a:prstGeom prst="rect">
            <a:avLst/>
          </a:prstGeom>
          <a:noFill/>
        </p:spPr>
      </p:pic>
      <p:pic>
        <p:nvPicPr>
          <p:cNvPr id="9217" name="Picture 1" descr="C:\Users\Administrator\AppData\Roaming\Tencent\Users\544216252\QQ\WinTemp\RichOle\$9E[D}T7ON{_38B~2GQ)RX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82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</p:nvPr>
        </p:nvGraphicFramePr>
        <p:xfrm>
          <a:off x="1500166" y="2143116"/>
          <a:ext cx="6608763" cy="393858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4631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-38.40%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12149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2.23%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10538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-51.51%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32272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-6.28%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12508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-50.99%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38031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12.29%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-84.63%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204.55%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2.76%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-86.76%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23.30%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3713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109.07%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-63.87%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-44.12%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-2.64%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29016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-52.87%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10.76%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90577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4.85%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10712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12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12212121212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521281212812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近三年上海车辆月度上牌数累计情况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10712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12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12212121212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521281212812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Picture 1" descr="C:\Users\Administrator\AppData\Roaming\Tencent\Users\544216252\QQ\WinTemp\RichOle\IN)V`9L$E@O(YU__LQH0F3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1916832"/>
            <a:ext cx="7488832" cy="42913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近三年上海车辆月度上牌数量情况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10712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12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12212121212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521281212812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Picture 1" descr="C:\Users\Administrator\AppData\Roaming\Tencent\Users\544216252\QQ\WinTemp\RichOle\`6Q@RJY7)K`[N[`7WALYM0Q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16832"/>
            <a:ext cx="6912768" cy="4372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</p:nvPr>
        </p:nvGraphicFramePr>
        <p:xfrm>
          <a:off x="1285852" y="2285992"/>
          <a:ext cx="6678612" cy="365348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209675"/>
                <a:gridCol w="1093787"/>
                <a:gridCol w="1093788"/>
                <a:gridCol w="1093787"/>
                <a:gridCol w="1093788"/>
                <a:gridCol w="1093787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2620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-34.17%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28.87%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6600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9.22%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997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-34.67%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46.40%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13.70%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-67.67%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-51.77%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-26.08%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-38.97%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971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-1.82%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-25.87%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30.70%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-23.41%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-23.94%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58.82%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3.59%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-36.84%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33.33%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-22.50%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-47.06%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-55.26%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捷克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-66.67%</a:t>
                      </a:r>
                    </a:p>
                  </a:txBody>
                  <a:tcPr marL="9525" marR="9525" marT="9525" marB="0" anchor="ctr" anchorCtr="1"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22" marB="45722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4631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-38.40%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17.57%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12149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2.23%</a:t>
                      </a: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57554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10712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12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12212121212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521281212812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</p:nvPr>
        </p:nvGraphicFramePr>
        <p:xfrm>
          <a:off x="1285852" y="2143116"/>
          <a:ext cx="6604000" cy="379095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-28.49%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45.28%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5056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18.46%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3416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-38.21%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8944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-8.47%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3031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-59.69%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-7.11%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10550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-11.63%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-63.06%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-17.40%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7321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-11.41%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-97.96%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-72.41%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109.95%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10538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-51.51%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32272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-6.28%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10712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12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12212121212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521281212812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</p:nvPr>
        </p:nvGraphicFramePr>
        <p:xfrm>
          <a:off x="1214414" y="2285992"/>
          <a:ext cx="6681787" cy="34464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-48.85%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9.73%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6232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2.97%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9989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-51.82%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30720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17.85%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-38.71%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-16.50%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-38.34%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12508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-50.99%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18.37%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38031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12.29%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10712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12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12212121212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521281212812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4890</TotalTime>
  <Words>476</Words>
  <Application>Microsoft Office PowerPoint</Application>
  <PresentationFormat>全屏显示(4:3)</PresentationFormat>
  <Paragraphs>234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2018年2月上海各车型上牌量同比情况</vt:lpstr>
      <vt:lpstr>近三年上海车辆月度上牌数累计情况</vt:lpstr>
      <vt:lpstr>近三年上海车辆月度上牌数量情况</vt:lpstr>
      <vt:lpstr>2018年2月上海上牌进口车来源国情况 </vt:lpstr>
      <vt:lpstr>2018年2月上海国产轿车分类型上牌情况 </vt:lpstr>
      <vt:lpstr>2018年2月上海国产小客车分类型上牌情况</vt:lpstr>
      <vt:lpstr>幻灯片 8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566</cp:revision>
  <dcterms:created xsi:type="dcterms:W3CDTF">2002-12-18T04:51:24Z</dcterms:created>
  <dcterms:modified xsi:type="dcterms:W3CDTF">2018-03-02T08:43:56Z</dcterms:modified>
</cp:coreProperties>
</file>