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4"/>
  </p:notesMasterIdLst>
  <p:handoutMasterIdLst>
    <p:handoutMasterId r:id="rId15"/>
  </p:handoutMasterIdLst>
  <p:sldIdLst>
    <p:sldId id="679" r:id="rId2"/>
    <p:sldId id="680" r:id="rId3"/>
    <p:sldId id="695" r:id="rId4"/>
    <p:sldId id="696" r:id="rId5"/>
    <p:sldId id="692" r:id="rId6"/>
    <p:sldId id="697" r:id="rId7"/>
    <p:sldId id="693" r:id="rId8"/>
    <p:sldId id="698" r:id="rId9"/>
    <p:sldId id="694" r:id="rId10"/>
    <p:sldId id="699" r:id="rId11"/>
    <p:sldId id="636" r:id="rId12"/>
    <p:sldId id="637" r:id="rId13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84" d="100"/>
          <a:sy n="84" d="100"/>
        </p:scale>
        <p:origin x="1032" y="78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4594232" y="1322280"/>
            <a:ext cx="50321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广汽进军美国市场，前景几何？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61044" y="4961973"/>
            <a:ext cx="15633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2018/3</a:t>
            </a:r>
            <a:endParaRPr lang="en-US" altLang="zh-CN" sz="11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  <a:p>
            <a:pPr algn="r"/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20101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9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9984" y="224644"/>
            <a:ext cx="12095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0101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6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6453" y="260648"/>
            <a:ext cx="5830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32218" y="296652"/>
            <a:ext cx="1085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5053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53940</TotalTime>
  <Words>54</Words>
  <Application>Microsoft Office PowerPoint</Application>
  <PresentationFormat>A4 纸张(210x297 毫米)</PresentationFormat>
  <Paragraphs>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zz</cp:lastModifiedBy>
  <cp:revision>8087</cp:revision>
  <cp:lastPrinted>2016-08-18T05:59:21Z</cp:lastPrinted>
  <dcterms:created xsi:type="dcterms:W3CDTF">2013-12-03T00:55:47Z</dcterms:created>
  <dcterms:modified xsi:type="dcterms:W3CDTF">2018-02-28T01:50:01Z</dcterms:modified>
</cp:coreProperties>
</file>