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2.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4.xml" ContentType="application/vnd.openxmlformats-officedocument.drawingml.chart+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20.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21.xml" ContentType="application/vnd.openxmlformats-officedocument.drawingml.chart+xml"/>
  <Override PartName="/ppt/drawings/drawing4.xml" ContentType="application/vnd.openxmlformats-officedocument.drawingml.chartshapes+xml"/>
  <Override PartName="/ppt/notesSlides/notesSlide12.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notesSlides/notesSlide13.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6.xml" ContentType="application/vnd.openxmlformats-officedocument.drawingml.chart+xml"/>
  <Override PartName="/ppt/drawings/drawing5.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charts/chart27.xml" ContentType="application/vnd.openxmlformats-officedocument.drawingml.chart+xml"/>
  <Override PartName="/ppt/drawings/drawing6.xml" ContentType="application/vnd.openxmlformats-officedocument.drawingml.chartshapes+xml"/>
  <Override PartName="/ppt/notesSlides/notesSlide15.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30.xml" ContentType="application/vnd.openxmlformats-officedocument.drawingml.chart+xml"/>
  <Override PartName="/ppt/drawings/drawing7.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31.xml" ContentType="application/vnd.openxmlformats-officedocument.drawingml.chart+xml"/>
  <Override PartName="/ppt/notesSlides/notesSlide16.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34.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7.xml" ContentType="application/vnd.openxmlformats-officedocument.presentationml.notesSlide+xml"/>
  <Override PartName="/ppt/charts/chart35.xml" ContentType="application/vnd.openxmlformats-officedocument.drawingml.chart+xml"/>
  <Override PartName="/ppt/notesSlides/notesSlide18.xml" ContentType="application/vnd.openxmlformats-officedocument.presentationml.notesSlide+xml"/>
  <Override PartName="/ppt/charts/chart36.xml" ContentType="application/vnd.openxmlformats-officedocument.drawingml.chart+xml"/>
  <Override PartName="/ppt/charts/chart37.xml" ContentType="application/vnd.openxmlformats-officedocument.drawingml.chart+xml"/>
  <Override PartName="/ppt/notesSlides/notesSlide19.xml" ContentType="application/vnd.openxmlformats-officedocument.presentationml.notesSlide+xml"/>
  <Override PartName="/ppt/charts/chart38.xml" ContentType="application/vnd.openxmlformats-officedocument.drawingml.chart+xml"/>
  <Override PartName="/ppt/charts/chart39.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2"/>
  </p:notesMasterIdLst>
  <p:handoutMasterIdLst>
    <p:handoutMasterId r:id="rId43"/>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881" r:id="rId20"/>
    <p:sldId id="882" r:id="rId21"/>
    <p:sldId id="929" r:id="rId22"/>
    <p:sldId id="885" r:id="rId23"/>
    <p:sldId id="886" r:id="rId24"/>
    <p:sldId id="931" r:id="rId25"/>
    <p:sldId id="935" r:id="rId26"/>
    <p:sldId id="889" r:id="rId27"/>
    <p:sldId id="890" r:id="rId28"/>
    <p:sldId id="933" r:id="rId29"/>
    <p:sldId id="936" r:id="rId30"/>
    <p:sldId id="893" r:id="rId31"/>
    <p:sldId id="894" r:id="rId32"/>
    <p:sldId id="937" r:id="rId33"/>
    <p:sldId id="895" r:id="rId34"/>
    <p:sldId id="920" r:id="rId35"/>
    <p:sldId id="940" r:id="rId36"/>
    <p:sldId id="897" r:id="rId37"/>
    <p:sldId id="898" r:id="rId38"/>
    <p:sldId id="938" r:id="rId39"/>
    <p:sldId id="939" r:id="rId40"/>
    <p:sldId id="532" r:id="rId41"/>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C00"/>
    <a:srgbClr val="00A4DE"/>
    <a:srgbClr val="275C9D"/>
    <a:srgbClr val="BFBFBF"/>
    <a:srgbClr val="5F5F5F"/>
    <a:srgbClr val="474747"/>
    <a:srgbClr val="1F497D"/>
    <a:srgbClr val="FF9933"/>
    <a:srgbClr val="000000"/>
    <a:srgbClr val="E8E8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18" autoAdjust="0"/>
    <p:restoredTop sz="98261" autoAdjust="0"/>
  </p:normalViewPr>
  <p:slideViewPr>
    <p:cSldViewPr showGuides="1">
      <p:cViewPr varScale="1">
        <p:scale>
          <a:sx n="114" d="100"/>
          <a:sy n="114" d="100"/>
        </p:scale>
        <p:origin x="114" y="126"/>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Y2015</c:v>
                </c:pt>
              </c:strCache>
            </c:strRef>
          </c:tx>
          <c:spPr>
            <a:ln w="19050" cmpd="sng">
              <a:solidFill>
                <a:srgbClr val="BFBFBF"/>
              </a:solidFill>
            </a:ln>
            <a:effectLst/>
          </c:spPr>
          <c:marker>
            <c:symbol val="circle"/>
            <c:size val="5"/>
            <c:spPr>
              <a:solidFill>
                <a:schemeClr val="bg1"/>
              </a:solidFill>
              <a:ln>
                <a:solidFill>
                  <a:srgbClr val="BFBFBF"/>
                </a:solidFill>
              </a:ln>
              <a:effectLst/>
            </c:spPr>
          </c:marker>
          <c:dPt>
            <c:idx val="0"/>
            <c:bubble3D val="0"/>
            <c:extLst>
              <c:ext xmlns:c16="http://schemas.microsoft.com/office/drawing/2014/chart" uri="{C3380CC4-5D6E-409C-BE32-E72D297353CC}">
                <c16:uniqueId val="{00000001-A366-47E5-9E84-91ECB2DB5FCF}"/>
              </c:ext>
            </c:extLst>
          </c:dPt>
          <c:dPt>
            <c:idx val="2"/>
            <c:bubble3D val="0"/>
            <c:extLst>
              <c:ext xmlns:c16="http://schemas.microsoft.com/office/drawing/2014/chart" uri="{C3380CC4-5D6E-409C-BE32-E72D297353CC}">
                <c16:uniqueId val="{00000002-A366-47E5-9E84-91ECB2DB5FCF}"/>
              </c:ext>
            </c:extLst>
          </c:dPt>
          <c:dPt>
            <c:idx val="4"/>
            <c:bubble3D val="0"/>
            <c:extLst>
              <c:ext xmlns:c16="http://schemas.microsoft.com/office/drawing/2014/chart" uri="{C3380CC4-5D6E-409C-BE32-E72D297353CC}">
                <c16:uniqueId val="{00000003-A366-47E5-9E84-91ECB2DB5FCF}"/>
              </c:ext>
            </c:extLst>
          </c:dPt>
          <c:dPt>
            <c:idx val="6"/>
            <c:bubble3D val="0"/>
            <c:extLst>
              <c:ext xmlns:c16="http://schemas.microsoft.com/office/drawing/2014/chart" uri="{C3380CC4-5D6E-409C-BE32-E72D297353CC}">
                <c16:uniqueId val="{00000004-A366-47E5-9E84-91ECB2DB5FCF}"/>
              </c:ext>
            </c:extLst>
          </c:dPt>
          <c:dPt>
            <c:idx val="8"/>
            <c:bubble3D val="0"/>
            <c:extLst>
              <c:ext xmlns:c16="http://schemas.microsoft.com/office/drawing/2014/chart" uri="{C3380CC4-5D6E-409C-BE32-E72D297353CC}">
                <c16:uniqueId val="{00000005-A366-47E5-9E84-91ECB2DB5FCF}"/>
              </c:ext>
            </c:extLst>
          </c:dPt>
          <c:dPt>
            <c:idx val="10"/>
            <c:bubble3D val="0"/>
            <c:extLst>
              <c:ext xmlns:c16="http://schemas.microsoft.com/office/drawing/2014/chart" uri="{C3380CC4-5D6E-409C-BE32-E72D297353CC}">
                <c16:uniqueId val="{00000006-A366-47E5-9E84-91ECB2DB5FCF}"/>
              </c:ext>
            </c:extLst>
          </c:dPt>
          <c:dPt>
            <c:idx val="12"/>
            <c:bubble3D val="0"/>
            <c:extLst>
              <c:ext xmlns:c16="http://schemas.microsoft.com/office/drawing/2014/chart" uri="{C3380CC4-5D6E-409C-BE32-E72D297353CC}">
                <c16:uniqueId val="{00000007-A366-47E5-9E84-91ECB2DB5FCF}"/>
              </c:ext>
            </c:extLst>
          </c:dPt>
          <c:dPt>
            <c:idx val="14"/>
            <c:bubble3D val="0"/>
            <c:extLst>
              <c:ext xmlns:c16="http://schemas.microsoft.com/office/drawing/2014/chart" uri="{C3380CC4-5D6E-409C-BE32-E72D297353CC}">
                <c16:uniqueId val="{00000008-A366-47E5-9E84-91ECB2DB5FCF}"/>
              </c:ext>
            </c:extLst>
          </c:dPt>
          <c:dPt>
            <c:idx val="16"/>
            <c:bubble3D val="0"/>
            <c:extLst>
              <c:ext xmlns:c16="http://schemas.microsoft.com/office/drawing/2014/chart" uri="{C3380CC4-5D6E-409C-BE32-E72D297353CC}">
                <c16:uniqueId val="{00000009-A366-47E5-9E84-91ECB2DB5FCF}"/>
              </c:ext>
            </c:extLst>
          </c:dPt>
          <c:dPt>
            <c:idx val="18"/>
            <c:bubble3D val="0"/>
            <c:extLst>
              <c:ext xmlns:c16="http://schemas.microsoft.com/office/drawing/2014/chart" uri="{C3380CC4-5D6E-409C-BE32-E72D297353CC}">
                <c16:uniqueId val="{0000000A-A366-47E5-9E84-91ECB2DB5FCF}"/>
              </c:ext>
            </c:extLst>
          </c:dPt>
          <c:dPt>
            <c:idx val="20"/>
            <c:bubble3D val="0"/>
            <c:extLst>
              <c:ext xmlns:c16="http://schemas.microsoft.com/office/drawing/2014/chart" uri="{C3380CC4-5D6E-409C-BE32-E72D297353CC}">
                <c16:uniqueId val="{0000000B-A366-47E5-9E84-91ECB2DB5FCF}"/>
              </c:ext>
            </c:extLst>
          </c:dPt>
          <c:dPt>
            <c:idx val="22"/>
            <c:bubble3D val="0"/>
            <c:extLst>
              <c:ext xmlns:c16="http://schemas.microsoft.com/office/drawing/2014/chart" uri="{C3380CC4-5D6E-409C-BE32-E72D297353CC}">
                <c16:uniqueId val="{0000000C-A366-47E5-9E84-91ECB2DB5FCF}"/>
              </c:ext>
            </c:extLst>
          </c:dPt>
          <c:dPt>
            <c:idx val="24"/>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Y2016</c:v>
                </c:pt>
              </c:strCache>
            </c:strRef>
          </c:tx>
          <c:spPr>
            <a:ln w="15875">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0-A366-47E5-9E84-91ECB2DB5FCF}"/>
              </c:ext>
            </c:extLst>
          </c:dPt>
          <c:dPt>
            <c:idx val="3"/>
            <c:bubble3D val="0"/>
            <c:extLst>
              <c:ext xmlns:c16="http://schemas.microsoft.com/office/drawing/2014/chart" uri="{C3380CC4-5D6E-409C-BE32-E72D297353CC}">
                <c16:uniqueId val="{00000011-A366-47E5-9E84-91ECB2DB5FCF}"/>
              </c:ext>
            </c:extLst>
          </c:dPt>
          <c:dPt>
            <c:idx val="5"/>
            <c:bubble3D val="0"/>
            <c:extLst>
              <c:ext xmlns:c16="http://schemas.microsoft.com/office/drawing/2014/chart" uri="{C3380CC4-5D6E-409C-BE32-E72D297353CC}">
                <c16:uniqueId val="{00000012-A366-47E5-9E84-91ECB2DB5FCF}"/>
              </c:ext>
            </c:extLst>
          </c:dPt>
          <c:dPt>
            <c:idx val="7"/>
            <c:bubble3D val="0"/>
            <c:extLst>
              <c:ext xmlns:c16="http://schemas.microsoft.com/office/drawing/2014/chart" uri="{C3380CC4-5D6E-409C-BE32-E72D297353CC}">
                <c16:uniqueId val="{00000013-A366-47E5-9E84-91ECB2DB5FCF}"/>
              </c:ext>
            </c:extLst>
          </c:dPt>
          <c:dPt>
            <c:idx val="9"/>
            <c:bubble3D val="0"/>
            <c:extLst>
              <c:ext xmlns:c16="http://schemas.microsoft.com/office/drawing/2014/chart" uri="{C3380CC4-5D6E-409C-BE32-E72D297353CC}">
                <c16:uniqueId val="{00000014-A366-47E5-9E84-91ECB2DB5FCF}"/>
              </c:ext>
            </c:extLst>
          </c:dPt>
          <c:dPt>
            <c:idx val="11"/>
            <c:bubble3D val="0"/>
            <c:extLst>
              <c:ext xmlns:c16="http://schemas.microsoft.com/office/drawing/2014/chart" uri="{C3380CC4-5D6E-409C-BE32-E72D297353CC}">
                <c16:uniqueId val="{00000015-A366-47E5-9E84-91ECB2DB5FCF}"/>
              </c:ext>
            </c:extLst>
          </c:dPt>
          <c:dPt>
            <c:idx val="13"/>
            <c:bubble3D val="0"/>
            <c:extLst>
              <c:ext xmlns:c16="http://schemas.microsoft.com/office/drawing/2014/chart" uri="{C3380CC4-5D6E-409C-BE32-E72D297353CC}">
                <c16:uniqueId val="{00000016-A366-47E5-9E84-91ECB2DB5FCF}"/>
              </c:ext>
            </c:extLst>
          </c:dPt>
          <c:dPt>
            <c:idx val="15"/>
            <c:bubble3D val="0"/>
            <c:extLst>
              <c:ext xmlns:c16="http://schemas.microsoft.com/office/drawing/2014/chart" uri="{C3380CC4-5D6E-409C-BE32-E72D297353CC}">
                <c16:uniqueId val="{00000017-A366-47E5-9E84-91ECB2DB5FCF}"/>
              </c:ext>
            </c:extLst>
          </c:dPt>
          <c:dPt>
            <c:idx val="17"/>
            <c:bubble3D val="0"/>
            <c:extLst>
              <c:ext xmlns:c16="http://schemas.microsoft.com/office/drawing/2014/chart" uri="{C3380CC4-5D6E-409C-BE32-E72D297353CC}">
                <c16:uniqueId val="{00000018-A366-47E5-9E84-91ECB2DB5FCF}"/>
              </c:ext>
            </c:extLst>
          </c:dPt>
          <c:dPt>
            <c:idx val="19"/>
            <c:bubble3D val="0"/>
            <c:extLst>
              <c:ext xmlns:c16="http://schemas.microsoft.com/office/drawing/2014/chart" uri="{C3380CC4-5D6E-409C-BE32-E72D297353CC}">
                <c16:uniqueId val="{00000019-A366-47E5-9E84-91ECB2DB5FCF}"/>
              </c:ext>
            </c:extLst>
          </c:dPt>
          <c:dPt>
            <c:idx val="21"/>
            <c:bubble3D val="0"/>
            <c:extLst>
              <c:ext xmlns:c16="http://schemas.microsoft.com/office/drawing/2014/chart" uri="{C3380CC4-5D6E-409C-BE32-E72D297353CC}">
                <c16:uniqueId val="{0000001A-A366-47E5-9E84-91ECB2DB5FCF}"/>
              </c:ext>
            </c:extLst>
          </c:dPt>
          <c:dPt>
            <c:idx val="23"/>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1D-A366-47E5-9E84-91ECB2DB5FCF}"/>
              </c:ext>
            </c:extLst>
          </c:dPt>
          <c:dPt>
            <c:idx val="3"/>
            <c:bubble3D val="0"/>
            <c:extLst>
              <c:ext xmlns:c16="http://schemas.microsoft.com/office/drawing/2014/chart" uri="{C3380CC4-5D6E-409C-BE32-E72D297353CC}">
                <c16:uniqueId val="{0000001E-A366-47E5-9E84-91ECB2DB5FCF}"/>
              </c:ext>
            </c:extLst>
          </c:dPt>
          <c:dPt>
            <c:idx val="5"/>
            <c:bubble3D val="0"/>
            <c:extLst>
              <c:ext xmlns:c16="http://schemas.microsoft.com/office/drawing/2014/chart" uri="{C3380CC4-5D6E-409C-BE32-E72D297353CC}">
                <c16:uniqueId val="{0000001F-A366-47E5-9E84-91ECB2DB5FCF}"/>
              </c:ext>
            </c:extLst>
          </c:dPt>
          <c:dPt>
            <c:idx val="7"/>
            <c:bubble3D val="0"/>
            <c:extLst>
              <c:ext xmlns:c16="http://schemas.microsoft.com/office/drawing/2014/chart" uri="{C3380CC4-5D6E-409C-BE32-E72D297353CC}">
                <c16:uniqueId val="{00000020-A366-47E5-9E84-91ECB2DB5FCF}"/>
              </c:ext>
            </c:extLst>
          </c:dPt>
          <c:dPt>
            <c:idx val="9"/>
            <c:bubble3D val="0"/>
            <c:extLst>
              <c:ext xmlns:c16="http://schemas.microsoft.com/office/drawing/2014/chart" uri="{C3380CC4-5D6E-409C-BE32-E72D297353CC}">
                <c16:uniqueId val="{00000021-A366-47E5-9E84-91ECB2DB5FCF}"/>
              </c:ext>
            </c:extLst>
          </c:dPt>
          <c:dPt>
            <c:idx val="11"/>
            <c:bubble3D val="0"/>
            <c:extLst>
              <c:ext xmlns:c16="http://schemas.microsoft.com/office/drawing/2014/chart" uri="{C3380CC4-5D6E-409C-BE32-E72D297353CC}">
                <c16:uniqueId val="{00000022-A366-47E5-9E84-91ECB2DB5FCF}"/>
              </c:ext>
            </c:extLst>
          </c:dPt>
          <c:dPt>
            <c:idx val="13"/>
            <c:bubble3D val="0"/>
            <c:extLst>
              <c:ext xmlns:c16="http://schemas.microsoft.com/office/drawing/2014/chart" uri="{C3380CC4-5D6E-409C-BE32-E72D297353CC}">
                <c16:uniqueId val="{00000023-A366-47E5-9E84-91ECB2DB5FCF}"/>
              </c:ext>
            </c:extLst>
          </c:dPt>
          <c:dPt>
            <c:idx val="15"/>
            <c:bubble3D val="0"/>
            <c:extLst>
              <c:ext xmlns:c16="http://schemas.microsoft.com/office/drawing/2014/chart" uri="{C3380CC4-5D6E-409C-BE32-E72D297353CC}">
                <c16:uniqueId val="{00000024-A366-47E5-9E84-91ECB2DB5FCF}"/>
              </c:ext>
            </c:extLst>
          </c:dPt>
          <c:dPt>
            <c:idx val="17"/>
            <c:bubble3D val="0"/>
            <c:extLst>
              <c:ext xmlns:c16="http://schemas.microsoft.com/office/drawing/2014/chart" uri="{C3380CC4-5D6E-409C-BE32-E72D297353CC}">
                <c16:uniqueId val="{00000025-A366-47E5-9E84-91ECB2DB5FCF}"/>
              </c:ext>
            </c:extLst>
          </c:dPt>
          <c:dPt>
            <c:idx val="19"/>
            <c:bubble3D val="0"/>
            <c:extLst>
              <c:ext xmlns:c16="http://schemas.microsoft.com/office/drawing/2014/chart" uri="{C3380CC4-5D6E-409C-BE32-E72D297353CC}">
                <c16:uniqueId val="{00000026-A366-47E5-9E84-91ECB2DB5FCF}"/>
              </c:ext>
            </c:extLst>
          </c:dPt>
          <c:dPt>
            <c:idx val="21"/>
            <c:bubble3D val="0"/>
            <c:extLst>
              <c:ext xmlns:c16="http://schemas.microsoft.com/office/drawing/2014/chart" uri="{C3380CC4-5D6E-409C-BE32-E72D297353CC}">
                <c16:uniqueId val="{00000027-A366-47E5-9E84-91ECB2DB5FCF}"/>
              </c:ext>
            </c:extLst>
          </c:dPt>
          <c:dPt>
            <c:idx val="23"/>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pt idx="23">
                  <c:v>-0.45</c:v>
                </c:pt>
                <c:pt idx="24">
                  <c:v>-0.55000000000000004</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2A-A366-47E5-9E84-91ECB2DB5FCF}"/>
              </c:ext>
            </c:extLst>
          </c:dPt>
          <c:dPt>
            <c:idx val="2"/>
            <c:marker>
              <c:symbol val="circle"/>
              <c:size val="7"/>
            </c:marker>
            <c:bubble3D val="0"/>
            <c:extLst>
              <c:ext xmlns:c16="http://schemas.microsoft.com/office/drawing/2014/chart" uri="{C3380CC4-5D6E-409C-BE32-E72D297353CC}">
                <c16:uniqueId val="{00000036-A366-47E5-9E84-91ECB2DB5FCF}"/>
              </c:ext>
            </c:extLst>
          </c:dPt>
          <c:dPt>
            <c:idx val="3"/>
            <c:marker>
              <c:symbol val="circle"/>
              <c:size val="7"/>
            </c:marker>
            <c:bubble3D val="0"/>
            <c:extLst>
              <c:ext xmlns:c16="http://schemas.microsoft.com/office/drawing/2014/chart" uri="{C3380CC4-5D6E-409C-BE32-E72D297353CC}">
                <c16:uniqueId val="{0000002B-A366-47E5-9E84-91ECB2DB5FCF}"/>
              </c:ext>
            </c:extLst>
          </c:dPt>
          <c:dPt>
            <c:idx val="5"/>
            <c:marker>
              <c:symbol val="circle"/>
              <c:size val="7"/>
            </c:marker>
            <c:bubble3D val="0"/>
            <c:extLst>
              <c:ext xmlns:c16="http://schemas.microsoft.com/office/drawing/2014/chart" uri="{C3380CC4-5D6E-409C-BE32-E72D297353CC}">
                <c16:uniqueId val="{0000002C-A366-47E5-9E84-91ECB2DB5FCF}"/>
              </c:ext>
            </c:extLst>
          </c:dPt>
          <c:dPt>
            <c:idx val="7"/>
            <c:marker>
              <c:symbol val="circle"/>
              <c:size val="7"/>
            </c:marker>
            <c:bubble3D val="0"/>
            <c:extLst>
              <c:ext xmlns:c16="http://schemas.microsoft.com/office/drawing/2014/chart" uri="{C3380CC4-5D6E-409C-BE32-E72D297353CC}">
                <c16:uniqueId val="{0000002D-A366-47E5-9E84-91ECB2DB5FCF}"/>
              </c:ext>
            </c:extLst>
          </c:dPt>
          <c:dPt>
            <c:idx val="9"/>
            <c:marker>
              <c:symbol val="circle"/>
              <c:size val="7"/>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6.95</c:v>
                </c:pt>
                <c:pt idx="2">
                  <c:v>7.16</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74886704"/>
        <c:crosses val="autoZero"/>
        <c:auto val="1"/>
        <c:lblAlgn val="ctr"/>
        <c:lblOffset val="100"/>
        <c:tickLblSkip val="1"/>
        <c:tickMarkSkip val="1"/>
        <c:noMultiLvlLbl val="0"/>
      </c:catAx>
      <c:valAx>
        <c:axId val="574886704"/>
        <c:scaling>
          <c:orientation val="minMax"/>
          <c:max val="20"/>
          <c:min val="-2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834039696902779E-2"/>
          <c:y val="7.2554794482513507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0B5B-4461-991D-ACF43C92257C}"/>
              </c:ext>
            </c:extLst>
          </c:dPt>
          <c:dPt>
            <c:idx val="3"/>
            <c:bubble3D val="0"/>
            <c:extLst>
              <c:ext xmlns:c16="http://schemas.microsoft.com/office/drawing/2014/chart" uri="{C3380CC4-5D6E-409C-BE32-E72D297353CC}">
                <c16:uniqueId val="{0000000F-0B5B-4461-991D-ACF43C92257C}"/>
              </c:ext>
            </c:extLst>
          </c:dPt>
          <c:dPt>
            <c:idx val="5"/>
            <c:bubble3D val="0"/>
            <c:extLst>
              <c:ext xmlns:c16="http://schemas.microsoft.com/office/drawing/2014/chart" uri="{C3380CC4-5D6E-409C-BE32-E72D297353CC}">
                <c16:uniqueId val="{00000010-0B5B-4461-991D-ACF43C92257C}"/>
              </c:ext>
            </c:extLst>
          </c:dPt>
          <c:dPt>
            <c:idx val="7"/>
            <c:bubble3D val="0"/>
            <c:extLst>
              <c:ext xmlns:c16="http://schemas.microsoft.com/office/drawing/2014/chart" uri="{C3380CC4-5D6E-409C-BE32-E72D297353CC}">
                <c16:uniqueId val="{00000011-0B5B-4461-991D-ACF43C92257C}"/>
              </c:ext>
            </c:extLst>
          </c:dPt>
          <c:dPt>
            <c:idx val="9"/>
            <c:bubble3D val="0"/>
            <c:extLst>
              <c:ext xmlns:c16="http://schemas.microsoft.com/office/drawing/2014/chart" uri="{C3380CC4-5D6E-409C-BE32-E72D297353CC}">
                <c16:uniqueId val="{00000012-0B5B-4461-991D-ACF43C92257C}"/>
              </c:ext>
            </c:extLst>
          </c:dPt>
          <c:dPt>
            <c:idx val="11"/>
            <c:bubble3D val="0"/>
            <c:extLst>
              <c:ext xmlns:c16="http://schemas.microsoft.com/office/drawing/2014/chart" uri="{C3380CC4-5D6E-409C-BE32-E72D297353CC}">
                <c16:uniqueId val="{00000013-0B5B-4461-991D-ACF43C92257C}"/>
              </c:ext>
            </c:extLst>
          </c:dPt>
          <c:dPt>
            <c:idx val="13"/>
            <c:bubble3D val="0"/>
            <c:extLst>
              <c:ext xmlns:c16="http://schemas.microsoft.com/office/drawing/2014/chart" uri="{C3380CC4-5D6E-409C-BE32-E72D297353CC}">
                <c16:uniqueId val="{00000014-0B5B-4461-991D-ACF43C92257C}"/>
              </c:ext>
            </c:extLst>
          </c:dPt>
          <c:dPt>
            <c:idx val="15"/>
            <c:bubble3D val="0"/>
            <c:extLst>
              <c:ext xmlns:c16="http://schemas.microsoft.com/office/drawing/2014/chart" uri="{C3380CC4-5D6E-409C-BE32-E72D297353CC}">
                <c16:uniqueId val="{00000015-0B5B-4461-991D-ACF43C92257C}"/>
              </c:ext>
            </c:extLst>
          </c:dPt>
          <c:dPt>
            <c:idx val="17"/>
            <c:bubble3D val="0"/>
            <c:extLst>
              <c:ext xmlns:c16="http://schemas.microsoft.com/office/drawing/2014/chart" uri="{C3380CC4-5D6E-409C-BE32-E72D297353CC}">
                <c16:uniqueId val="{00000016-0B5B-4461-991D-ACF43C92257C}"/>
              </c:ext>
            </c:extLst>
          </c:dPt>
          <c:dPt>
            <c:idx val="19"/>
            <c:bubble3D val="0"/>
            <c:extLst>
              <c:ext xmlns:c16="http://schemas.microsoft.com/office/drawing/2014/chart" uri="{C3380CC4-5D6E-409C-BE32-E72D297353CC}">
                <c16:uniqueId val="{00000017-0B5B-4461-991D-ACF43C92257C}"/>
              </c:ext>
            </c:extLst>
          </c:dPt>
          <c:dPt>
            <c:idx val="21"/>
            <c:bubble3D val="0"/>
            <c:extLst>
              <c:ext xmlns:c16="http://schemas.microsoft.com/office/drawing/2014/chart" uri="{C3380CC4-5D6E-409C-BE32-E72D297353CC}">
                <c16:uniqueId val="{00000018-0B5B-4461-991D-ACF43C92257C}"/>
              </c:ext>
            </c:extLst>
          </c:dPt>
          <c:dPt>
            <c:idx val="23"/>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0B5B-4461-991D-ACF43C92257C}"/>
              </c:ext>
            </c:extLst>
          </c:dPt>
          <c:dPt>
            <c:idx val="3"/>
            <c:bubble3D val="0"/>
            <c:extLst>
              <c:ext xmlns:c16="http://schemas.microsoft.com/office/drawing/2014/chart" uri="{C3380CC4-5D6E-409C-BE32-E72D297353CC}">
                <c16:uniqueId val="{0000001C-0B5B-4461-991D-ACF43C92257C}"/>
              </c:ext>
            </c:extLst>
          </c:dPt>
          <c:dPt>
            <c:idx val="5"/>
            <c:bubble3D val="0"/>
            <c:extLst>
              <c:ext xmlns:c16="http://schemas.microsoft.com/office/drawing/2014/chart" uri="{C3380CC4-5D6E-409C-BE32-E72D297353CC}">
                <c16:uniqueId val="{0000001D-0B5B-4461-991D-ACF43C92257C}"/>
              </c:ext>
            </c:extLst>
          </c:dPt>
          <c:dPt>
            <c:idx val="7"/>
            <c:bubble3D val="0"/>
            <c:extLst>
              <c:ext xmlns:c16="http://schemas.microsoft.com/office/drawing/2014/chart" uri="{C3380CC4-5D6E-409C-BE32-E72D297353CC}">
                <c16:uniqueId val="{0000001E-0B5B-4461-991D-ACF43C92257C}"/>
              </c:ext>
            </c:extLst>
          </c:dPt>
          <c:dPt>
            <c:idx val="9"/>
            <c:bubble3D val="0"/>
            <c:extLst>
              <c:ext xmlns:c16="http://schemas.microsoft.com/office/drawing/2014/chart" uri="{C3380CC4-5D6E-409C-BE32-E72D297353CC}">
                <c16:uniqueId val="{0000001F-0B5B-4461-991D-ACF43C92257C}"/>
              </c:ext>
            </c:extLst>
          </c:dPt>
          <c:dPt>
            <c:idx val="11"/>
            <c:bubble3D val="0"/>
            <c:extLst>
              <c:ext xmlns:c16="http://schemas.microsoft.com/office/drawing/2014/chart" uri="{C3380CC4-5D6E-409C-BE32-E72D297353CC}">
                <c16:uniqueId val="{00000020-0B5B-4461-991D-ACF43C92257C}"/>
              </c:ext>
            </c:extLst>
          </c:dPt>
          <c:dPt>
            <c:idx val="13"/>
            <c:bubble3D val="0"/>
            <c:extLst>
              <c:ext xmlns:c16="http://schemas.microsoft.com/office/drawing/2014/chart" uri="{C3380CC4-5D6E-409C-BE32-E72D297353CC}">
                <c16:uniqueId val="{00000021-0B5B-4461-991D-ACF43C92257C}"/>
              </c:ext>
            </c:extLst>
          </c:dPt>
          <c:dPt>
            <c:idx val="15"/>
            <c:bubble3D val="0"/>
            <c:extLst>
              <c:ext xmlns:c16="http://schemas.microsoft.com/office/drawing/2014/chart" uri="{C3380CC4-5D6E-409C-BE32-E72D297353CC}">
                <c16:uniqueId val="{00000022-0B5B-4461-991D-ACF43C92257C}"/>
              </c:ext>
            </c:extLst>
          </c:dPt>
          <c:dPt>
            <c:idx val="17"/>
            <c:bubble3D val="0"/>
            <c:extLst>
              <c:ext xmlns:c16="http://schemas.microsoft.com/office/drawing/2014/chart" uri="{C3380CC4-5D6E-409C-BE32-E72D297353CC}">
                <c16:uniqueId val="{00000023-0B5B-4461-991D-ACF43C92257C}"/>
              </c:ext>
            </c:extLst>
          </c:dPt>
          <c:dPt>
            <c:idx val="19"/>
            <c:bubble3D val="0"/>
            <c:extLst>
              <c:ext xmlns:c16="http://schemas.microsoft.com/office/drawing/2014/chart" uri="{C3380CC4-5D6E-409C-BE32-E72D297353CC}">
                <c16:uniqueId val="{00000024-0B5B-4461-991D-ACF43C92257C}"/>
              </c:ext>
            </c:extLst>
          </c:dPt>
          <c:dPt>
            <c:idx val="21"/>
            <c:bubble3D val="0"/>
            <c:extLst>
              <c:ext xmlns:c16="http://schemas.microsoft.com/office/drawing/2014/chart" uri="{C3380CC4-5D6E-409C-BE32-E72D297353CC}">
                <c16:uniqueId val="{00000025-0B5B-4461-991D-ACF43C92257C}"/>
              </c:ext>
            </c:extLst>
          </c:dPt>
          <c:dPt>
            <c:idx val="23"/>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0B5B-4461-991D-ACF43C92257C}"/>
              </c:ext>
            </c:extLst>
          </c:dPt>
          <c:dPt>
            <c:idx val="3"/>
            <c:bubble3D val="0"/>
            <c:extLst>
              <c:ext xmlns:c16="http://schemas.microsoft.com/office/drawing/2014/chart" uri="{C3380CC4-5D6E-409C-BE32-E72D297353CC}">
                <c16:uniqueId val="{00000029-0B5B-4461-991D-ACF43C92257C}"/>
              </c:ext>
            </c:extLst>
          </c:dPt>
          <c:dPt>
            <c:idx val="5"/>
            <c:bubble3D val="0"/>
            <c:extLst>
              <c:ext xmlns:c16="http://schemas.microsoft.com/office/drawing/2014/chart" uri="{C3380CC4-5D6E-409C-BE32-E72D297353CC}">
                <c16:uniqueId val="{0000002A-0B5B-4461-991D-ACF43C92257C}"/>
              </c:ext>
            </c:extLst>
          </c:dPt>
          <c:dPt>
            <c:idx val="7"/>
            <c:bubble3D val="0"/>
            <c:extLst>
              <c:ext xmlns:c16="http://schemas.microsoft.com/office/drawing/2014/chart" uri="{C3380CC4-5D6E-409C-BE32-E72D297353CC}">
                <c16:uniqueId val="{0000002B-0B5B-4461-991D-ACF43C92257C}"/>
              </c:ext>
            </c:extLst>
          </c:dPt>
          <c:dPt>
            <c:idx val="9"/>
            <c:bubble3D val="0"/>
            <c:extLst>
              <c:ext xmlns:c16="http://schemas.microsoft.com/office/drawing/2014/chart" uri="{C3380CC4-5D6E-409C-BE32-E72D297353CC}">
                <c16:uniqueId val="{0000002C-0B5B-4461-991D-ACF43C92257C}"/>
              </c:ext>
            </c:extLst>
          </c:dPt>
          <c:dPt>
            <c:idx val="11"/>
            <c:bubble3D val="0"/>
            <c:extLst>
              <c:ext xmlns:c16="http://schemas.microsoft.com/office/drawing/2014/chart" uri="{C3380CC4-5D6E-409C-BE32-E72D297353CC}">
                <c16:uniqueId val="{0000002D-0B5B-4461-991D-ACF43C92257C}"/>
              </c:ext>
            </c:extLst>
          </c:dPt>
          <c:dPt>
            <c:idx val="13"/>
            <c:bubble3D val="0"/>
            <c:extLst>
              <c:ext xmlns:c16="http://schemas.microsoft.com/office/drawing/2014/chart" uri="{C3380CC4-5D6E-409C-BE32-E72D297353CC}">
                <c16:uniqueId val="{0000002E-0B5B-4461-991D-ACF43C92257C}"/>
              </c:ext>
            </c:extLst>
          </c:dPt>
          <c:dPt>
            <c:idx val="15"/>
            <c:bubble3D val="0"/>
            <c:extLst>
              <c:ext xmlns:c16="http://schemas.microsoft.com/office/drawing/2014/chart" uri="{C3380CC4-5D6E-409C-BE32-E72D297353CC}">
                <c16:uniqueId val="{0000002F-0B5B-4461-991D-ACF43C92257C}"/>
              </c:ext>
            </c:extLst>
          </c:dPt>
          <c:dPt>
            <c:idx val="17"/>
            <c:bubble3D val="0"/>
            <c:extLst>
              <c:ext xmlns:c16="http://schemas.microsoft.com/office/drawing/2014/chart" uri="{C3380CC4-5D6E-409C-BE32-E72D297353CC}">
                <c16:uniqueId val="{00000030-0B5B-4461-991D-ACF43C92257C}"/>
              </c:ext>
            </c:extLst>
          </c:dPt>
          <c:dPt>
            <c:idx val="19"/>
            <c:bubble3D val="0"/>
            <c:extLst>
              <c:ext xmlns:c16="http://schemas.microsoft.com/office/drawing/2014/chart" uri="{C3380CC4-5D6E-409C-BE32-E72D297353CC}">
                <c16:uniqueId val="{00000031-0B5B-4461-991D-ACF43C92257C}"/>
              </c:ext>
            </c:extLst>
          </c:dPt>
          <c:dPt>
            <c:idx val="21"/>
            <c:bubble3D val="0"/>
            <c:extLst>
              <c:ext xmlns:c16="http://schemas.microsoft.com/office/drawing/2014/chart" uri="{C3380CC4-5D6E-409C-BE32-E72D297353CC}">
                <c16:uniqueId val="{00000032-0B5B-4461-991D-ACF43C92257C}"/>
              </c:ext>
            </c:extLst>
          </c:dPt>
          <c:dPt>
            <c:idx val="23"/>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pt idx="23">
                  <c:v>-9.81</c:v>
                </c:pt>
                <c:pt idx="24">
                  <c:v>-9.26</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0B5B-4461-991D-ACF43C92257C}"/>
              </c:ext>
            </c:extLst>
          </c:dPt>
          <c:dPt>
            <c:idx val="2"/>
            <c:marker>
              <c:symbol val="circle"/>
              <c:size val="7"/>
            </c:marker>
            <c:bubble3D val="0"/>
            <c:extLst>
              <c:ext xmlns:c16="http://schemas.microsoft.com/office/drawing/2014/chart" uri="{C3380CC4-5D6E-409C-BE32-E72D297353CC}">
                <c16:uniqueId val="{0000003C-B959-4B91-838A-1A1D86462792}"/>
              </c:ext>
            </c:extLst>
          </c:dPt>
          <c:dPt>
            <c:idx val="3"/>
            <c:marker>
              <c:symbol val="circle"/>
              <c:size val="7"/>
            </c:marker>
            <c:bubble3D val="0"/>
            <c:extLst>
              <c:ext xmlns:c16="http://schemas.microsoft.com/office/drawing/2014/chart" uri="{C3380CC4-5D6E-409C-BE32-E72D297353CC}">
                <c16:uniqueId val="{00000036-0B5B-4461-991D-ACF43C92257C}"/>
              </c:ext>
            </c:extLst>
          </c:dPt>
          <c:dPt>
            <c:idx val="5"/>
            <c:marker>
              <c:symbol val="circle"/>
              <c:size val="7"/>
            </c:marker>
            <c:bubble3D val="0"/>
            <c:extLst>
              <c:ext xmlns:c16="http://schemas.microsoft.com/office/drawing/2014/chart" uri="{C3380CC4-5D6E-409C-BE32-E72D297353CC}">
                <c16:uniqueId val="{00000037-0B5B-4461-991D-ACF43C92257C}"/>
              </c:ext>
            </c:extLst>
          </c:dPt>
          <c:dPt>
            <c:idx val="7"/>
            <c:marker>
              <c:symbol val="circle"/>
              <c:size val="7"/>
            </c:marker>
            <c:bubble3D val="0"/>
            <c:extLst>
              <c:ext xmlns:c16="http://schemas.microsoft.com/office/drawing/2014/chart" uri="{C3380CC4-5D6E-409C-BE32-E72D297353CC}">
                <c16:uniqueId val="{00000038-0B5B-4461-991D-ACF43C92257C}"/>
              </c:ext>
            </c:extLst>
          </c:dPt>
          <c:dPt>
            <c:idx val="9"/>
            <c:marker>
              <c:symbol val="circle"/>
              <c:size val="7"/>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Pt>
            <c:idx val="21"/>
            <c:marker>
              <c:symbol val="circle"/>
              <c:size val="7"/>
            </c:marker>
            <c:bubble3D val="0"/>
            <c:extLst>
              <c:ext xmlns:c16="http://schemas.microsoft.com/office/drawing/2014/chart" uri="{C3380CC4-5D6E-409C-BE32-E72D297353CC}">
                <c16:uniqueId val="{0000003A-05D4-4CDA-B9B0-F2AC92320AAB}"/>
              </c:ext>
            </c:extLst>
          </c:dPt>
          <c:dPt>
            <c:idx val="23"/>
            <c:marker>
              <c:symbol val="circle"/>
              <c:size val="7"/>
            </c:marker>
            <c:bubble3D val="0"/>
            <c:extLst>
              <c:ext xmlns:c16="http://schemas.microsoft.com/office/drawing/2014/chart" uri="{C3380CC4-5D6E-409C-BE32-E72D297353CC}">
                <c16:uniqueId val="{0000003B-6D99-4BC8-B423-DEECEE54D82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4.57</c:v>
                </c:pt>
                <c:pt idx="2">
                  <c:v>5.31</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0648"/>
        <c:crosses val="autoZero"/>
        <c:auto val="1"/>
        <c:lblAlgn val="ctr"/>
        <c:lblOffset val="100"/>
        <c:tickLblSkip val="1"/>
        <c:tickMarkSkip val="1"/>
        <c:noMultiLvlLbl val="0"/>
      </c:catAx>
      <c:valAx>
        <c:axId val="434300648"/>
        <c:scaling>
          <c:orientation val="minMax"/>
          <c:max val="2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1B-1FB6-4DA3-BB68-573E2268F806}"/>
              </c:ext>
            </c:extLst>
          </c:dPt>
          <c:dPt>
            <c:idx val="3"/>
            <c:bubble3D val="0"/>
            <c:extLst>
              <c:ext xmlns:c16="http://schemas.microsoft.com/office/drawing/2014/chart" uri="{C3380CC4-5D6E-409C-BE32-E72D297353CC}">
                <c16:uniqueId val="{0000001C-1FB6-4DA3-BB68-573E2268F806}"/>
              </c:ext>
            </c:extLst>
          </c:dPt>
          <c:dPt>
            <c:idx val="5"/>
            <c:bubble3D val="0"/>
            <c:extLst>
              <c:ext xmlns:c16="http://schemas.microsoft.com/office/drawing/2014/chart" uri="{C3380CC4-5D6E-409C-BE32-E72D297353CC}">
                <c16:uniqueId val="{0000001D-1FB6-4DA3-BB68-573E2268F806}"/>
              </c:ext>
            </c:extLst>
          </c:dPt>
          <c:dPt>
            <c:idx val="7"/>
            <c:bubble3D val="0"/>
            <c:extLst>
              <c:ext xmlns:c16="http://schemas.microsoft.com/office/drawing/2014/chart" uri="{C3380CC4-5D6E-409C-BE32-E72D297353CC}">
                <c16:uniqueId val="{0000001E-1FB6-4DA3-BB68-573E2268F806}"/>
              </c:ext>
            </c:extLst>
          </c:dPt>
          <c:dPt>
            <c:idx val="9"/>
            <c:bubble3D val="0"/>
            <c:extLst>
              <c:ext xmlns:c16="http://schemas.microsoft.com/office/drawing/2014/chart" uri="{C3380CC4-5D6E-409C-BE32-E72D297353CC}">
                <c16:uniqueId val="{0000001F-1FB6-4DA3-BB68-573E2268F806}"/>
              </c:ext>
            </c:extLst>
          </c:dPt>
          <c:dPt>
            <c:idx val="11"/>
            <c:bubble3D val="0"/>
            <c:extLst>
              <c:ext xmlns:c16="http://schemas.microsoft.com/office/drawing/2014/chart" uri="{C3380CC4-5D6E-409C-BE32-E72D297353CC}">
                <c16:uniqueId val="{00000020-1FB6-4DA3-BB68-573E2268F806}"/>
              </c:ext>
            </c:extLst>
          </c:dPt>
          <c:dPt>
            <c:idx val="13"/>
            <c:bubble3D val="0"/>
            <c:extLst>
              <c:ext xmlns:c16="http://schemas.microsoft.com/office/drawing/2014/chart" uri="{C3380CC4-5D6E-409C-BE32-E72D297353CC}">
                <c16:uniqueId val="{00000021-1FB6-4DA3-BB68-573E2268F806}"/>
              </c:ext>
            </c:extLst>
          </c:dPt>
          <c:dPt>
            <c:idx val="15"/>
            <c:bubble3D val="0"/>
            <c:extLst>
              <c:ext xmlns:c16="http://schemas.microsoft.com/office/drawing/2014/chart" uri="{C3380CC4-5D6E-409C-BE32-E72D297353CC}">
                <c16:uniqueId val="{00000022-1FB6-4DA3-BB68-573E2268F806}"/>
              </c:ext>
            </c:extLst>
          </c:dPt>
          <c:dPt>
            <c:idx val="17"/>
            <c:bubble3D val="0"/>
            <c:extLst>
              <c:ext xmlns:c16="http://schemas.microsoft.com/office/drawing/2014/chart" uri="{C3380CC4-5D6E-409C-BE32-E72D297353CC}">
                <c16:uniqueId val="{00000023-1FB6-4DA3-BB68-573E2268F806}"/>
              </c:ext>
            </c:extLst>
          </c:dPt>
          <c:dPt>
            <c:idx val="19"/>
            <c:bubble3D val="0"/>
            <c:extLst>
              <c:ext xmlns:c16="http://schemas.microsoft.com/office/drawing/2014/chart" uri="{C3380CC4-5D6E-409C-BE32-E72D297353CC}">
                <c16:uniqueId val="{00000024-1FB6-4DA3-BB68-573E2268F806}"/>
              </c:ext>
            </c:extLst>
          </c:dPt>
          <c:dPt>
            <c:idx val="21"/>
            <c:bubble3D val="0"/>
            <c:extLst>
              <c:ext xmlns:c16="http://schemas.microsoft.com/office/drawing/2014/chart" uri="{C3380CC4-5D6E-409C-BE32-E72D297353CC}">
                <c16:uniqueId val="{00000025-1FB6-4DA3-BB68-573E2268F806}"/>
              </c:ext>
            </c:extLst>
          </c:dPt>
          <c:dPt>
            <c:idx val="23"/>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8-1FB6-4DA3-BB68-573E2268F806}"/>
              </c:ext>
            </c:extLst>
          </c:dPt>
          <c:dPt>
            <c:idx val="3"/>
            <c:bubble3D val="0"/>
            <c:extLst>
              <c:ext xmlns:c16="http://schemas.microsoft.com/office/drawing/2014/chart" uri="{C3380CC4-5D6E-409C-BE32-E72D297353CC}">
                <c16:uniqueId val="{00000029-1FB6-4DA3-BB68-573E2268F806}"/>
              </c:ext>
            </c:extLst>
          </c:dPt>
          <c:dPt>
            <c:idx val="5"/>
            <c:bubble3D val="0"/>
            <c:extLst>
              <c:ext xmlns:c16="http://schemas.microsoft.com/office/drawing/2014/chart" uri="{C3380CC4-5D6E-409C-BE32-E72D297353CC}">
                <c16:uniqueId val="{0000002A-1FB6-4DA3-BB68-573E2268F806}"/>
              </c:ext>
            </c:extLst>
          </c:dPt>
          <c:dPt>
            <c:idx val="7"/>
            <c:bubble3D val="0"/>
            <c:extLst>
              <c:ext xmlns:c16="http://schemas.microsoft.com/office/drawing/2014/chart" uri="{C3380CC4-5D6E-409C-BE32-E72D297353CC}">
                <c16:uniqueId val="{0000002B-1FB6-4DA3-BB68-573E2268F806}"/>
              </c:ext>
            </c:extLst>
          </c:dPt>
          <c:dPt>
            <c:idx val="9"/>
            <c:bubble3D val="0"/>
            <c:extLst>
              <c:ext xmlns:c16="http://schemas.microsoft.com/office/drawing/2014/chart" uri="{C3380CC4-5D6E-409C-BE32-E72D297353CC}">
                <c16:uniqueId val="{0000002C-1FB6-4DA3-BB68-573E2268F806}"/>
              </c:ext>
            </c:extLst>
          </c:dPt>
          <c:dPt>
            <c:idx val="11"/>
            <c:bubble3D val="0"/>
            <c:extLst>
              <c:ext xmlns:c16="http://schemas.microsoft.com/office/drawing/2014/chart" uri="{C3380CC4-5D6E-409C-BE32-E72D297353CC}">
                <c16:uniqueId val="{0000002D-1FB6-4DA3-BB68-573E2268F806}"/>
              </c:ext>
            </c:extLst>
          </c:dPt>
          <c:dPt>
            <c:idx val="13"/>
            <c:bubble3D val="0"/>
            <c:extLst>
              <c:ext xmlns:c16="http://schemas.microsoft.com/office/drawing/2014/chart" uri="{C3380CC4-5D6E-409C-BE32-E72D297353CC}">
                <c16:uniqueId val="{0000002E-1FB6-4DA3-BB68-573E2268F806}"/>
              </c:ext>
            </c:extLst>
          </c:dPt>
          <c:dPt>
            <c:idx val="15"/>
            <c:bubble3D val="0"/>
            <c:extLst>
              <c:ext xmlns:c16="http://schemas.microsoft.com/office/drawing/2014/chart" uri="{C3380CC4-5D6E-409C-BE32-E72D297353CC}">
                <c16:uniqueId val="{0000002F-1FB6-4DA3-BB68-573E2268F806}"/>
              </c:ext>
            </c:extLst>
          </c:dPt>
          <c:dPt>
            <c:idx val="17"/>
            <c:bubble3D val="0"/>
            <c:extLst>
              <c:ext xmlns:c16="http://schemas.microsoft.com/office/drawing/2014/chart" uri="{C3380CC4-5D6E-409C-BE32-E72D297353CC}">
                <c16:uniqueId val="{00000030-1FB6-4DA3-BB68-573E2268F806}"/>
              </c:ext>
            </c:extLst>
          </c:dPt>
          <c:dPt>
            <c:idx val="19"/>
            <c:bubble3D val="0"/>
            <c:extLst>
              <c:ext xmlns:c16="http://schemas.microsoft.com/office/drawing/2014/chart" uri="{C3380CC4-5D6E-409C-BE32-E72D297353CC}">
                <c16:uniqueId val="{00000031-1FB6-4DA3-BB68-573E2268F806}"/>
              </c:ext>
            </c:extLst>
          </c:dPt>
          <c:dPt>
            <c:idx val="21"/>
            <c:bubble3D val="0"/>
            <c:extLst>
              <c:ext xmlns:c16="http://schemas.microsoft.com/office/drawing/2014/chart" uri="{C3380CC4-5D6E-409C-BE32-E72D297353CC}">
                <c16:uniqueId val="{00000032-1FB6-4DA3-BB68-573E2268F806}"/>
              </c:ext>
            </c:extLst>
          </c:dPt>
          <c:dPt>
            <c:idx val="23"/>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5-1FB6-4DA3-BB68-573E2268F806}"/>
              </c:ext>
            </c:extLst>
          </c:dPt>
          <c:dPt>
            <c:idx val="3"/>
            <c:bubble3D val="0"/>
            <c:extLst>
              <c:ext xmlns:c16="http://schemas.microsoft.com/office/drawing/2014/chart" uri="{C3380CC4-5D6E-409C-BE32-E72D297353CC}">
                <c16:uniqueId val="{00000036-1FB6-4DA3-BB68-573E2268F806}"/>
              </c:ext>
            </c:extLst>
          </c:dPt>
          <c:dPt>
            <c:idx val="5"/>
            <c:bubble3D val="0"/>
            <c:extLst>
              <c:ext xmlns:c16="http://schemas.microsoft.com/office/drawing/2014/chart" uri="{C3380CC4-5D6E-409C-BE32-E72D297353CC}">
                <c16:uniqueId val="{00000037-1FB6-4DA3-BB68-573E2268F806}"/>
              </c:ext>
            </c:extLst>
          </c:dPt>
          <c:dPt>
            <c:idx val="7"/>
            <c:bubble3D val="0"/>
            <c:extLst>
              <c:ext xmlns:c16="http://schemas.microsoft.com/office/drawing/2014/chart" uri="{C3380CC4-5D6E-409C-BE32-E72D297353CC}">
                <c16:uniqueId val="{00000038-1FB6-4DA3-BB68-573E2268F806}"/>
              </c:ext>
            </c:extLst>
          </c:dPt>
          <c:dPt>
            <c:idx val="9"/>
            <c:bubble3D val="0"/>
            <c:extLst>
              <c:ext xmlns:c16="http://schemas.microsoft.com/office/drawing/2014/chart" uri="{C3380CC4-5D6E-409C-BE32-E72D297353CC}">
                <c16:uniqueId val="{00000039-1FB6-4DA3-BB68-573E2268F806}"/>
              </c:ext>
            </c:extLst>
          </c:dPt>
          <c:dPt>
            <c:idx val="11"/>
            <c:bubble3D val="0"/>
            <c:extLst>
              <c:ext xmlns:c16="http://schemas.microsoft.com/office/drawing/2014/chart" uri="{C3380CC4-5D6E-409C-BE32-E72D297353CC}">
                <c16:uniqueId val="{0000003A-1FB6-4DA3-BB68-573E2268F806}"/>
              </c:ext>
            </c:extLst>
          </c:dPt>
          <c:dPt>
            <c:idx val="13"/>
            <c:bubble3D val="0"/>
            <c:extLst>
              <c:ext xmlns:c16="http://schemas.microsoft.com/office/drawing/2014/chart" uri="{C3380CC4-5D6E-409C-BE32-E72D297353CC}">
                <c16:uniqueId val="{0000003B-1FB6-4DA3-BB68-573E2268F806}"/>
              </c:ext>
            </c:extLst>
          </c:dPt>
          <c:dPt>
            <c:idx val="15"/>
            <c:bubble3D val="0"/>
            <c:extLst>
              <c:ext xmlns:c16="http://schemas.microsoft.com/office/drawing/2014/chart" uri="{C3380CC4-5D6E-409C-BE32-E72D297353CC}">
                <c16:uniqueId val="{0000003C-1FB6-4DA3-BB68-573E2268F806}"/>
              </c:ext>
            </c:extLst>
          </c:dPt>
          <c:dPt>
            <c:idx val="17"/>
            <c:bubble3D val="0"/>
            <c:extLst>
              <c:ext xmlns:c16="http://schemas.microsoft.com/office/drawing/2014/chart" uri="{C3380CC4-5D6E-409C-BE32-E72D297353CC}">
                <c16:uniqueId val="{0000003D-1FB6-4DA3-BB68-573E2268F806}"/>
              </c:ext>
            </c:extLst>
          </c:dPt>
          <c:dPt>
            <c:idx val="19"/>
            <c:bubble3D val="0"/>
            <c:extLst>
              <c:ext xmlns:c16="http://schemas.microsoft.com/office/drawing/2014/chart" uri="{C3380CC4-5D6E-409C-BE32-E72D297353CC}">
                <c16:uniqueId val="{0000003E-1FB6-4DA3-BB68-573E2268F806}"/>
              </c:ext>
            </c:extLst>
          </c:dPt>
          <c:dPt>
            <c:idx val="21"/>
            <c:bubble3D val="0"/>
            <c:extLst>
              <c:ext xmlns:c16="http://schemas.microsoft.com/office/drawing/2014/chart" uri="{C3380CC4-5D6E-409C-BE32-E72D297353CC}">
                <c16:uniqueId val="{0000003F-1FB6-4DA3-BB68-573E2268F806}"/>
              </c:ext>
            </c:extLst>
          </c:dPt>
          <c:dPt>
            <c:idx val="23"/>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pt idx="23">
                  <c:v>-0.39</c:v>
                </c:pt>
                <c:pt idx="24">
                  <c:v>0.16</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2-1FB6-4DA3-BB68-573E2268F806}"/>
              </c:ext>
            </c:extLst>
          </c:dPt>
          <c:dPt>
            <c:idx val="2"/>
            <c:marker>
              <c:symbol val="circle"/>
              <c:size val="7"/>
            </c:marker>
            <c:bubble3D val="0"/>
            <c:extLst>
              <c:ext xmlns:c16="http://schemas.microsoft.com/office/drawing/2014/chart" uri="{C3380CC4-5D6E-409C-BE32-E72D297353CC}">
                <c16:uniqueId val="{00000049-AD23-4150-AC83-1D9EEF8281F0}"/>
              </c:ext>
            </c:extLst>
          </c:dPt>
          <c:dPt>
            <c:idx val="3"/>
            <c:marker>
              <c:symbol val="circle"/>
              <c:size val="7"/>
            </c:marker>
            <c:bubble3D val="0"/>
            <c:extLst>
              <c:ext xmlns:c16="http://schemas.microsoft.com/office/drawing/2014/chart" uri="{C3380CC4-5D6E-409C-BE32-E72D297353CC}">
                <c16:uniqueId val="{00000043-1FB6-4DA3-BB68-573E2268F806}"/>
              </c:ext>
            </c:extLst>
          </c:dPt>
          <c:dPt>
            <c:idx val="5"/>
            <c:marker>
              <c:symbol val="circle"/>
              <c:size val="7"/>
            </c:marker>
            <c:bubble3D val="0"/>
            <c:extLst>
              <c:ext xmlns:c16="http://schemas.microsoft.com/office/drawing/2014/chart" uri="{C3380CC4-5D6E-409C-BE32-E72D297353CC}">
                <c16:uniqueId val="{00000044-1FB6-4DA3-BB68-573E2268F806}"/>
              </c:ext>
            </c:extLst>
          </c:dPt>
          <c:dPt>
            <c:idx val="7"/>
            <c:marker>
              <c:symbol val="circle"/>
              <c:size val="7"/>
            </c:marker>
            <c:bubble3D val="0"/>
            <c:extLst>
              <c:ext xmlns:c16="http://schemas.microsoft.com/office/drawing/2014/chart" uri="{C3380CC4-5D6E-409C-BE32-E72D297353CC}">
                <c16:uniqueId val="{00000045-1FB6-4DA3-BB68-573E2268F806}"/>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Pt>
            <c:idx val="21"/>
            <c:marker>
              <c:symbol val="circle"/>
              <c:size val="7"/>
            </c:marker>
            <c:bubble3D val="0"/>
            <c:extLst>
              <c:ext xmlns:c16="http://schemas.microsoft.com/office/drawing/2014/chart" uri="{C3380CC4-5D6E-409C-BE32-E72D297353CC}">
                <c16:uniqueId val="{00000047-175F-4573-B608-055E851B7467}"/>
              </c:ext>
            </c:extLst>
          </c:dPt>
          <c:dPt>
            <c:idx val="23"/>
            <c:marker>
              <c:symbol val="circle"/>
              <c:size val="7"/>
            </c:marker>
            <c:bubble3D val="0"/>
            <c:extLst>
              <c:ext xmlns:c16="http://schemas.microsoft.com/office/drawing/2014/chart" uri="{C3380CC4-5D6E-409C-BE32-E72D297353CC}">
                <c16:uniqueId val="{00000048-8590-4C46-9EBC-F4A2E10B36D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0.14000000000000001</c:v>
                </c:pt>
                <c:pt idx="2">
                  <c:v>0.69</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8688"/>
        <c:crosses val="autoZero"/>
        <c:auto val="1"/>
        <c:lblAlgn val="ctr"/>
        <c:lblOffset val="100"/>
        <c:tickLblSkip val="1"/>
        <c:tickMarkSkip val="1"/>
        <c:noMultiLvlLbl val="0"/>
      </c:catAx>
      <c:valAx>
        <c:axId val="4342986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pt idx="11" formatCode="#,##0_ ">
                  <c:v>87744</c:v>
                </c:pt>
              </c:numCache>
            </c:numRef>
          </c:val>
          <c:extLst>
            <c:ext xmlns:c16="http://schemas.microsoft.com/office/drawing/2014/chart" uri="{C3380CC4-5D6E-409C-BE32-E72D297353CC}">
              <c16:uniqueId val="{00000000-906B-4FD7-AE03-2D30314D467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06B-4FD7-AE03-2D30314D4677}"/>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06B-4FD7-AE03-2D30314D4677}"/>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06B-4FD7-AE03-2D30314D4677}"/>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06B-4FD7-AE03-2D30314D4677}"/>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06B-4FD7-AE03-2D30314D4677}"/>
                </c:ext>
              </c:extLst>
            </c:dLbl>
            <c:dLbl>
              <c:idx val="5"/>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06B-4FD7-AE03-2D30314D4677}"/>
                </c:ext>
              </c:extLst>
            </c:dLbl>
            <c:dLbl>
              <c:idx val="7"/>
              <c:layout>
                <c:manualLayout>
                  <c:x val="-5.0237053624495563E-3"/>
                  <c:y val="-2.62812089356110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06B-4FD7-AE03-2D30314D4677}"/>
                </c:ext>
              </c:extLst>
            </c:dLbl>
            <c:dLbl>
              <c:idx val="9"/>
              <c:layout>
                <c:manualLayout>
                  <c:x val="7.5355580436741038E-3"/>
                  <c:y val="-6.83311432325886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06B-4FD7-AE03-2D30314D4677}"/>
                </c:ext>
              </c:extLst>
            </c:dLbl>
            <c:dLbl>
              <c:idx val="11"/>
              <c:layout>
                <c:manualLayout>
                  <c:x val="-1.8420040205771734E-16"/>
                  <c:y val="-8.409986859395532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06B-4FD7-AE03-2D30314D4677}"/>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0_ ">
                  <c:v>90100</c:v>
                </c:pt>
              </c:numCache>
            </c:numRef>
          </c:val>
          <c:extLst>
            <c:ext xmlns:c16="http://schemas.microsoft.com/office/drawing/2014/chart" uri="{C3380CC4-5D6E-409C-BE32-E72D297353CC}">
              <c16:uniqueId val="{0000000A-906B-4FD7-AE03-2D30314D4677}"/>
            </c:ext>
          </c:extLst>
        </c:ser>
        <c:dLbls>
          <c:showLegendKey val="0"/>
          <c:showVal val="0"/>
          <c:showCatName val="0"/>
          <c:showSerName val="0"/>
          <c:showPercent val="0"/>
          <c:showBubbleSize val="0"/>
        </c:dLbls>
        <c:gapWidth val="100"/>
        <c:axId val="592823592"/>
        <c:axId val="592823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06B-4FD7-AE03-2D30314D4677}"/>
                </c:ext>
              </c:extLst>
            </c:dLbl>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-2E-3</c:v>
                </c:pt>
              </c:numCache>
            </c:numRef>
          </c:val>
          <c:smooth val="0"/>
          <c:extLst>
            <c:ext xmlns:c16="http://schemas.microsoft.com/office/drawing/2014/chart" uri="{C3380CC4-5D6E-409C-BE32-E72D297353CC}">
              <c16:uniqueId val="{0000000C-906B-4FD7-AE03-2D30314D4677}"/>
            </c:ext>
          </c:extLst>
        </c:ser>
        <c:dLbls>
          <c:showLegendKey val="0"/>
          <c:showVal val="0"/>
          <c:showCatName val="0"/>
          <c:showSerName val="0"/>
          <c:showPercent val="0"/>
          <c:showBubbleSize val="0"/>
        </c:dLbls>
        <c:marker val="1"/>
        <c:smooth val="0"/>
        <c:axId val="592824376"/>
        <c:axId val="592824768"/>
      </c:lineChart>
      <c:catAx>
        <c:axId val="592823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2823984"/>
        <c:crosses val="autoZero"/>
        <c:auto val="1"/>
        <c:lblAlgn val="ctr"/>
        <c:lblOffset val="100"/>
        <c:noMultiLvlLbl val="0"/>
      </c:catAx>
      <c:valAx>
        <c:axId val="592823984"/>
        <c:scaling>
          <c:orientation val="minMax"/>
          <c:max val="100000"/>
        </c:scaling>
        <c:delete val="0"/>
        <c:axPos val="l"/>
        <c:numFmt formatCode="0_);[Red]\(0\)" sourceLinked="0"/>
        <c:majorTickMark val="out"/>
        <c:minorTickMark val="none"/>
        <c:tickLblPos val="nextTo"/>
        <c:txPr>
          <a:bodyPr/>
          <a:lstStyle/>
          <a:p>
            <a:pPr>
              <a:defRPr sz="800">
                <a:latin typeface="+mn-lt"/>
              </a:defRPr>
            </a:pPr>
            <a:endParaRPr lang="zh-CN"/>
          </a:p>
        </c:txPr>
        <c:crossAx val="592823592"/>
        <c:crosses val="autoZero"/>
        <c:crossBetween val="between"/>
        <c:majorUnit val="5000"/>
      </c:valAx>
      <c:catAx>
        <c:axId val="592824376"/>
        <c:scaling>
          <c:orientation val="minMax"/>
        </c:scaling>
        <c:delete val="1"/>
        <c:axPos val="b"/>
        <c:numFmt formatCode="General" sourceLinked="1"/>
        <c:majorTickMark val="out"/>
        <c:minorTickMark val="none"/>
        <c:tickLblPos val="none"/>
        <c:crossAx val="592824768"/>
        <c:crosses val="autoZero"/>
        <c:auto val="1"/>
        <c:lblAlgn val="ctr"/>
        <c:lblOffset val="100"/>
        <c:noMultiLvlLbl val="0"/>
      </c:catAx>
      <c:valAx>
        <c:axId val="592824768"/>
        <c:scaling>
          <c:orientation val="minMax"/>
          <c:max val="4.0000000000000008E-2"/>
        </c:scaling>
        <c:delete val="0"/>
        <c:axPos val="r"/>
        <c:numFmt formatCode="0.0%" sourceLinked="0"/>
        <c:majorTickMark val="out"/>
        <c:minorTickMark val="none"/>
        <c:tickLblPos val="nextTo"/>
        <c:txPr>
          <a:bodyPr/>
          <a:lstStyle/>
          <a:p>
            <a:pPr>
              <a:defRPr sz="800"/>
            </a:pPr>
            <a:endParaRPr lang="zh-CN"/>
          </a:p>
        </c:txPr>
        <c:crossAx val="592824376"/>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lumMod val="75000"/>
                </a:schemeClr>
              </a:solidFill>
            </a:ln>
            <a:effectLst>
              <a:glow>
                <a:schemeClr val="accent1">
                  <a:satMod val="175000"/>
                </a:schemeClr>
              </a:glo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43180</c:v>
                </c:pt>
                <c:pt idx="1">
                  <c:v>43180</c:v>
                </c:pt>
                <c:pt idx="2">
                  <c:v>41570</c:v>
                </c:pt>
                <c:pt idx="3">
                  <c:v>41610</c:v>
                </c:pt>
                <c:pt idx="4">
                  <c:v>45120</c:v>
                </c:pt>
                <c:pt idx="5">
                  <c:v>45048.571428571428</c:v>
                </c:pt>
                <c:pt idx="6">
                  <c:v>43015.714285714283</c:v>
                </c:pt>
                <c:pt idx="7">
                  <c:v>44390</c:v>
                </c:pt>
                <c:pt idx="8">
                  <c:v>47808</c:v>
                </c:pt>
                <c:pt idx="9">
                  <c:v>47619</c:v>
                </c:pt>
                <c:pt idx="10">
                  <c:v>46456</c:v>
                </c:pt>
                <c:pt idx="11">
                  <c:v>47390</c:v>
                </c:pt>
              </c:numCache>
            </c:numRef>
          </c:val>
          <c:extLst>
            <c:ext xmlns:c16="http://schemas.microsoft.com/office/drawing/2014/chart" uri="{C3380CC4-5D6E-409C-BE32-E72D297353CC}">
              <c16:uniqueId val="{00000000-B310-44E6-B3B3-5A670B591366}"/>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0_);[Red]\(#,##0\)">
                  <c:v>47370</c:v>
                </c:pt>
              </c:numCache>
            </c:numRef>
          </c:val>
          <c:extLst>
            <c:ext xmlns:c16="http://schemas.microsoft.com/office/drawing/2014/chart" uri="{C3380CC4-5D6E-409C-BE32-E72D297353CC}">
              <c16:uniqueId val="{00000001-B310-44E6-B3B3-5A670B591366}"/>
            </c:ext>
          </c:extLst>
        </c:ser>
        <c:dLbls>
          <c:showLegendKey val="0"/>
          <c:showVal val="0"/>
          <c:showCatName val="0"/>
          <c:showSerName val="0"/>
          <c:showPercent val="0"/>
          <c:showBubbleSize val="0"/>
        </c:dLbls>
        <c:gapWidth val="150"/>
        <c:axId val="592821632"/>
        <c:axId val="592819672"/>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3.6999999999999998E-2</c:v>
                </c:pt>
              </c:numCache>
            </c:numRef>
          </c:val>
          <c:smooth val="0"/>
          <c:extLst>
            <c:ext xmlns:c16="http://schemas.microsoft.com/office/drawing/2014/chart" uri="{C3380CC4-5D6E-409C-BE32-E72D297353CC}">
              <c16:uniqueId val="{00000002-B310-44E6-B3B3-5A670B591366}"/>
            </c:ext>
          </c:extLst>
        </c:ser>
        <c:dLbls>
          <c:showLegendKey val="0"/>
          <c:showVal val="0"/>
          <c:showCatName val="0"/>
          <c:showSerName val="0"/>
          <c:showPercent val="0"/>
          <c:showBubbleSize val="0"/>
        </c:dLbls>
        <c:marker val="1"/>
        <c:smooth val="0"/>
        <c:axId val="592820456"/>
        <c:axId val="592820064"/>
      </c:lineChart>
      <c:catAx>
        <c:axId val="592821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2819672"/>
        <c:crosses val="autoZero"/>
        <c:auto val="1"/>
        <c:lblAlgn val="ctr"/>
        <c:lblOffset val="100"/>
        <c:noMultiLvlLbl val="0"/>
      </c:catAx>
      <c:valAx>
        <c:axId val="592819672"/>
        <c:scaling>
          <c:orientation val="minMax"/>
          <c:max val="6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592821632"/>
        <c:crosses val="autoZero"/>
        <c:crossBetween val="between"/>
        <c:majorUnit val="5000"/>
      </c:valAx>
      <c:valAx>
        <c:axId val="592820064"/>
        <c:scaling>
          <c:orientation val="minMax"/>
          <c:max val="0.2"/>
          <c:min val="0"/>
        </c:scaling>
        <c:delete val="0"/>
        <c:axPos val="r"/>
        <c:numFmt formatCode="0.0%" sourceLinked="1"/>
        <c:majorTickMark val="out"/>
        <c:minorTickMark val="none"/>
        <c:tickLblPos val="nextTo"/>
        <c:txPr>
          <a:bodyPr/>
          <a:lstStyle/>
          <a:p>
            <a:pPr>
              <a:defRPr sz="800"/>
            </a:pPr>
            <a:endParaRPr lang="zh-CN"/>
          </a:p>
        </c:txPr>
        <c:crossAx val="592820456"/>
        <c:crosses val="max"/>
        <c:crossBetween val="between"/>
        <c:majorUnit val="5.000000000000001E-2"/>
      </c:valAx>
      <c:catAx>
        <c:axId val="592820456"/>
        <c:scaling>
          <c:orientation val="minMax"/>
        </c:scaling>
        <c:delete val="1"/>
        <c:axPos val="b"/>
        <c:numFmt formatCode="General" sourceLinked="1"/>
        <c:majorTickMark val="out"/>
        <c:minorTickMark val="none"/>
        <c:tickLblPos val="nextTo"/>
        <c:crossAx val="592820064"/>
        <c:crosses val="autoZero"/>
        <c:auto val="1"/>
        <c:lblAlgn val="ctr"/>
        <c:lblOffset val="100"/>
        <c:noMultiLvlLbl val="0"/>
      </c:catAx>
      <c:spPr>
        <a:noFill/>
        <a:ln w="25400">
          <a:noFill/>
        </a:ln>
      </c:spPr>
    </c:plotArea>
    <c:legend>
      <c:legendPos val="t"/>
      <c:layout>
        <c:manualLayout>
          <c:xMode val="edge"/>
          <c:yMode val="edge"/>
          <c:x val="0.27847809344575714"/>
          <c:y val="6.8695355261932604E-3"/>
          <c:w val="0.53044653012765119"/>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829F-4498-950D-2C294369EA00}"/>
              </c:ext>
            </c:extLst>
          </c:dPt>
          <c:dPt>
            <c:idx val="3"/>
            <c:bubble3D val="0"/>
            <c:extLst>
              <c:ext xmlns:c16="http://schemas.microsoft.com/office/drawing/2014/chart" uri="{C3380CC4-5D6E-409C-BE32-E72D297353CC}">
                <c16:uniqueId val="{0000000F-829F-4498-950D-2C294369EA00}"/>
              </c:ext>
            </c:extLst>
          </c:dPt>
          <c:dPt>
            <c:idx val="5"/>
            <c:bubble3D val="0"/>
            <c:extLst>
              <c:ext xmlns:c16="http://schemas.microsoft.com/office/drawing/2014/chart" uri="{C3380CC4-5D6E-409C-BE32-E72D297353CC}">
                <c16:uniqueId val="{00000010-829F-4498-950D-2C294369EA00}"/>
              </c:ext>
            </c:extLst>
          </c:dPt>
          <c:dPt>
            <c:idx val="7"/>
            <c:bubble3D val="0"/>
            <c:extLst>
              <c:ext xmlns:c16="http://schemas.microsoft.com/office/drawing/2014/chart" uri="{C3380CC4-5D6E-409C-BE32-E72D297353CC}">
                <c16:uniqueId val="{00000011-829F-4498-950D-2C294369EA00}"/>
              </c:ext>
            </c:extLst>
          </c:dPt>
          <c:dPt>
            <c:idx val="9"/>
            <c:bubble3D val="0"/>
            <c:extLst>
              <c:ext xmlns:c16="http://schemas.microsoft.com/office/drawing/2014/chart" uri="{C3380CC4-5D6E-409C-BE32-E72D297353CC}">
                <c16:uniqueId val="{00000012-829F-4498-950D-2C294369EA00}"/>
              </c:ext>
            </c:extLst>
          </c:dPt>
          <c:dPt>
            <c:idx val="11"/>
            <c:bubble3D val="0"/>
            <c:extLst>
              <c:ext xmlns:c16="http://schemas.microsoft.com/office/drawing/2014/chart" uri="{C3380CC4-5D6E-409C-BE32-E72D297353CC}">
                <c16:uniqueId val="{00000013-829F-4498-950D-2C294369EA00}"/>
              </c:ext>
            </c:extLst>
          </c:dPt>
          <c:dPt>
            <c:idx val="13"/>
            <c:bubble3D val="0"/>
            <c:extLst>
              <c:ext xmlns:c16="http://schemas.microsoft.com/office/drawing/2014/chart" uri="{C3380CC4-5D6E-409C-BE32-E72D297353CC}">
                <c16:uniqueId val="{00000014-829F-4498-950D-2C294369EA00}"/>
              </c:ext>
            </c:extLst>
          </c:dPt>
          <c:dPt>
            <c:idx val="15"/>
            <c:bubble3D val="0"/>
            <c:extLst>
              <c:ext xmlns:c16="http://schemas.microsoft.com/office/drawing/2014/chart" uri="{C3380CC4-5D6E-409C-BE32-E72D297353CC}">
                <c16:uniqueId val="{00000015-829F-4498-950D-2C294369EA00}"/>
              </c:ext>
            </c:extLst>
          </c:dPt>
          <c:dPt>
            <c:idx val="17"/>
            <c:bubble3D val="0"/>
            <c:extLst>
              <c:ext xmlns:c16="http://schemas.microsoft.com/office/drawing/2014/chart" uri="{C3380CC4-5D6E-409C-BE32-E72D297353CC}">
                <c16:uniqueId val="{00000016-829F-4498-950D-2C294369EA00}"/>
              </c:ext>
            </c:extLst>
          </c:dPt>
          <c:dPt>
            <c:idx val="19"/>
            <c:bubble3D val="0"/>
            <c:extLst>
              <c:ext xmlns:c16="http://schemas.microsoft.com/office/drawing/2014/chart" uri="{C3380CC4-5D6E-409C-BE32-E72D297353CC}">
                <c16:uniqueId val="{00000017-829F-4498-950D-2C294369EA00}"/>
              </c:ext>
            </c:extLst>
          </c:dPt>
          <c:dPt>
            <c:idx val="21"/>
            <c:bubble3D val="0"/>
            <c:extLst>
              <c:ext xmlns:c16="http://schemas.microsoft.com/office/drawing/2014/chart" uri="{C3380CC4-5D6E-409C-BE32-E72D297353CC}">
                <c16:uniqueId val="{00000018-829F-4498-950D-2C294369EA00}"/>
              </c:ext>
            </c:extLst>
          </c:dPt>
          <c:dPt>
            <c:idx val="23"/>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829F-4498-950D-2C294369EA00}"/>
              </c:ext>
            </c:extLst>
          </c:dPt>
          <c:dPt>
            <c:idx val="3"/>
            <c:bubble3D val="0"/>
            <c:extLst>
              <c:ext xmlns:c16="http://schemas.microsoft.com/office/drawing/2014/chart" uri="{C3380CC4-5D6E-409C-BE32-E72D297353CC}">
                <c16:uniqueId val="{0000001C-829F-4498-950D-2C294369EA00}"/>
              </c:ext>
            </c:extLst>
          </c:dPt>
          <c:dPt>
            <c:idx val="5"/>
            <c:bubble3D val="0"/>
            <c:extLst>
              <c:ext xmlns:c16="http://schemas.microsoft.com/office/drawing/2014/chart" uri="{C3380CC4-5D6E-409C-BE32-E72D297353CC}">
                <c16:uniqueId val="{0000001D-829F-4498-950D-2C294369EA00}"/>
              </c:ext>
            </c:extLst>
          </c:dPt>
          <c:dPt>
            <c:idx val="7"/>
            <c:bubble3D val="0"/>
            <c:extLst>
              <c:ext xmlns:c16="http://schemas.microsoft.com/office/drawing/2014/chart" uri="{C3380CC4-5D6E-409C-BE32-E72D297353CC}">
                <c16:uniqueId val="{0000001E-829F-4498-950D-2C294369EA00}"/>
              </c:ext>
            </c:extLst>
          </c:dPt>
          <c:dPt>
            <c:idx val="9"/>
            <c:bubble3D val="0"/>
            <c:extLst>
              <c:ext xmlns:c16="http://schemas.microsoft.com/office/drawing/2014/chart" uri="{C3380CC4-5D6E-409C-BE32-E72D297353CC}">
                <c16:uniqueId val="{0000001F-829F-4498-950D-2C294369EA00}"/>
              </c:ext>
            </c:extLst>
          </c:dPt>
          <c:dPt>
            <c:idx val="11"/>
            <c:bubble3D val="0"/>
            <c:extLst>
              <c:ext xmlns:c16="http://schemas.microsoft.com/office/drawing/2014/chart" uri="{C3380CC4-5D6E-409C-BE32-E72D297353CC}">
                <c16:uniqueId val="{00000020-829F-4498-950D-2C294369EA00}"/>
              </c:ext>
            </c:extLst>
          </c:dPt>
          <c:dPt>
            <c:idx val="13"/>
            <c:bubble3D val="0"/>
            <c:extLst>
              <c:ext xmlns:c16="http://schemas.microsoft.com/office/drawing/2014/chart" uri="{C3380CC4-5D6E-409C-BE32-E72D297353CC}">
                <c16:uniqueId val="{00000021-829F-4498-950D-2C294369EA00}"/>
              </c:ext>
            </c:extLst>
          </c:dPt>
          <c:dPt>
            <c:idx val="15"/>
            <c:bubble3D val="0"/>
            <c:extLst>
              <c:ext xmlns:c16="http://schemas.microsoft.com/office/drawing/2014/chart" uri="{C3380CC4-5D6E-409C-BE32-E72D297353CC}">
                <c16:uniqueId val="{00000022-829F-4498-950D-2C294369EA00}"/>
              </c:ext>
            </c:extLst>
          </c:dPt>
          <c:dPt>
            <c:idx val="17"/>
            <c:bubble3D val="0"/>
            <c:extLst>
              <c:ext xmlns:c16="http://schemas.microsoft.com/office/drawing/2014/chart" uri="{C3380CC4-5D6E-409C-BE32-E72D297353CC}">
                <c16:uniqueId val="{00000023-829F-4498-950D-2C294369EA00}"/>
              </c:ext>
            </c:extLst>
          </c:dPt>
          <c:dPt>
            <c:idx val="19"/>
            <c:bubble3D val="0"/>
            <c:extLst>
              <c:ext xmlns:c16="http://schemas.microsoft.com/office/drawing/2014/chart" uri="{C3380CC4-5D6E-409C-BE32-E72D297353CC}">
                <c16:uniqueId val="{00000024-829F-4498-950D-2C294369EA00}"/>
              </c:ext>
            </c:extLst>
          </c:dPt>
          <c:dPt>
            <c:idx val="21"/>
            <c:bubble3D val="0"/>
            <c:extLst>
              <c:ext xmlns:c16="http://schemas.microsoft.com/office/drawing/2014/chart" uri="{C3380CC4-5D6E-409C-BE32-E72D297353CC}">
                <c16:uniqueId val="{00000025-829F-4498-950D-2C294369EA00}"/>
              </c:ext>
            </c:extLst>
          </c:dPt>
          <c:dPt>
            <c:idx val="23"/>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829F-4498-950D-2C294369EA00}"/>
              </c:ext>
            </c:extLst>
          </c:dPt>
          <c:dPt>
            <c:idx val="3"/>
            <c:bubble3D val="0"/>
            <c:extLst>
              <c:ext xmlns:c16="http://schemas.microsoft.com/office/drawing/2014/chart" uri="{C3380CC4-5D6E-409C-BE32-E72D297353CC}">
                <c16:uniqueId val="{00000029-829F-4498-950D-2C294369EA00}"/>
              </c:ext>
            </c:extLst>
          </c:dPt>
          <c:dPt>
            <c:idx val="5"/>
            <c:bubble3D val="0"/>
            <c:extLst>
              <c:ext xmlns:c16="http://schemas.microsoft.com/office/drawing/2014/chart" uri="{C3380CC4-5D6E-409C-BE32-E72D297353CC}">
                <c16:uniqueId val="{0000002A-829F-4498-950D-2C294369EA00}"/>
              </c:ext>
            </c:extLst>
          </c:dPt>
          <c:dPt>
            <c:idx val="7"/>
            <c:bubble3D val="0"/>
            <c:extLst>
              <c:ext xmlns:c16="http://schemas.microsoft.com/office/drawing/2014/chart" uri="{C3380CC4-5D6E-409C-BE32-E72D297353CC}">
                <c16:uniqueId val="{0000002B-829F-4498-950D-2C294369EA00}"/>
              </c:ext>
            </c:extLst>
          </c:dPt>
          <c:dPt>
            <c:idx val="9"/>
            <c:bubble3D val="0"/>
            <c:extLst>
              <c:ext xmlns:c16="http://schemas.microsoft.com/office/drawing/2014/chart" uri="{C3380CC4-5D6E-409C-BE32-E72D297353CC}">
                <c16:uniqueId val="{0000002C-829F-4498-950D-2C294369EA00}"/>
              </c:ext>
            </c:extLst>
          </c:dPt>
          <c:dPt>
            <c:idx val="11"/>
            <c:bubble3D val="0"/>
            <c:extLst>
              <c:ext xmlns:c16="http://schemas.microsoft.com/office/drawing/2014/chart" uri="{C3380CC4-5D6E-409C-BE32-E72D297353CC}">
                <c16:uniqueId val="{0000002D-829F-4498-950D-2C294369EA00}"/>
              </c:ext>
            </c:extLst>
          </c:dPt>
          <c:dPt>
            <c:idx val="13"/>
            <c:bubble3D val="0"/>
            <c:extLst>
              <c:ext xmlns:c16="http://schemas.microsoft.com/office/drawing/2014/chart" uri="{C3380CC4-5D6E-409C-BE32-E72D297353CC}">
                <c16:uniqueId val="{0000002E-829F-4498-950D-2C294369EA00}"/>
              </c:ext>
            </c:extLst>
          </c:dPt>
          <c:dPt>
            <c:idx val="15"/>
            <c:bubble3D val="0"/>
            <c:extLst>
              <c:ext xmlns:c16="http://schemas.microsoft.com/office/drawing/2014/chart" uri="{C3380CC4-5D6E-409C-BE32-E72D297353CC}">
                <c16:uniqueId val="{0000002F-829F-4498-950D-2C294369EA00}"/>
              </c:ext>
            </c:extLst>
          </c:dPt>
          <c:dPt>
            <c:idx val="17"/>
            <c:bubble3D val="0"/>
            <c:extLst>
              <c:ext xmlns:c16="http://schemas.microsoft.com/office/drawing/2014/chart" uri="{C3380CC4-5D6E-409C-BE32-E72D297353CC}">
                <c16:uniqueId val="{00000030-829F-4498-950D-2C294369EA00}"/>
              </c:ext>
            </c:extLst>
          </c:dPt>
          <c:dPt>
            <c:idx val="19"/>
            <c:bubble3D val="0"/>
            <c:extLst>
              <c:ext xmlns:c16="http://schemas.microsoft.com/office/drawing/2014/chart" uri="{C3380CC4-5D6E-409C-BE32-E72D297353CC}">
                <c16:uniqueId val="{00000031-829F-4498-950D-2C294369EA00}"/>
              </c:ext>
            </c:extLst>
          </c:dPt>
          <c:dPt>
            <c:idx val="21"/>
            <c:bubble3D val="0"/>
            <c:extLst>
              <c:ext xmlns:c16="http://schemas.microsoft.com/office/drawing/2014/chart" uri="{C3380CC4-5D6E-409C-BE32-E72D297353CC}">
                <c16:uniqueId val="{00000032-829F-4498-950D-2C294369EA00}"/>
              </c:ext>
            </c:extLst>
          </c:dPt>
          <c:dPt>
            <c:idx val="23"/>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pt idx="23">
                  <c:v>-2.33</c:v>
                </c:pt>
                <c:pt idx="24">
                  <c:v>-2.5099999999999998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829F-4498-950D-2C294369EA00}"/>
              </c:ext>
            </c:extLst>
          </c:dPt>
          <c:dPt>
            <c:idx val="2"/>
            <c:marker>
              <c:symbol val="circle"/>
              <c:size val="7"/>
            </c:marker>
            <c:bubble3D val="0"/>
            <c:extLst>
              <c:ext xmlns:c16="http://schemas.microsoft.com/office/drawing/2014/chart" uri="{C3380CC4-5D6E-409C-BE32-E72D297353CC}">
                <c16:uniqueId val="{0000003B-46F7-4BC1-8FCA-10221130EC89}"/>
              </c:ext>
            </c:extLst>
          </c:dPt>
          <c:dPt>
            <c:idx val="3"/>
            <c:marker>
              <c:symbol val="circle"/>
              <c:size val="7"/>
            </c:marker>
            <c:bubble3D val="0"/>
            <c:extLst>
              <c:ext xmlns:c16="http://schemas.microsoft.com/office/drawing/2014/chart" uri="{C3380CC4-5D6E-409C-BE32-E72D297353CC}">
                <c16:uniqueId val="{00000036-829F-4498-950D-2C294369EA00}"/>
              </c:ext>
            </c:extLst>
          </c:dPt>
          <c:dPt>
            <c:idx val="5"/>
            <c:marker>
              <c:symbol val="circle"/>
              <c:size val="7"/>
            </c:marker>
            <c:bubble3D val="0"/>
            <c:extLst>
              <c:ext xmlns:c16="http://schemas.microsoft.com/office/drawing/2014/chart" uri="{C3380CC4-5D6E-409C-BE32-E72D297353CC}">
                <c16:uniqueId val="{00000037-829F-4498-950D-2C294369EA00}"/>
              </c:ext>
            </c:extLst>
          </c:dPt>
          <c:dPt>
            <c:idx val="7"/>
            <c:marker>
              <c:symbol val="circle"/>
              <c:size val="7"/>
            </c:marker>
            <c:bubble3D val="0"/>
            <c:extLst>
              <c:ext xmlns:c16="http://schemas.microsoft.com/office/drawing/2014/chart" uri="{C3380CC4-5D6E-409C-BE32-E72D297353CC}">
                <c16:uniqueId val="{00000038-829F-4498-950D-2C294369EA00}"/>
              </c:ext>
            </c:extLst>
          </c:dPt>
          <c:dPt>
            <c:idx val="9"/>
            <c:marker>
              <c:symbol val="circle"/>
              <c:size val="7"/>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Pt>
            <c:idx val="21"/>
            <c:marker>
              <c:symbol val="circle"/>
              <c:size val="7"/>
            </c:marker>
            <c:bubble3D val="0"/>
            <c:extLst>
              <c:ext xmlns:c16="http://schemas.microsoft.com/office/drawing/2014/chart" uri="{C3380CC4-5D6E-409C-BE32-E72D297353CC}">
                <c16:uniqueId val="{00000039-76A7-488A-ACC5-CF9BC3E9A054}"/>
              </c:ext>
            </c:extLst>
          </c:dPt>
          <c:dPt>
            <c:idx val="23"/>
            <c:marker>
              <c:symbol val="circle"/>
              <c:size val="7"/>
            </c:marker>
            <c:bubble3D val="0"/>
            <c:extLst>
              <c:ext xmlns:c16="http://schemas.microsoft.com/office/drawing/2014/chart" uri="{C3380CC4-5D6E-409C-BE32-E72D297353CC}">
                <c16:uniqueId val="{0000003A-D30A-4EC5-BD90-C48DA889539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-0.12</c:v>
                </c:pt>
                <c:pt idx="2">
                  <c:v>0.34</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3592"/>
        <c:crosses val="autoZero"/>
        <c:auto val="1"/>
        <c:lblAlgn val="ctr"/>
        <c:lblOffset val="100"/>
        <c:tickLblSkip val="1"/>
        <c:tickMarkSkip val="1"/>
        <c:noMultiLvlLbl val="0"/>
      </c:catAx>
      <c:valAx>
        <c:axId val="434293592"/>
        <c:scaling>
          <c:orientation val="minMax"/>
          <c:max val="5"/>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E26E-4606-8EAF-EEC02274448A}"/>
              </c:ext>
            </c:extLst>
          </c:dPt>
          <c:dPt>
            <c:idx val="3"/>
            <c:bubble3D val="0"/>
            <c:extLst>
              <c:ext xmlns:c16="http://schemas.microsoft.com/office/drawing/2014/chart" uri="{C3380CC4-5D6E-409C-BE32-E72D297353CC}">
                <c16:uniqueId val="{0000000F-E26E-4606-8EAF-EEC02274448A}"/>
              </c:ext>
            </c:extLst>
          </c:dPt>
          <c:dPt>
            <c:idx val="5"/>
            <c:bubble3D val="0"/>
            <c:extLst>
              <c:ext xmlns:c16="http://schemas.microsoft.com/office/drawing/2014/chart" uri="{C3380CC4-5D6E-409C-BE32-E72D297353CC}">
                <c16:uniqueId val="{00000010-E26E-4606-8EAF-EEC02274448A}"/>
              </c:ext>
            </c:extLst>
          </c:dPt>
          <c:dPt>
            <c:idx val="7"/>
            <c:bubble3D val="0"/>
            <c:extLst>
              <c:ext xmlns:c16="http://schemas.microsoft.com/office/drawing/2014/chart" uri="{C3380CC4-5D6E-409C-BE32-E72D297353CC}">
                <c16:uniqueId val="{00000011-E26E-4606-8EAF-EEC02274448A}"/>
              </c:ext>
            </c:extLst>
          </c:dPt>
          <c:dPt>
            <c:idx val="9"/>
            <c:bubble3D val="0"/>
            <c:extLst>
              <c:ext xmlns:c16="http://schemas.microsoft.com/office/drawing/2014/chart" uri="{C3380CC4-5D6E-409C-BE32-E72D297353CC}">
                <c16:uniqueId val="{00000012-E26E-4606-8EAF-EEC02274448A}"/>
              </c:ext>
            </c:extLst>
          </c:dPt>
          <c:dPt>
            <c:idx val="11"/>
            <c:bubble3D val="0"/>
            <c:extLst>
              <c:ext xmlns:c16="http://schemas.microsoft.com/office/drawing/2014/chart" uri="{C3380CC4-5D6E-409C-BE32-E72D297353CC}">
                <c16:uniqueId val="{00000013-E26E-4606-8EAF-EEC02274448A}"/>
              </c:ext>
            </c:extLst>
          </c:dPt>
          <c:dPt>
            <c:idx val="13"/>
            <c:bubble3D val="0"/>
            <c:extLst>
              <c:ext xmlns:c16="http://schemas.microsoft.com/office/drawing/2014/chart" uri="{C3380CC4-5D6E-409C-BE32-E72D297353CC}">
                <c16:uniqueId val="{00000014-E26E-4606-8EAF-EEC02274448A}"/>
              </c:ext>
            </c:extLst>
          </c:dPt>
          <c:dPt>
            <c:idx val="15"/>
            <c:bubble3D val="0"/>
            <c:extLst>
              <c:ext xmlns:c16="http://schemas.microsoft.com/office/drawing/2014/chart" uri="{C3380CC4-5D6E-409C-BE32-E72D297353CC}">
                <c16:uniqueId val="{00000015-E26E-4606-8EAF-EEC02274448A}"/>
              </c:ext>
            </c:extLst>
          </c:dPt>
          <c:dPt>
            <c:idx val="17"/>
            <c:bubble3D val="0"/>
            <c:extLst>
              <c:ext xmlns:c16="http://schemas.microsoft.com/office/drawing/2014/chart" uri="{C3380CC4-5D6E-409C-BE32-E72D297353CC}">
                <c16:uniqueId val="{00000016-E26E-4606-8EAF-EEC02274448A}"/>
              </c:ext>
            </c:extLst>
          </c:dPt>
          <c:dPt>
            <c:idx val="19"/>
            <c:bubble3D val="0"/>
            <c:extLst>
              <c:ext xmlns:c16="http://schemas.microsoft.com/office/drawing/2014/chart" uri="{C3380CC4-5D6E-409C-BE32-E72D297353CC}">
                <c16:uniqueId val="{00000017-E26E-4606-8EAF-EEC02274448A}"/>
              </c:ext>
            </c:extLst>
          </c:dPt>
          <c:dPt>
            <c:idx val="21"/>
            <c:bubble3D val="0"/>
            <c:extLst>
              <c:ext xmlns:c16="http://schemas.microsoft.com/office/drawing/2014/chart" uri="{C3380CC4-5D6E-409C-BE32-E72D297353CC}">
                <c16:uniqueId val="{00000018-E26E-4606-8EAF-EEC02274448A}"/>
              </c:ext>
            </c:extLst>
          </c:dPt>
          <c:dPt>
            <c:idx val="23"/>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E26E-4606-8EAF-EEC02274448A}"/>
              </c:ext>
            </c:extLst>
          </c:dPt>
          <c:dPt>
            <c:idx val="3"/>
            <c:bubble3D val="0"/>
            <c:extLst>
              <c:ext xmlns:c16="http://schemas.microsoft.com/office/drawing/2014/chart" uri="{C3380CC4-5D6E-409C-BE32-E72D297353CC}">
                <c16:uniqueId val="{0000001C-E26E-4606-8EAF-EEC02274448A}"/>
              </c:ext>
            </c:extLst>
          </c:dPt>
          <c:dPt>
            <c:idx val="5"/>
            <c:bubble3D val="0"/>
            <c:extLst>
              <c:ext xmlns:c16="http://schemas.microsoft.com/office/drawing/2014/chart" uri="{C3380CC4-5D6E-409C-BE32-E72D297353CC}">
                <c16:uniqueId val="{0000001D-E26E-4606-8EAF-EEC02274448A}"/>
              </c:ext>
            </c:extLst>
          </c:dPt>
          <c:dPt>
            <c:idx val="7"/>
            <c:bubble3D val="0"/>
            <c:extLst>
              <c:ext xmlns:c16="http://schemas.microsoft.com/office/drawing/2014/chart" uri="{C3380CC4-5D6E-409C-BE32-E72D297353CC}">
                <c16:uniqueId val="{0000001E-E26E-4606-8EAF-EEC02274448A}"/>
              </c:ext>
            </c:extLst>
          </c:dPt>
          <c:dPt>
            <c:idx val="9"/>
            <c:bubble3D val="0"/>
            <c:extLst>
              <c:ext xmlns:c16="http://schemas.microsoft.com/office/drawing/2014/chart" uri="{C3380CC4-5D6E-409C-BE32-E72D297353CC}">
                <c16:uniqueId val="{0000001F-E26E-4606-8EAF-EEC02274448A}"/>
              </c:ext>
            </c:extLst>
          </c:dPt>
          <c:dPt>
            <c:idx val="11"/>
            <c:bubble3D val="0"/>
            <c:extLst>
              <c:ext xmlns:c16="http://schemas.microsoft.com/office/drawing/2014/chart" uri="{C3380CC4-5D6E-409C-BE32-E72D297353CC}">
                <c16:uniqueId val="{00000020-E26E-4606-8EAF-EEC02274448A}"/>
              </c:ext>
            </c:extLst>
          </c:dPt>
          <c:dPt>
            <c:idx val="13"/>
            <c:bubble3D val="0"/>
            <c:extLst>
              <c:ext xmlns:c16="http://schemas.microsoft.com/office/drawing/2014/chart" uri="{C3380CC4-5D6E-409C-BE32-E72D297353CC}">
                <c16:uniqueId val="{00000021-E26E-4606-8EAF-EEC02274448A}"/>
              </c:ext>
            </c:extLst>
          </c:dPt>
          <c:dPt>
            <c:idx val="15"/>
            <c:bubble3D val="0"/>
            <c:extLst>
              <c:ext xmlns:c16="http://schemas.microsoft.com/office/drawing/2014/chart" uri="{C3380CC4-5D6E-409C-BE32-E72D297353CC}">
                <c16:uniqueId val="{00000022-E26E-4606-8EAF-EEC02274448A}"/>
              </c:ext>
            </c:extLst>
          </c:dPt>
          <c:dPt>
            <c:idx val="17"/>
            <c:bubble3D val="0"/>
            <c:extLst>
              <c:ext xmlns:c16="http://schemas.microsoft.com/office/drawing/2014/chart" uri="{C3380CC4-5D6E-409C-BE32-E72D297353CC}">
                <c16:uniqueId val="{00000023-E26E-4606-8EAF-EEC02274448A}"/>
              </c:ext>
            </c:extLst>
          </c:dPt>
          <c:dPt>
            <c:idx val="19"/>
            <c:bubble3D val="0"/>
            <c:extLst>
              <c:ext xmlns:c16="http://schemas.microsoft.com/office/drawing/2014/chart" uri="{C3380CC4-5D6E-409C-BE32-E72D297353CC}">
                <c16:uniqueId val="{00000024-E26E-4606-8EAF-EEC02274448A}"/>
              </c:ext>
            </c:extLst>
          </c:dPt>
          <c:dPt>
            <c:idx val="21"/>
            <c:bubble3D val="0"/>
            <c:extLst>
              <c:ext xmlns:c16="http://schemas.microsoft.com/office/drawing/2014/chart" uri="{C3380CC4-5D6E-409C-BE32-E72D297353CC}">
                <c16:uniqueId val="{00000025-E26E-4606-8EAF-EEC02274448A}"/>
              </c:ext>
            </c:extLst>
          </c:dPt>
          <c:dPt>
            <c:idx val="23"/>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E26E-4606-8EAF-EEC02274448A}"/>
              </c:ext>
            </c:extLst>
          </c:dPt>
          <c:dPt>
            <c:idx val="3"/>
            <c:bubble3D val="0"/>
            <c:extLst>
              <c:ext xmlns:c16="http://schemas.microsoft.com/office/drawing/2014/chart" uri="{C3380CC4-5D6E-409C-BE32-E72D297353CC}">
                <c16:uniqueId val="{00000029-E26E-4606-8EAF-EEC02274448A}"/>
              </c:ext>
            </c:extLst>
          </c:dPt>
          <c:dPt>
            <c:idx val="5"/>
            <c:bubble3D val="0"/>
            <c:extLst>
              <c:ext xmlns:c16="http://schemas.microsoft.com/office/drawing/2014/chart" uri="{C3380CC4-5D6E-409C-BE32-E72D297353CC}">
                <c16:uniqueId val="{0000002A-E26E-4606-8EAF-EEC02274448A}"/>
              </c:ext>
            </c:extLst>
          </c:dPt>
          <c:dPt>
            <c:idx val="7"/>
            <c:bubble3D val="0"/>
            <c:extLst>
              <c:ext xmlns:c16="http://schemas.microsoft.com/office/drawing/2014/chart" uri="{C3380CC4-5D6E-409C-BE32-E72D297353CC}">
                <c16:uniqueId val="{0000002B-E26E-4606-8EAF-EEC02274448A}"/>
              </c:ext>
            </c:extLst>
          </c:dPt>
          <c:dPt>
            <c:idx val="9"/>
            <c:bubble3D val="0"/>
            <c:extLst>
              <c:ext xmlns:c16="http://schemas.microsoft.com/office/drawing/2014/chart" uri="{C3380CC4-5D6E-409C-BE32-E72D297353CC}">
                <c16:uniqueId val="{0000002C-E26E-4606-8EAF-EEC02274448A}"/>
              </c:ext>
            </c:extLst>
          </c:dPt>
          <c:dPt>
            <c:idx val="11"/>
            <c:bubble3D val="0"/>
            <c:extLst>
              <c:ext xmlns:c16="http://schemas.microsoft.com/office/drawing/2014/chart" uri="{C3380CC4-5D6E-409C-BE32-E72D297353CC}">
                <c16:uniqueId val="{0000002D-E26E-4606-8EAF-EEC02274448A}"/>
              </c:ext>
            </c:extLst>
          </c:dPt>
          <c:dPt>
            <c:idx val="13"/>
            <c:bubble3D val="0"/>
            <c:extLst>
              <c:ext xmlns:c16="http://schemas.microsoft.com/office/drawing/2014/chart" uri="{C3380CC4-5D6E-409C-BE32-E72D297353CC}">
                <c16:uniqueId val="{0000002E-E26E-4606-8EAF-EEC02274448A}"/>
              </c:ext>
            </c:extLst>
          </c:dPt>
          <c:dPt>
            <c:idx val="15"/>
            <c:bubble3D val="0"/>
            <c:extLst>
              <c:ext xmlns:c16="http://schemas.microsoft.com/office/drawing/2014/chart" uri="{C3380CC4-5D6E-409C-BE32-E72D297353CC}">
                <c16:uniqueId val="{0000002F-E26E-4606-8EAF-EEC02274448A}"/>
              </c:ext>
            </c:extLst>
          </c:dPt>
          <c:dPt>
            <c:idx val="17"/>
            <c:bubble3D val="0"/>
            <c:extLst>
              <c:ext xmlns:c16="http://schemas.microsoft.com/office/drawing/2014/chart" uri="{C3380CC4-5D6E-409C-BE32-E72D297353CC}">
                <c16:uniqueId val="{00000030-E26E-4606-8EAF-EEC02274448A}"/>
              </c:ext>
            </c:extLst>
          </c:dPt>
          <c:dPt>
            <c:idx val="19"/>
            <c:bubble3D val="0"/>
            <c:extLst>
              <c:ext xmlns:c16="http://schemas.microsoft.com/office/drawing/2014/chart" uri="{C3380CC4-5D6E-409C-BE32-E72D297353CC}">
                <c16:uniqueId val="{00000031-E26E-4606-8EAF-EEC02274448A}"/>
              </c:ext>
            </c:extLst>
          </c:dPt>
          <c:dPt>
            <c:idx val="21"/>
            <c:bubble3D val="0"/>
            <c:extLst>
              <c:ext xmlns:c16="http://schemas.microsoft.com/office/drawing/2014/chart" uri="{C3380CC4-5D6E-409C-BE32-E72D297353CC}">
                <c16:uniqueId val="{00000032-E26E-4606-8EAF-EEC02274448A}"/>
              </c:ext>
            </c:extLst>
          </c:dPt>
          <c:dPt>
            <c:idx val="23"/>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pt idx="23">
                  <c:v>-5.2</c:v>
                </c:pt>
                <c:pt idx="24">
                  <c:v>-5.32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E26E-4606-8EAF-EEC02274448A}"/>
              </c:ext>
            </c:extLst>
          </c:dPt>
          <c:dPt>
            <c:idx val="2"/>
            <c:marker>
              <c:symbol val="circle"/>
              <c:size val="7"/>
            </c:marker>
            <c:bubble3D val="0"/>
            <c:extLst>
              <c:ext xmlns:c16="http://schemas.microsoft.com/office/drawing/2014/chart" uri="{C3380CC4-5D6E-409C-BE32-E72D297353CC}">
                <c16:uniqueId val="{0000003C-A88A-43D3-A089-F1689675C1D5}"/>
              </c:ext>
            </c:extLst>
          </c:dPt>
          <c:dPt>
            <c:idx val="3"/>
            <c:marker>
              <c:symbol val="circle"/>
              <c:size val="7"/>
            </c:marker>
            <c:bubble3D val="0"/>
            <c:extLst>
              <c:ext xmlns:c16="http://schemas.microsoft.com/office/drawing/2014/chart" uri="{C3380CC4-5D6E-409C-BE32-E72D297353CC}">
                <c16:uniqueId val="{00000036-E26E-4606-8EAF-EEC02274448A}"/>
              </c:ext>
            </c:extLst>
          </c:dPt>
          <c:dPt>
            <c:idx val="5"/>
            <c:marker>
              <c:symbol val="circle"/>
              <c:size val="7"/>
            </c:marker>
            <c:bubble3D val="0"/>
            <c:extLst>
              <c:ext xmlns:c16="http://schemas.microsoft.com/office/drawing/2014/chart" uri="{C3380CC4-5D6E-409C-BE32-E72D297353CC}">
                <c16:uniqueId val="{00000037-E26E-4606-8EAF-EEC02274448A}"/>
              </c:ext>
            </c:extLst>
          </c:dPt>
          <c:dPt>
            <c:idx val="7"/>
            <c:marker>
              <c:symbol val="circle"/>
              <c:size val="7"/>
            </c:marker>
            <c:bubble3D val="0"/>
            <c:extLst>
              <c:ext xmlns:c16="http://schemas.microsoft.com/office/drawing/2014/chart" uri="{C3380CC4-5D6E-409C-BE32-E72D297353CC}">
                <c16:uniqueId val="{00000038-E26E-4606-8EAF-EEC02274448A}"/>
              </c:ext>
            </c:extLst>
          </c:dPt>
          <c:dPt>
            <c:idx val="9"/>
            <c:marker>
              <c:symbol val="circle"/>
              <c:size val="7"/>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Pt>
            <c:idx val="21"/>
            <c:marker>
              <c:symbol val="circle"/>
              <c:size val="7"/>
            </c:marker>
            <c:bubble3D val="0"/>
            <c:extLst>
              <c:ext xmlns:c16="http://schemas.microsoft.com/office/drawing/2014/chart" uri="{C3380CC4-5D6E-409C-BE32-E72D297353CC}">
                <c16:uniqueId val="{0000003A-15F1-4B9A-A1DE-3C5C1B7FE694}"/>
              </c:ext>
            </c:extLst>
          </c:dPt>
          <c:dPt>
            <c:idx val="23"/>
            <c:marker>
              <c:symbol val="circle"/>
              <c:size val="7"/>
            </c:marker>
            <c:bubble3D val="0"/>
            <c:extLst>
              <c:ext xmlns:c16="http://schemas.microsoft.com/office/drawing/2014/chart" uri="{C3380CC4-5D6E-409C-BE32-E72D297353CC}">
                <c16:uniqueId val="{0000003B-0BDF-478C-A8BF-23DFAA3101A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1.52</c:v>
                </c:pt>
                <c:pt idx="2">
                  <c:v>1.92</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1040"/>
        <c:crosses val="autoZero"/>
        <c:auto val="1"/>
        <c:lblAlgn val="ctr"/>
        <c:lblOffset val="100"/>
        <c:tickLblSkip val="1"/>
        <c:tickMarkSkip val="1"/>
        <c:noMultiLvlLbl val="0"/>
      </c:catAx>
      <c:valAx>
        <c:axId val="434301040"/>
        <c:scaling>
          <c:orientation val="minMax"/>
          <c:max val="7"/>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pt idx="11">
                  <c:v>113711</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0_);[Red]\(#,##0\)">
                  <c:v>114817</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9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8.9999999999999993E-3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73269304"/>
        <c:crosses val="autoZero"/>
        <c:auto val="1"/>
        <c:lblAlgn val="ctr"/>
        <c:lblOffset val="100"/>
        <c:noMultiLvlLbl val="0"/>
      </c:catAx>
      <c:valAx>
        <c:axId val="573269304"/>
        <c:scaling>
          <c:orientation val="minMax"/>
          <c:max val="14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 sourceLinked="0"/>
        <c:majorTickMark val="out"/>
        <c:minorTickMark val="none"/>
        <c:tickLblPos val="nextTo"/>
        <c:txPr>
          <a:bodyPr/>
          <a:lstStyle/>
          <a:p>
            <a:pPr>
              <a:defRPr sz="800">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119550</c:v>
                </c:pt>
                <c:pt idx="1">
                  <c:v>118966.66666666667</c:v>
                </c:pt>
                <c:pt idx="2">
                  <c:v>118566.66666666667</c:v>
                </c:pt>
                <c:pt idx="3">
                  <c:v>118976.08695652174</c:v>
                </c:pt>
                <c:pt idx="4">
                  <c:v>118650</c:v>
                </c:pt>
                <c:pt idx="5">
                  <c:v>118563.63636363637</c:v>
                </c:pt>
                <c:pt idx="6">
                  <c:v>117295.45454545454</c:v>
                </c:pt>
                <c:pt idx="7">
                  <c:v>116577.27272727272</c:v>
                </c:pt>
                <c:pt idx="8">
                  <c:v>116540.90909090909</c:v>
                </c:pt>
                <c:pt idx="9">
                  <c:v>116581.81818181818</c:v>
                </c:pt>
                <c:pt idx="10">
                  <c:v>117311.81818181818</c:v>
                </c:pt>
                <c:pt idx="11">
                  <c:v>117721.81818181818</c:v>
                </c:pt>
              </c:numCache>
            </c:numRef>
          </c:val>
          <c:extLst>
            <c:ext xmlns:c16="http://schemas.microsoft.com/office/drawing/2014/chart" uri="{C3380CC4-5D6E-409C-BE32-E72D297353CC}">
              <c16:uniqueId val="{00000000-18AD-4B3B-A27A-F193EBB9B25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120845</c:v>
                </c:pt>
              </c:numCache>
            </c:numRef>
          </c:val>
          <c:extLst>
            <c:ext xmlns:c16="http://schemas.microsoft.com/office/drawing/2014/chart" uri="{C3380CC4-5D6E-409C-BE32-E72D297353CC}">
              <c16:uniqueId val="{00000001-18AD-4B3B-A27A-F193EBB9B252}"/>
            </c:ext>
          </c:extLst>
        </c:ser>
        <c:dLbls>
          <c:showLegendKey val="0"/>
          <c:showVal val="0"/>
          <c:showCatName val="0"/>
          <c:showSerName val="0"/>
          <c:showPercent val="0"/>
          <c:showBubbleSize val="0"/>
        </c:dLbls>
        <c:gapWidth val="150"/>
        <c:axId val="593489408"/>
        <c:axId val="593489800"/>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8AD-4B3B-A27A-F193EBB9B252}"/>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AD-4B3B-A27A-F193EBB9B252}"/>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8AD-4B3B-A27A-F193EBB9B252}"/>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8AD-4B3B-A27A-F193EBB9B252}"/>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8AD-4B3B-A27A-F193EBB9B252}"/>
                </c:ext>
              </c:extLst>
            </c:dLbl>
            <c:dLbl>
              <c:idx val="8"/>
              <c:layout>
                <c:manualLayout>
                  <c:x val="-2.5056915698868877E-3"/>
                  <c:y val="-3.1537450722733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8AD-4B3B-A27A-F193EBB9B252}"/>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8AD-4B3B-A27A-F193EBB9B252}"/>
                </c:ext>
              </c:extLst>
            </c:dLbl>
            <c:numFmt formatCode="#,##0_);[Red]\(#,##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6.2E-2</c:v>
                </c:pt>
              </c:numCache>
            </c:numRef>
          </c:val>
          <c:smooth val="0"/>
          <c:extLst>
            <c:ext xmlns:c16="http://schemas.microsoft.com/office/drawing/2014/chart" uri="{C3380CC4-5D6E-409C-BE32-E72D297353CC}">
              <c16:uniqueId val="{00000009-18AD-4B3B-A27A-F193EBB9B252}"/>
            </c:ext>
          </c:extLst>
        </c:ser>
        <c:dLbls>
          <c:showLegendKey val="0"/>
          <c:showVal val="0"/>
          <c:showCatName val="0"/>
          <c:showSerName val="0"/>
          <c:showPercent val="0"/>
          <c:showBubbleSize val="0"/>
        </c:dLbls>
        <c:marker val="1"/>
        <c:smooth val="0"/>
        <c:axId val="592288392"/>
        <c:axId val="592290352"/>
      </c:lineChart>
      <c:catAx>
        <c:axId val="5934894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3489800"/>
        <c:crosses val="autoZero"/>
        <c:auto val="1"/>
        <c:lblAlgn val="ctr"/>
        <c:lblOffset val="100"/>
        <c:noMultiLvlLbl val="0"/>
      </c:catAx>
      <c:valAx>
        <c:axId val="593489800"/>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93489408"/>
        <c:crosses val="autoZero"/>
        <c:crossBetween val="between"/>
        <c:majorUnit val="10000"/>
      </c:valAx>
      <c:valAx>
        <c:axId val="592290352"/>
        <c:scaling>
          <c:orientation val="minMax"/>
          <c:max val="0.2"/>
        </c:scaling>
        <c:delete val="0"/>
        <c:axPos val="r"/>
        <c:numFmt formatCode="0%" sourceLinked="0"/>
        <c:majorTickMark val="out"/>
        <c:minorTickMark val="none"/>
        <c:tickLblPos val="nextTo"/>
        <c:txPr>
          <a:bodyPr/>
          <a:lstStyle/>
          <a:p>
            <a:pPr>
              <a:defRPr sz="800"/>
            </a:pPr>
            <a:endParaRPr lang="zh-CN"/>
          </a:p>
        </c:txPr>
        <c:crossAx val="592288392"/>
        <c:crosses val="max"/>
        <c:crossBetween val="between"/>
        <c:majorUnit val="5.000000000000001E-2"/>
      </c:valAx>
      <c:catAx>
        <c:axId val="592288392"/>
        <c:scaling>
          <c:orientation val="minMax"/>
        </c:scaling>
        <c:delete val="1"/>
        <c:axPos val="b"/>
        <c:numFmt formatCode="General" sourceLinked="1"/>
        <c:majorTickMark val="out"/>
        <c:minorTickMark val="none"/>
        <c:tickLblPos val="nextTo"/>
        <c:crossAx val="592290352"/>
        <c:crosses val="autoZero"/>
        <c:auto val="1"/>
        <c:lblAlgn val="ctr"/>
        <c:lblOffset val="100"/>
        <c:noMultiLvlLbl val="0"/>
      </c:catAx>
      <c:spPr>
        <a:noFill/>
        <a:ln w="25399">
          <a:noFill/>
        </a:ln>
      </c:spPr>
    </c:plotArea>
    <c:legend>
      <c:legendPos val="t"/>
      <c:layout>
        <c:manualLayout>
          <c:xMode val="edge"/>
          <c:yMode val="edge"/>
          <c:x val="0.28220842293906806"/>
          <c:y val="0"/>
          <c:w val="0.53421935483870964"/>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118733.33333333333</c:v>
                </c:pt>
                <c:pt idx="1">
                  <c:v>118791.11111111111</c:v>
                </c:pt>
                <c:pt idx="2">
                  <c:v>117541.11111111111</c:v>
                </c:pt>
                <c:pt idx="3">
                  <c:v>117231.11111111111</c:v>
                </c:pt>
                <c:pt idx="4">
                  <c:v>115101.11111111111</c:v>
                </c:pt>
                <c:pt idx="5">
                  <c:v>113928.88888888889</c:v>
                </c:pt>
                <c:pt idx="6">
                  <c:v>109803.33333333333</c:v>
                </c:pt>
                <c:pt idx="7">
                  <c:v>108763.33333333333</c:v>
                </c:pt>
                <c:pt idx="8">
                  <c:v>108545.55555555556</c:v>
                </c:pt>
                <c:pt idx="9">
                  <c:v>108475.55555555556</c:v>
                </c:pt>
                <c:pt idx="10">
                  <c:v>108747.77777777778</c:v>
                </c:pt>
                <c:pt idx="11">
                  <c:v>108747.77777777778</c:v>
                </c:pt>
              </c:numCache>
            </c:numRef>
          </c:val>
          <c:extLst>
            <c:ext xmlns:c16="http://schemas.microsoft.com/office/drawing/2014/chart" uri="{C3380CC4-5D6E-409C-BE32-E72D297353CC}">
              <c16:uniqueId val="{00000000-8C78-415E-99AB-921FEB65EF9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109848</c:v>
                </c:pt>
              </c:numCache>
            </c:numRef>
          </c:val>
          <c:extLst>
            <c:ext xmlns:c16="http://schemas.microsoft.com/office/drawing/2014/chart" uri="{C3380CC4-5D6E-409C-BE32-E72D297353CC}">
              <c16:uniqueId val="{00000001-8C78-415E-99AB-921FEB65EF97}"/>
            </c:ext>
          </c:extLst>
        </c:ser>
        <c:dLbls>
          <c:showLegendKey val="0"/>
          <c:showVal val="0"/>
          <c:showCatName val="0"/>
          <c:showSerName val="0"/>
          <c:showPercent val="0"/>
          <c:showBubbleSize val="0"/>
        </c:dLbls>
        <c:gapWidth val="150"/>
        <c:axId val="366527576"/>
        <c:axId val="366527968"/>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C78-415E-99AB-921FEB65EF97}"/>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C78-415E-99AB-921FEB65EF97}"/>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C78-415E-99AB-921FEB65EF97}"/>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C78-415E-99AB-921FEB65EF97}"/>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C78-415E-99AB-921FEB65EF97}"/>
                </c:ext>
              </c:extLst>
            </c:dLbl>
            <c:dLbl>
              <c:idx val="8"/>
              <c:layout>
                <c:manualLayout>
                  <c:x val="-2.5056915698868877E-3"/>
                  <c:y val="-3.1537450722733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C78-415E-99AB-921FEB65EF97}"/>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C78-415E-99AB-921FEB65EF97}"/>
                </c:ext>
              </c:extLst>
            </c:dLbl>
            <c:numFmt formatCode="#,##0_);[Red]\(#,##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3.0000000000000001E-3</c:v>
                </c:pt>
              </c:numCache>
            </c:numRef>
          </c:val>
          <c:smooth val="0"/>
          <c:extLst>
            <c:ext xmlns:c16="http://schemas.microsoft.com/office/drawing/2014/chart" uri="{C3380CC4-5D6E-409C-BE32-E72D297353CC}">
              <c16:uniqueId val="{00000009-8C78-415E-99AB-921FEB65EF97}"/>
            </c:ext>
          </c:extLst>
        </c:ser>
        <c:dLbls>
          <c:showLegendKey val="0"/>
          <c:showVal val="0"/>
          <c:showCatName val="0"/>
          <c:showSerName val="0"/>
          <c:showPercent val="0"/>
          <c:showBubbleSize val="0"/>
        </c:dLbls>
        <c:marker val="1"/>
        <c:smooth val="0"/>
        <c:axId val="366528752"/>
        <c:axId val="366528360"/>
      </c:lineChart>
      <c:catAx>
        <c:axId val="36652757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27968"/>
        <c:crosses val="autoZero"/>
        <c:auto val="1"/>
        <c:lblAlgn val="ctr"/>
        <c:lblOffset val="100"/>
        <c:noMultiLvlLbl val="0"/>
      </c:catAx>
      <c:valAx>
        <c:axId val="366527968"/>
        <c:scaling>
          <c:orientation val="minMax"/>
          <c:max val="140000"/>
          <c:min val="80000"/>
        </c:scaling>
        <c:delete val="0"/>
        <c:axPos val="l"/>
        <c:numFmt formatCode="0_);[Red]\(0\)" sourceLinked="0"/>
        <c:majorTickMark val="out"/>
        <c:minorTickMark val="none"/>
        <c:tickLblPos val="nextTo"/>
        <c:txPr>
          <a:bodyPr/>
          <a:lstStyle/>
          <a:p>
            <a:pPr>
              <a:defRPr sz="800">
                <a:latin typeface="+mn-lt"/>
              </a:defRPr>
            </a:pPr>
            <a:endParaRPr lang="zh-CN"/>
          </a:p>
        </c:txPr>
        <c:crossAx val="366527576"/>
        <c:crosses val="autoZero"/>
        <c:crossBetween val="between"/>
        <c:majorUnit val="10000"/>
      </c:valAx>
      <c:valAx>
        <c:axId val="366528360"/>
        <c:scaling>
          <c:orientation val="minMax"/>
          <c:max val="2.0000000000000004E-2"/>
          <c:min val="0"/>
        </c:scaling>
        <c:delete val="0"/>
        <c:axPos val="r"/>
        <c:numFmt formatCode="0.0%" sourceLinked="1"/>
        <c:majorTickMark val="out"/>
        <c:minorTickMark val="none"/>
        <c:tickLblPos val="nextTo"/>
        <c:txPr>
          <a:bodyPr/>
          <a:lstStyle/>
          <a:p>
            <a:pPr>
              <a:defRPr sz="800"/>
            </a:pPr>
            <a:endParaRPr lang="zh-CN"/>
          </a:p>
        </c:txPr>
        <c:crossAx val="366528752"/>
        <c:crosses val="max"/>
        <c:crossBetween val="between"/>
        <c:majorUnit val="5.000000000000001E-3"/>
      </c:valAx>
      <c:catAx>
        <c:axId val="366528752"/>
        <c:scaling>
          <c:orientation val="minMax"/>
        </c:scaling>
        <c:delete val="1"/>
        <c:axPos val="b"/>
        <c:numFmt formatCode="General" sourceLinked="1"/>
        <c:majorTickMark val="out"/>
        <c:minorTickMark val="none"/>
        <c:tickLblPos val="nextTo"/>
        <c:crossAx val="366528360"/>
        <c:crosses val="autoZero"/>
        <c:auto val="1"/>
        <c:lblAlgn val="ctr"/>
        <c:lblOffset val="100"/>
        <c:noMultiLvlLbl val="0"/>
      </c:catAx>
      <c:spPr>
        <a:noFill/>
        <a:ln w="25399">
          <a:noFill/>
        </a:ln>
      </c:spPr>
    </c:plotArea>
    <c:legend>
      <c:legendPos val="t"/>
      <c:layout>
        <c:manualLayout>
          <c:xMode val="edge"/>
          <c:yMode val="edge"/>
          <c:x val="0.1843410394265233"/>
          <c:y val="5.2562417871222077E-3"/>
          <c:w val="0.6185582437275986"/>
          <c:h val="8.9688453857853845E-2"/>
        </c:manualLayout>
      </c:layout>
      <c:overlay val="0"/>
      <c:txPr>
        <a:bodyPr/>
        <a:lstStyle/>
        <a:p>
          <a:pPr>
            <a:defRPr sz="9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1"/>
          <c:order val="0"/>
          <c:tx>
            <c:strRef>
              <c:f>Sheet1!$A$2</c:f>
              <c:strCache>
                <c:ptCount val="1"/>
                <c:pt idx="0">
                  <c:v>2017成交均价</c:v>
                </c:pt>
              </c:strCache>
            </c:strRef>
          </c:tx>
          <c:spPr>
            <a:solidFill>
              <a:srgbClr val="BFBFBF"/>
            </a:solidFill>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110512.5</c:v>
                </c:pt>
                <c:pt idx="1">
                  <c:v>106978.57142857143</c:v>
                </c:pt>
                <c:pt idx="2">
                  <c:v>103450</c:v>
                </c:pt>
                <c:pt idx="3">
                  <c:v>101914.28571428571</c:v>
                </c:pt>
                <c:pt idx="4">
                  <c:v>99714.28571428571</c:v>
                </c:pt>
                <c:pt idx="5">
                  <c:v>94878.571428571435</c:v>
                </c:pt>
                <c:pt idx="6">
                  <c:v>94571.428571428565</c:v>
                </c:pt>
                <c:pt idx="7">
                  <c:v>94842.857142857145</c:v>
                </c:pt>
                <c:pt idx="8">
                  <c:v>95257.142857142855</c:v>
                </c:pt>
                <c:pt idx="9">
                  <c:v>96491.428571428565</c:v>
                </c:pt>
                <c:pt idx="10">
                  <c:v>100818.46153846153</c:v>
                </c:pt>
                <c:pt idx="11">
                  <c:v>100383.33333333333</c:v>
                </c:pt>
              </c:numCache>
            </c:numRef>
          </c:val>
          <c:extLst>
            <c:ext xmlns:c16="http://schemas.microsoft.com/office/drawing/2014/chart" uri="{C3380CC4-5D6E-409C-BE32-E72D297353CC}">
              <c16:uniqueId val="{00000000-AABE-4469-82F1-41AF10696FC6}"/>
            </c:ext>
          </c:extLst>
        </c:ser>
        <c:ser>
          <c:idx val="2"/>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ABE-4469-82F1-41AF10696FC6}"/>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ABE-4469-82F1-41AF10696FC6}"/>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ABE-4469-82F1-41AF10696FC6}"/>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ABE-4469-82F1-41AF10696FC6}"/>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ABE-4469-82F1-41AF10696FC6}"/>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ABE-4469-82F1-41AF10696FC6}"/>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0_);[Red]\(#,##0\)">
                  <c:v>97833</c:v>
                </c:pt>
              </c:numCache>
            </c:numRef>
          </c:val>
          <c:extLst>
            <c:ext xmlns:c16="http://schemas.microsoft.com/office/drawing/2014/chart" uri="{C3380CC4-5D6E-409C-BE32-E72D297353CC}">
              <c16:uniqueId val="{00000007-AABE-4469-82F1-41AF10696FC6}"/>
            </c:ext>
          </c:extLst>
        </c:ser>
        <c:dLbls>
          <c:showLegendKey val="0"/>
          <c:showVal val="0"/>
          <c:showCatName val="0"/>
          <c:showSerName val="0"/>
          <c:showPercent val="0"/>
          <c:showBubbleSize val="0"/>
        </c:dLbls>
        <c:gapWidth val="150"/>
        <c:axId val="366525616"/>
        <c:axId val="366526008"/>
      </c:barChart>
      <c:lineChart>
        <c:grouping val="standard"/>
        <c:varyColors val="0"/>
        <c:ser>
          <c:idx val="0"/>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-5.7000000000000002E-2</c:v>
                </c:pt>
              </c:numCache>
            </c:numRef>
          </c:val>
          <c:smooth val="0"/>
          <c:extLst>
            <c:ext xmlns:c16="http://schemas.microsoft.com/office/drawing/2014/chart" uri="{C3380CC4-5D6E-409C-BE32-E72D297353CC}">
              <c16:uniqueId val="{00000008-AABE-4469-82F1-41AF10696FC6}"/>
            </c:ext>
          </c:extLst>
        </c:ser>
        <c:dLbls>
          <c:showLegendKey val="0"/>
          <c:showVal val="0"/>
          <c:showCatName val="0"/>
          <c:showSerName val="0"/>
          <c:showPercent val="0"/>
          <c:showBubbleSize val="0"/>
        </c:dLbls>
        <c:marker val="1"/>
        <c:smooth val="0"/>
        <c:axId val="366526792"/>
        <c:axId val="366526400"/>
      </c:lineChart>
      <c:catAx>
        <c:axId val="36652561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26008"/>
        <c:crosses val="autoZero"/>
        <c:auto val="1"/>
        <c:lblAlgn val="ctr"/>
        <c:lblOffset val="100"/>
        <c:noMultiLvlLbl val="0"/>
      </c:catAx>
      <c:valAx>
        <c:axId val="366526008"/>
        <c:scaling>
          <c:orientation val="minMax"/>
          <c:min val="90000"/>
        </c:scaling>
        <c:delete val="0"/>
        <c:axPos val="l"/>
        <c:numFmt formatCode="0_);[Red]\(0\)" sourceLinked="0"/>
        <c:majorTickMark val="out"/>
        <c:minorTickMark val="none"/>
        <c:tickLblPos val="nextTo"/>
        <c:txPr>
          <a:bodyPr/>
          <a:lstStyle/>
          <a:p>
            <a:pPr>
              <a:defRPr sz="800">
                <a:latin typeface="+mn-lt"/>
              </a:defRPr>
            </a:pPr>
            <a:endParaRPr lang="zh-CN"/>
          </a:p>
        </c:txPr>
        <c:crossAx val="366525616"/>
        <c:crosses val="autoZero"/>
        <c:crossBetween val="between"/>
        <c:majorUnit val="5000"/>
      </c:valAx>
      <c:valAx>
        <c:axId val="366526400"/>
        <c:scaling>
          <c:orientation val="minMax"/>
          <c:max val="-2.0000000000000004E-2"/>
        </c:scaling>
        <c:delete val="0"/>
        <c:axPos val="r"/>
        <c:numFmt formatCode="0.0%" sourceLinked="1"/>
        <c:majorTickMark val="out"/>
        <c:minorTickMark val="none"/>
        <c:tickLblPos val="nextTo"/>
        <c:txPr>
          <a:bodyPr/>
          <a:lstStyle/>
          <a:p>
            <a:pPr>
              <a:defRPr sz="800"/>
            </a:pPr>
            <a:endParaRPr lang="zh-CN"/>
          </a:p>
        </c:txPr>
        <c:crossAx val="366526792"/>
        <c:crosses val="max"/>
        <c:crossBetween val="between"/>
        <c:majorUnit val="1.0000000000000002E-2"/>
      </c:valAx>
      <c:catAx>
        <c:axId val="366526792"/>
        <c:scaling>
          <c:orientation val="minMax"/>
        </c:scaling>
        <c:delete val="1"/>
        <c:axPos val="b"/>
        <c:numFmt formatCode="General" sourceLinked="1"/>
        <c:majorTickMark val="out"/>
        <c:minorTickMark val="none"/>
        <c:tickLblPos val="nextTo"/>
        <c:crossAx val="366526400"/>
        <c:crosses val="autoZero"/>
        <c:auto val="1"/>
        <c:lblAlgn val="ctr"/>
        <c:lblOffset val="100"/>
        <c:noMultiLvlLbl val="0"/>
      </c:catAx>
      <c:spPr>
        <a:noFill/>
        <a:ln w="25399">
          <a:noFill/>
        </a:ln>
      </c:spPr>
    </c:plotArea>
    <c:legend>
      <c:legendPos val="t"/>
      <c:layout>
        <c:manualLayout>
          <c:xMode val="edge"/>
          <c:yMode val="edge"/>
          <c:x val="0.14740328648203055"/>
          <c:y val="0"/>
          <c:w val="0.6770047079549576"/>
          <c:h val="8.9688453857853845E-2"/>
        </c:manualLayout>
      </c:layout>
      <c:overlay val="0"/>
      <c:txPr>
        <a:bodyPr/>
        <a:lstStyle/>
        <a:p>
          <a:pPr>
            <a:defRPr sz="10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7.0000000000000001E-3</c:v>
                </c:pt>
                <c:pt idx="1">
                  <c:v>5.2999999999999999E-2</c:v>
                </c:pt>
                <c:pt idx="2">
                  <c:v>3.0000000000000001E-3</c:v>
                </c:pt>
                <c:pt idx="3">
                  <c:v>3.4000000000000002E-2</c:v>
                </c:pt>
                <c:pt idx="4">
                  <c:v>3.9E-2</c:v>
                </c:pt>
                <c:pt idx="5">
                  <c:v>0.128</c:v>
                </c:pt>
                <c:pt idx="6">
                  <c:v>2.9000000000000001E-2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max val="0.2"/>
          <c:min val="-5.000000000000001E-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A71-43E2-BCDA-F86859DBAED0}"/>
              </c:ext>
            </c:extLst>
          </c:dPt>
          <c:dPt>
            <c:idx val="3"/>
            <c:bubble3D val="0"/>
            <c:extLst>
              <c:ext xmlns:c16="http://schemas.microsoft.com/office/drawing/2014/chart" uri="{C3380CC4-5D6E-409C-BE32-E72D297353CC}">
                <c16:uniqueId val="{0000000F-3A71-43E2-BCDA-F86859DBAED0}"/>
              </c:ext>
            </c:extLst>
          </c:dPt>
          <c:dPt>
            <c:idx val="5"/>
            <c:bubble3D val="0"/>
            <c:extLst>
              <c:ext xmlns:c16="http://schemas.microsoft.com/office/drawing/2014/chart" uri="{C3380CC4-5D6E-409C-BE32-E72D297353CC}">
                <c16:uniqueId val="{00000010-3A71-43E2-BCDA-F86859DBAED0}"/>
              </c:ext>
            </c:extLst>
          </c:dPt>
          <c:dPt>
            <c:idx val="7"/>
            <c:bubble3D val="0"/>
            <c:extLst>
              <c:ext xmlns:c16="http://schemas.microsoft.com/office/drawing/2014/chart" uri="{C3380CC4-5D6E-409C-BE32-E72D297353CC}">
                <c16:uniqueId val="{00000011-3A71-43E2-BCDA-F86859DBAED0}"/>
              </c:ext>
            </c:extLst>
          </c:dPt>
          <c:dPt>
            <c:idx val="9"/>
            <c:bubble3D val="0"/>
            <c:extLst>
              <c:ext xmlns:c16="http://schemas.microsoft.com/office/drawing/2014/chart" uri="{C3380CC4-5D6E-409C-BE32-E72D297353CC}">
                <c16:uniqueId val="{00000012-3A71-43E2-BCDA-F86859DBAED0}"/>
              </c:ext>
            </c:extLst>
          </c:dPt>
          <c:dPt>
            <c:idx val="11"/>
            <c:bubble3D val="0"/>
            <c:extLst>
              <c:ext xmlns:c16="http://schemas.microsoft.com/office/drawing/2014/chart" uri="{C3380CC4-5D6E-409C-BE32-E72D297353CC}">
                <c16:uniqueId val="{00000013-3A71-43E2-BCDA-F86859DBAED0}"/>
              </c:ext>
            </c:extLst>
          </c:dPt>
          <c:dPt>
            <c:idx val="13"/>
            <c:bubble3D val="0"/>
            <c:extLst>
              <c:ext xmlns:c16="http://schemas.microsoft.com/office/drawing/2014/chart" uri="{C3380CC4-5D6E-409C-BE32-E72D297353CC}">
                <c16:uniqueId val="{00000014-3A71-43E2-BCDA-F86859DBAED0}"/>
              </c:ext>
            </c:extLst>
          </c:dPt>
          <c:dPt>
            <c:idx val="15"/>
            <c:bubble3D val="0"/>
            <c:extLst>
              <c:ext xmlns:c16="http://schemas.microsoft.com/office/drawing/2014/chart" uri="{C3380CC4-5D6E-409C-BE32-E72D297353CC}">
                <c16:uniqueId val="{00000015-3A71-43E2-BCDA-F86859DBAED0}"/>
              </c:ext>
            </c:extLst>
          </c:dPt>
          <c:dPt>
            <c:idx val="17"/>
            <c:bubble3D val="0"/>
            <c:extLst>
              <c:ext xmlns:c16="http://schemas.microsoft.com/office/drawing/2014/chart" uri="{C3380CC4-5D6E-409C-BE32-E72D297353CC}">
                <c16:uniqueId val="{00000016-3A71-43E2-BCDA-F86859DBAED0}"/>
              </c:ext>
            </c:extLst>
          </c:dPt>
          <c:dPt>
            <c:idx val="19"/>
            <c:bubble3D val="0"/>
            <c:extLst>
              <c:ext xmlns:c16="http://schemas.microsoft.com/office/drawing/2014/chart" uri="{C3380CC4-5D6E-409C-BE32-E72D297353CC}">
                <c16:uniqueId val="{00000017-3A71-43E2-BCDA-F86859DBAED0}"/>
              </c:ext>
            </c:extLst>
          </c:dPt>
          <c:dPt>
            <c:idx val="21"/>
            <c:bubble3D val="0"/>
            <c:extLst>
              <c:ext xmlns:c16="http://schemas.microsoft.com/office/drawing/2014/chart" uri="{C3380CC4-5D6E-409C-BE32-E72D297353CC}">
                <c16:uniqueId val="{00000018-3A71-43E2-BCDA-F86859DBAED0}"/>
              </c:ext>
            </c:extLst>
          </c:dPt>
          <c:dPt>
            <c:idx val="23"/>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3A71-43E2-BCDA-F86859DBAED0}"/>
              </c:ext>
            </c:extLst>
          </c:dPt>
          <c:dPt>
            <c:idx val="3"/>
            <c:bubble3D val="0"/>
            <c:extLst>
              <c:ext xmlns:c16="http://schemas.microsoft.com/office/drawing/2014/chart" uri="{C3380CC4-5D6E-409C-BE32-E72D297353CC}">
                <c16:uniqueId val="{0000001C-3A71-43E2-BCDA-F86859DBAED0}"/>
              </c:ext>
            </c:extLst>
          </c:dPt>
          <c:dPt>
            <c:idx val="5"/>
            <c:bubble3D val="0"/>
            <c:extLst>
              <c:ext xmlns:c16="http://schemas.microsoft.com/office/drawing/2014/chart" uri="{C3380CC4-5D6E-409C-BE32-E72D297353CC}">
                <c16:uniqueId val="{0000001D-3A71-43E2-BCDA-F86859DBAED0}"/>
              </c:ext>
            </c:extLst>
          </c:dPt>
          <c:dPt>
            <c:idx val="7"/>
            <c:bubble3D val="0"/>
            <c:extLst>
              <c:ext xmlns:c16="http://schemas.microsoft.com/office/drawing/2014/chart" uri="{C3380CC4-5D6E-409C-BE32-E72D297353CC}">
                <c16:uniqueId val="{0000001E-3A71-43E2-BCDA-F86859DBAED0}"/>
              </c:ext>
            </c:extLst>
          </c:dPt>
          <c:dPt>
            <c:idx val="9"/>
            <c:bubble3D val="0"/>
            <c:extLst>
              <c:ext xmlns:c16="http://schemas.microsoft.com/office/drawing/2014/chart" uri="{C3380CC4-5D6E-409C-BE32-E72D297353CC}">
                <c16:uniqueId val="{0000001F-3A71-43E2-BCDA-F86859DBAED0}"/>
              </c:ext>
            </c:extLst>
          </c:dPt>
          <c:dPt>
            <c:idx val="11"/>
            <c:bubble3D val="0"/>
            <c:extLst>
              <c:ext xmlns:c16="http://schemas.microsoft.com/office/drawing/2014/chart" uri="{C3380CC4-5D6E-409C-BE32-E72D297353CC}">
                <c16:uniqueId val="{00000020-3A71-43E2-BCDA-F86859DBAED0}"/>
              </c:ext>
            </c:extLst>
          </c:dPt>
          <c:dPt>
            <c:idx val="13"/>
            <c:bubble3D val="0"/>
            <c:extLst>
              <c:ext xmlns:c16="http://schemas.microsoft.com/office/drawing/2014/chart" uri="{C3380CC4-5D6E-409C-BE32-E72D297353CC}">
                <c16:uniqueId val="{00000021-3A71-43E2-BCDA-F86859DBAED0}"/>
              </c:ext>
            </c:extLst>
          </c:dPt>
          <c:dPt>
            <c:idx val="15"/>
            <c:bubble3D val="0"/>
            <c:extLst>
              <c:ext xmlns:c16="http://schemas.microsoft.com/office/drawing/2014/chart" uri="{C3380CC4-5D6E-409C-BE32-E72D297353CC}">
                <c16:uniqueId val="{00000022-3A71-43E2-BCDA-F86859DBAED0}"/>
              </c:ext>
            </c:extLst>
          </c:dPt>
          <c:dPt>
            <c:idx val="17"/>
            <c:bubble3D val="0"/>
            <c:extLst>
              <c:ext xmlns:c16="http://schemas.microsoft.com/office/drawing/2014/chart" uri="{C3380CC4-5D6E-409C-BE32-E72D297353CC}">
                <c16:uniqueId val="{00000023-3A71-43E2-BCDA-F86859DBAED0}"/>
              </c:ext>
            </c:extLst>
          </c:dPt>
          <c:dPt>
            <c:idx val="19"/>
            <c:bubble3D val="0"/>
            <c:extLst>
              <c:ext xmlns:c16="http://schemas.microsoft.com/office/drawing/2014/chart" uri="{C3380CC4-5D6E-409C-BE32-E72D297353CC}">
                <c16:uniqueId val="{00000024-3A71-43E2-BCDA-F86859DBAED0}"/>
              </c:ext>
            </c:extLst>
          </c:dPt>
          <c:dPt>
            <c:idx val="21"/>
            <c:bubble3D val="0"/>
            <c:extLst>
              <c:ext xmlns:c16="http://schemas.microsoft.com/office/drawing/2014/chart" uri="{C3380CC4-5D6E-409C-BE32-E72D297353CC}">
                <c16:uniqueId val="{00000025-3A71-43E2-BCDA-F86859DBAED0}"/>
              </c:ext>
            </c:extLst>
          </c:dPt>
          <c:dPt>
            <c:idx val="23"/>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A71-43E2-BCDA-F86859DBAED0}"/>
              </c:ext>
            </c:extLst>
          </c:dPt>
          <c:dPt>
            <c:idx val="3"/>
            <c:bubble3D val="0"/>
            <c:extLst>
              <c:ext xmlns:c16="http://schemas.microsoft.com/office/drawing/2014/chart" uri="{C3380CC4-5D6E-409C-BE32-E72D297353CC}">
                <c16:uniqueId val="{00000029-3A71-43E2-BCDA-F86859DBAED0}"/>
              </c:ext>
            </c:extLst>
          </c:dPt>
          <c:dPt>
            <c:idx val="5"/>
            <c:bubble3D val="0"/>
            <c:extLst>
              <c:ext xmlns:c16="http://schemas.microsoft.com/office/drawing/2014/chart" uri="{C3380CC4-5D6E-409C-BE32-E72D297353CC}">
                <c16:uniqueId val="{0000002A-3A71-43E2-BCDA-F86859DBAED0}"/>
              </c:ext>
            </c:extLst>
          </c:dPt>
          <c:dPt>
            <c:idx val="7"/>
            <c:bubble3D val="0"/>
            <c:extLst>
              <c:ext xmlns:c16="http://schemas.microsoft.com/office/drawing/2014/chart" uri="{C3380CC4-5D6E-409C-BE32-E72D297353CC}">
                <c16:uniqueId val="{0000002B-3A71-43E2-BCDA-F86859DBAED0}"/>
              </c:ext>
            </c:extLst>
          </c:dPt>
          <c:dPt>
            <c:idx val="9"/>
            <c:bubble3D val="0"/>
            <c:extLst>
              <c:ext xmlns:c16="http://schemas.microsoft.com/office/drawing/2014/chart" uri="{C3380CC4-5D6E-409C-BE32-E72D297353CC}">
                <c16:uniqueId val="{0000002C-3A71-43E2-BCDA-F86859DBAED0}"/>
              </c:ext>
            </c:extLst>
          </c:dPt>
          <c:dPt>
            <c:idx val="11"/>
            <c:bubble3D val="0"/>
            <c:extLst>
              <c:ext xmlns:c16="http://schemas.microsoft.com/office/drawing/2014/chart" uri="{C3380CC4-5D6E-409C-BE32-E72D297353CC}">
                <c16:uniqueId val="{0000002D-3A71-43E2-BCDA-F86859DBAED0}"/>
              </c:ext>
            </c:extLst>
          </c:dPt>
          <c:dPt>
            <c:idx val="13"/>
            <c:bubble3D val="0"/>
            <c:extLst>
              <c:ext xmlns:c16="http://schemas.microsoft.com/office/drawing/2014/chart" uri="{C3380CC4-5D6E-409C-BE32-E72D297353CC}">
                <c16:uniqueId val="{0000002E-3A71-43E2-BCDA-F86859DBAED0}"/>
              </c:ext>
            </c:extLst>
          </c:dPt>
          <c:dPt>
            <c:idx val="15"/>
            <c:bubble3D val="0"/>
            <c:extLst>
              <c:ext xmlns:c16="http://schemas.microsoft.com/office/drawing/2014/chart" uri="{C3380CC4-5D6E-409C-BE32-E72D297353CC}">
                <c16:uniqueId val="{0000002F-3A71-43E2-BCDA-F86859DBAED0}"/>
              </c:ext>
            </c:extLst>
          </c:dPt>
          <c:dPt>
            <c:idx val="17"/>
            <c:bubble3D val="0"/>
            <c:extLst>
              <c:ext xmlns:c16="http://schemas.microsoft.com/office/drawing/2014/chart" uri="{C3380CC4-5D6E-409C-BE32-E72D297353CC}">
                <c16:uniqueId val="{00000030-3A71-43E2-BCDA-F86859DBAED0}"/>
              </c:ext>
            </c:extLst>
          </c:dPt>
          <c:dPt>
            <c:idx val="19"/>
            <c:bubble3D val="0"/>
            <c:extLst>
              <c:ext xmlns:c16="http://schemas.microsoft.com/office/drawing/2014/chart" uri="{C3380CC4-5D6E-409C-BE32-E72D297353CC}">
                <c16:uniqueId val="{00000031-3A71-43E2-BCDA-F86859DBAED0}"/>
              </c:ext>
            </c:extLst>
          </c:dPt>
          <c:dPt>
            <c:idx val="21"/>
            <c:bubble3D val="0"/>
            <c:extLst>
              <c:ext xmlns:c16="http://schemas.microsoft.com/office/drawing/2014/chart" uri="{C3380CC4-5D6E-409C-BE32-E72D297353CC}">
                <c16:uniqueId val="{00000032-3A71-43E2-BCDA-F86859DBAED0}"/>
              </c:ext>
            </c:extLst>
          </c:dPt>
          <c:dPt>
            <c:idx val="23"/>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pt idx="23">
                  <c:v>-2.13</c:v>
                </c:pt>
                <c:pt idx="24">
                  <c:v>-3.35</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A71-43E2-BCDA-F86859DBAED0}"/>
              </c:ext>
            </c:extLst>
          </c:dPt>
          <c:dPt>
            <c:idx val="2"/>
            <c:marker>
              <c:symbol val="circle"/>
              <c:size val="7"/>
            </c:marker>
            <c:bubble3D val="0"/>
            <c:extLst>
              <c:ext xmlns:c16="http://schemas.microsoft.com/office/drawing/2014/chart" uri="{C3380CC4-5D6E-409C-BE32-E72D297353CC}">
                <c16:uniqueId val="{0000003B-F8D5-4952-9A7A-2CFF39C0E8AB}"/>
              </c:ext>
            </c:extLst>
          </c:dPt>
          <c:dPt>
            <c:idx val="3"/>
            <c:marker>
              <c:symbol val="circle"/>
              <c:size val="7"/>
            </c:marker>
            <c:bubble3D val="0"/>
            <c:extLst>
              <c:ext xmlns:c16="http://schemas.microsoft.com/office/drawing/2014/chart" uri="{C3380CC4-5D6E-409C-BE32-E72D297353CC}">
                <c16:uniqueId val="{00000036-3A71-43E2-BCDA-F86859DBAED0}"/>
              </c:ext>
            </c:extLst>
          </c:dPt>
          <c:dPt>
            <c:idx val="5"/>
            <c:marker>
              <c:symbol val="circle"/>
              <c:size val="7"/>
            </c:marker>
            <c:bubble3D val="0"/>
            <c:extLst>
              <c:ext xmlns:c16="http://schemas.microsoft.com/office/drawing/2014/chart" uri="{C3380CC4-5D6E-409C-BE32-E72D297353CC}">
                <c16:uniqueId val="{00000037-3A71-43E2-BCDA-F86859DBAED0}"/>
              </c:ext>
            </c:extLst>
          </c:dPt>
          <c:dPt>
            <c:idx val="7"/>
            <c:marker>
              <c:symbol val="circle"/>
              <c:size val="7"/>
            </c:marker>
            <c:bubble3D val="0"/>
            <c:extLst>
              <c:ext xmlns:c16="http://schemas.microsoft.com/office/drawing/2014/chart" uri="{C3380CC4-5D6E-409C-BE32-E72D297353CC}">
                <c16:uniqueId val="{00000038-3A71-43E2-BCDA-F86859DBAED0}"/>
              </c:ext>
            </c:extLst>
          </c:dPt>
          <c:dPt>
            <c:idx val="9"/>
            <c:marker>
              <c:symbol val="circle"/>
              <c:size val="7"/>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Pt>
            <c:idx val="21"/>
            <c:marker>
              <c:symbol val="circle"/>
              <c:size val="7"/>
            </c:marker>
            <c:bubble3D val="0"/>
            <c:extLst>
              <c:ext xmlns:c16="http://schemas.microsoft.com/office/drawing/2014/chart" uri="{C3380CC4-5D6E-409C-BE32-E72D297353CC}">
                <c16:uniqueId val="{0000003A-4F7A-44F6-8962-54BF214C3A0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3.47</c:v>
                </c:pt>
                <c:pt idx="2">
                  <c:v>3.45</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42656"/>
        <c:crosses val="autoZero"/>
        <c:auto val="1"/>
        <c:lblAlgn val="ctr"/>
        <c:lblOffset val="100"/>
        <c:tickLblSkip val="1"/>
        <c:tickMarkSkip val="1"/>
        <c:noMultiLvlLbl val="0"/>
      </c:catAx>
      <c:valAx>
        <c:axId val="5768426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0BA-4ACC-A3FA-8AFD53117F5B}"/>
              </c:ext>
            </c:extLst>
          </c:dPt>
          <c:dPt>
            <c:idx val="3"/>
            <c:bubble3D val="0"/>
            <c:extLst>
              <c:ext xmlns:c16="http://schemas.microsoft.com/office/drawing/2014/chart" uri="{C3380CC4-5D6E-409C-BE32-E72D297353CC}">
                <c16:uniqueId val="{0000000F-30BA-4ACC-A3FA-8AFD53117F5B}"/>
              </c:ext>
            </c:extLst>
          </c:dPt>
          <c:dPt>
            <c:idx val="5"/>
            <c:bubble3D val="0"/>
            <c:extLst>
              <c:ext xmlns:c16="http://schemas.microsoft.com/office/drawing/2014/chart" uri="{C3380CC4-5D6E-409C-BE32-E72D297353CC}">
                <c16:uniqueId val="{00000010-30BA-4ACC-A3FA-8AFD53117F5B}"/>
              </c:ext>
            </c:extLst>
          </c:dPt>
          <c:dPt>
            <c:idx val="7"/>
            <c:bubble3D val="0"/>
            <c:extLst>
              <c:ext xmlns:c16="http://schemas.microsoft.com/office/drawing/2014/chart" uri="{C3380CC4-5D6E-409C-BE32-E72D297353CC}">
                <c16:uniqueId val="{00000011-30BA-4ACC-A3FA-8AFD53117F5B}"/>
              </c:ext>
            </c:extLst>
          </c:dPt>
          <c:dPt>
            <c:idx val="9"/>
            <c:bubble3D val="0"/>
            <c:extLst>
              <c:ext xmlns:c16="http://schemas.microsoft.com/office/drawing/2014/chart" uri="{C3380CC4-5D6E-409C-BE32-E72D297353CC}">
                <c16:uniqueId val="{00000012-30BA-4ACC-A3FA-8AFD53117F5B}"/>
              </c:ext>
            </c:extLst>
          </c:dPt>
          <c:dPt>
            <c:idx val="11"/>
            <c:bubble3D val="0"/>
            <c:extLst>
              <c:ext xmlns:c16="http://schemas.microsoft.com/office/drawing/2014/chart" uri="{C3380CC4-5D6E-409C-BE32-E72D297353CC}">
                <c16:uniqueId val="{00000013-30BA-4ACC-A3FA-8AFD53117F5B}"/>
              </c:ext>
            </c:extLst>
          </c:dPt>
          <c:dPt>
            <c:idx val="13"/>
            <c:bubble3D val="0"/>
            <c:extLst>
              <c:ext xmlns:c16="http://schemas.microsoft.com/office/drawing/2014/chart" uri="{C3380CC4-5D6E-409C-BE32-E72D297353CC}">
                <c16:uniqueId val="{00000014-30BA-4ACC-A3FA-8AFD53117F5B}"/>
              </c:ext>
            </c:extLst>
          </c:dPt>
          <c:dPt>
            <c:idx val="15"/>
            <c:bubble3D val="0"/>
            <c:extLst>
              <c:ext xmlns:c16="http://schemas.microsoft.com/office/drawing/2014/chart" uri="{C3380CC4-5D6E-409C-BE32-E72D297353CC}">
                <c16:uniqueId val="{00000015-30BA-4ACC-A3FA-8AFD53117F5B}"/>
              </c:ext>
            </c:extLst>
          </c:dPt>
          <c:dPt>
            <c:idx val="17"/>
            <c:bubble3D val="0"/>
            <c:extLst>
              <c:ext xmlns:c16="http://schemas.microsoft.com/office/drawing/2014/chart" uri="{C3380CC4-5D6E-409C-BE32-E72D297353CC}">
                <c16:uniqueId val="{00000016-30BA-4ACC-A3FA-8AFD53117F5B}"/>
              </c:ext>
            </c:extLst>
          </c:dPt>
          <c:dPt>
            <c:idx val="19"/>
            <c:bubble3D val="0"/>
            <c:extLst>
              <c:ext xmlns:c16="http://schemas.microsoft.com/office/drawing/2014/chart" uri="{C3380CC4-5D6E-409C-BE32-E72D297353CC}">
                <c16:uniqueId val="{00000017-30BA-4ACC-A3FA-8AFD53117F5B}"/>
              </c:ext>
            </c:extLst>
          </c:dPt>
          <c:dPt>
            <c:idx val="21"/>
            <c:bubble3D val="0"/>
            <c:extLst>
              <c:ext xmlns:c16="http://schemas.microsoft.com/office/drawing/2014/chart" uri="{C3380CC4-5D6E-409C-BE32-E72D297353CC}">
                <c16:uniqueId val="{00000018-30BA-4ACC-A3FA-8AFD53117F5B}"/>
              </c:ext>
            </c:extLst>
          </c:dPt>
          <c:dPt>
            <c:idx val="23"/>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formatCode="0.00_ ;[Red]\-0.00\ ">
                  <c:v>-0.78617676274450699</c:v>
                </c:pt>
                <c:pt idx="16" formatCode="0.00_ ;[Red]\-0.00\ ">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a:effectLst/>
            </c:spPr>
          </c:marker>
          <c:dPt>
            <c:idx val="1"/>
            <c:bubble3D val="0"/>
            <c:extLst>
              <c:ext xmlns:c16="http://schemas.microsoft.com/office/drawing/2014/chart" uri="{C3380CC4-5D6E-409C-BE32-E72D297353CC}">
                <c16:uniqueId val="{0000001B-30BA-4ACC-A3FA-8AFD53117F5B}"/>
              </c:ext>
            </c:extLst>
          </c:dPt>
          <c:dPt>
            <c:idx val="3"/>
            <c:bubble3D val="0"/>
            <c:extLst>
              <c:ext xmlns:c16="http://schemas.microsoft.com/office/drawing/2014/chart" uri="{C3380CC4-5D6E-409C-BE32-E72D297353CC}">
                <c16:uniqueId val="{0000001C-30BA-4ACC-A3FA-8AFD53117F5B}"/>
              </c:ext>
            </c:extLst>
          </c:dPt>
          <c:dPt>
            <c:idx val="5"/>
            <c:bubble3D val="0"/>
            <c:extLst>
              <c:ext xmlns:c16="http://schemas.microsoft.com/office/drawing/2014/chart" uri="{C3380CC4-5D6E-409C-BE32-E72D297353CC}">
                <c16:uniqueId val="{0000001D-30BA-4ACC-A3FA-8AFD53117F5B}"/>
              </c:ext>
            </c:extLst>
          </c:dPt>
          <c:dPt>
            <c:idx val="7"/>
            <c:bubble3D val="0"/>
            <c:extLst>
              <c:ext xmlns:c16="http://schemas.microsoft.com/office/drawing/2014/chart" uri="{C3380CC4-5D6E-409C-BE32-E72D297353CC}">
                <c16:uniqueId val="{0000001E-30BA-4ACC-A3FA-8AFD53117F5B}"/>
              </c:ext>
            </c:extLst>
          </c:dPt>
          <c:dPt>
            <c:idx val="9"/>
            <c:bubble3D val="0"/>
            <c:extLst>
              <c:ext xmlns:c16="http://schemas.microsoft.com/office/drawing/2014/chart" uri="{C3380CC4-5D6E-409C-BE32-E72D297353CC}">
                <c16:uniqueId val="{0000001F-30BA-4ACC-A3FA-8AFD53117F5B}"/>
              </c:ext>
            </c:extLst>
          </c:dPt>
          <c:dPt>
            <c:idx val="11"/>
            <c:bubble3D val="0"/>
            <c:extLst>
              <c:ext xmlns:c16="http://schemas.microsoft.com/office/drawing/2014/chart" uri="{C3380CC4-5D6E-409C-BE32-E72D297353CC}">
                <c16:uniqueId val="{00000020-30BA-4ACC-A3FA-8AFD53117F5B}"/>
              </c:ext>
            </c:extLst>
          </c:dPt>
          <c:dPt>
            <c:idx val="13"/>
            <c:bubble3D val="0"/>
            <c:extLst>
              <c:ext xmlns:c16="http://schemas.microsoft.com/office/drawing/2014/chart" uri="{C3380CC4-5D6E-409C-BE32-E72D297353CC}">
                <c16:uniqueId val="{00000021-30BA-4ACC-A3FA-8AFD53117F5B}"/>
              </c:ext>
            </c:extLst>
          </c:dPt>
          <c:dPt>
            <c:idx val="15"/>
            <c:bubble3D val="0"/>
            <c:extLst>
              <c:ext xmlns:c16="http://schemas.microsoft.com/office/drawing/2014/chart" uri="{C3380CC4-5D6E-409C-BE32-E72D297353CC}">
                <c16:uniqueId val="{00000022-30BA-4ACC-A3FA-8AFD53117F5B}"/>
              </c:ext>
            </c:extLst>
          </c:dPt>
          <c:dPt>
            <c:idx val="17"/>
            <c:bubble3D val="0"/>
            <c:extLst>
              <c:ext xmlns:c16="http://schemas.microsoft.com/office/drawing/2014/chart" uri="{C3380CC4-5D6E-409C-BE32-E72D297353CC}">
                <c16:uniqueId val="{00000023-30BA-4ACC-A3FA-8AFD53117F5B}"/>
              </c:ext>
            </c:extLst>
          </c:dPt>
          <c:dPt>
            <c:idx val="19"/>
            <c:bubble3D val="0"/>
            <c:extLst>
              <c:ext xmlns:c16="http://schemas.microsoft.com/office/drawing/2014/chart" uri="{C3380CC4-5D6E-409C-BE32-E72D297353CC}">
                <c16:uniqueId val="{00000024-30BA-4ACC-A3FA-8AFD53117F5B}"/>
              </c:ext>
            </c:extLst>
          </c:dPt>
          <c:dPt>
            <c:idx val="21"/>
            <c:bubble3D val="0"/>
            <c:extLst>
              <c:ext xmlns:c16="http://schemas.microsoft.com/office/drawing/2014/chart" uri="{C3380CC4-5D6E-409C-BE32-E72D297353CC}">
                <c16:uniqueId val="{00000025-30BA-4ACC-A3FA-8AFD53117F5B}"/>
              </c:ext>
            </c:extLst>
          </c:dPt>
          <c:dPt>
            <c:idx val="23"/>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0BA-4ACC-A3FA-8AFD53117F5B}"/>
              </c:ext>
            </c:extLst>
          </c:dPt>
          <c:dPt>
            <c:idx val="3"/>
            <c:bubble3D val="0"/>
            <c:extLst>
              <c:ext xmlns:c16="http://schemas.microsoft.com/office/drawing/2014/chart" uri="{C3380CC4-5D6E-409C-BE32-E72D297353CC}">
                <c16:uniqueId val="{00000029-30BA-4ACC-A3FA-8AFD53117F5B}"/>
              </c:ext>
            </c:extLst>
          </c:dPt>
          <c:dPt>
            <c:idx val="5"/>
            <c:bubble3D val="0"/>
            <c:extLst>
              <c:ext xmlns:c16="http://schemas.microsoft.com/office/drawing/2014/chart" uri="{C3380CC4-5D6E-409C-BE32-E72D297353CC}">
                <c16:uniqueId val="{0000002A-30BA-4ACC-A3FA-8AFD53117F5B}"/>
              </c:ext>
            </c:extLst>
          </c:dPt>
          <c:dPt>
            <c:idx val="7"/>
            <c:bubble3D val="0"/>
            <c:extLst>
              <c:ext xmlns:c16="http://schemas.microsoft.com/office/drawing/2014/chart" uri="{C3380CC4-5D6E-409C-BE32-E72D297353CC}">
                <c16:uniqueId val="{0000002B-30BA-4ACC-A3FA-8AFD53117F5B}"/>
              </c:ext>
            </c:extLst>
          </c:dPt>
          <c:dPt>
            <c:idx val="9"/>
            <c:bubble3D val="0"/>
            <c:extLst>
              <c:ext xmlns:c16="http://schemas.microsoft.com/office/drawing/2014/chart" uri="{C3380CC4-5D6E-409C-BE32-E72D297353CC}">
                <c16:uniqueId val="{0000002C-30BA-4ACC-A3FA-8AFD53117F5B}"/>
              </c:ext>
            </c:extLst>
          </c:dPt>
          <c:dPt>
            <c:idx val="11"/>
            <c:bubble3D val="0"/>
            <c:extLst>
              <c:ext xmlns:c16="http://schemas.microsoft.com/office/drawing/2014/chart" uri="{C3380CC4-5D6E-409C-BE32-E72D297353CC}">
                <c16:uniqueId val="{0000002D-30BA-4ACC-A3FA-8AFD53117F5B}"/>
              </c:ext>
            </c:extLst>
          </c:dPt>
          <c:dPt>
            <c:idx val="13"/>
            <c:bubble3D val="0"/>
            <c:extLst>
              <c:ext xmlns:c16="http://schemas.microsoft.com/office/drawing/2014/chart" uri="{C3380CC4-5D6E-409C-BE32-E72D297353CC}">
                <c16:uniqueId val="{0000002E-30BA-4ACC-A3FA-8AFD53117F5B}"/>
              </c:ext>
            </c:extLst>
          </c:dPt>
          <c:dPt>
            <c:idx val="15"/>
            <c:bubble3D val="0"/>
            <c:extLst>
              <c:ext xmlns:c16="http://schemas.microsoft.com/office/drawing/2014/chart" uri="{C3380CC4-5D6E-409C-BE32-E72D297353CC}">
                <c16:uniqueId val="{0000002F-30BA-4ACC-A3FA-8AFD53117F5B}"/>
              </c:ext>
            </c:extLst>
          </c:dPt>
          <c:dPt>
            <c:idx val="17"/>
            <c:bubble3D val="0"/>
            <c:extLst>
              <c:ext xmlns:c16="http://schemas.microsoft.com/office/drawing/2014/chart" uri="{C3380CC4-5D6E-409C-BE32-E72D297353CC}">
                <c16:uniqueId val="{00000030-30BA-4ACC-A3FA-8AFD53117F5B}"/>
              </c:ext>
            </c:extLst>
          </c:dPt>
          <c:dPt>
            <c:idx val="19"/>
            <c:bubble3D val="0"/>
            <c:extLst>
              <c:ext xmlns:c16="http://schemas.microsoft.com/office/drawing/2014/chart" uri="{C3380CC4-5D6E-409C-BE32-E72D297353CC}">
                <c16:uniqueId val="{00000031-30BA-4ACC-A3FA-8AFD53117F5B}"/>
              </c:ext>
            </c:extLst>
          </c:dPt>
          <c:dPt>
            <c:idx val="21"/>
            <c:bubble3D val="0"/>
            <c:extLst>
              <c:ext xmlns:c16="http://schemas.microsoft.com/office/drawing/2014/chart" uri="{C3380CC4-5D6E-409C-BE32-E72D297353CC}">
                <c16:uniqueId val="{00000032-30BA-4ACC-A3FA-8AFD53117F5B}"/>
              </c:ext>
            </c:extLst>
          </c:dPt>
          <c:dPt>
            <c:idx val="23"/>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pt idx="23">
                  <c:v>-1.92</c:v>
                </c:pt>
                <c:pt idx="24">
                  <c:v>-1.75</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0BA-4ACC-A3FA-8AFD53117F5B}"/>
              </c:ext>
            </c:extLst>
          </c:dPt>
          <c:dPt>
            <c:idx val="2"/>
            <c:marker>
              <c:symbol val="circle"/>
              <c:size val="7"/>
            </c:marker>
            <c:bubble3D val="0"/>
            <c:extLst>
              <c:ext xmlns:c16="http://schemas.microsoft.com/office/drawing/2014/chart" uri="{C3380CC4-5D6E-409C-BE32-E72D297353CC}">
                <c16:uniqueId val="{0000003C-1BB7-4C33-B5F6-6646B13C58F7}"/>
              </c:ext>
            </c:extLst>
          </c:dPt>
          <c:dPt>
            <c:idx val="3"/>
            <c:marker>
              <c:symbol val="circle"/>
              <c:size val="7"/>
            </c:marker>
            <c:bubble3D val="0"/>
            <c:extLst>
              <c:ext xmlns:c16="http://schemas.microsoft.com/office/drawing/2014/chart" uri="{C3380CC4-5D6E-409C-BE32-E72D297353CC}">
                <c16:uniqueId val="{00000036-30BA-4ACC-A3FA-8AFD53117F5B}"/>
              </c:ext>
            </c:extLst>
          </c:dPt>
          <c:dPt>
            <c:idx val="5"/>
            <c:marker>
              <c:symbol val="circle"/>
              <c:size val="7"/>
            </c:marker>
            <c:bubble3D val="0"/>
            <c:extLst>
              <c:ext xmlns:c16="http://schemas.microsoft.com/office/drawing/2014/chart" uri="{C3380CC4-5D6E-409C-BE32-E72D297353CC}">
                <c16:uniqueId val="{00000037-30BA-4ACC-A3FA-8AFD53117F5B}"/>
              </c:ext>
            </c:extLst>
          </c:dPt>
          <c:dPt>
            <c:idx val="7"/>
            <c:marker>
              <c:symbol val="circle"/>
              <c:size val="7"/>
            </c:marker>
            <c:bubble3D val="0"/>
            <c:extLst>
              <c:ext xmlns:c16="http://schemas.microsoft.com/office/drawing/2014/chart" uri="{C3380CC4-5D6E-409C-BE32-E72D297353CC}">
                <c16:uniqueId val="{00000038-30BA-4ACC-A3FA-8AFD53117F5B}"/>
              </c:ext>
            </c:extLst>
          </c:dPt>
          <c:dPt>
            <c:idx val="9"/>
            <c:marker>
              <c:symbol val="circle"/>
              <c:size val="7"/>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Pt>
            <c:idx val="21"/>
            <c:marker>
              <c:symbol val="circle"/>
              <c:size val="7"/>
            </c:marker>
            <c:bubble3D val="0"/>
            <c:extLst>
              <c:ext xmlns:c16="http://schemas.microsoft.com/office/drawing/2014/chart" uri="{C3380CC4-5D6E-409C-BE32-E72D297353CC}">
                <c16:uniqueId val="{0000003A-FCD8-4A7D-B8C1-398DE50A73E5}"/>
              </c:ext>
            </c:extLst>
          </c:dPt>
          <c:dPt>
            <c:idx val="23"/>
            <c:marker>
              <c:symbol val="circle"/>
              <c:size val="7"/>
            </c:marker>
            <c:bubble3D val="0"/>
            <c:extLst>
              <c:ext xmlns:c16="http://schemas.microsoft.com/office/drawing/2014/chart" uri="{C3380CC4-5D6E-409C-BE32-E72D297353CC}">
                <c16:uniqueId val="{0000003B-BC1E-4F09-933A-7A41966AFD5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0.75</c:v>
                </c:pt>
                <c:pt idx="2">
                  <c:v>0.73</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6728"/>
        <c:crosses val="autoZero"/>
        <c:auto val="1"/>
        <c:lblAlgn val="ctr"/>
        <c:lblOffset val="100"/>
        <c:tickLblSkip val="1"/>
        <c:tickMarkSkip val="1"/>
        <c:noMultiLvlLbl val="0"/>
      </c:catAx>
      <c:valAx>
        <c:axId val="43429672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pt idx="11">
                  <c:v>208729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7F-4AC1-837B-0A9973EF75E1}"/>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7F-4AC1-837B-0A9973EF75E1}"/>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7F-4AC1-837B-0A9973EF75E1}"/>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7F-4AC1-837B-0A9973EF75E1}"/>
                </c:ext>
              </c:extLst>
            </c:dLbl>
            <c:dLbl>
              <c:idx val="6"/>
              <c:layout>
                <c:manualLayout>
                  <c:x val="0"/>
                  <c:y val="-4.730617608409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7F-4AC1-837B-0A9973EF75E1}"/>
                </c:ext>
              </c:extLst>
            </c:dLbl>
            <c:dLbl>
              <c:idx val="8"/>
              <c:layout>
                <c:manualLayout>
                  <c:x val="-4.8411493117180848E-3"/>
                  <c:y val="-6.3074901445466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A7-4713-8C11-0B9EAF980007}"/>
                </c:ext>
              </c:extLst>
            </c:dLbl>
            <c:dLbl>
              <c:idx val="11"/>
              <c:layout>
                <c:manualLayout>
                  <c:x val="-2.4205746558591045E-2"/>
                  <c:y val="-5.78186596583442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7F-4AC1-837B-0A9973EF75E1}"/>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209564</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2E-3</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434297120"/>
        <c:crosses val="autoZero"/>
        <c:auto val="1"/>
        <c:lblAlgn val="ctr"/>
        <c:lblOffset val="100"/>
        <c:noMultiLvlLbl val="0"/>
      </c:catAx>
      <c:valAx>
        <c:axId val="434297120"/>
        <c:scaling>
          <c:orientation val="minMax"/>
          <c:max val="23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434302216"/>
        <c:crosses val="autoZero"/>
        <c:crossBetween val="between"/>
        <c:majorUnit val="1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2.0000000000000004E-2"/>
          <c:min val="0"/>
        </c:scaling>
        <c:delete val="0"/>
        <c:axPos val="r"/>
        <c:numFmt formatCode="0%" sourceLinked="0"/>
        <c:majorTickMark val="out"/>
        <c:minorTickMark val="none"/>
        <c:tickLblPos val="nextTo"/>
        <c:txPr>
          <a:bodyPr/>
          <a:lstStyle/>
          <a:p>
            <a:pPr>
              <a:defRPr sz="800"/>
            </a:pPr>
            <a:endParaRPr lang="zh-CN"/>
          </a:p>
        </c:txPr>
        <c:crossAx val="434297512"/>
        <c:crosses val="max"/>
        <c:crossBetween val="between"/>
        <c:majorUnit val="5.000000000000001E-3"/>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pt idx="11" formatCode="#,##0_ ">
                  <c:v>194264</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5B-46FF-BC23-0268FB93AA30}"/>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5B-46FF-BC23-0268FB93AA30}"/>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5B-46FF-BC23-0268FB93AA30}"/>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5B-46FF-BC23-0268FB93AA30}"/>
                </c:ext>
              </c:extLst>
            </c:dLbl>
            <c:dLbl>
              <c:idx val="6"/>
              <c:layout>
                <c:manualLayout>
                  <c:x val="-2.4205746558590866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5B-46FF-BC23-0268FB93AA30}"/>
                </c:ext>
              </c:extLst>
            </c:dLbl>
            <c:dLbl>
              <c:idx val="8"/>
              <c:layout>
                <c:manualLayout>
                  <c:x val="4.8411493117181733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C9-4209-85A5-EEC2F5C111CD}"/>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5B-46FF-BC23-0268FB93AA30}"/>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193121</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5.1999999999999998E-2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434306136"/>
        <c:crosses val="autoZero"/>
        <c:auto val="1"/>
        <c:lblAlgn val="ctr"/>
        <c:lblOffset val="100"/>
        <c:noMultiLvlLbl val="0"/>
      </c:catAx>
      <c:valAx>
        <c:axId val="434306136"/>
        <c:scaling>
          <c:orientation val="minMax"/>
          <c:max val="230000"/>
          <c:min val="170000"/>
        </c:scaling>
        <c:delete val="0"/>
        <c:axPos val="l"/>
        <c:numFmt formatCode="0_);[Red]\(0\)" sourceLinked="0"/>
        <c:majorTickMark val="out"/>
        <c:minorTickMark val="none"/>
        <c:tickLblPos val="nextTo"/>
        <c:txPr>
          <a:bodyPr/>
          <a:lstStyle/>
          <a:p>
            <a:pPr>
              <a:defRPr sz="800">
                <a:latin typeface="+mn-lt"/>
              </a:defRPr>
            </a:pPr>
            <a:endParaRPr lang="zh-CN"/>
          </a:p>
        </c:txPr>
        <c:crossAx val="434312408"/>
        <c:crosses val="autoZero"/>
        <c:crossBetween val="between"/>
        <c:majorUnit val="1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5"/>
          <c:min val="0"/>
        </c:scaling>
        <c:delete val="0"/>
        <c:axPos val="r"/>
        <c:numFmt formatCode="0%" sourceLinked="0"/>
        <c:majorTickMark val="out"/>
        <c:minorTickMark val="none"/>
        <c:tickLblPos val="nextTo"/>
        <c:txPr>
          <a:bodyPr/>
          <a:lstStyle/>
          <a:p>
            <a:pPr>
              <a:defRPr sz="800">
                <a:latin typeface="+mn-lt"/>
              </a:defRPr>
            </a:pPr>
            <a:endParaRPr lang="zh-CN"/>
          </a:p>
        </c:txPr>
        <c:crossAx val="434307312"/>
        <c:crosses val="max"/>
        <c:crossBetween val="between"/>
        <c:majorUnit val="0.2"/>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227303.33333333334</c:v>
                </c:pt>
                <c:pt idx="1">
                  <c:v>226197.77777777778</c:v>
                </c:pt>
                <c:pt idx="2">
                  <c:v>224343.33333333334</c:v>
                </c:pt>
                <c:pt idx="3">
                  <c:v>221093.33333333334</c:v>
                </c:pt>
                <c:pt idx="4">
                  <c:v>220148.88888888888</c:v>
                </c:pt>
                <c:pt idx="5">
                  <c:v>218065.55555555556</c:v>
                </c:pt>
                <c:pt idx="6">
                  <c:v>218843.33333333334</c:v>
                </c:pt>
                <c:pt idx="7">
                  <c:v>218243.33333333334</c:v>
                </c:pt>
                <c:pt idx="8">
                  <c:v>218593.33333333334</c:v>
                </c:pt>
                <c:pt idx="9">
                  <c:v>217729.44444444444</c:v>
                </c:pt>
                <c:pt idx="10">
                  <c:v>220151.11111111112</c:v>
                </c:pt>
                <c:pt idx="11">
                  <c:v>219061</c:v>
                </c:pt>
              </c:numCache>
            </c:numRef>
          </c:val>
          <c:extLst>
            <c:ext xmlns:c16="http://schemas.microsoft.com/office/drawing/2014/chart" uri="{C3380CC4-5D6E-409C-BE32-E72D297353CC}">
              <c16:uniqueId val="{00000000-B6D5-4CE1-9B25-2898CF15D55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218295</c:v>
                </c:pt>
              </c:numCache>
            </c:numRef>
          </c:val>
          <c:extLst>
            <c:ext xmlns:c16="http://schemas.microsoft.com/office/drawing/2014/chart" uri="{C3380CC4-5D6E-409C-BE32-E72D297353CC}">
              <c16:uniqueId val="{00000001-B6D5-4CE1-9B25-2898CF15D551}"/>
            </c:ext>
          </c:extLst>
        </c:ser>
        <c:dLbls>
          <c:showLegendKey val="0"/>
          <c:showVal val="0"/>
          <c:showCatName val="0"/>
          <c:showSerName val="0"/>
          <c:showPercent val="0"/>
          <c:showBubbleSize val="0"/>
        </c:dLbls>
        <c:gapWidth val="150"/>
        <c:axId val="366533848"/>
        <c:axId val="366534240"/>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1.7000000000000001E-2</c:v>
                </c:pt>
              </c:numCache>
            </c:numRef>
          </c:val>
          <c:smooth val="0"/>
          <c:extLst>
            <c:ext xmlns:c16="http://schemas.microsoft.com/office/drawing/2014/chart" uri="{C3380CC4-5D6E-409C-BE32-E72D297353CC}">
              <c16:uniqueId val="{00000002-B6D5-4CE1-9B25-2898CF15D551}"/>
            </c:ext>
          </c:extLst>
        </c:ser>
        <c:dLbls>
          <c:showLegendKey val="0"/>
          <c:showVal val="0"/>
          <c:showCatName val="0"/>
          <c:showSerName val="0"/>
          <c:showPercent val="0"/>
          <c:showBubbleSize val="0"/>
        </c:dLbls>
        <c:marker val="1"/>
        <c:smooth val="0"/>
        <c:axId val="366535024"/>
        <c:axId val="366534632"/>
      </c:lineChart>
      <c:catAx>
        <c:axId val="36653384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34240"/>
        <c:crosses val="autoZero"/>
        <c:auto val="1"/>
        <c:lblAlgn val="ctr"/>
        <c:lblOffset val="100"/>
        <c:noMultiLvlLbl val="0"/>
      </c:catAx>
      <c:valAx>
        <c:axId val="366534240"/>
        <c:scaling>
          <c:orientation val="minMax"/>
          <c:max val="24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366533848"/>
        <c:crosses val="autoZero"/>
        <c:crossBetween val="between"/>
        <c:majorUnit val="10000"/>
      </c:valAx>
      <c:valAx>
        <c:axId val="366534632"/>
        <c:scaling>
          <c:orientation val="minMax"/>
          <c:max val="8.0000000000000016E-2"/>
        </c:scaling>
        <c:delete val="0"/>
        <c:axPos val="r"/>
        <c:numFmt formatCode="0%" sourceLinked="0"/>
        <c:majorTickMark val="out"/>
        <c:minorTickMark val="none"/>
        <c:tickLblPos val="nextTo"/>
        <c:txPr>
          <a:bodyPr/>
          <a:lstStyle/>
          <a:p>
            <a:pPr>
              <a:defRPr sz="800"/>
            </a:pPr>
            <a:endParaRPr lang="zh-CN"/>
          </a:p>
        </c:txPr>
        <c:crossAx val="366535024"/>
        <c:crosses val="max"/>
        <c:crossBetween val="between"/>
        <c:majorUnit val="2.0000000000000004E-2"/>
      </c:valAx>
      <c:catAx>
        <c:axId val="366535024"/>
        <c:scaling>
          <c:orientation val="minMax"/>
        </c:scaling>
        <c:delete val="1"/>
        <c:axPos val="b"/>
        <c:numFmt formatCode="General" sourceLinked="1"/>
        <c:majorTickMark val="out"/>
        <c:minorTickMark val="none"/>
        <c:tickLblPos val="nextTo"/>
        <c:crossAx val="366534632"/>
        <c:crosses val="autoZero"/>
        <c:auto val="1"/>
        <c:lblAlgn val="ctr"/>
        <c:lblOffset val="100"/>
        <c:noMultiLvlLbl val="0"/>
      </c:catAx>
      <c:spPr>
        <a:noFill/>
        <a:ln w="25399">
          <a:noFill/>
        </a:ln>
      </c:spPr>
    </c:plotArea>
    <c:legend>
      <c:legendPos val="t"/>
      <c:layout>
        <c:manualLayout>
          <c:xMode val="edge"/>
          <c:yMode val="edge"/>
          <c:x val="0.32220669496642451"/>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187583.33333333334</c:v>
                </c:pt>
                <c:pt idx="1">
                  <c:v>186933.41666666666</c:v>
                </c:pt>
                <c:pt idx="2">
                  <c:v>184225</c:v>
                </c:pt>
                <c:pt idx="3">
                  <c:v>184225</c:v>
                </c:pt>
                <c:pt idx="4">
                  <c:v>183458.33333333334</c:v>
                </c:pt>
                <c:pt idx="5">
                  <c:v>178008.33333333334</c:v>
                </c:pt>
                <c:pt idx="6">
                  <c:v>175816.66666666666</c:v>
                </c:pt>
                <c:pt idx="7">
                  <c:v>173283.33333333334</c:v>
                </c:pt>
                <c:pt idx="8">
                  <c:v>173253.33333333334</c:v>
                </c:pt>
                <c:pt idx="9">
                  <c:v>173365</c:v>
                </c:pt>
                <c:pt idx="10">
                  <c:v>173365</c:v>
                </c:pt>
                <c:pt idx="11">
                  <c:v>173115</c:v>
                </c:pt>
              </c:numCache>
            </c:numRef>
          </c:val>
          <c:extLst>
            <c:ext xmlns:c16="http://schemas.microsoft.com/office/drawing/2014/chart" uri="{C3380CC4-5D6E-409C-BE32-E72D297353CC}">
              <c16:uniqueId val="{00000000-E109-4BC2-B4A8-C564253A532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180494</c:v>
                </c:pt>
              </c:numCache>
            </c:numRef>
          </c:val>
          <c:extLst>
            <c:ext xmlns:c16="http://schemas.microsoft.com/office/drawing/2014/chart" uri="{C3380CC4-5D6E-409C-BE32-E72D297353CC}">
              <c16:uniqueId val="{00000001-E109-4BC2-B4A8-C564253A532B}"/>
            </c:ext>
          </c:extLst>
        </c:ser>
        <c:dLbls>
          <c:showLegendKey val="0"/>
          <c:showVal val="0"/>
          <c:showCatName val="0"/>
          <c:showSerName val="0"/>
          <c:showPercent val="0"/>
          <c:showBubbleSize val="0"/>
        </c:dLbls>
        <c:gapWidth val="150"/>
        <c:axId val="366535808"/>
        <c:axId val="366536200"/>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6.3E-2</c:v>
                </c:pt>
              </c:numCache>
            </c:numRef>
          </c:val>
          <c:smooth val="0"/>
          <c:extLst>
            <c:ext xmlns:c16="http://schemas.microsoft.com/office/drawing/2014/chart" uri="{C3380CC4-5D6E-409C-BE32-E72D297353CC}">
              <c16:uniqueId val="{00000002-E109-4BC2-B4A8-C564253A532B}"/>
            </c:ext>
          </c:extLst>
        </c:ser>
        <c:dLbls>
          <c:showLegendKey val="0"/>
          <c:showVal val="0"/>
          <c:showCatName val="0"/>
          <c:showSerName val="0"/>
          <c:showPercent val="0"/>
          <c:showBubbleSize val="0"/>
        </c:dLbls>
        <c:marker val="1"/>
        <c:smooth val="0"/>
        <c:axId val="366536984"/>
        <c:axId val="366536592"/>
      </c:lineChart>
      <c:catAx>
        <c:axId val="3665358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36200"/>
        <c:crosses val="autoZero"/>
        <c:auto val="1"/>
        <c:lblAlgn val="ctr"/>
        <c:lblOffset val="100"/>
        <c:noMultiLvlLbl val="0"/>
      </c:catAx>
      <c:valAx>
        <c:axId val="366536200"/>
        <c:scaling>
          <c:orientation val="minMax"/>
          <c:max val="200000"/>
          <c:min val="150000"/>
        </c:scaling>
        <c:delete val="0"/>
        <c:axPos val="l"/>
        <c:numFmt formatCode="0_);[Red]\(0\)" sourceLinked="0"/>
        <c:majorTickMark val="out"/>
        <c:minorTickMark val="none"/>
        <c:tickLblPos val="nextTo"/>
        <c:txPr>
          <a:bodyPr/>
          <a:lstStyle/>
          <a:p>
            <a:pPr>
              <a:defRPr sz="800">
                <a:latin typeface="+mn-lt"/>
              </a:defRPr>
            </a:pPr>
            <a:endParaRPr lang="zh-CN"/>
          </a:p>
        </c:txPr>
        <c:crossAx val="366535808"/>
        <c:crosses val="autoZero"/>
        <c:crossBetween val="between"/>
        <c:majorUnit val="10000"/>
      </c:valAx>
      <c:valAx>
        <c:axId val="366536592"/>
        <c:scaling>
          <c:orientation val="minMax"/>
          <c:max val="0.2"/>
        </c:scaling>
        <c:delete val="0"/>
        <c:axPos val="r"/>
        <c:numFmt formatCode="0%" sourceLinked="0"/>
        <c:majorTickMark val="out"/>
        <c:minorTickMark val="none"/>
        <c:tickLblPos val="nextTo"/>
        <c:txPr>
          <a:bodyPr/>
          <a:lstStyle/>
          <a:p>
            <a:pPr>
              <a:defRPr sz="800"/>
            </a:pPr>
            <a:endParaRPr lang="zh-CN"/>
          </a:p>
        </c:txPr>
        <c:crossAx val="366536984"/>
        <c:crosses val="max"/>
        <c:crossBetween val="between"/>
        <c:majorUnit val="5.000000000000001E-2"/>
      </c:valAx>
      <c:catAx>
        <c:axId val="366536984"/>
        <c:scaling>
          <c:orientation val="minMax"/>
        </c:scaling>
        <c:delete val="1"/>
        <c:axPos val="b"/>
        <c:numFmt formatCode="General" sourceLinked="1"/>
        <c:majorTickMark val="out"/>
        <c:minorTickMark val="none"/>
        <c:tickLblPos val="nextTo"/>
        <c:crossAx val="366536592"/>
        <c:crosses val="autoZero"/>
        <c:auto val="1"/>
        <c:lblAlgn val="ctr"/>
        <c:lblOffset val="100"/>
        <c:noMultiLvlLbl val="0"/>
      </c:catAx>
      <c:spPr>
        <a:noFill/>
        <a:ln w="25399">
          <a:noFill/>
        </a:ln>
      </c:spPr>
    </c:plotArea>
    <c:legend>
      <c:legendPos val="t"/>
      <c:layout>
        <c:manualLayout>
          <c:xMode val="edge"/>
          <c:yMode val="edge"/>
          <c:x val="0.32410522600162234"/>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F-10EC-4D67-BAA3-4872C18BB4F8}"/>
              </c:ext>
            </c:extLst>
          </c:dPt>
          <c:dPt>
            <c:idx val="3"/>
            <c:bubble3D val="0"/>
            <c:extLst>
              <c:ext xmlns:c16="http://schemas.microsoft.com/office/drawing/2014/chart" uri="{C3380CC4-5D6E-409C-BE32-E72D297353CC}">
                <c16:uniqueId val="{00000010-10EC-4D67-BAA3-4872C18BB4F8}"/>
              </c:ext>
            </c:extLst>
          </c:dPt>
          <c:dPt>
            <c:idx val="5"/>
            <c:bubble3D val="0"/>
            <c:extLst>
              <c:ext xmlns:c16="http://schemas.microsoft.com/office/drawing/2014/chart" uri="{C3380CC4-5D6E-409C-BE32-E72D297353CC}">
                <c16:uniqueId val="{00000011-10EC-4D67-BAA3-4872C18BB4F8}"/>
              </c:ext>
            </c:extLst>
          </c:dPt>
          <c:dPt>
            <c:idx val="7"/>
            <c:bubble3D val="0"/>
            <c:extLst>
              <c:ext xmlns:c16="http://schemas.microsoft.com/office/drawing/2014/chart" uri="{C3380CC4-5D6E-409C-BE32-E72D297353CC}">
                <c16:uniqueId val="{00000012-10EC-4D67-BAA3-4872C18BB4F8}"/>
              </c:ext>
            </c:extLst>
          </c:dPt>
          <c:dPt>
            <c:idx val="9"/>
            <c:bubble3D val="0"/>
            <c:extLst>
              <c:ext xmlns:c16="http://schemas.microsoft.com/office/drawing/2014/chart" uri="{C3380CC4-5D6E-409C-BE32-E72D297353CC}">
                <c16:uniqueId val="{00000013-10EC-4D67-BAA3-4872C18BB4F8}"/>
              </c:ext>
            </c:extLst>
          </c:dPt>
          <c:dPt>
            <c:idx val="11"/>
            <c:bubble3D val="0"/>
            <c:extLst>
              <c:ext xmlns:c16="http://schemas.microsoft.com/office/drawing/2014/chart" uri="{C3380CC4-5D6E-409C-BE32-E72D297353CC}">
                <c16:uniqueId val="{00000014-10EC-4D67-BAA3-4872C18BB4F8}"/>
              </c:ext>
            </c:extLst>
          </c:dPt>
          <c:dPt>
            <c:idx val="13"/>
            <c:bubble3D val="0"/>
            <c:extLst>
              <c:ext xmlns:c16="http://schemas.microsoft.com/office/drawing/2014/chart" uri="{C3380CC4-5D6E-409C-BE32-E72D297353CC}">
                <c16:uniqueId val="{00000015-10EC-4D67-BAA3-4872C18BB4F8}"/>
              </c:ext>
            </c:extLst>
          </c:dPt>
          <c:dPt>
            <c:idx val="15"/>
            <c:bubble3D val="0"/>
            <c:extLst>
              <c:ext xmlns:c16="http://schemas.microsoft.com/office/drawing/2014/chart" uri="{C3380CC4-5D6E-409C-BE32-E72D297353CC}">
                <c16:uniqueId val="{00000016-10EC-4D67-BAA3-4872C18BB4F8}"/>
              </c:ext>
            </c:extLst>
          </c:dPt>
          <c:dPt>
            <c:idx val="17"/>
            <c:bubble3D val="0"/>
            <c:extLst>
              <c:ext xmlns:c16="http://schemas.microsoft.com/office/drawing/2014/chart" uri="{C3380CC4-5D6E-409C-BE32-E72D297353CC}">
                <c16:uniqueId val="{00000017-10EC-4D67-BAA3-4872C18BB4F8}"/>
              </c:ext>
            </c:extLst>
          </c:dPt>
          <c:dPt>
            <c:idx val="19"/>
            <c:bubble3D val="0"/>
            <c:extLst>
              <c:ext xmlns:c16="http://schemas.microsoft.com/office/drawing/2014/chart" uri="{C3380CC4-5D6E-409C-BE32-E72D297353CC}">
                <c16:uniqueId val="{00000018-10EC-4D67-BAA3-4872C18BB4F8}"/>
              </c:ext>
            </c:extLst>
          </c:dPt>
          <c:dPt>
            <c:idx val="21"/>
            <c:bubble3D val="0"/>
            <c:extLst>
              <c:ext xmlns:c16="http://schemas.microsoft.com/office/drawing/2014/chart" uri="{C3380CC4-5D6E-409C-BE32-E72D297353CC}">
                <c16:uniqueId val="{00000019-10EC-4D67-BAA3-4872C18BB4F8}"/>
              </c:ext>
            </c:extLst>
          </c:dPt>
          <c:dPt>
            <c:idx val="23"/>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C-10EC-4D67-BAA3-4872C18BB4F8}"/>
              </c:ext>
            </c:extLst>
          </c:dPt>
          <c:dPt>
            <c:idx val="3"/>
            <c:bubble3D val="0"/>
            <c:extLst>
              <c:ext xmlns:c16="http://schemas.microsoft.com/office/drawing/2014/chart" uri="{C3380CC4-5D6E-409C-BE32-E72D297353CC}">
                <c16:uniqueId val="{0000001D-10EC-4D67-BAA3-4872C18BB4F8}"/>
              </c:ext>
            </c:extLst>
          </c:dPt>
          <c:dPt>
            <c:idx val="5"/>
            <c:bubble3D val="0"/>
            <c:extLst>
              <c:ext xmlns:c16="http://schemas.microsoft.com/office/drawing/2014/chart" uri="{C3380CC4-5D6E-409C-BE32-E72D297353CC}">
                <c16:uniqueId val="{0000001E-10EC-4D67-BAA3-4872C18BB4F8}"/>
              </c:ext>
            </c:extLst>
          </c:dPt>
          <c:dPt>
            <c:idx val="7"/>
            <c:bubble3D val="0"/>
            <c:extLst>
              <c:ext xmlns:c16="http://schemas.microsoft.com/office/drawing/2014/chart" uri="{C3380CC4-5D6E-409C-BE32-E72D297353CC}">
                <c16:uniqueId val="{0000001F-10EC-4D67-BAA3-4872C18BB4F8}"/>
              </c:ext>
            </c:extLst>
          </c:dPt>
          <c:dPt>
            <c:idx val="9"/>
            <c:bubble3D val="0"/>
            <c:extLst>
              <c:ext xmlns:c16="http://schemas.microsoft.com/office/drawing/2014/chart" uri="{C3380CC4-5D6E-409C-BE32-E72D297353CC}">
                <c16:uniqueId val="{00000020-10EC-4D67-BAA3-4872C18BB4F8}"/>
              </c:ext>
            </c:extLst>
          </c:dPt>
          <c:dPt>
            <c:idx val="11"/>
            <c:bubble3D val="0"/>
            <c:extLst>
              <c:ext xmlns:c16="http://schemas.microsoft.com/office/drawing/2014/chart" uri="{C3380CC4-5D6E-409C-BE32-E72D297353CC}">
                <c16:uniqueId val="{00000021-10EC-4D67-BAA3-4872C18BB4F8}"/>
              </c:ext>
            </c:extLst>
          </c:dPt>
          <c:dPt>
            <c:idx val="13"/>
            <c:bubble3D val="0"/>
            <c:extLst>
              <c:ext xmlns:c16="http://schemas.microsoft.com/office/drawing/2014/chart" uri="{C3380CC4-5D6E-409C-BE32-E72D297353CC}">
                <c16:uniqueId val="{00000022-10EC-4D67-BAA3-4872C18BB4F8}"/>
              </c:ext>
            </c:extLst>
          </c:dPt>
          <c:dPt>
            <c:idx val="15"/>
            <c:bubble3D val="0"/>
            <c:extLst>
              <c:ext xmlns:c16="http://schemas.microsoft.com/office/drawing/2014/chart" uri="{C3380CC4-5D6E-409C-BE32-E72D297353CC}">
                <c16:uniqueId val="{00000023-10EC-4D67-BAA3-4872C18BB4F8}"/>
              </c:ext>
            </c:extLst>
          </c:dPt>
          <c:dPt>
            <c:idx val="17"/>
            <c:bubble3D val="0"/>
            <c:extLst>
              <c:ext xmlns:c16="http://schemas.microsoft.com/office/drawing/2014/chart" uri="{C3380CC4-5D6E-409C-BE32-E72D297353CC}">
                <c16:uniqueId val="{00000024-10EC-4D67-BAA3-4872C18BB4F8}"/>
              </c:ext>
            </c:extLst>
          </c:dPt>
          <c:dPt>
            <c:idx val="19"/>
            <c:bubble3D val="0"/>
            <c:extLst>
              <c:ext xmlns:c16="http://schemas.microsoft.com/office/drawing/2014/chart" uri="{C3380CC4-5D6E-409C-BE32-E72D297353CC}">
                <c16:uniqueId val="{00000025-10EC-4D67-BAA3-4872C18BB4F8}"/>
              </c:ext>
            </c:extLst>
          </c:dPt>
          <c:dPt>
            <c:idx val="21"/>
            <c:bubble3D val="0"/>
            <c:extLst>
              <c:ext xmlns:c16="http://schemas.microsoft.com/office/drawing/2014/chart" uri="{C3380CC4-5D6E-409C-BE32-E72D297353CC}">
                <c16:uniqueId val="{00000026-10EC-4D67-BAA3-4872C18BB4F8}"/>
              </c:ext>
            </c:extLst>
          </c:dPt>
          <c:dPt>
            <c:idx val="23"/>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9-10EC-4D67-BAA3-4872C18BB4F8}"/>
              </c:ext>
            </c:extLst>
          </c:dPt>
          <c:dPt>
            <c:idx val="3"/>
            <c:bubble3D val="0"/>
            <c:extLst>
              <c:ext xmlns:c16="http://schemas.microsoft.com/office/drawing/2014/chart" uri="{C3380CC4-5D6E-409C-BE32-E72D297353CC}">
                <c16:uniqueId val="{0000002A-10EC-4D67-BAA3-4872C18BB4F8}"/>
              </c:ext>
            </c:extLst>
          </c:dPt>
          <c:dPt>
            <c:idx val="5"/>
            <c:bubble3D val="0"/>
            <c:extLst>
              <c:ext xmlns:c16="http://schemas.microsoft.com/office/drawing/2014/chart" uri="{C3380CC4-5D6E-409C-BE32-E72D297353CC}">
                <c16:uniqueId val="{0000002B-10EC-4D67-BAA3-4872C18BB4F8}"/>
              </c:ext>
            </c:extLst>
          </c:dPt>
          <c:dPt>
            <c:idx val="7"/>
            <c:bubble3D val="0"/>
            <c:extLst>
              <c:ext xmlns:c16="http://schemas.microsoft.com/office/drawing/2014/chart" uri="{C3380CC4-5D6E-409C-BE32-E72D297353CC}">
                <c16:uniqueId val="{0000002C-10EC-4D67-BAA3-4872C18BB4F8}"/>
              </c:ext>
            </c:extLst>
          </c:dPt>
          <c:dPt>
            <c:idx val="9"/>
            <c:bubble3D val="0"/>
            <c:extLst>
              <c:ext xmlns:c16="http://schemas.microsoft.com/office/drawing/2014/chart" uri="{C3380CC4-5D6E-409C-BE32-E72D297353CC}">
                <c16:uniqueId val="{0000002D-10EC-4D67-BAA3-4872C18BB4F8}"/>
              </c:ext>
            </c:extLst>
          </c:dPt>
          <c:dPt>
            <c:idx val="11"/>
            <c:bubble3D val="0"/>
            <c:extLst>
              <c:ext xmlns:c16="http://schemas.microsoft.com/office/drawing/2014/chart" uri="{C3380CC4-5D6E-409C-BE32-E72D297353CC}">
                <c16:uniqueId val="{0000002E-10EC-4D67-BAA3-4872C18BB4F8}"/>
              </c:ext>
            </c:extLst>
          </c:dPt>
          <c:dPt>
            <c:idx val="13"/>
            <c:bubble3D val="0"/>
            <c:extLst>
              <c:ext xmlns:c16="http://schemas.microsoft.com/office/drawing/2014/chart" uri="{C3380CC4-5D6E-409C-BE32-E72D297353CC}">
                <c16:uniqueId val="{0000002F-10EC-4D67-BAA3-4872C18BB4F8}"/>
              </c:ext>
            </c:extLst>
          </c:dPt>
          <c:dPt>
            <c:idx val="15"/>
            <c:bubble3D val="0"/>
            <c:extLst>
              <c:ext xmlns:c16="http://schemas.microsoft.com/office/drawing/2014/chart" uri="{C3380CC4-5D6E-409C-BE32-E72D297353CC}">
                <c16:uniqueId val="{00000030-10EC-4D67-BAA3-4872C18BB4F8}"/>
              </c:ext>
            </c:extLst>
          </c:dPt>
          <c:dPt>
            <c:idx val="17"/>
            <c:bubble3D val="0"/>
            <c:extLst>
              <c:ext xmlns:c16="http://schemas.microsoft.com/office/drawing/2014/chart" uri="{C3380CC4-5D6E-409C-BE32-E72D297353CC}">
                <c16:uniqueId val="{00000031-10EC-4D67-BAA3-4872C18BB4F8}"/>
              </c:ext>
            </c:extLst>
          </c:dPt>
          <c:dPt>
            <c:idx val="19"/>
            <c:bubble3D val="0"/>
            <c:extLst>
              <c:ext xmlns:c16="http://schemas.microsoft.com/office/drawing/2014/chart" uri="{C3380CC4-5D6E-409C-BE32-E72D297353CC}">
                <c16:uniqueId val="{00000032-10EC-4D67-BAA3-4872C18BB4F8}"/>
              </c:ext>
            </c:extLst>
          </c:dPt>
          <c:dPt>
            <c:idx val="21"/>
            <c:bubble3D val="0"/>
            <c:extLst>
              <c:ext xmlns:c16="http://schemas.microsoft.com/office/drawing/2014/chart" uri="{C3380CC4-5D6E-409C-BE32-E72D297353CC}">
                <c16:uniqueId val="{00000033-10EC-4D67-BAA3-4872C18BB4F8}"/>
              </c:ext>
            </c:extLst>
          </c:dPt>
          <c:dPt>
            <c:idx val="23"/>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pt idx="23">
                  <c:v>5.64</c:v>
                </c:pt>
                <c:pt idx="24">
                  <c:v>5.34</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6-10EC-4D67-BAA3-4872C18BB4F8}"/>
              </c:ext>
            </c:extLst>
          </c:dPt>
          <c:dPt>
            <c:idx val="2"/>
            <c:marker>
              <c:symbol val="circle"/>
              <c:size val="7"/>
            </c:marker>
            <c:bubble3D val="0"/>
            <c:extLst>
              <c:ext xmlns:c16="http://schemas.microsoft.com/office/drawing/2014/chart" uri="{C3380CC4-5D6E-409C-BE32-E72D297353CC}">
                <c16:uniqueId val="{0000003D-08F1-4BD5-92CF-125D55A106F0}"/>
              </c:ext>
            </c:extLst>
          </c:dPt>
          <c:dPt>
            <c:idx val="3"/>
            <c:marker>
              <c:symbol val="circle"/>
              <c:size val="7"/>
            </c:marker>
            <c:bubble3D val="0"/>
            <c:extLst>
              <c:ext xmlns:c16="http://schemas.microsoft.com/office/drawing/2014/chart" uri="{C3380CC4-5D6E-409C-BE32-E72D297353CC}">
                <c16:uniqueId val="{00000037-10EC-4D67-BAA3-4872C18BB4F8}"/>
              </c:ext>
            </c:extLst>
          </c:dPt>
          <c:dPt>
            <c:idx val="5"/>
            <c:marker>
              <c:symbol val="circle"/>
              <c:size val="7"/>
            </c:marker>
            <c:bubble3D val="0"/>
            <c:extLst>
              <c:ext xmlns:c16="http://schemas.microsoft.com/office/drawing/2014/chart" uri="{C3380CC4-5D6E-409C-BE32-E72D297353CC}">
                <c16:uniqueId val="{00000038-10EC-4D67-BAA3-4872C18BB4F8}"/>
              </c:ext>
            </c:extLst>
          </c:dPt>
          <c:dPt>
            <c:idx val="7"/>
            <c:marker>
              <c:symbol val="circle"/>
              <c:size val="7"/>
            </c:marker>
            <c:bubble3D val="0"/>
            <c:extLst>
              <c:ext xmlns:c16="http://schemas.microsoft.com/office/drawing/2014/chart" uri="{C3380CC4-5D6E-409C-BE32-E72D297353CC}">
                <c16:uniqueId val="{00000039-10EC-4D67-BAA3-4872C18BB4F8}"/>
              </c:ext>
            </c:extLst>
          </c:dPt>
          <c:dPt>
            <c:idx val="9"/>
            <c:marker>
              <c:symbol val="circle"/>
              <c:size val="7"/>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Pt>
            <c:idx val="21"/>
            <c:marker>
              <c:symbol val="circle"/>
              <c:size val="7"/>
            </c:marker>
            <c:bubble3D val="0"/>
            <c:extLst>
              <c:ext xmlns:c16="http://schemas.microsoft.com/office/drawing/2014/chart" uri="{C3380CC4-5D6E-409C-BE32-E72D297353CC}">
                <c16:uniqueId val="{0000003B-571D-4EF7-B602-BB84E0FDBA62}"/>
              </c:ext>
            </c:extLst>
          </c:dPt>
          <c:dPt>
            <c:idx val="23"/>
            <c:marker>
              <c:symbol val="circle"/>
              <c:size val="7"/>
            </c:marker>
            <c:bubble3D val="0"/>
            <c:extLst>
              <c:ext xmlns:c16="http://schemas.microsoft.com/office/drawing/2014/chart" uri="{C3380CC4-5D6E-409C-BE32-E72D297353CC}">
                <c16:uniqueId val="{0000003C-07D4-43FE-93DD-BC9D8B51F11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4.09</c:v>
                </c:pt>
                <c:pt idx="2">
                  <c:v>3.91</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D-90DA-418E-86A1-802FD688C665}"/>
              </c:ext>
            </c:extLst>
          </c:dPt>
          <c:dPt>
            <c:idx val="3"/>
            <c:bubble3D val="0"/>
            <c:extLst>
              <c:ext xmlns:c16="http://schemas.microsoft.com/office/drawing/2014/chart" uri="{C3380CC4-5D6E-409C-BE32-E72D297353CC}">
                <c16:uniqueId val="{0000000E-90DA-418E-86A1-802FD688C665}"/>
              </c:ext>
            </c:extLst>
          </c:dPt>
          <c:dPt>
            <c:idx val="5"/>
            <c:bubble3D val="0"/>
            <c:extLst>
              <c:ext xmlns:c16="http://schemas.microsoft.com/office/drawing/2014/chart" uri="{C3380CC4-5D6E-409C-BE32-E72D297353CC}">
                <c16:uniqueId val="{0000000F-90DA-418E-86A1-802FD688C665}"/>
              </c:ext>
            </c:extLst>
          </c:dPt>
          <c:dPt>
            <c:idx val="7"/>
            <c:bubble3D val="0"/>
            <c:extLst>
              <c:ext xmlns:c16="http://schemas.microsoft.com/office/drawing/2014/chart" uri="{C3380CC4-5D6E-409C-BE32-E72D297353CC}">
                <c16:uniqueId val="{00000010-90DA-418E-86A1-802FD688C665}"/>
              </c:ext>
            </c:extLst>
          </c:dPt>
          <c:dPt>
            <c:idx val="9"/>
            <c:bubble3D val="0"/>
            <c:extLst>
              <c:ext xmlns:c16="http://schemas.microsoft.com/office/drawing/2014/chart" uri="{C3380CC4-5D6E-409C-BE32-E72D297353CC}">
                <c16:uniqueId val="{00000011-90DA-418E-86A1-802FD688C665}"/>
              </c:ext>
            </c:extLst>
          </c:dPt>
          <c:dPt>
            <c:idx val="11"/>
            <c:bubble3D val="0"/>
            <c:extLst>
              <c:ext xmlns:c16="http://schemas.microsoft.com/office/drawing/2014/chart" uri="{C3380CC4-5D6E-409C-BE32-E72D297353CC}">
                <c16:uniqueId val="{00000012-90DA-418E-86A1-802FD688C665}"/>
              </c:ext>
            </c:extLst>
          </c:dPt>
          <c:dPt>
            <c:idx val="13"/>
            <c:bubble3D val="0"/>
            <c:extLst>
              <c:ext xmlns:c16="http://schemas.microsoft.com/office/drawing/2014/chart" uri="{C3380CC4-5D6E-409C-BE32-E72D297353CC}">
                <c16:uniqueId val="{00000013-90DA-418E-86A1-802FD688C665}"/>
              </c:ext>
            </c:extLst>
          </c:dPt>
          <c:dPt>
            <c:idx val="15"/>
            <c:bubble3D val="0"/>
            <c:extLst>
              <c:ext xmlns:c16="http://schemas.microsoft.com/office/drawing/2014/chart" uri="{C3380CC4-5D6E-409C-BE32-E72D297353CC}">
                <c16:uniqueId val="{00000014-90DA-418E-86A1-802FD688C665}"/>
              </c:ext>
            </c:extLst>
          </c:dPt>
          <c:dPt>
            <c:idx val="17"/>
            <c:bubble3D val="0"/>
            <c:extLst>
              <c:ext xmlns:c16="http://schemas.microsoft.com/office/drawing/2014/chart" uri="{C3380CC4-5D6E-409C-BE32-E72D297353CC}">
                <c16:uniqueId val="{00000015-90DA-418E-86A1-802FD688C665}"/>
              </c:ext>
            </c:extLst>
          </c:dPt>
          <c:dPt>
            <c:idx val="19"/>
            <c:bubble3D val="0"/>
            <c:extLst>
              <c:ext xmlns:c16="http://schemas.microsoft.com/office/drawing/2014/chart" uri="{C3380CC4-5D6E-409C-BE32-E72D297353CC}">
                <c16:uniqueId val="{00000016-90DA-418E-86A1-802FD688C665}"/>
              </c:ext>
            </c:extLst>
          </c:dPt>
          <c:dPt>
            <c:idx val="21"/>
            <c:bubble3D val="0"/>
            <c:extLst>
              <c:ext xmlns:c16="http://schemas.microsoft.com/office/drawing/2014/chart" uri="{C3380CC4-5D6E-409C-BE32-E72D297353CC}">
                <c16:uniqueId val="{00000017-90DA-418E-86A1-802FD688C665}"/>
              </c:ext>
            </c:extLst>
          </c:dPt>
          <c:dPt>
            <c:idx val="23"/>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90DA-418E-86A1-802FD688C665}"/>
              </c:ext>
            </c:extLst>
          </c:dPt>
          <c:dPt>
            <c:idx val="3"/>
            <c:bubble3D val="0"/>
            <c:extLst>
              <c:ext xmlns:c16="http://schemas.microsoft.com/office/drawing/2014/chart" uri="{C3380CC4-5D6E-409C-BE32-E72D297353CC}">
                <c16:uniqueId val="{0000001B-90DA-418E-86A1-802FD688C665}"/>
              </c:ext>
            </c:extLst>
          </c:dPt>
          <c:dPt>
            <c:idx val="5"/>
            <c:bubble3D val="0"/>
            <c:extLst>
              <c:ext xmlns:c16="http://schemas.microsoft.com/office/drawing/2014/chart" uri="{C3380CC4-5D6E-409C-BE32-E72D297353CC}">
                <c16:uniqueId val="{0000001C-90DA-418E-86A1-802FD688C665}"/>
              </c:ext>
            </c:extLst>
          </c:dPt>
          <c:dPt>
            <c:idx val="7"/>
            <c:bubble3D val="0"/>
            <c:extLst>
              <c:ext xmlns:c16="http://schemas.microsoft.com/office/drawing/2014/chart" uri="{C3380CC4-5D6E-409C-BE32-E72D297353CC}">
                <c16:uniqueId val="{0000001D-90DA-418E-86A1-802FD688C665}"/>
              </c:ext>
            </c:extLst>
          </c:dPt>
          <c:dPt>
            <c:idx val="9"/>
            <c:bubble3D val="0"/>
            <c:extLst>
              <c:ext xmlns:c16="http://schemas.microsoft.com/office/drawing/2014/chart" uri="{C3380CC4-5D6E-409C-BE32-E72D297353CC}">
                <c16:uniqueId val="{0000001E-90DA-418E-86A1-802FD688C665}"/>
              </c:ext>
            </c:extLst>
          </c:dPt>
          <c:dPt>
            <c:idx val="11"/>
            <c:bubble3D val="0"/>
            <c:extLst>
              <c:ext xmlns:c16="http://schemas.microsoft.com/office/drawing/2014/chart" uri="{C3380CC4-5D6E-409C-BE32-E72D297353CC}">
                <c16:uniqueId val="{0000001F-90DA-418E-86A1-802FD688C665}"/>
              </c:ext>
            </c:extLst>
          </c:dPt>
          <c:dPt>
            <c:idx val="13"/>
            <c:bubble3D val="0"/>
            <c:extLst>
              <c:ext xmlns:c16="http://schemas.microsoft.com/office/drawing/2014/chart" uri="{C3380CC4-5D6E-409C-BE32-E72D297353CC}">
                <c16:uniqueId val="{00000020-90DA-418E-86A1-802FD688C665}"/>
              </c:ext>
            </c:extLst>
          </c:dPt>
          <c:dPt>
            <c:idx val="15"/>
            <c:bubble3D val="0"/>
            <c:extLst>
              <c:ext xmlns:c16="http://schemas.microsoft.com/office/drawing/2014/chart" uri="{C3380CC4-5D6E-409C-BE32-E72D297353CC}">
                <c16:uniqueId val="{00000021-90DA-418E-86A1-802FD688C665}"/>
              </c:ext>
            </c:extLst>
          </c:dPt>
          <c:dPt>
            <c:idx val="17"/>
            <c:bubble3D val="0"/>
            <c:extLst>
              <c:ext xmlns:c16="http://schemas.microsoft.com/office/drawing/2014/chart" uri="{C3380CC4-5D6E-409C-BE32-E72D297353CC}">
                <c16:uniqueId val="{00000022-90DA-418E-86A1-802FD688C665}"/>
              </c:ext>
            </c:extLst>
          </c:dPt>
          <c:dPt>
            <c:idx val="19"/>
            <c:bubble3D val="0"/>
            <c:extLst>
              <c:ext xmlns:c16="http://schemas.microsoft.com/office/drawing/2014/chart" uri="{C3380CC4-5D6E-409C-BE32-E72D297353CC}">
                <c16:uniqueId val="{00000023-90DA-418E-86A1-802FD688C665}"/>
              </c:ext>
            </c:extLst>
          </c:dPt>
          <c:dPt>
            <c:idx val="21"/>
            <c:bubble3D val="0"/>
            <c:extLst>
              <c:ext xmlns:c16="http://schemas.microsoft.com/office/drawing/2014/chart" uri="{C3380CC4-5D6E-409C-BE32-E72D297353CC}">
                <c16:uniqueId val="{00000024-90DA-418E-86A1-802FD688C665}"/>
              </c:ext>
            </c:extLst>
          </c:dPt>
          <c:dPt>
            <c:idx val="23"/>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90DA-418E-86A1-802FD688C665}"/>
              </c:ext>
            </c:extLst>
          </c:dPt>
          <c:dPt>
            <c:idx val="3"/>
            <c:bubble3D val="0"/>
            <c:extLst>
              <c:ext xmlns:c16="http://schemas.microsoft.com/office/drawing/2014/chart" uri="{C3380CC4-5D6E-409C-BE32-E72D297353CC}">
                <c16:uniqueId val="{00000028-90DA-418E-86A1-802FD688C665}"/>
              </c:ext>
            </c:extLst>
          </c:dPt>
          <c:dPt>
            <c:idx val="5"/>
            <c:bubble3D val="0"/>
            <c:extLst>
              <c:ext xmlns:c16="http://schemas.microsoft.com/office/drawing/2014/chart" uri="{C3380CC4-5D6E-409C-BE32-E72D297353CC}">
                <c16:uniqueId val="{00000029-90DA-418E-86A1-802FD688C665}"/>
              </c:ext>
            </c:extLst>
          </c:dPt>
          <c:dPt>
            <c:idx val="7"/>
            <c:bubble3D val="0"/>
            <c:extLst>
              <c:ext xmlns:c16="http://schemas.microsoft.com/office/drawing/2014/chart" uri="{C3380CC4-5D6E-409C-BE32-E72D297353CC}">
                <c16:uniqueId val="{0000002A-90DA-418E-86A1-802FD688C665}"/>
              </c:ext>
            </c:extLst>
          </c:dPt>
          <c:dPt>
            <c:idx val="9"/>
            <c:bubble3D val="0"/>
            <c:extLst>
              <c:ext xmlns:c16="http://schemas.microsoft.com/office/drawing/2014/chart" uri="{C3380CC4-5D6E-409C-BE32-E72D297353CC}">
                <c16:uniqueId val="{0000002B-90DA-418E-86A1-802FD688C665}"/>
              </c:ext>
            </c:extLst>
          </c:dPt>
          <c:dPt>
            <c:idx val="11"/>
            <c:bubble3D val="0"/>
            <c:extLst>
              <c:ext xmlns:c16="http://schemas.microsoft.com/office/drawing/2014/chart" uri="{C3380CC4-5D6E-409C-BE32-E72D297353CC}">
                <c16:uniqueId val="{0000002C-90DA-418E-86A1-802FD688C665}"/>
              </c:ext>
            </c:extLst>
          </c:dPt>
          <c:dPt>
            <c:idx val="13"/>
            <c:bubble3D val="0"/>
            <c:extLst>
              <c:ext xmlns:c16="http://schemas.microsoft.com/office/drawing/2014/chart" uri="{C3380CC4-5D6E-409C-BE32-E72D297353CC}">
                <c16:uniqueId val="{0000002D-90DA-418E-86A1-802FD688C665}"/>
              </c:ext>
            </c:extLst>
          </c:dPt>
          <c:dPt>
            <c:idx val="15"/>
            <c:bubble3D val="0"/>
            <c:extLst>
              <c:ext xmlns:c16="http://schemas.microsoft.com/office/drawing/2014/chart" uri="{C3380CC4-5D6E-409C-BE32-E72D297353CC}">
                <c16:uniqueId val="{0000002E-90DA-418E-86A1-802FD688C665}"/>
              </c:ext>
            </c:extLst>
          </c:dPt>
          <c:dPt>
            <c:idx val="17"/>
            <c:bubble3D val="0"/>
            <c:extLst>
              <c:ext xmlns:c16="http://schemas.microsoft.com/office/drawing/2014/chart" uri="{C3380CC4-5D6E-409C-BE32-E72D297353CC}">
                <c16:uniqueId val="{0000002F-90DA-418E-86A1-802FD688C665}"/>
              </c:ext>
            </c:extLst>
          </c:dPt>
          <c:dPt>
            <c:idx val="19"/>
            <c:bubble3D val="0"/>
            <c:extLst>
              <c:ext xmlns:c16="http://schemas.microsoft.com/office/drawing/2014/chart" uri="{C3380CC4-5D6E-409C-BE32-E72D297353CC}">
                <c16:uniqueId val="{00000030-90DA-418E-86A1-802FD688C665}"/>
              </c:ext>
            </c:extLst>
          </c:dPt>
          <c:dPt>
            <c:idx val="21"/>
            <c:bubble3D val="0"/>
            <c:extLst>
              <c:ext xmlns:c16="http://schemas.microsoft.com/office/drawing/2014/chart" uri="{C3380CC4-5D6E-409C-BE32-E72D297353CC}">
                <c16:uniqueId val="{00000031-90DA-418E-86A1-802FD688C665}"/>
              </c:ext>
            </c:extLst>
          </c:dPt>
          <c:dPt>
            <c:idx val="23"/>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pt idx="23">
                  <c:v>4.34</c:v>
                </c:pt>
                <c:pt idx="24">
                  <c:v>2.68</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90DA-418E-86A1-802FD688C665}"/>
              </c:ext>
            </c:extLst>
          </c:dPt>
          <c:dPt>
            <c:idx val="2"/>
            <c:marker>
              <c:symbol val="circle"/>
              <c:size val="7"/>
            </c:marker>
            <c:bubble3D val="0"/>
            <c:extLst>
              <c:ext xmlns:c16="http://schemas.microsoft.com/office/drawing/2014/chart" uri="{C3380CC4-5D6E-409C-BE32-E72D297353CC}">
                <c16:uniqueId val="{0000003C-E355-4701-9959-E361BBB93DE3}"/>
              </c:ext>
            </c:extLst>
          </c:dPt>
          <c:dPt>
            <c:idx val="3"/>
            <c:marker>
              <c:symbol val="circle"/>
              <c:size val="7"/>
            </c:marker>
            <c:bubble3D val="0"/>
            <c:extLst>
              <c:ext xmlns:c16="http://schemas.microsoft.com/office/drawing/2014/chart" uri="{C3380CC4-5D6E-409C-BE32-E72D297353CC}">
                <c16:uniqueId val="{00000035-90DA-418E-86A1-802FD688C665}"/>
              </c:ext>
            </c:extLst>
          </c:dPt>
          <c:dPt>
            <c:idx val="5"/>
            <c:marker>
              <c:symbol val="circle"/>
              <c:size val="7"/>
            </c:marker>
            <c:bubble3D val="0"/>
            <c:extLst>
              <c:ext xmlns:c16="http://schemas.microsoft.com/office/drawing/2014/chart" uri="{C3380CC4-5D6E-409C-BE32-E72D297353CC}">
                <c16:uniqueId val="{00000036-90DA-418E-86A1-802FD688C665}"/>
              </c:ext>
            </c:extLst>
          </c:dPt>
          <c:dPt>
            <c:idx val="7"/>
            <c:marker>
              <c:symbol val="circle"/>
              <c:size val="7"/>
            </c:marker>
            <c:bubble3D val="0"/>
            <c:extLst>
              <c:ext xmlns:c16="http://schemas.microsoft.com/office/drawing/2014/chart" uri="{C3380CC4-5D6E-409C-BE32-E72D297353CC}">
                <c16:uniqueId val="{00000037-90DA-418E-86A1-802FD688C665}"/>
              </c:ext>
            </c:extLst>
          </c:dPt>
          <c:dPt>
            <c:idx val="9"/>
            <c:marker>
              <c:symbol val="circle"/>
              <c:size val="7"/>
            </c:marker>
            <c:bubble3D val="0"/>
            <c:extLst>
              <c:ext xmlns:c16="http://schemas.microsoft.com/office/drawing/2014/chart" uri="{C3380CC4-5D6E-409C-BE32-E72D297353CC}">
                <c16:uniqueId val="{00000038-90DA-418E-86A1-802FD688C665}"/>
              </c:ext>
            </c:extLst>
          </c:dPt>
          <c:dPt>
            <c:idx val="11"/>
            <c:marker>
              <c:symbol val="circle"/>
              <c:size val="7"/>
            </c:marker>
            <c:bubble3D val="0"/>
            <c:extLst>
              <c:ext xmlns:c16="http://schemas.microsoft.com/office/drawing/2014/chart" uri="{C3380CC4-5D6E-409C-BE32-E72D297353CC}">
                <c16:uniqueId val="{00000039-90DA-418E-86A1-802FD688C665}"/>
              </c:ext>
            </c:extLst>
          </c:dPt>
          <c:dPt>
            <c:idx val="13"/>
            <c:marker>
              <c:symbol val="circle"/>
              <c:size val="7"/>
            </c:marker>
            <c:bubble3D val="0"/>
            <c:extLst>
              <c:ext xmlns:c16="http://schemas.microsoft.com/office/drawing/2014/chart" uri="{C3380CC4-5D6E-409C-BE32-E72D297353CC}">
                <c16:uniqueId val="{0000003A-90DA-418E-86A1-802FD688C665}"/>
              </c:ext>
            </c:extLst>
          </c:dPt>
          <c:dPt>
            <c:idx val="15"/>
            <c:marker>
              <c:symbol val="circle"/>
              <c:size val="7"/>
            </c:marker>
            <c:bubble3D val="0"/>
            <c:extLst>
              <c:ext xmlns:c16="http://schemas.microsoft.com/office/drawing/2014/chart" uri="{C3380CC4-5D6E-409C-BE32-E72D297353CC}">
                <c16:uniqueId val="{0000003D-90DA-418E-86A1-802FD688C665}"/>
              </c:ext>
            </c:extLst>
          </c:dPt>
          <c:dPt>
            <c:idx val="17"/>
            <c:marker>
              <c:symbol val="circle"/>
              <c:size val="7"/>
            </c:marker>
            <c:bubble3D val="0"/>
            <c:extLst>
              <c:ext xmlns:c16="http://schemas.microsoft.com/office/drawing/2014/chart" uri="{C3380CC4-5D6E-409C-BE32-E72D297353CC}">
                <c16:uniqueId val="{00000038-CCFF-43FD-B693-C68E6F78EBB1}"/>
              </c:ext>
            </c:extLst>
          </c:dPt>
          <c:dPt>
            <c:idx val="19"/>
            <c:marker>
              <c:symbol val="circle"/>
              <c:size val="7"/>
            </c:marker>
            <c:bubble3D val="0"/>
            <c:extLst>
              <c:ext xmlns:c16="http://schemas.microsoft.com/office/drawing/2014/chart" uri="{C3380CC4-5D6E-409C-BE32-E72D297353CC}">
                <c16:uniqueId val="{00000039-0E60-44EA-8269-F5E32A056826}"/>
              </c:ext>
            </c:extLst>
          </c:dPt>
          <c:dPt>
            <c:idx val="21"/>
            <c:marker>
              <c:symbol val="circle"/>
              <c:size val="7"/>
            </c:marker>
            <c:bubble3D val="0"/>
            <c:extLst>
              <c:ext xmlns:c16="http://schemas.microsoft.com/office/drawing/2014/chart" uri="{C3380CC4-5D6E-409C-BE32-E72D297353CC}">
                <c16:uniqueId val="{0000003A-62BF-4501-A4E0-D32D50E28BF5}"/>
              </c:ext>
            </c:extLst>
          </c:dPt>
          <c:dPt>
            <c:idx val="23"/>
            <c:marker>
              <c:symbol val="circle"/>
              <c:size val="7"/>
            </c:marker>
            <c:bubble3D val="0"/>
            <c:extLst>
              <c:ext xmlns:c16="http://schemas.microsoft.com/office/drawing/2014/chart" uri="{C3380CC4-5D6E-409C-BE32-E72D297353CC}">
                <c16:uniqueId val="{0000003B-1EC2-4F92-81D1-DD8AEDFC72F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1.57</c:v>
                </c:pt>
                <c:pt idx="2">
                  <c:v>1.4</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486899</c:v>
                </c:pt>
                <c:pt idx="1">
                  <c:v>486327</c:v>
                </c:pt>
                <c:pt idx="2">
                  <c:v>484774</c:v>
                </c:pt>
                <c:pt idx="3">
                  <c:v>484386</c:v>
                </c:pt>
                <c:pt idx="4">
                  <c:v>485311</c:v>
                </c:pt>
                <c:pt idx="5">
                  <c:v>496760</c:v>
                </c:pt>
                <c:pt idx="6">
                  <c:v>518055.55555555556</c:v>
                </c:pt>
                <c:pt idx="7">
                  <c:v>517300</c:v>
                </c:pt>
                <c:pt idx="8">
                  <c:v>516988.88888888888</c:v>
                </c:pt>
                <c:pt idx="9">
                  <c:v>517297.77777777775</c:v>
                </c:pt>
                <c:pt idx="10">
                  <c:v>515955.55555555556</c:v>
                </c:pt>
                <c:pt idx="11">
                  <c:v>490010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481990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0.05</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550000"/>
          <c:min val="4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30000"/>
      </c:valAx>
      <c:valAx>
        <c:axId val="585602376"/>
        <c:scaling>
          <c:orientation val="minMax"/>
          <c:max val="0.15000000000000002"/>
        </c:scaling>
        <c:delete val="0"/>
        <c:axPos val="r"/>
        <c:numFmt formatCode="0%" sourceLinked="0"/>
        <c:majorTickMark val="out"/>
        <c:minorTickMark val="none"/>
        <c:tickLblPos val="nextTo"/>
        <c:txPr>
          <a:bodyPr/>
          <a:lstStyle/>
          <a:p>
            <a:pPr>
              <a:defRPr sz="800"/>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431745</c:v>
                </c:pt>
                <c:pt idx="1">
                  <c:v>427346.25</c:v>
                </c:pt>
                <c:pt idx="2">
                  <c:v>425777.5</c:v>
                </c:pt>
                <c:pt idx="3">
                  <c:v>424107.5</c:v>
                </c:pt>
                <c:pt idx="4">
                  <c:v>419707.5</c:v>
                </c:pt>
                <c:pt idx="5">
                  <c:v>416520</c:v>
                </c:pt>
                <c:pt idx="6">
                  <c:v>411752.5</c:v>
                </c:pt>
                <c:pt idx="7">
                  <c:v>408476.25</c:v>
                </c:pt>
                <c:pt idx="8">
                  <c:v>417658.66666666669</c:v>
                </c:pt>
                <c:pt idx="9">
                  <c:v>416015.33333333331</c:v>
                </c:pt>
                <c:pt idx="10" formatCode="0_ ">
                  <c:v>414833.33333333331</c:v>
                </c:pt>
                <c:pt idx="11" formatCode="0_ ">
                  <c:v>413818.80000000005</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_ * #,##0_ ;_ * \-#,##0_ ;_ * &quot;-&quot;??_ ;_ @_ ">
                  <c:v>422113</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-3.4000000000000002E-2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450000"/>
          <c:min val="37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20000"/>
      </c:valAx>
      <c:valAx>
        <c:axId val="585600416"/>
        <c:scaling>
          <c:orientation val="minMax"/>
        </c:scaling>
        <c:delete val="0"/>
        <c:axPos val="r"/>
        <c:numFmt formatCode="0%" sourceLinked="0"/>
        <c:majorTickMark val="out"/>
        <c:minorTickMark val="none"/>
        <c:tickLblPos val="nextTo"/>
        <c:txPr>
          <a:bodyPr/>
          <a:lstStyle/>
          <a:p>
            <a:pPr>
              <a:defRPr sz="800"/>
            </a:pPr>
            <a:endParaRPr lang="zh-CN"/>
          </a:p>
        </c:txPr>
        <c:crossAx val="585600808"/>
        <c:crosses val="max"/>
        <c:crossBetween val="between"/>
        <c:majorUnit val="1.0000000000000002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17年12月市场份额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3.8999999999999998E-3</c:v>
                </c:pt>
                <c:pt idx="1">
                  <c:v>4.9299999999999997E-2</c:v>
                </c:pt>
                <c:pt idx="2">
                  <c:v>0.37530000000000002</c:v>
                </c:pt>
                <c:pt idx="3">
                  <c:v>9.6600000000000005E-2</c:v>
                </c:pt>
                <c:pt idx="4">
                  <c:v>2.5499999999999998E-2</c:v>
                </c:pt>
                <c:pt idx="5">
                  <c:v>3.8399999999999997E-2</c:v>
                </c:pt>
                <c:pt idx="6">
                  <c:v>0.42720000000000002</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18年1月市场份额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1.4677297572164756E-3</c:v>
                </c:pt>
                <c:pt idx="1">
                  <c:v>4.100232679468073E-2</c:v>
                </c:pt>
                <c:pt idx="2">
                  <c:v>0.32933555373090628</c:v>
                </c:pt>
                <c:pt idx="3">
                  <c:v>0.10882387903309243</c:v>
                </c:pt>
                <c:pt idx="4">
                  <c:v>3.158233044887105E-2</c:v>
                </c:pt>
                <c:pt idx="5">
                  <c:v>4.3691238528373907E-2</c:v>
                </c:pt>
                <c:pt idx="6">
                  <c:v>0.44409694170685909</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2"/>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45CF-4E7E-869C-1091B276C114}"/>
                </c:ext>
              </c:extLst>
            </c:dLbl>
            <c:dLbl>
              <c:idx val="6"/>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D148-4109-A879-7AA830651347}"/>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-2.4322702427835245E-3</c:v>
                </c:pt>
                <c:pt idx="1">
                  <c:v>-8.297673205319267E-3</c:v>
                </c:pt>
                <c:pt idx="2">
                  <c:v>-4.5964446269093739E-2</c:v>
                </c:pt>
                <c:pt idx="3">
                  <c:v>1.2223879033092425E-2</c:v>
                </c:pt>
                <c:pt idx="4">
                  <c:v>6.0823304488710518E-3</c:v>
                </c:pt>
                <c:pt idx="5">
                  <c:v>5.2912385283739108E-3</c:v>
                </c:pt>
                <c:pt idx="6">
                  <c:v>1.689694170685907E-2</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 sourceLinked="0"/>
        <c:majorTickMark val="out"/>
        <c:minorTickMark val="none"/>
        <c:tickLblPos val="nextTo"/>
        <c:spPr>
          <a:ln w="12678">
            <a:solidFill>
              <a:srgbClr val="969696"/>
            </a:solidFill>
            <a:prstDash val="solid"/>
          </a:ln>
        </c:spPr>
        <c:txPr>
          <a:bodyPr rot="0" vert="horz"/>
          <a:lstStyle/>
          <a:p>
            <a:pPr>
              <a:defRPr sz="800" b="0"/>
            </a:pPr>
            <a:endParaRPr lang="zh-CN"/>
          </a:p>
        </c:txPr>
        <c:crossAx val="481745680"/>
        <c:crosses val="autoZero"/>
        <c:crossBetween val="between"/>
        <c:majorUnit val="0.2"/>
      </c:valAx>
      <c:valAx>
        <c:axId val="481752344"/>
        <c:scaling>
          <c:orientation val="minMax"/>
          <c:max val="0.1"/>
        </c:scaling>
        <c:delete val="0"/>
        <c:axPos val="r"/>
        <c:numFmt formatCode="0%" sourceLinked="0"/>
        <c:majorTickMark val="out"/>
        <c:minorTickMark val="none"/>
        <c:tickLblPos val="nextTo"/>
        <c:txPr>
          <a:bodyPr/>
          <a:lstStyle/>
          <a:p>
            <a:pPr>
              <a:defRPr sz="800"/>
            </a:pPr>
            <a:endParaRPr lang="zh-CN"/>
          </a:p>
        </c:txPr>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0"/>
            <c:bubble3D val="0"/>
            <c:extLst>
              <c:ext xmlns:c16="http://schemas.microsoft.com/office/drawing/2014/chart" uri="{C3380CC4-5D6E-409C-BE32-E72D297353CC}">
                <c16:uniqueId val="{0000000E-0192-4457-B00F-0D2AD49C9A56}"/>
              </c:ext>
            </c:extLst>
          </c:dPt>
          <c:dPt>
            <c:idx val="1"/>
            <c:bubble3D val="0"/>
            <c:extLst>
              <c:ext xmlns:c16="http://schemas.microsoft.com/office/drawing/2014/chart" uri="{C3380CC4-5D6E-409C-BE32-E72D297353CC}">
                <c16:uniqueId val="{0000000F-0192-4457-B00F-0D2AD49C9A56}"/>
              </c:ext>
            </c:extLst>
          </c:dPt>
          <c:dPt>
            <c:idx val="2"/>
            <c:bubble3D val="0"/>
            <c:extLst>
              <c:ext xmlns:c16="http://schemas.microsoft.com/office/drawing/2014/chart" uri="{C3380CC4-5D6E-409C-BE32-E72D297353CC}">
                <c16:uniqueId val="{00000010-0192-4457-B00F-0D2AD49C9A56}"/>
              </c:ext>
            </c:extLst>
          </c:dPt>
          <c:dPt>
            <c:idx val="3"/>
            <c:bubble3D val="0"/>
            <c:extLst>
              <c:ext xmlns:c16="http://schemas.microsoft.com/office/drawing/2014/chart" uri="{C3380CC4-5D6E-409C-BE32-E72D297353CC}">
                <c16:uniqueId val="{00000011-0192-4457-B00F-0D2AD49C9A56}"/>
              </c:ext>
            </c:extLst>
          </c:dPt>
          <c:dPt>
            <c:idx val="4"/>
            <c:bubble3D val="0"/>
            <c:extLst>
              <c:ext xmlns:c16="http://schemas.microsoft.com/office/drawing/2014/chart" uri="{C3380CC4-5D6E-409C-BE32-E72D297353CC}">
                <c16:uniqueId val="{00000012-0192-4457-B00F-0D2AD49C9A56}"/>
              </c:ext>
            </c:extLst>
          </c:dPt>
          <c:dPt>
            <c:idx val="5"/>
            <c:bubble3D val="0"/>
            <c:extLst>
              <c:ext xmlns:c16="http://schemas.microsoft.com/office/drawing/2014/chart" uri="{C3380CC4-5D6E-409C-BE32-E72D297353CC}">
                <c16:uniqueId val="{00000013-0192-4457-B00F-0D2AD49C9A56}"/>
              </c:ext>
            </c:extLst>
          </c:dPt>
          <c:dPt>
            <c:idx val="6"/>
            <c:bubble3D val="0"/>
            <c:extLst>
              <c:ext xmlns:c16="http://schemas.microsoft.com/office/drawing/2014/chart" uri="{C3380CC4-5D6E-409C-BE32-E72D297353CC}">
                <c16:uniqueId val="{00000014-0192-4457-B00F-0D2AD49C9A56}"/>
              </c:ext>
            </c:extLst>
          </c:dPt>
          <c:dPt>
            <c:idx val="7"/>
            <c:bubble3D val="0"/>
            <c:extLst>
              <c:ext xmlns:c16="http://schemas.microsoft.com/office/drawing/2014/chart" uri="{C3380CC4-5D6E-409C-BE32-E72D297353CC}">
                <c16:uniqueId val="{00000015-0192-4457-B00F-0D2AD49C9A56}"/>
              </c:ext>
            </c:extLst>
          </c:dPt>
          <c:dPt>
            <c:idx val="8"/>
            <c:bubble3D val="0"/>
            <c:extLst>
              <c:ext xmlns:c16="http://schemas.microsoft.com/office/drawing/2014/chart" uri="{C3380CC4-5D6E-409C-BE32-E72D297353CC}">
                <c16:uniqueId val="{00000016-0192-4457-B00F-0D2AD49C9A56}"/>
              </c:ext>
            </c:extLst>
          </c:dPt>
          <c:dPt>
            <c:idx val="9"/>
            <c:bubble3D val="0"/>
            <c:extLst>
              <c:ext xmlns:c16="http://schemas.microsoft.com/office/drawing/2014/chart" uri="{C3380CC4-5D6E-409C-BE32-E72D297353CC}">
                <c16:uniqueId val="{00000017-0192-4457-B00F-0D2AD49C9A56}"/>
              </c:ext>
            </c:extLst>
          </c:dPt>
          <c:dPt>
            <c:idx val="10"/>
            <c:bubble3D val="0"/>
            <c:extLst>
              <c:ext xmlns:c16="http://schemas.microsoft.com/office/drawing/2014/chart" uri="{C3380CC4-5D6E-409C-BE32-E72D297353CC}">
                <c16:uniqueId val="{00000018-0192-4457-B00F-0D2AD49C9A56}"/>
              </c:ext>
            </c:extLst>
          </c:dPt>
          <c:dPt>
            <c:idx val="11"/>
            <c:bubble3D val="0"/>
            <c:extLst>
              <c:ext xmlns:c16="http://schemas.microsoft.com/office/drawing/2014/chart" uri="{C3380CC4-5D6E-409C-BE32-E72D297353CC}">
                <c16:uniqueId val="{00000019-0192-4457-B00F-0D2AD49C9A56}"/>
              </c:ext>
            </c:extLst>
          </c:dPt>
          <c:dPt>
            <c:idx val="12"/>
            <c:bubble3D val="0"/>
            <c:extLst>
              <c:ext xmlns:c16="http://schemas.microsoft.com/office/drawing/2014/chart" uri="{C3380CC4-5D6E-409C-BE32-E72D297353CC}">
                <c16:uniqueId val="{0000001A-0192-4457-B00F-0D2AD49C9A56}"/>
              </c:ext>
            </c:extLst>
          </c:dPt>
          <c:dPt>
            <c:idx val="13"/>
            <c:bubble3D val="0"/>
            <c:extLst>
              <c:ext xmlns:c16="http://schemas.microsoft.com/office/drawing/2014/chart" uri="{C3380CC4-5D6E-409C-BE32-E72D297353CC}">
                <c16:uniqueId val="{0000001B-0192-4457-B00F-0D2AD49C9A56}"/>
              </c:ext>
            </c:extLst>
          </c:dPt>
          <c:dPt>
            <c:idx val="14"/>
            <c:bubble3D val="0"/>
            <c:extLst>
              <c:ext xmlns:c16="http://schemas.microsoft.com/office/drawing/2014/chart" uri="{C3380CC4-5D6E-409C-BE32-E72D297353CC}">
                <c16:uniqueId val="{0000001C-0192-4457-B00F-0D2AD49C9A56}"/>
              </c:ext>
            </c:extLst>
          </c:dPt>
          <c:dPt>
            <c:idx val="15"/>
            <c:bubble3D val="0"/>
            <c:extLst>
              <c:ext xmlns:c16="http://schemas.microsoft.com/office/drawing/2014/chart" uri="{C3380CC4-5D6E-409C-BE32-E72D297353CC}">
                <c16:uniqueId val="{0000001D-0192-4457-B00F-0D2AD49C9A56}"/>
              </c:ext>
            </c:extLst>
          </c:dPt>
          <c:dPt>
            <c:idx val="16"/>
            <c:bubble3D val="0"/>
            <c:extLst>
              <c:ext xmlns:c16="http://schemas.microsoft.com/office/drawing/2014/chart" uri="{C3380CC4-5D6E-409C-BE32-E72D297353CC}">
                <c16:uniqueId val="{0000001E-0192-4457-B00F-0D2AD49C9A56}"/>
              </c:ext>
            </c:extLst>
          </c:dPt>
          <c:dPt>
            <c:idx val="17"/>
            <c:bubble3D val="0"/>
            <c:extLst>
              <c:ext xmlns:c16="http://schemas.microsoft.com/office/drawing/2014/chart" uri="{C3380CC4-5D6E-409C-BE32-E72D297353CC}">
                <c16:uniqueId val="{0000001F-0192-4457-B00F-0D2AD49C9A56}"/>
              </c:ext>
            </c:extLst>
          </c:dPt>
          <c:dPt>
            <c:idx val="18"/>
            <c:bubble3D val="0"/>
            <c:extLst>
              <c:ext xmlns:c16="http://schemas.microsoft.com/office/drawing/2014/chart" uri="{C3380CC4-5D6E-409C-BE32-E72D297353CC}">
                <c16:uniqueId val="{00000020-0192-4457-B00F-0D2AD49C9A56}"/>
              </c:ext>
            </c:extLst>
          </c:dPt>
          <c:dPt>
            <c:idx val="19"/>
            <c:bubble3D val="0"/>
            <c:extLst>
              <c:ext xmlns:c16="http://schemas.microsoft.com/office/drawing/2014/chart" uri="{C3380CC4-5D6E-409C-BE32-E72D297353CC}">
                <c16:uniqueId val="{00000021-0192-4457-B00F-0D2AD49C9A56}"/>
              </c:ext>
            </c:extLst>
          </c:dPt>
          <c:dPt>
            <c:idx val="20"/>
            <c:bubble3D val="0"/>
            <c:extLst>
              <c:ext xmlns:c16="http://schemas.microsoft.com/office/drawing/2014/chart" uri="{C3380CC4-5D6E-409C-BE32-E72D297353CC}">
                <c16:uniqueId val="{00000022-0192-4457-B00F-0D2AD49C9A56}"/>
              </c:ext>
            </c:extLst>
          </c:dPt>
          <c:dPt>
            <c:idx val="21"/>
            <c:bubble3D val="0"/>
            <c:extLst>
              <c:ext xmlns:c16="http://schemas.microsoft.com/office/drawing/2014/chart" uri="{C3380CC4-5D6E-409C-BE32-E72D297353CC}">
                <c16:uniqueId val="{00000023-0192-4457-B00F-0D2AD49C9A56}"/>
              </c:ext>
            </c:extLst>
          </c:dPt>
          <c:dPt>
            <c:idx val="22"/>
            <c:bubble3D val="0"/>
            <c:extLst>
              <c:ext xmlns:c16="http://schemas.microsoft.com/office/drawing/2014/chart" uri="{C3380CC4-5D6E-409C-BE32-E72D297353CC}">
                <c16:uniqueId val="{00000024-0192-4457-B00F-0D2AD49C9A56}"/>
              </c:ext>
            </c:extLst>
          </c:dPt>
          <c:dPt>
            <c:idx val="23"/>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0192-4457-B00F-0D2AD49C9A56}"/>
              </c:ext>
            </c:extLst>
          </c:dPt>
          <c:dPt>
            <c:idx val="3"/>
            <c:bubble3D val="0"/>
            <c:extLst>
              <c:ext xmlns:c16="http://schemas.microsoft.com/office/drawing/2014/chart" uri="{C3380CC4-5D6E-409C-BE32-E72D297353CC}">
                <c16:uniqueId val="{00000028-0192-4457-B00F-0D2AD49C9A56}"/>
              </c:ext>
            </c:extLst>
          </c:dPt>
          <c:dPt>
            <c:idx val="5"/>
            <c:bubble3D val="0"/>
            <c:extLst>
              <c:ext xmlns:c16="http://schemas.microsoft.com/office/drawing/2014/chart" uri="{C3380CC4-5D6E-409C-BE32-E72D297353CC}">
                <c16:uniqueId val="{00000029-0192-4457-B00F-0D2AD49C9A56}"/>
              </c:ext>
            </c:extLst>
          </c:dPt>
          <c:dPt>
            <c:idx val="7"/>
            <c:bubble3D val="0"/>
            <c:extLst>
              <c:ext xmlns:c16="http://schemas.microsoft.com/office/drawing/2014/chart" uri="{C3380CC4-5D6E-409C-BE32-E72D297353CC}">
                <c16:uniqueId val="{0000002A-0192-4457-B00F-0D2AD49C9A56}"/>
              </c:ext>
            </c:extLst>
          </c:dPt>
          <c:dPt>
            <c:idx val="9"/>
            <c:bubble3D val="0"/>
            <c:extLst>
              <c:ext xmlns:c16="http://schemas.microsoft.com/office/drawing/2014/chart" uri="{C3380CC4-5D6E-409C-BE32-E72D297353CC}">
                <c16:uniqueId val="{0000002B-0192-4457-B00F-0D2AD49C9A56}"/>
              </c:ext>
            </c:extLst>
          </c:dPt>
          <c:dPt>
            <c:idx val="11"/>
            <c:bubble3D val="0"/>
            <c:extLst>
              <c:ext xmlns:c16="http://schemas.microsoft.com/office/drawing/2014/chart" uri="{C3380CC4-5D6E-409C-BE32-E72D297353CC}">
                <c16:uniqueId val="{0000002C-0192-4457-B00F-0D2AD49C9A56}"/>
              </c:ext>
            </c:extLst>
          </c:dPt>
          <c:dPt>
            <c:idx val="13"/>
            <c:bubble3D val="0"/>
            <c:extLst>
              <c:ext xmlns:c16="http://schemas.microsoft.com/office/drawing/2014/chart" uri="{C3380CC4-5D6E-409C-BE32-E72D297353CC}">
                <c16:uniqueId val="{0000002D-0192-4457-B00F-0D2AD49C9A56}"/>
              </c:ext>
            </c:extLst>
          </c:dPt>
          <c:dPt>
            <c:idx val="15"/>
            <c:bubble3D val="0"/>
            <c:extLst>
              <c:ext xmlns:c16="http://schemas.microsoft.com/office/drawing/2014/chart" uri="{C3380CC4-5D6E-409C-BE32-E72D297353CC}">
                <c16:uniqueId val="{0000002E-0192-4457-B00F-0D2AD49C9A56}"/>
              </c:ext>
            </c:extLst>
          </c:dPt>
          <c:dPt>
            <c:idx val="17"/>
            <c:bubble3D val="0"/>
            <c:extLst>
              <c:ext xmlns:c16="http://schemas.microsoft.com/office/drawing/2014/chart" uri="{C3380CC4-5D6E-409C-BE32-E72D297353CC}">
                <c16:uniqueId val="{0000002F-0192-4457-B00F-0D2AD49C9A56}"/>
              </c:ext>
            </c:extLst>
          </c:dPt>
          <c:dPt>
            <c:idx val="19"/>
            <c:bubble3D val="0"/>
            <c:extLst>
              <c:ext xmlns:c16="http://schemas.microsoft.com/office/drawing/2014/chart" uri="{C3380CC4-5D6E-409C-BE32-E72D297353CC}">
                <c16:uniqueId val="{00000030-0192-4457-B00F-0D2AD49C9A56}"/>
              </c:ext>
            </c:extLst>
          </c:dPt>
          <c:dPt>
            <c:idx val="21"/>
            <c:bubble3D val="0"/>
            <c:extLst>
              <c:ext xmlns:c16="http://schemas.microsoft.com/office/drawing/2014/chart" uri="{C3380CC4-5D6E-409C-BE32-E72D297353CC}">
                <c16:uniqueId val="{00000031-0192-4457-B00F-0D2AD49C9A56}"/>
              </c:ext>
            </c:extLst>
          </c:dPt>
          <c:dPt>
            <c:idx val="23"/>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0192-4457-B00F-0D2AD49C9A56}"/>
              </c:ext>
            </c:extLst>
          </c:dPt>
          <c:dPt>
            <c:idx val="3"/>
            <c:bubble3D val="0"/>
            <c:extLst>
              <c:ext xmlns:c16="http://schemas.microsoft.com/office/drawing/2014/chart" uri="{C3380CC4-5D6E-409C-BE32-E72D297353CC}">
                <c16:uniqueId val="{00000035-0192-4457-B00F-0D2AD49C9A56}"/>
              </c:ext>
            </c:extLst>
          </c:dPt>
          <c:dPt>
            <c:idx val="5"/>
            <c:bubble3D val="0"/>
            <c:extLst>
              <c:ext xmlns:c16="http://schemas.microsoft.com/office/drawing/2014/chart" uri="{C3380CC4-5D6E-409C-BE32-E72D297353CC}">
                <c16:uniqueId val="{00000036-0192-4457-B00F-0D2AD49C9A56}"/>
              </c:ext>
            </c:extLst>
          </c:dPt>
          <c:dPt>
            <c:idx val="7"/>
            <c:bubble3D val="0"/>
            <c:extLst>
              <c:ext xmlns:c16="http://schemas.microsoft.com/office/drawing/2014/chart" uri="{C3380CC4-5D6E-409C-BE32-E72D297353CC}">
                <c16:uniqueId val="{00000037-0192-4457-B00F-0D2AD49C9A56}"/>
              </c:ext>
            </c:extLst>
          </c:dPt>
          <c:dPt>
            <c:idx val="9"/>
            <c:bubble3D val="0"/>
            <c:extLst>
              <c:ext xmlns:c16="http://schemas.microsoft.com/office/drawing/2014/chart" uri="{C3380CC4-5D6E-409C-BE32-E72D297353CC}">
                <c16:uniqueId val="{00000038-0192-4457-B00F-0D2AD49C9A56}"/>
              </c:ext>
            </c:extLst>
          </c:dPt>
          <c:dPt>
            <c:idx val="11"/>
            <c:bubble3D val="0"/>
            <c:extLst>
              <c:ext xmlns:c16="http://schemas.microsoft.com/office/drawing/2014/chart" uri="{C3380CC4-5D6E-409C-BE32-E72D297353CC}">
                <c16:uniqueId val="{00000039-0192-4457-B00F-0D2AD49C9A56}"/>
              </c:ext>
            </c:extLst>
          </c:dPt>
          <c:dPt>
            <c:idx val="13"/>
            <c:bubble3D val="0"/>
            <c:extLst>
              <c:ext xmlns:c16="http://schemas.microsoft.com/office/drawing/2014/chart" uri="{C3380CC4-5D6E-409C-BE32-E72D297353CC}">
                <c16:uniqueId val="{0000003A-0192-4457-B00F-0D2AD49C9A56}"/>
              </c:ext>
            </c:extLst>
          </c:dPt>
          <c:dPt>
            <c:idx val="15"/>
            <c:bubble3D val="0"/>
            <c:extLst>
              <c:ext xmlns:c16="http://schemas.microsoft.com/office/drawing/2014/chart" uri="{C3380CC4-5D6E-409C-BE32-E72D297353CC}">
                <c16:uniqueId val="{0000003B-0192-4457-B00F-0D2AD49C9A56}"/>
              </c:ext>
            </c:extLst>
          </c:dPt>
          <c:dPt>
            <c:idx val="17"/>
            <c:bubble3D val="0"/>
            <c:extLst>
              <c:ext xmlns:c16="http://schemas.microsoft.com/office/drawing/2014/chart" uri="{C3380CC4-5D6E-409C-BE32-E72D297353CC}">
                <c16:uniqueId val="{0000003C-0192-4457-B00F-0D2AD49C9A56}"/>
              </c:ext>
            </c:extLst>
          </c:dPt>
          <c:dPt>
            <c:idx val="19"/>
            <c:bubble3D val="0"/>
            <c:extLst>
              <c:ext xmlns:c16="http://schemas.microsoft.com/office/drawing/2014/chart" uri="{C3380CC4-5D6E-409C-BE32-E72D297353CC}">
                <c16:uniqueId val="{0000003D-0192-4457-B00F-0D2AD49C9A56}"/>
              </c:ext>
            </c:extLst>
          </c:dPt>
          <c:dPt>
            <c:idx val="21"/>
            <c:bubble3D val="0"/>
            <c:extLst>
              <c:ext xmlns:c16="http://schemas.microsoft.com/office/drawing/2014/chart" uri="{C3380CC4-5D6E-409C-BE32-E72D297353CC}">
                <c16:uniqueId val="{0000003E-0192-4457-B00F-0D2AD49C9A56}"/>
              </c:ext>
            </c:extLst>
          </c:dPt>
          <c:dPt>
            <c:idx val="23"/>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pt idx="23">
                  <c:v>41.55</c:v>
                </c:pt>
                <c:pt idx="24">
                  <c:v>41.49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D-0192-4457-B00F-0D2AD49C9A56}"/>
              </c:ext>
            </c:extLst>
          </c:dPt>
          <c:dPt>
            <c:idx val="2"/>
            <c:marker>
              <c:symbol val="circle"/>
              <c:size val="7"/>
            </c:marker>
            <c:bubble3D val="0"/>
            <c:extLst>
              <c:ext xmlns:c16="http://schemas.microsoft.com/office/drawing/2014/chart" uri="{C3380CC4-5D6E-409C-BE32-E72D297353CC}">
                <c16:uniqueId val="{00000048-0501-4D7C-8F02-3B72D349F401}"/>
              </c:ext>
            </c:extLst>
          </c:dPt>
          <c:dPt>
            <c:idx val="3"/>
            <c:marker>
              <c:symbol val="circle"/>
              <c:size val="7"/>
            </c:marker>
            <c:bubble3D val="0"/>
            <c:extLst>
              <c:ext xmlns:c16="http://schemas.microsoft.com/office/drawing/2014/chart" uri="{C3380CC4-5D6E-409C-BE32-E72D297353CC}">
                <c16:uniqueId val="{0000004E-0192-4457-B00F-0D2AD49C9A56}"/>
              </c:ext>
            </c:extLst>
          </c:dPt>
          <c:dPt>
            <c:idx val="5"/>
            <c:marker>
              <c:symbol val="circle"/>
              <c:size val="7"/>
            </c:marker>
            <c:bubble3D val="0"/>
            <c:extLst>
              <c:ext xmlns:c16="http://schemas.microsoft.com/office/drawing/2014/chart" uri="{C3380CC4-5D6E-409C-BE32-E72D297353CC}">
                <c16:uniqueId val="{0000004F-0192-4457-B00F-0D2AD49C9A56}"/>
              </c:ext>
            </c:extLst>
          </c:dPt>
          <c:dPt>
            <c:idx val="7"/>
            <c:marker>
              <c:symbol val="circle"/>
              <c:size val="7"/>
            </c:marker>
            <c:bubble3D val="0"/>
            <c:extLst>
              <c:ext xmlns:c16="http://schemas.microsoft.com/office/drawing/2014/chart" uri="{C3380CC4-5D6E-409C-BE32-E72D297353CC}">
                <c16:uniqueId val="{00000050-0192-4457-B00F-0D2AD49C9A56}"/>
              </c:ext>
            </c:extLst>
          </c:dPt>
          <c:dPt>
            <c:idx val="9"/>
            <c:marker>
              <c:symbol val="circle"/>
              <c:size val="7"/>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Pt>
            <c:idx val="21"/>
            <c:marker>
              <c:symbol val="circle"/>
              <c:size val="7"/>
            </c:marker>
            <c:bubble3D val="0"/>
            <c:extLst>
              <c:ext xmlns:c16="http://schemas.microsoft.com/office/drawing/2014/chart" uri="{C3380CC4-5D6E-409C-BE32-E72D297353CC}">
                <c16:uniqueId val="{00000046-154B-44A2-83C9-D0405D3BC1F2}"/>
              </c:ext>
            </c:extLst>
          </c:dPt>
          <c:dPt>
            <c:idx val="23"/>
            <c:marker>
              <c:symbol val="circle"/>
              <c:size val="7"/>
            </c:marker>
            <c:bubble3D val="0"/>
            <c:extLst>
              <c:ext xmlns:c16="http://schemas.microsoft.com/office/drawing/2014/chart" uri="{C3380CC4-5D6E-409C-BE32-E72D297353CC}">
                <c16:uniqueId val="{00000047-5FF2-42F4-9CC2-B17945073B3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12.7</c:v>
                </c:pt>
                <c:pt idx="2">
                  <c:v>12.84</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6865784"/>
        <c:crosses val="autoZero"/>
        <c:crossBetween val="between"/>
        <c:majorUnit val="20"/>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D-2BC4-451A-B3F3-CB1F14A3A887}"/>
              </c:ext>
            </c:extLst>
          </c:dPt>
          <c:dPt>
            <c:idx val="3"/>
            <c:bubble3D val="0"/>
            <c:extLst>
              <c:ext xmlns:c16="http://schemas.microsoft.com/office/drawing/2014/chart" uri="{C3380CC4-5D6E-409C-BE32-E72D297353CC}">
                <c16:uniqueId val="{0000000E-2BC4-451A-B3F3-CB1F14A3A887}"/>
              </c:ext>
            </c:extLst>
          </c:dPt>
          <c:dPt>
            <c:idx val="5"/>
            <c:bubble3D val="0"/>
            <c:extLst>
              <c:ext xmlns:c16="http://schemas.microsoft.com/office/drawing/2014/chart" uri="{C3380CC4-5D6E-409C-BE32-E72D297353CC}">
                <c16:uniqueId val="{0000000F-2BC4-451A-B3F3-CB1F14A3A887}"/>
              </c:ext>
            </c:extLst>
          </c:dPt>
          <c:dPt>
            <c:idx val="7"/>
            <c:bubble3D val="0"/>
            <c:extLst>
              <c:ext xmlns:c16="http://schemas.microsoft.com/office/drawing/2014/chart" uri="{C3380CC4-5D6E-409C-BE32-E72D297353CC}">
                <c16:uniqueId val="{00000010-2BC4-451A-B3F3-CB1F14A3A887}"/>
              </c:ext>
            </c:extLst>
          </c:dPt>
          <c:dPt>
            <c:idx val="9"/>
            <c:bubble3D val="0"/>
            <c:extLst>
              <c:ext xmlns:c16="http://schemas.microsoft.com/office/drawing/2014/chart" uri="{C3380CC4-5D6E-409C-BE32-E72D297353CC}">
                <c16:uniqueId val="{00000011-2BC4-451A-B3F3-CB1F14A3A887}"/>
              </c:ext>
            </c:extLst>
          </c:dPt>
          <c:dPt>
            <c:idx val="11"/>
            <c:bubble3D val="0"/>
            <c:extLst>
              <c:ext xmlns:c16="http://schemas.microsoft.com/office/drawing/2014/chart" uri="{C3380CC4-5D6E-409C-BE32-E72D297353CC}">
                <c16:uniqueId val="{00000012-2BC4-451A-B3F3-CB1F14A3A887}"/>
              </c:ext>
            </c:extLst>
          </c:dPt>
          <c:dPt>
            <c:idx val="13"/>
            <c:bubble3D val="0"/>
            <c:extLst>
              <c:ext xmlns:c16="http://schemas.microsoft.com/office/drawing/2014/chart" uri="{C3380CC4-5D6E-409C-BE32-E72D297353CC}">
                <c16:uniqueId val="{00000013-2BC4-451A-B3F3-CB1F14A3A887}"/>
              </c:ext>
            </c:extLst>
          </c:dPt>
          <c:dPt>
            <c:idx val="15"/>
            <c:bubble3D val="0"/>
            <c:extLst>
              <c:ext xmlns:c16="http://schemas.microsoft.com/office/drawing/2014/chart" uri="{C3380CC4-5D6E-409C-BE32-E72D297353CC}">
                <c16:uniqueId val="{00000014-2BC4-451A-B3F3-CB1F14A3A887}"/>
              </c:ext>
            </c:extLst>
          </c:dPt>
          <c:dPt>
            <c:idx val="17"/>
            <c:bubble3D val="0"/>
            <c:extLst>
              <c:ext xmlns:c16="http://schemas.microsoft.com/office/drawing/2014/chart" uri="{C3380CC4-5D6E-409C-BE32-E72D297353CC}">
                <c16:uniqueId val="{00000015-2BC4-451A-B3F3-CB1F14A3A887}"/>
              </c:ext>
            </c:extLst>
          </c:dPt>
          <c:dPt>
            <c:idx val="19"/>
            <c:bubble3D val="0"/>
            <c:extLst>
              <c:ext xmlns:c16="http://schemas.microsoft.com/office/drawing/2014/chart" uri="{C3380CC4-5D6E-409C-BE32-E72D297353CC}">
                <c16:uniqueId val="{00000016-2BC4-451A-B3F3-CB1F14A3A887}"/>
              </c:ext>
            </c:extLst>
          </c:dPt>
          <c:dPt>
            <c:idx val="21"/>
            <c:bubble3D val="0"/>
            <c:extLst>
              <c:ext xmlns:c16="http://schemas.microsoft.com/office/drawing/2014/chart" uri="{C3380CC4-5D6E-409C-BE32-E72D297353CC}">
                <c16:uniqueId val="{00000017-2BC4-451A-B3F3-CB1F14A3A887}"/>
              </c:ext>
            </c:extLst>
          </c:dPt>
          <c:dPt>
            <c:idx val="23"/>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2BC4-451A-B3F3-CB1F14A3A887}"/>
              </c:ext>
            </c:extLst>
          </c:dPt>
          <c:dPt>
            <c:idx val="3"/>
            <c:bubble3D val="0"/>
            <c:extLst>
              <c:ext xmlns:c16="http://schemas.microsoft.com/office/drawing/2014/chart" uri="{C3380CC4-5D6E-409C-BE32-E72D297353CC}">
                <c16:uniqueId val="{0000001B-2BC4-451A-B3F3-CB1F14A3A887}"/>
              </c:ext>
            </c:extLst>
          </c:dPt>
          <c:dPt>
            <c:idx val="5"/>
            <c:bubble3D val="0"/>
            <c:extLst>
              <c:ext xmlns:c16="http://schemas.microsoft.com/office/drawing/2014/chart" uri="{C3380CC4-5D6E-409C-BE32-E72D297353CC}">
                <c16:uniqueId val="{0000001C-2BC4-451A-B3F3-CB1F14A3A887}"/>
              </c:ext>
            </c:extLst>
          </c:dPt>
          <c:dPt>
            <c:idx val="7"/>
            <c:bubble3D val="0"/>
            <c:extLst>
              <c:ext xmlns:c16="http://schemas.microsoft.com/office/drawing/2014/chart" uri="{C3380CC4-5D6E-409C-BE32-E72D297353CC}">
                <c16:uniqueId val="{0000001D-2BC4-451A-B3F3-CB1F14A3A887}"/>
              </c:ext>
            </c:extLst>
          </c:dPt>
          <c:dPt>
            <c:idx val="9"/>
            <c:bubble3D val="0"/>
            <c:extLst>
              <c:ext xmlns:c16="http://schemas.microsoft.com/office/drawing/2014/chart" uri="{C3380CC4-5D6E-409C-BE32-E72D297353CC}">
                <c16:uniqueId val="{0000001E-2BC4-451A-B3F3-CB1F14A3A887}"/>
              </c:ext>
            </c:extLst>
          </c:dPt>
          <c:dPt>
            <c:idx val="11"/>
            <c:bubble3D val="0"/>
            <c:extLst>
              <c:ext xmlns:c16="http://schemas.microsoft.com/office/drawing/2014/chart" uri="{C3380CC4-5D6E-409C-BE32-E72D297353CC}">
                <c16:uniqueId val="{0000001F-2BC4-451A-B3F3-CB1F14A3A887}"/>
              </c:ext>
            </c:extLst>
          </c:dPt>
          <c:dPt>
            <c:idx val="13"/>
            <c:bubble3D val="0"/>
            <c:extLst>
              <c:ext xmlns:c16="http://schemas.microsoft.com/office/drawing/2014/chart" uri="{C3380CC4-5D6E-409C-BE32-E72D297353CC}">
                <c16:uniqueId val="{00000020-2BC4-451A-B3F3-CB1F14A3A887}"/>
              </c:ext>
            </c:extLst>
          </c:dPt>
          <c:dPt>
            <c:idx val="15"/>
            <c:bubble3D val="0"/>
            <c:extLst>
              <c:ext xmlns:c16="http://schemas.microsoft.com/office/drawing/2014/chart" uri="{C3380CC4-5D6E-409C-BE32-E72D297353CC}">
                <c16:uniqueId val="{00000021-2BC4-451A-B3F3-CB1F14A3A887}"/>
              </c:ext>
            </c:extLst>
          </c:dPt>
          <c:dPt>
            <c:idx val="17"/>
            <c:bubble3D val="0"/>
            <c:extLst>
              <c:ext xmlns:c16="http://schemas.microsoft.com/office/drawing/2014/chart" uri="{C3380CC4-5D6E-409C-BE32-E72D297353CC}">
                <c16:uniqueId val="{00000022-2BC4-451A-B3F3-CB1F14A3A887}"/>
              </c:ext>
            </c:extLst>
          </c:dPt>
          <c:dPt>
            <c:idx val="19"/>
            <c:bubble3D val="0"/>
            <c:extLst>
              <c:ext xmlns:c16="http://schemas.microsoft.com/office/drawing/2014/chart" uri="{C3380CC4-5D6E-409C-BE32-E72D297353CC}">
                <c16:uniqueId val="{00000023-2BC4-451A-B3F3-CB1F14A3A887}"/>
              </c:ext>
            </c:extLst>
          </c:dPt>
          <c:dPt>
            <c:idx val="21"/>
            <c:bubble3D val="0"/>
            <c:extLst>
              <c:ext xmlns:c16="http://schemas.microsoft.com/office/drawing/2014/chart" uri="{C3380CC4-5D6E-409C-BE32-E72D297353CC}">
                <c16:uniqueId val="{00000024-2BC4-451A-B3F3-CB1F14A3A887}"/>
              </c:ext>
            </c:extLst>
          </c:dPt>
          <c:dPt>
            <c:idx val="23"/>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2BC4-451A-B3F3-CB1F14A3A887}"/>
              </c:ext>
            </c:extLst>
          </c:dPt>
          <c:dPt>
            <c:idx val="3"/>
            <c:bubble3D val="0"/>
            <c:extLst>
              <c:ext xmlns:c16="http://schemas.microsoft.com/office/drawing/2014/chart" uri="{C3380CC4-5D6E-409C-BE32-E72D297353CC}">
                <c16:uniqueId val="{00000028-2BC4-451A-B3F3-CB1F14A3A887}"/>
              </c:ext>
            </c:extLst>
          </c:dPt>
          <c:dPt>
            <c:idx val="5"/>
            <c:bubble3D val="0"/>
            <c:extLst>
              <c:ext xmlns:c16="http://schemas.microsoft.com/office/drawing/2014/chart" uri="{C3380CC4-5D6E-409C-BE32-E72D297353CC}">
                <c16:uniqueId val="{00000029-2BC4-451A-B3F3-CB1F14A3A887}"/>
              </c:ext>
            </c:extLst>
          </c:dPt>
          <c:dPt>
            <c:idx val="7"/>
            <c:bubble3D val="0"/>
            <c:extLst>
              <c:ext xmlns:c16="http://schemas.microsoft.com/office/drawing/2014/chart" uri="{C3380CC4-5D6E-409C-BE32-E72D297353CC}">
                <c16:uniqueId val="{0000002A-2BC4-451A-B3F3-CB1F14A3A887}"/>
              </c:ext>
            </c:extLst>
          </c:dPt>
          <c:dPt>
            <c:idx val="9"/>
            <c:bubble3D val="0"/>
            <c:extLst>
              <c:ext xmlns:c16="http://schemas.microsoft.com/office/drawing/2014/chart" uri="{C3380CC4-5D6E-409C-BE32-E72D297353CC}">
                <c16:uniqueId val="{0000002B-2BC4-451A-B3F3-CB1F14A3A887}"/>
              </c:ext>
            </c:extLst>
          </c:dPt>
          <c:dPt>
            <c:idx val="11"/>
            <c:bubble3D val="0"/>
            <c:extLst>
              <c:ext xmlns:c16="http://schemas.microsoft.com/office/drawing/2014/chart" uri="{C3380CC4-5D6E-409C-BE32-E72D297353CC}">
                <c16:uniqueId val="{0000002C-2BC4-451A-B3F3-CB1F14A3A887}"/>
              </c:ext>
            </c:extLst>
          </c:dPt>
          <c:dPt>
            <c:idx val="13"/>
            <c:bubble3D val="0"/>
            <c:extLst>
              <c:ext xmlns:c16="http://schemas.microsoft.com/office/drawing/2014/chart" uri="{C3380CC4-5D6E-409C-BE32-E72D297353CC}">
                <c16:uniqueId val="{0000002D-2BC4-451A-B3F3-CB1F14A3A887}"/>
              </c:ext>
            </c:extLst>
          </c:dPt>
          <c:dPt>
            <c:idx val="15"/>
            <c:bubble3D val="0"/>
            <c:extLst>
              <c:ext xmlns:c16="http://schemas.microsoft.com/office/drawing/2014/chart" uri="{C3380CC4-5D6E-409C-BE32-E72D297353CC}">
                <c16:uniqueId val="{0000002E-2BC4-451A-B3F3-CB1F14A3A887}"/>
              </c:ext>
            </c:extLst>
          </c:dPt>
          <c:dPt>
            <c:idx val="17"/>
            <c:bubble3D val="0"/>
            <c:extLst>
              <c:ext xmlns:c16="http://schemas.microsoft.com/office/drawing/2014/chart" uri="{C3380CC4-5D6E-409C-BE32-E72D297353CC}">
                <c16:uniqueId val="{0000002F-2BC4-451A-B3F3-CB1F14A3A887}"/>
              </c:ext>
            </c:extLst>
          </c:dPt>
          <c:dPt>
            <c:idx val="19"/>
            <c:bubble3D val="0"/>
            <c:extLst>
              <c:ext xmlns:c16="http://schemas.microsoft.com/office/drawing/2014/chart" uri="{C3380CC4-5D6E-409C-BE32-E72D297353CC}">
                <c16:uniqueId val="{00000030-2BC4-451A-B3F3-CB1F14A3A887}"/>
              </c:ext>
            </c:extLst>
          </c:dPt>
          <c:dPt>
            <c:idx val="21"/>
            <c:bubble3D val="0"/>
            <c:extLst>
              <c:ext xmlns:c16="http://schemas.microsoft.com/office/drawing/2014/chart" uri="{C3380CC4-5D6E-409C-BE32-E72D297353CC}">
                <c16:uniqueId val="{00000031-2BC4-451A-B3F3-CB1F14A3A887}"/>
              </c:ext>
            </c:extLst>
          </c:dPt>
          <c:dPt>
            <c:idx val="23"/>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pt idx="23">
                  <c:v>0.89</c:v>
                </c:pt>
                <c:pt idx="24">
                  <c:v>1.53</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2BC4-451A-B3F3-CB1F14A3A887}"/>
              </c:ext>
            </c:extLst>
          </c:dPt>
          <c:dPt>
            <c:idx val="2"/>
            <c:marker>
              <c:symbol val="circle"/>
              <c:size val="7"/>
            </c:marker>
            <c:bubble3D val="0"/>
            <c:extLst>
              <c:ext xmlns:c16="http://schemas.microsoft.com/office/drawing/2014/chart" uri="{C3380CC4-5D6E-409C-BE32-E72D297353CC}">
                <c16:uniqueId val="{0000003B-8376-4438-BF0B-DCBF77C5534D}"/>
              </c:ext>
            </c:extLst>
          </c:dPt>
          <c:dPt>
            <c:idx val="3"/>
            <c:marker>
              <c:symbol val="circle"/>
              <c:size val="7"/>
            </c:marker>
            <c:bubble3D val="0"/>
            <c:extLst>
              <c:ext xmlns:c16="http://schemas.microsoft.com/office/drawing/2014/chart" uri="{C3380CC4-5D6E-409C-BE32-E72D297353CC}">
                <c16:uniqueId val="{00000035-2BC4-451A-B3F3-CB1F14A3A887}"/>
              </c:ext>
            </c:extLst>
          </c:dPt>
          <c:dPt>
            <c:idx val="5"/>
            <c:marker>
              <c:symbol val="circle"/>
              <c:size val="7"/>
            </c:marker>
            <c:bubble3D val="0"/>
            <c:extLst>
              <c:ext xmlns:c16="http://schemas.microsoft.com/office/drawing/2014/chart" uri="{C3380CC4-5D6E-409C-BE32-E72D297353CC}">
                <c16:uniqueId val="{00000036-2BC4-451A-B3F3-CB1F14A3A887}"/>
              </c:ext>
            </c:extLst>
          </c:dPt>
          <c:dPt>
            <c:idx val="7"/>
            <c:marker>
              <c:symbol val="circle"/>
              <c:size val="7"/>
            </c:marker>
            <c:bubble3D val="0"/>
            <c:extLst>
              <c:ext xmlns:c16="http://schemas.microsoft.com/office/drawing/2014/chart" uri="{C3380CC4-5D6E-409C-BE32-E72D297353CC}">
                <c16:uniqueId val="{00000037-2BC4-451A-B3F3-CB1F14A3A887}"/>
              </c:ext>
            </c:extLst>
          </c:dPt>
          <c:dPt>
            <c:idx val="9"/>
            <c:marker>
              <c:symbol val="circle"/>
              <c:size val="7"/>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Pt>
            <c:idx val="21"/>
            <c:marker>
              <c:symbol val="circle"/>
              <c:size val="7"/>
            </c:marker>
            <c:bubble3D val="0"/>
            <c:extLst>
              <c:ext xmlns:c16="http://schemas.microsoft.com/office/drawing/2014/chart" uri="{C3380CC4-5D6E-409C-BE32-E72D297353CC}">
                <c16:uniqueId val="{00000039-D94F-4F8A-BF41-4E2B99F9D7F2}"/>
              </c:ext>
            </c:extLst>
          </c:dPt>
          <c:dPt>
            <c:idx val="23"/>
            <c:marker>
              <c:symbol val="circle"/>
              <c:size val="7"/>
            </c:marker>
            <c:bubble3D val="0"/>
            <c:extLst>
              <c:ext xmlns:c16="http://schemas.microsoft.com/office/drawing/2014/chart" uri="{C3380CC4-5D6E-409C-BE32-E72D297353CC}">
                <c16:uniqueId val="{0000003A-CB7A-4454-82C7-B99B370CE87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0.36</c:v>
                </c:pt>
                <c:pt idx="2">
                  <c:v>0.44</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71160"/>
        <c:crosses val="autoZero"/>
        <c:auto val="1"/>
        <c:lblAlgn val="ctr"/>
        <c:lblOffset val="100"/>
        <c:tickLblSkip val="1"/>
        <c:tickMarkSkip val="1"/>
        <c:noMultiLvlLbl val="0"/>
      </c:catAx>
      <c:valAx>
        <c:axId val="48177116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346600</c:v>
                </c:pt>
                <c:pt idx="1">
                  <c:v>346600</c:v>
                </c:pt>
                <c:pt idx="2">
                  <c:v>346010</c:v>
                </c:pt>
                <c:pt idx="3">
                  <c:v>345310</c:v>
                </c:pt>
                <c:pt idx="4">
                  <c:v>345250</c:v>
                </c:pt>
                <c:pt idx="5">
                  <c:v>343150</c:v>
                </c:pt>
                <c:pt idx="6">
                  <c:v>342800</c:v>
                </c:pt>
                <c:pt idx="7">
                  <c:v>340400</c:v>
                </c:pt>
                <c:pt idx="8">
                  <c:v>340200</c:v>
                </c:pt>
                <c:pt idx="9">
                  <c:v>340200</c:v>
                </c:pt>
                <c:pt idx="10">
                  <c:v>340400</c:v>
                </c:pt>
                <c:pt idx="11">
                  <c:v>340700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340800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4.3999999999999997E-2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360000"/>
          <c:min val="32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10000"/>
      </c:valAx>
      <c:valAx>
        <c:axId val="585602376"/>
        <c:scaling>
          <c:orientation val="minMax"/>
          <c:max val="0.15000000000000002"/>
        </c:scaling>
        <c:delete val="0"/>
        <c:axPos val="r"/>
        <c:numFmt formatCode="0%" sourceLinked="0"/>
        <c:majorTickMark val="out"/>
        <c:minorTickMark val="none"/>
        <c:tickLblPos val="nextTo"/>
        <c:txPr>
          <a:bodyPr/>
          <a:lstStyle/>
          <a:p>
            <a:pPr>
              <a:defRPr sz="800"/>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74946</c:v>
                </c:pt>
                <c:pt idx="1">
                  <c:v>81078</c:v>
                </c:pt>
                <c:pt idx="2">
                  <c:v>77165</c:v>
                </c:pt>
                <c:pt idx="3">
                  <c:v>76781</c:v>
                </c:pt>
                <c:pt idx="4">
                  <c:v>76712</c:v>
                </c:pt>
                <c:pt idx="5">
                  <c:v>76849</c:v>
                </c:pt>
                <c:pt idx="6">
                  <c:v>76849</c:v>
                </c:pt>
                <c:pt idx="7">
                  <c:v>76478</c:v>
                </c:pt>
                <c:pt idx="8">
                  <c:v>76478</c:v>
                </c:pt>
                <c:pt idx="9">
                  <c:v>76376</c:v>
                </c:pt>
                <c:pt idx="10" formatCode="0_ ">
                  <c:v>76346</c:v>
                </c:pt>
                <c:pt idx="11" formatCode="0_ ">
                  <c:v>79999</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80111</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90000"/>
          <c:min val="6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10000"/>
      </c:valAx>
      <c:valAx>
        <c:axId val="585600416"/>
        <c:scaling>
          <c:orientation val="minMax"/>
          <c:max val="0.2"/>
        </c:scaling>
        <c:delete val="0"/>
        <c:axPos val="r"/>
        <c:numFmt formatCode="0%" sourceLinked="0"/>
        <c:majorTickMark val="out"/>
        <c:minorTickMark val="none"/>
        <c:tickLblPos val="nextTo"/>
        <c:txPr>
          <a:bodyPr/>
          <a:lstStyle/>
          <a:p>
            <a:pPr>
              <a:defRPr sz="800"/>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4AA-48CF-A053-8A2395C49E22}"/>
              </c:ext>
            </c:extLst>
          </c:dPt>
          <c:dPt>
            <c:idx val="3"/>
            <c:bubble3D val="0"/>
            <c:extLst>
              <c:ext xmlns:c16="http://schemas.microsoft.com/office/drawing/2014/chart" uri="{C3380CC4-5D6E-409C-BE32-E72D297353CC}">
                <c16:uniqueId val="{0000000F-34AA-48CF-A053-8A2395C49E22}"/>
              </c:ext>
            </c:extLst>
          </c:dPt>
          <c:dPt>
            <c:idx val="5"/>
            <c:bubble3D val="0"/>
            <c:extLst>
              <c:ext xmlns:c16="http://schemas.microsoft.com/office/drawing/2014/chart" uri="{C3380CC4-5D6E-409C-BE32-E72D297353CC}">
                <c16:uniqueId val="{00000010-34AA-48CF-A053-8A2395C49E22}"/>
              </c:ext>
            </c:extLst>
          </c:dPt>
          <c:dPt>
            <c:idx val="7"/>
            <c:bubble3D val="0"/>
            <c:extLst>
              <c:ext xmlns:c16="http://schemas.microsoft.com/office/drawing/2014/chart" uri="{C3380CC4-5D6E-409C-BE32-E72D297353CC}">
                <c16:uniqueId val="{00000011-34AA-48CF-A053-8A2395C49E22}"/>
              </c:ext>
            </c:extLst>
          </c:dPt>
          <c:dPt>
            <c:idx val="9"/>
            <c:bubble3D val="0"/>
            <c:extLst>
              <c:ext xmlns:c16="http://schemas.microsoft.com/office/drawing/2014/chart" uri="{C3380CC4-5D6E-409C-BE32-E72D297353CC}">
                <c16:uniqueId val="{00000012-34AA-48CF-A053-8A2395C49E22}"/>
              </c:ext>
            </c:extLst>
          </c:dPt>
          <c:dPt>
            <c:idx val="11"/>
            <c:bubble3D val="0"/>
            <c:extLst>
              <c:ext xmlns:c16="http://schemas.microsoft.com/office/drawing/2014/chart" uri="{C3380CC4-5D6E-409C-BE32-E72D297353CC}">
                <c16:uniqueId val="{00000013-34AA-48CF-A053-8A2395C49E22}"/>
              </c:ext>
            </c:extLst>
          </c:dPt>
          <c:dPt>
            <c:idx val="13"/>
            <c:bubble3D val="0"/>
            <c:extLst>
              <c:ext xmlns:c16="http://schemas.microsoft.com/office/drawing/2014/chart" uri="{C3380CC4-5D6E-409C-BE32-E72D297353CC}">
                <c16:uniqueId val="{00000014-34AA-48CF-A053-8A2395C49E22}"/>
              </c:ext>
            </c:extLst>
          </c:dPt>
          <c:dPt>
            <c:idx val="15"/>
            <c:bubble3D val="0"/>
            <c:extLst>
              <c:ext xmlns:c16="http://schemas.microsoft.com/office/drawing/2014/chart" uri="{C3380CC4-5D6E-409C-BE32-E72D297353CC}">
                <c16:uniqueId val="{00000015-34AA-48CF-A053-8A2395C49E22}"/>
              </c:ext>
            </c:extLst>
          </c:dPt>
          <c:dPt>
            <c:idx val="17"/>
            <c:bubble3D val="0"/>
            <c:extLst>
              <c:ext xmlns:c16="http://schemas.microsoft.com/office/drawing/2014/chart" uri="{C3380CC4-5D6E-409C-BE32-E72D297353CC}">
                <c16:uniqueId val="{00000016-34AA-48CF-A053-8A2395C49E22}"/>
              </c:ext>
            </c:extLst>
          </c:dPt>
          <c:dPt>
            <c:idx val="19"/>
            <c:bubble3D val="0"/>
            <c:extLst>
              <c:ext xmlns:c16="http://schemas.microsoft.com/office/drawing/2014/chart" uri="{C3380CC4-5D6E-409C-BE32-E72D297353CC}">
                <c16:uniqueId val="{00000017-34AA-48CF-A053-8A2395C49E22}"/>
              </c:ext>
            </c:extLst>
          </c:dPt>
          <c:dPt>
            <c:idx val="21"/>
            <c:bubble3D val="0"/>
            <c:extLst>
              <c:ext xmlns:c16="http://schemas.microsoft.com/office/drawing/2014/chart" uri="{C3380CC4-5D6E-409C-BE32-E72D297353CC}">
                <c16:uniqueId val="{00000018-34AA-48CF-A053-8A2395C49E22}"/>
              </c:ext>
            </c:extLst>
          </c:dPt>
          <c:dPt>
            <c:idx val="23"/>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w="9525">
                <a:solidFill>
                  <a:srgbClr val="00A4DE"/>
                </a:solidFill>
              </a:ln>
            </c:spPr>
          </c:marker>
          <c:dPt>
            <c:idx val="1"/>
            <c:bubble3D val="0"/>
            <c:extLst>
              <c:ext xmlns:c16="http://schemas.microsoft.com/office/drawing/2014/chart" uri="{C3380CC4-5D6E-409C-BE32-E72D297353CC}">
                <c16:uniqueId val="{0000001B-34AA-48CF-A053-8A2395C49E22}"/>
              </c:ext>
            </c:extLst>
          </c:dPt>
          <c:dPt>
            <c:idx val="3"/>
            <c:bubble3D val="0"/>
            <c:extLst>
              <c:ext xmlns:c16="http://schemas.microsoft.com/office/drawing/2014/chart" uri="{C3380CC4-5D6E-409C-BE32-E72D297353CC}">
                <c16:uniqueId val="{0000001C-34AA-48CF-A053-8A2395C49E22}"/>
              </c:ext>
            </c:extLst>
          </c:dPt>
          <c:dPt>
            <c:idx val="5"/>
            <c:bubble3D val="0"/>
            <c:extLst>
              <c:ext xmlns:c16="http://schemas.microsoft.com/office/drawing/2014/chart" uri="{C3380CC4-5D6E-409C-BE32-E72D297353CC}">
                <c16:uniqueId val="{0000001D-34AA-48CF-A053-8A2395C49E22}"/>
              </c:ext>
            </c:extLst>
          </c:dPt>
          <c:dPt>
            <c:idx val="7"/>
            <c:bubble3D val="0"/>
            <c:extLst>
              <c:ext xmlns:c16="http://schemas.microsoft.com/office/drawing/2014/chart" uri="{C3380CC4-5D6E-409C-BE32-E72D297353CC}">
                <c16:uniqueId val="{0000001E-34AA-48CF-A053-8A2395C49E22}"/>
              </c:ext>
            </c:extLst>
          </c:dPt>
          <c:dPt>
            <c:idx val="9"/>
            <c:bubble3D val="0"/>
            <c:extLst>
              <c:ext xmlns:c16="http://schemas.microsoft.com/office/drawing/2014/chart" uri="{C3380CC4-5D6E-409C-BE32-E72D297353CC}">
                <c16:uniqueId val="{0000001F-34AA-48CF-A053-8A2395C49E22}"/>
              </c:ext>
            </c:extLst>
          </c:dPt>
          <c:dPt>
            <c:idx val="11"/>
            <c:bubble3D val="0"/>
            <c:extLst>
              <c:ext xmlns:c16="http://schemas.microsoft.com/office/drawing/2014/chart" uri="{C3380CC4-5D6E-409C-BE32-E72D297353CC}">
                <c16:uniqueId val="{00000020-34AA-48CF-A053-8A2395C49E22}"/>
              </c:ext>
            </c:extLst>
          </c:dPt>
          <c:dPt>
            <c:idx val="13"/>
            <c:bubble3D val="0"/>
            <c:extLst>
              <c:ext xmlns:c16="http://schemas.microsoft.com/office/drawing/2014/chart" uri="{C3380CC4-5D6E-409C-BE32-E72D297353CC}">
                <c16:uniqueId val="{00000021-34AA-48CF-A053-8A2395C49E22}"/>
              </c:ext>
            </c:extLst>
          </c:dPt>
          <c:dPt>
            <c:idx val="15"/>
            <c:bubble3D val="0"/>
            <c:extLst>
              <c:ext xmlns:c16="http://schemas.microsoft.com/office/drawing/2014/chart" uri="{C3380CC4-5D6E-409C-BE32-E72D297353CC}">
                <c16:uniqueId val="{00000022-34AA-48CF-A053-8A2395C49E22}"/>
              </c:ext>
            </c:extLst>
          </c:dPt>
          <c:dPt>
            <c:idx val="17"/>
            <c:bubble3D val="0"/>
            <c:extLst>
              <c:ext xmlns:c16="http://schemas.microsoft.com/office/drawing/2014/chart" uri="{C3380CC4-5D6E-409C-BE32-E72D297353CC}">
                <c16:uniqueId val="{00000023-34AA-48CF-A053-8A2395C49E22}"/>
              </c:ext>
            </c:extLst>
          </c:dPt>
          <c:dPt>
            <c:idx val="19"/>
            <c:bubble3D val="0"/>
            <c:extLst>
              <c:ext xmlns:c16="http://schemas.microsoft.com/office/drawing/2014/chart" uri="{C3380CC4-5D6E-409C-BE32-E72D297353CC}">
                <c16:uniqueId val="{00000024-34AA-48CF-A053-8A2395C49E22}"/>
              </c:ext>
            </c:extLst>
          </c:dPt>
          <c:dPt>
            <c:idx val="21"/>
            <c:bubble3D val="0"/>
            <c:extLst>
              <c:ext xmlns:c16="http://schemas.microsoft.com/office/drawing/2014/chart" uri="{C3380CC4-5D6E-409C-BE32-E72D297353CC}">
                <c16:uniqueId val="{00000025-34AA-48CF-A053-8A2395C49E22}"/>
              </c:ext>
            </c:extLst>
          </c:dPt>
          <c:dPt>
            <c:idx val="23"/>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4AA-48CF-A053-8A2395C49E22}"/>
              </c:ext>
            </c:extLst>
          </c:dPt>
          <c:dPt>
            <c:idx val="3"/>
            <c:bubble3D val="0"/>
            <c:extLst>
              <c:ext xmlns:c16="http://schemas.microsoft.com/office/drawing/2014/chart" uri="{C3380CC4-5D6E-409C-BE32-E72D297353CC}">
                <c16:uniqueId val="{00000029-34AA-48CF-A053-8A2395C49E22}"/>
              </c:ext>
            </c:extLst>
          </c:dPt>
          <c:dPt>
            <c:idx val="5"/>
            <c:bubble3D val="0"/>
            <c:extLst>
              <c:ext xmlns:c16="http://schemas.microsoft.com/office/drawing/2014/chart" uri="{C3380CC4-5D6E-409C-BE32-E72D297353CC}">
                <c16:uniqueId val="{0000002A-34AA-48CF-A053-8A2395C49E22}"/>
              </c:ext>
            </c:extLst>
          </c:dPt>
          <c:dPt>
            <c:idx val="7"/>
            <c:bubble3D val="0"/>
            <c:extLst>
              <c:ext xmlns:c16="http://schemas.microsoft.com/office/drawing/2014/chart" uri="{C3380CC4-5D6E-409C-BE32-E72D297353CC}">
                <c16:uniqueId val="{0000002B-34AA-48CF-A053-8A2395C49E22}"/>
              </c:ext>
            </c:extLst>
          </c:dPt>
          <c:dPt>
            <c:idx val="9"/>
            <c:bubble3D val="0"/>
            <c:extLst>
              <c:ext xmlns:c16="http://schemas.microsoft.com/office/drawing/2014/chart" uri="{C3380CC4-5D6E-409C-BE32-E72D297353CC}">
                <c16:uniqueId val="{0000002C-34AA-48CF-A053-8A2395C49E22}"/>
              </c:ext>
            </c:extLst>
          </c:dPt>
          <c:dPt>
            <c:idx val="11"/>
            <c:bubble3D val="0"/>
            <c:extLst>
              <c:ext xmlns:c16="http://schemas.microsoft.com/office/drawing/2014/chart" uri="{C3380CC4-5D6E-409C-BE32-E72D297353CC}">
                <c16:uniqueId val="{0000002D-34AA-48CF-A053-8A2395C49E22}"/>
              </c:ext>
            </c:extLst>
          </c:dPt>
          <c:dPt>
            <c:idx val="13"/>
            <c:bubble3D val="0"/>
            <c:extLst>
              <c:ext xmlns:c16="http://schemas.microsoft.com/office/drawing/2014/chart" uri="{C3380CC4-5D6E-409C-BE32-E72D297353CC}">
                <c16:uniqueId val="{0000002E-34AA-48CF-A053-8A2395C49E22}"/>
              </c:ext>
            </c:extLst>
          </c:dPt>
          <c:dPt>
            <c:idx val="15"/>
            <c:bubble3D val="0"/>
            <c:extLst>
              <c:ext xmlns:c16="http://schemas.microsoft.com/office/drawing/2014/chart" uri="{C3380CC4-5D6E-409C-BE32-E72D297353CC}">
                <c16:uniqueId val="{0000002F-34AA-48CF-A053-8A2395C49E22}"/>
              </c:ext>
            </c:extLst>
          </c:dPt>
          <c:dPt>
            <c:idx val="17"/>
            <c:bubble3D val="0"/>
            <c:extLst>
              <c:ext xmlns:c16="http://schemas.microsoft.com/office/drawing/2014/chart" uri="{C3380CC4-5D6E-409C-BE32-E72D297353CC}">
                <c16:uniqueId val="{00000030-34AA-48CF-A053-8A2395C49E22}"/>
              </c:ext>
            </c:extLst>
          </c:dPt>
          <c:dPt>
            <c:idx val="19"/>
            <c:bubble3D val="0"/>
            <c:extLst>
              <c:ext xmlns:c16="http://schemas.microsoft.com/office/drawing/2014/chart" uri="{C3380CC4-5D6E-409C-BE32-E72D297353CC}">
                <c16:uniqueId val="{00000031-34AA-48CF-A053-8A2395C49E22}"/>
              </c:ext>
            </c:extLst>
          </c:dPt>
          <c:dPt>
            <c:idx val="21"/>
            <c:bubble3D val="0"/>
            <c:extLst>
              <c:ext xmlns:c16="http://schemas.microsoft.com/office/drawing/2014/chart" uri="{C3380CC4-5D6E-409C-BE32-E72D297353CC}">
                <c16:uniqueId val="{00000032-34AA-48CF-A053-8A2395C49E22}"/>
              </c:ext>
            </c:extLst>
          </c:dPt>
          <c:dPt>
            <c:idx val="23"/>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pt idx="23">
                  <c:v>-5.48</c:v>
                </c:pt>
                <c:pt idx="24">
                  <c:v>-5.5</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5"/>
            </c:marker>
            <c:bubble3D val="0"/>
            <c:extLst>
              <c:ext xmlns:c16="http://schemas.microsoft.com/office/drawing/2014/chart" uri="{C3380CC4-5D6E-409C-BE32-E72D297353CC}">
                <c16:uniqueId val="{00000036-34AA-48CF-A053-8A2395C49E22}"/>
              </c:ext>
            </c:extLst>
          </c:dPt>
          <c:dPt>
            <c:idx val="2"/>
            <c:marker>
              <c:symbol val="circle"/>
              <c:size val="7"/>
            </c:marker>
            <c:bubble3D val="0"/>
            <c:extLst>
              <c:ext xmlns:c16="http://schemas.microsoft.com/office/drawing/2014/chart" uri="{C3380CC4-5D6E-409C-BE32-E72D297353CC}">
                <c16:uniqueId val="{00000037-34AA-48CF-A053-8A2395C49E22}"/>
              </c:ext>
            </c:extLst>
          </c:dPt>
          <c:dPt>
            <c:idx val="3"/>
            <c:marker>
              <c:symbol val="circle"/>
              <c:size val="7"/>
            </c:marker>
            <c:bubble3D val="0"/>
            <c:extLst>
              <c:ext xmlns:c16="http://schemas.microsoft.com/office/drawing/2014/chart" uri="{C3380CC4-5D6E-409C-BE32-E72D297353CC}">
                <c16:uniqueId val="{00000038-34AA-48CF-A053-8A2395C49E22}"/>
              </c:ext>
            </c:extLst>
          </c:dPt>
          <c:dPt>
            <c:idx val="4"/>
            <c:bubble3D val="0"/>
            <c:extLst>
              <c:ext xmlns:c16="http://schemas.microsoft.com/office/drawing/2014/chart" uri="{C3380CC4-5D6E-409C-BE32-E72D297353CC}">
                <c16:uniqueId val="{00000039-34AA-48CF-A053-8A2395C49E22}"/>
              </c:ext>
            </c:extLst>
          </c:dPt>
          <c:dPt>
            <c:idx val="5"/>
            <c:marker>
              <c:symbol val="circle"/>
              <c:size val="7"/>
            </c:marker>
            <c:bubble3D val="0"/>
            <c:extLst>
              <c:ext xmlns:c16="http://schemas.microsoft.com/office/drawing/2014/chart" uri="{C3380CC4-5D6E-409C-BE32-E72D297353CC}">
                <c16:uniqueId val="{0000003A-34AA-48CF-A053-8A2395C49E22}"/>
              </c:ext>
            </c:extLst>
          </c:dPt>
          <c:dPt>
            <c:idx val="6"/>
            <c:bubble3D val="0"/>
            <c:extLst>
              <c:ext xmlns:c16="http://schemas.microsoft.com/office/drawing/2014/chart" uri="{C3380CC4-5D6E-409C-BE32-E72D297353CC}">
                <c16:uniqueId val="{0000003B-34AA-48CF-A053-8A2395C49E22}"/>
              </c:ext>
            </c:extLst>
          </c:dPt>
          <c:dPt>
            <c:idx val="7"/>
            <c:marker>
              <c:symbol val="circle"/>
              <c:size val="7"/>
            </c:marker>
            <c:bubble3D val="0"/>
            <c:extLst>
              <c:ext xmlns:c16="http://schemas.microsoft.com/office/drawing/2014/chart" uri="{C3380CC4-5D6E-409C-BE32-E72D297353CC}">
                <c16:uniqueId val="{0000003C-34AA-48CF-A053-8A2395C49E22}"/>
              </c:ext>
            </c:extLst>
          </c:dPt>
          <c:dPt>
            <c:idx val="8"/>
            <c:bubble3D val="0"/>
            <c:extLst>
              <c:ext xmlns:c16="http://schemas.microsoft.com/office/drawing/2014/chart" uri="{C3380CC4-5D6E-409C-BE32-E72D297353CC}">
                <c16:uniqueId val="{0000003D-34AA-48CF-A053-8A2395C49E22}"/>
              </c:ext>
            </c:extLst>
          </c:dPt>
          <c:dPt>
            <c:idx val="9"/>
            <c:marker>
              <c:symbol val="circle"/>
              <c:size val="7"/>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Pt>
            <c:idx val="21"/>
            <c:marker>
              <c:symbol val="circle"/>
              <c:size val="7"/>
            </c:marker>
            <c:bubble3D val="0"/>
            <c:extLst>
              <c:ext xmlns:c16="http://schemas.microsoft.com/office/drawing/2014/chart" uri="{C3380CC4-5D6E-409C-BE32-E72D297353CC}">
                <c16:uniqueId val="{0000003F-6964-461B-9E5E-4DC701125190}"/>
              </c:ext>
            </c:extLst>
          </c:dPt>
          <c:dPt>
            <c:idx val="23"/>
            <c:marker>
              <c:symbol val="circle"/>
              <c:size val="7"/>
            </c:marker>
            <c:bubble3D val="0"/>
            <c:extLst>
              <c:ext xmlns:c16="http://schemas.microsoft.com/office/drawing/2014/chart" uri="{C3380CC4-5D6E-409C-BE32-E72D297353CC}">
                <c16:uniqueId val="{00000040-98D4-4DA6-B22D-A9DB2F7F1B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2.84</c:v>
                </c:pt>
                <c:pt idx="2">
                  <c:v>2.88</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8024344"/>
        <c:crosses val="autoZero"/>
        <c:auto val="1"/>
        <c:lblAlgn val="ctr"/>
        <c:lblOffset val="100"/>
        <c:tickLblSkip val="1"/>
        <c:tickMarkSkip val="1"/>
        <c:noMultiLvlLbl val="0"/>
      </c:catAx>
      <c:valAx>
        <c:axId val="578024344"/>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0ACC-485B-874D-12D6B21F7B3E}"/>
              </c:ext>
            </c:extLst>
          </c:dPt>
          <c:dPt>
            <c:idx val="3"/>
            <c:bubble3D val="0"/>
            <c:extLst>
              <c:ext xmlns:c16="http://schemas.microsoft.com/office/drawing/2014/chart" uri="{C3380CC4-5D6E-409C-BE32-E72D297353CC}">
                <c16:uniqueId val="{0000000F-0ACC-485B-874D-12D6B21F7B3E}"/>
              </c:ext>
            </c:extLst>
          </c:dPt>
          <c:dPt>
            <c:idx val="5"/>
            <c:bubble3D val="0"/>
            <c:extLst>
              <c:ext xmlns:c16="http://schemas.microsoft.com/office/drawing/2014/chart" uri="{C3380CC4-5D6E-409C-BE32-E72D297353CC}">
                <c16:uniqueId val="{00000010-0ACC-485B-874D-12D6B21F7B3E}"/>
              </c:ext>
            </c:extLst>
          </c:dPt>
          <c:dPt>
            <c:idx val="7"/>
            <c:bubble3D val="0"/>
            <c:extLst>
              <c:ext xmlns:c16="http://schemas.microsoft.com/office/drawing/2014/chart" uri="{C3380CC4-5D6E-409C-BE32-E72D297353CC}">
                <c16:uniqueId val="{00000011-0ACC-485B-874D-12D6B21F7B3E}"/>
              </c:ext>
            </c:extLst>
          </c:dPt>
          <c:dPt>
            <c:idx val="9"/>
            <c:bubble3D val="0"/>
            <c:extLst>
              <c:ext xmlns:c16="http://schemas.microsoft.com/office/drawing/2014/chart" uri="{C3380CC4-5D6E-409C-BE32-E72D297353CC}">
                <c16:uniqueId val="{00000012-0ACC-485B-874D-12D6B21F7B3E}"/>
              </c:ext>
            </c:extLst>
          </c:dPt>
          <c:dPt>
            <c:idx val="11"/>
            <c:bubble3D val="0"/>
            <c:extLst>
              <c:ext xmlns:c16="http://schemas.microsoft.com/office/drawing/2014/chart" uri="{C3380CC4-5D6E-409C-BE32-E72D297353CC}">
                <c16:uniqueId val="{00000013-0ACC-485B-874D-12D6B21F7B3E}"/>
              </c:ext>
            </c:extLst>
          </c:dPt>
          <c:dPt>
            <c:idx val="13"/>
            <c:bubble3D val="0"/>
            <c:extLst>
              <c:ext xmlns:c16="http://schemas.microsoft.com/office/drawing/2014/chart" uri="{C3380CC4-5D6E-409C-BE32-E72D297353CC}">
                <c16:uniqueId val="{00000014-0ACC-485B-874D-12D6B21F7B3E}"/>
              </c:ext>
            </c:extLst>
          </c:dPt>
          <c:dPt>
            <c:idx val="15"/>
            <c:bubble3D val="0"/>
            <c:extLst>
              <c:ext xmlns:c16="http://schemas.microsoft.com/office/drawing/2014/chart" uri="{C3380CC4-5D6E-409C-BE32-E72D297353CC}">
                <c16:uniqueId val="{00000015-0ACC-485B-874D-12D6B21F7B3E}"/>
              </c:ext>
            </c:extLst>
          </c:dPt>
          <c:dPt>
            <c:idx val="17"/>
            <c:bubble3D val="0"/>
            <c:extLst>
              <c:ext xmlns:c16="http://schemas.microsoft.com/office/drawing/2014/chart" uri="{C3380CC4-5D6E-409C-BE32-E72D297353CC}">
                <c16:uniqueId val="{00000016-0ACC-485B-874D-12D6B21F7B3E}"/>
              </c:ext>
            </c:extLst>
          </c:dPt>
          <c:dPt>
            <c:idx val="19"/>
            <c:bubble3D val="0"/>
            <c:extLst>
              <c:ext xmlns:c16="http://schemas.microsoft.com/office/drawing/2014/chart" uri="{C3380CC4-5D6E-409C-BE32-E72D297353CC}">
                <c16:uniqueId val="{00000017-0ACC-485B-874D-12D6B21F7B3E}"/>
              </c:ext>
            </c:extLst>
          </c:dPt>
          <c:dPt>
            <c:idx val="21"/>
            <c:bubble3D val="0"/>
            <c:extLst>
              <c:ext xmlns:c16="http://schemas.microsoft.com/office/drawing/2014/chart" uri="{C3380CC4-5D6E-409C-BE32-E72D297353CC}">
                <c16:uniqueId val="{00000018-0ACC-485B-874D-12D6B21F7B3E}"/>
              </c:ext>
            </c:extLst>
          </c:dPt>
          <c:dPt>
            <c:idx val="23"/>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0"/>
            <c:bubble3D val="0"/>
            <c:extLst>
              <c:ext xmlns:c16="http://schemas.microsoft.com/office/drawing/2014/chart" uri="{C3380CC4-5D6E-409C-BE32-E72D297353CC}">
                <c16:uniqueId val="{0000001B-0ACC-485B-874D-12D6B21F7B3E}"/>
              </c:ext>
            </c:extLst>
          </c:dPt>
          <c:dPt>
            <c:idx val="1"/>
            <c:bubble3D val="0"/>
            <c:extLst>
              <c:ext xmlns:c16="http://schemas.microsoft.com/office/drawing/2014/chart" uri="{C3380CC4-5D6E-409C-BE32-E72D297353CC}">
                <c16:uniqueId val="{0000001C-0ACC-485B-874D-12D6B21F7B3E}"/>
              </c:ext>
            </c:extLst>
          </c:dPt>
          <c:dPt>
            <c:idx val="2"/>
            <c:bubble3D val="0"/>
            <c:extLst>
              <c:ext xmlns:c16="http://schemas.microsoft.com/office/drawing/2014/chart" uri="{C3380CC4-5D6E-409C-BE32-E72D297353CC}">
                <c16:uniqueId val="{0000001D-0ACC-485B-874D-12D6B21F7B3E}"/>
              </c:ext>
            </c:extLst>
          </c:dPt>
          <c:dPt>
            <c:idx val="3"/>
            <c:bubble3D val="0"/>
            <c:extLst>
              <c:ext xmlns:c16="http://schemas.microsoft.com/office/drawing/2014/chart" uri="{C3380CC4-5D6E-409C-BE32-E72D297353CC}">
                <c16:uniqueId val="{0000001E-0ACC-485B-874D-12D6B21F7B3E}"/>
              </c:ext>
            </c:extLst>
          </c:dPt>
          <c:dPt>
            <c:idx val="4"/>
            <c:bubble3D val="0"/>
            <c:extLst>
              <c:ext xmlns:c16="http://schemas.microsoft.com/office/drawing/2014/chart" uri="{C3380CC4-5D6E-409C-BE32-E72D297353CC}">
                <c16:uniqueId val="{0000001F-0ACC-485B-874D-12D6B21F7B3E}"/>
              </c:ext>
            </c:extLst>
          </c:dPt>
          <c:dPt>
            <c:idx val="5"/>
            <c:bubble3D val="0"/>
            <c:extLst>
              <c:ext xmlns:c16="http://schemas.microsoft.com/office/drawing/2014/chart" uri="{C3380CC4-5D6E-409C-BE32-E72D297353CC}">
                <c16:uniqueId val="{00000020-0ACC-485B-874D-12D6B21F7B3E}"/>
              </c:ext>
            </c:extLst>
          </c:dPt>
          <c:dPt>
            <c:idx val="6"/>
            <c:bubble3D val="0"/>
            <c:extLst>
              <c:ext xmlns:c16="http://schemas.microsoft.com/office/drawing/2014/chart" uri="{C3380CC4-5D6E-409C-BE32-E72D297353CC}">
                <c16:uniqueId val="{00000021-0ACC-485B-874D-12D6B21F7B3E}"/>
              </c:ext>
            </c:extLst>
          </c:dPt>
          <c:dPt>
            <c:idx val="7"/>
            <c:bubble3D val="0"/>
            <c:extLst>
              <c:ext xmlns:c16="http://schemas.microsoft.com/office/drawing/2014/chart" uri="{C3380CC4-5D6E-409C-BE32-E72D297353CC}">
                <c16:uniqueId val="{00000022-0ACC-485B-874D-12D6B21F7B3E}"/>
              </c:ext>
            </c:extLst>
          </c:dPt>
          <c:dPt>
            <c:idx val="8"/>
            <c:bubble3D val="0"/>
            <c:extLst>
              <c:ext xmlns:c16="http://schemas.microsoft.com/office/drawing/2014/chart" uri="{C3380CC4-5D6E-409C-BE32-E72D297353CC}">
                <c16:uniqueId val="{00000023-0ACC-485B-874D-12D6B21F7B3E}"/>
              </c:ext>
            </c:extLst>
          </c:dPt>
          <c:dPt>
            <c:idx val="9"/>
            <c:bubble3D val="0"/>
            <c:extLst>
              <c:ext xmlns:c16="http://schemas.microsoft.com/office/drawing/2014/chart" uri="{C3380CC4-5D6E-409C-BE32-E72D297353CC}">
                <c16:uniqueId val="{00000024-0ACC-485B-874D-12D6B21F7B3E}"/>
              </c:ext>
            </c:extLst>
          </c:dPt>
          <c:dPt>
            <c:idx val="10"/>
            <c:bubble3D val="0"/>
            <c:extLst>
              <c:ext xmlns:c16="http://schemas.microsoft.com/office/drawing/2014/chart" uri="{C3380CC4-5D6E-409C-BE32-E72D297353CC}">
                <c16:uniqueId val="{00000025-0ACC-485B-874D-12D6B21F7B3E}"/>
              </c:ext>
            </c:extLst>
          </c:dPt>
          <c:dPt>
            <c:idx val="11"/>
            <c:bubble3D val="0"/>
            <c:extLst>
              <c:ext xmlns:c16="http://schemas.microsoft.com/office/drawing/2014/chart" uri="{C3380CC4-5D6E-409C-BE32-E72D297353CC}">
                <c16:uniqueId val="{00000026-0ACC-485B-874D-12D6B21F7B3E}"/>
              </c:ext>
            </c:extLst>
          </c:dPt>
          <c:dPt>
            <c:idx val="12"/>
            <c:bubble3D val="0"/>
            <c:extLst>
              <c:ext xmlns:c16="http://schemas.microsoft.com/office/drawing/2014/chart" uri="{C3380CC4-5D6E-409C-BE32-E72D297353CC}">
                <c16:uniqueId val="{00000027-0ACC-485B-874D-12D6B21F7B3E}"/>
              </c:ext>
            </c:extLst>
          </c:dPt>
          <c:dPt>
            <c:idx val="13"/>
            <c:bubble3D val="0"/>
            <c:extLst>
              <c:ext xmlns:c16="http://schemas.microsoft.com/office/drawing/2014/chart" uri="{C3380CC4-5D6E-409C-BE32-E72D297353CC}">
                <c16:uniqueId val="{00000028-0ACC-485B-874D-12D6B21F7B3E}"/>
              </c:ext>
            </c:extLst>
          </c:dPt>
          <c:dPt>
            <c:idx val="14"/>
            <c:bubble3D val="0"/>
            <c:extLst>
              <c:ext xmlns:c16="http://schemas.microsoft.com/office/drawing/2014/chart" uri="{C3380CC4-5D6E-409C-BE32-E72D297353CC}">
                <c16:uniqueId val="{00000029-0ACC-485B-874D-12D6B21F7B3E}"/>
              </c:ext>
            </c:extLst>
          </c:dPt>
          <c:dPt>
            <c:idx val="16"/>
            <c:bubble3D val="0"/>
            <c:extLst>
              <c:ext xmlns:c16="http://schemas.microsoft.com/office/drawing/2014/chart" uri="{C3380CC4-5D6E-409C-BE32-E72D297353CC}">
                <c16:uniqueId val="{0000002A-0ACC-485B-874D-12D6B21F7B3E}"/>
              </c:ext>
            </c:extLst>
          </c:dPt>
          <c:dPt>
            <c:idx val="17"/>
            <c:bubble3D val="0"/>
            <c:extLst>
              <c:ext xmlns:c16="http://schemas.microsoft.com/office/drawing/2014/chart" uri="{C3380CC4-5D6E-409C-BE32-E72D297353CC}">
                <c16:uniqueId val="{0000002B-0ACC-485B-874D-12D6B21F7B3E}"/>
              </c:ext>
            </c:extLst>
          </c:dPt>
          <c:dPt>
            <c:idx val="18"/>
            <c:bubble3D val="0"/>
            <c:extLst>
              <c:ext xmlns:c16="http://schemas.microsoft.com/office/drawing/2014/chart" uri="{C3380CC4-5D6E-409C-BE32-E72D297353CC}">
                <c16:uniqueId val="{0000002C-0ACC-485B-874D-12D6B21F7B3E}"/>
              </c:ext>
            </c:extLst>
          </c:dPt>
          <c:dPt>
            <c:idx val="19"/>
            <c:bubble3D val="0"/>
            <c:extLst>
              <c:ext xmlns:c16="http://schemas.microsoft.com/office/drawing/2014/chart" uri="{C3380CC4-5D6E-409C-BE32-E72D297353CC}">
                <c16:uniqueId val="{0000002D-0ACC-485B-874D-12D6B21F7B3E}"/>
              </c:ext>
            </c:extLst>
          </c:dPt>
          <c:dPt>
            <c:idx val="20"/>
            <c:bubble3D val="0"/>
            <c:extLst>
              <c:ext xmlns:c16="http://schemas.microsoft.com/office/drawing/2014/chart" uri="{C3380CC4-5D6E-409C-BE32-E72D297353CC}">
                <c16:uniqueId val="{0000002E-0ACC-485B-874D-12D6B21F7B3E}"/>
              </c:ext>
            </c:extLst>
          </c:dPt>
          <c:dPt>
            <c:idx val="21"/>
            <c:bubble3D val="0"/>
            <c:extLst>
              <c:ext xmlns:c16="http://schemas.microsoft.com/office/drawing/2014/chart" uri="{C3380CC4-5D6E-409C-BE32-E72D297353CC}">
                <c16:uniqueId val="{0000002F-0ACC-485B-874D-12D6B21F7B3E}"/>
              </c:ext>
            </c:extLst>
          </c:dPt>
          <c:dPt>
            <c:idx val="22"/>
            <c:bubble3D val="0"/>
            <c:extLst>
              <c:ext xmlns:c16="http://schemas.microsoft.com/office/drawing/2014/chart" uri="{C3380CC4-5D6E-409C-BE32-E72D297353CC}">
                <c16:uniqueId val="{00000030-0ACC-485B-874D-12D6B21F7B3E}"/>
              </c:ext>
            </c:extLst>
          </c:dPt>
          <c:dPt>
            <c:idx val="23"/>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3-0ACC-485B-874D-12D6B21F7B3E}"/>
              </c:ext>
            </c:extLst>
          </c:dPt>
          <c:dPt>
            <c:idx val="3"/>
            <c:bubble3D val="0"/>
            <c:extLst>
              <c:ext xmlns:c16="http://schemas.microsoft.com/office/drawing/2014/chart" uri="{C3380CC4-5D6E-409C-BE32-E72D297353CC}">
                <c16:uniqueId val="{00000034-0ACC-485B-874D-12D6B21F7B3E}"/>
              </c:ext>
            </c:extLst>
          </c:dPt>
          <c:dPt>
            <c:idx val="5"/>
            <c:bubble3D val="0"/>
            <c:extLst>
              <c:ext xmlns:c16="http://schemas.microsoft.com/office/drawing/2014/chart" uri="{C3380CC4-5D6E-409C-BE32-E72D297353CC}">
                <c16:uniqueId val="{00000035-0ACC-485B-874D-12D6B21F7B3E}"/>
              </c:ext>
            </c:extLst>
          </c:dPt>
          <c:dPt>
            <c:idx val="7"/>
            <c:bubble3D val="0"/>
            <c:extLst>
              <c:ext xmlns:c16="http://schemas.microsoft.com/office/drawing/2014/chart" uri="{C3380CC4-5D6E-409C-BE32-E72D297353CC}">
                <c16:uniqueId val="{00000036-0ACC-485B-874D-12D6B21F7B3E}"/>
              </c:ext>
            </c:extLst>
          </c:dPt>
          <c:dPt>
            <c:idx val="9"/>
            <c:bubble3D val="0"/>
            <c:extLst>
              <c:ext xmlns:c16="http://schemas.microsoft.com/office/drawing/2014/chart" uri="{C3380CC4-5D6E-409C-BE32-E72D297353CC}">
                <c16:uniqueId val="{00000037-0ACC-485B-874D-12D6B21F7B3E}"/>
              </c:ext>
            </c:extLst>
          </c:dPt>
          <c:dPt>
            <c:idx val="11"/>
            <c:bubble3D val="0"/>
            <c:extLst>
              <c:ext xmlns:c16="http://schemas.microsoft.com/office/drawing/2014/chart" uri="{C3380CC4-5D6E-409C-BE32-E72D297353CC}">
                <c16:uniqueId val="{00000038-0ACC-485B-874D-12D6B21F7B3E}"/>
              </c:ext>
            </c:extLst>
          </c:dPt>
          <c:dPt>
            <c:idx val="13"/>
            <c:bubble3D val="0"/>
            <c:extLst>
              <c:ext xmlns:c16="http://schemas.microsoft.com/office/drawing/2014/chart" uri="{C3380CC4-5D6E-409C-BE32-E72D297353CC}">
                <c16:uniqueId val="{00000039-0ACC-485B-874D-12D6B21F7B3E}"/>
              </c:ext>
            </c:extLst>
          </c:dPt>
          <c:dPt>
            <c:idx val="15"/>
            <c:bubble3D val="0"/>
            <c:extLst>
              <c:ext xmlns:c16="http://schemas.microsoft.com/office/drawing/2014/chart" uri="{C3380CC4-5D6E-409C-BE32-E72D297353CC}">
                <c16:uniqueId val="{0000003A-0ACC-485B-874D-12D6B21F7B3E}"/>
              </c:ext>
            </c:extLst>
          </c:dPt>
          <c:dPt>
            <c:idx val="17"/>
            <c:bubble3D val="0"/>
            <c:extLst>
              <c:ext xmlns:c16="http://schemas.microsoft.com/office/drawing/2014/chart" uri="{C3380CC4-5D6E-409C-BE32-E72D297353CC}">
                <c16:uniqueId val="{0000003B-0ACC-485B-874D-12D6B21F7B3E}"/>
              </c:ext>
            </c:extLst>
          </c:dPt>
          <c:dPt>
            <c:idx val="19"/>
            <c:bubble3D val="0"/>
            <c:extLst>
              <c:ext xmlns:c16="http://schemas.microsoft.com/office/drawing/2014/chart" uri="{C3380CC4-5D6E-409C-BE32-E72D297353CC}">
                <c16:uniqueId val="{0000003C-0ACC-485B-874D-12D6B21F7B3E}"/>
              </c:ext>
            </c:extLst>
          </c:dPt>
          <c:dPt>
            <c:idx val="21"/>
            <c:bubble3D val="0"/>
            <c:extLst>
              <c:ext xmlns:c16="http://schemas.microsoft.com/office/drawing/2014/chart" uri="{C3380CC4-5D6E-409C-BE32-E72D297353CC}">
                <c16:uniqueId val="{0000003D-0ACC-485B-874D-12D6B21F7B3E}"/>
              </c:ext>
            </c:extLst>
          </c:dPt>
          <c:dPt>
            <c:idx val="23"/>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pt idx="23">
                  <c:v>-0.53</c:v>
                </c:pt>
                <c:pt idx="24">
                  <c:v>-0.55000000000000004</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0-0ACC-485B-874D-12D6B21F7B3E}"/>
              </c:ext>
            </c:extLst>
          </c:dPt>
          <c:dPt>
            <c:idx val="2"/>
            <c:marker>
              <c:symbol val="circle"/>
              <c:size val="7"/>
            </c:marker>
            <c:bubble3D val="0"/>
            <c:extLst>
              <c:ext xmlns:c16="http://schemas.microsoft.com/office/drawing/2014/chart" uri="{C3380CC4-5D6E-409C-BE32-E72D297353CC}">
                <c16:uniqueId val="{00000047-4C8A-4089-BEF8-9D4262DE7933}"/>
              </c:ext>
            </c:extLst>
          </c:dPt>
          <c:dPt>
            <c:idx val="3"/>
            <c:marker>
              <c:symbol val="circle"/>
              <c:size val="7"/>
            </c:marker>
            <c:bubble3D val="0"/>
            <c:extLst>
              <c:ext xmlns:c16="http://schemas.microsoft.com/office/drawing/2014/chart" uri="{C3380CC4-5D6E-409C-BE32-E72D297353CC}">
                <c16:uniqueId val="{00000041-0ACC-485B-874D-12D6B21F7B3E}"/>
              </c:ext>
            </c:extLst>
          </c:dPt>
          <c:dPt>
            <c:idx val="5"/>
            <c:marker>
              <c:symbol val="circle"/>
              <c:size val="7"/>
            </c:marker>
            <c:bubble3D val="0"/>
            <c:extLst>
              <c:ext xmlns:c16="http://schemas.microsoft.com/office/drawing/2014/chart" uri="{C3380CC4-5D6E-409C-BE32-E72D297353CC}">
                <c16:uniqueId val="{00000042-0ACC-485B-874D-12D6B21F7B3E}"/>
              </c:ext>
            </c:extLst>
          </c:dPt>
          <c:dPt>
            <c:idx val="7"/>
            <c:marker>
              <c:symbol val="circle"/>
              <c:size val="7"/>
            </c:marker>
            <c:bubble3D val="0"/>
            <c:extLst>
              <c:ext xmlns:c16="http://schemas.microsoft.com/office/drawing/2014/chart" uri="{C3380CC4-5D6E-409C-BE32-E72D297353CC}">
                <c16:uniqueId val="{00000043-0ACC-485B-874D-12D6B21F7B3E}"/>
              </c:ext>
            </c:extLst>
          </c:dPt>
          <c:dPt>
            <c:idx val="9"/>
            <c:marker>
              <c:symbol val="circle"/>
              <c:size val="7"/>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Pt>
            <c:idx val="21"/>
            <c:marker>
              <c:symbol val="circle"/>
              <c:size val="7"/>
            </c:marker>
            <c:bubble3D val="0"/>
            <c:extLst>
              <c:ext xmlns:c16="http://schemas.microsoft.com/office/drawing/2014/chart" uri="{C3380CC4-5D6E-409C-BE32-E72D297353CC}">
                <c16:uniqueId val="{00000045-A718-4C8A-8DA4-CDE3E027A94B}"/>
              </c:ext>
            </c:extLst>
          </c:dPt>
          <c:dPt>
            <c:idx val="23"/>
            <c:marker>
              <c:symbol val="circle"/>
              <c:size val="7"/>
            </c:marker>
            <c:bubble3D val="0"/>
            <c:extLst>
              <c:ext xmlns:c16="http://schemas.microsoft.com/office/drawing/2014/chart" uri="{C3380CC4-5D6E-409C-BE32-E72D297353CC}">
                <c16:uniqueId val="{00000046-767C-46E2-9B41-0972C48AC54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0.23</c:v>
                </c:pt>
                <c:pt idx="2">
                  <c:v>0.84</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69592"/>
        <c:crosses val="autoZero"/>
        <c:auto val="1"/>
        <c:lblAlgn val="ctr"/>
        <c:lblOffset val="100"/>
        <c:tickLblSkip val="1"/>
        <c:tickMarkSkip val="1"/>
        <c:noMultiLvlLbl val="0"/>
      </c:catAx>
      <c:valAx>
        <c:axId val="481769592"/>
        <c:scaling>
          <c:orientation val="minMax"/>
          <c:max val="5"/>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6256"/>
        <c:crosses val="autoZero"/>
        <c:crossBetween val="between"/>
        <c:majorUnit val="2"/>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123562</c:v>
                </c:pt>
                <c:pt idx="1">
                  <c:v>123665</c:v>
                </c:pt>
                <c:pt idx="2">
                  <c:v>119117</c:v>
                </c:pt>
                <c:pt idx="3">
                  <c:v>116021</c:v>
                </c:pt>
                <c:pt idx="4">
                  <c:v>116009</c:v>
                </c:pt>
                <c:pt idx="5">
                  <c:v>115817</c:v>
                </c:pt>
                <c:pt idx="6">
                  <c:v>115825</c:v>
                </c:pt>
                <c:pt idx="7">
                  <c:v>116497</c:v>
                </c:pt>
                <c:pt idx="8">
                  <c:v>116827</c:v>
                </c:pt>
                <c:pt idx="9">
                  <c:v>115606</c:v>
                </c:pt>
                <c:pt idx="10">
                  <c:v>115298</c:v>
                </c:pt>
                <c:pt idx="11">
                  <c:v>115274</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115114</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4.4999999999999998E-2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5000"/>
      </c:valAx>
      <c:valAx>
        <c:axId val="585602376"/>
        <c:scaling>
          <c:orientation val="minMax"/>
          <c:max val="0.15000000000000002"/>
        </c:scaling>
        <c:delete val="0"/>
        <c:axPos val="r"/>
        <c:numFmt formatCode="0%" sourceLinked="0"/>
        <c:majorTickMark val="out"/>
        <c:minorTickMark val="none"/>
        <c:tickLblPos val="nextTo"/>
        <c:txPr>
          <a:bodyPr/>
          <a:lstStyle/>
          <a:p>
            <a:pPr>
              <a:defRPr sz="800"/>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62467</c:v>
                </c:pt>
                <c:pt idx="1">
                  <c:v>62467</c:v>
                </c:pt>
                <c:pt idx="2">
                  <c:v>62467</c:v>
                </c:pt>
                <c:pt idx="3">
                  <c:v>62167</c:v>
                </c:pt>
                <c:pt idx="4">
                  <c:v>62167</c:v>
                </c:pt>
                <c:pt idx="5">
                  <c:v>61397</c:v>
                </c:pt>
                <c:pt idx="6">
                  <c:v>61397</c:v>
                </c:pt>
                <c:pt idx="7">
                  <c:v>60577</c:v>
                </c:pt>
                <c:pt idx="8">
                  <c:v>65254</c:v>
                </c:pt>
                <c:pt idx="9">
                  <c:v>65080</c:v>
                </c:pt>
                <c:pt idx="10" formatCode="0_ ">
                  <c:v>63362</c:v>
                </c:pt>
                <c:pt idx="11" formatCode="0_ ">
                  <c:v>64570</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66733</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6.7000000000000004E-2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7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5000"/>
      </c:valAx>
      <c:valAx>
        <c:axId val="585600416"/>
        <c:scaling>
          <c:orientation val="minMax"/>
          <c:max val="0.2"/>
        </c:scaling>
        <c:delete val="0"/>
        <c:axPos val="r"/>
        <c:numFmt formatCode="0%" sourceLinked="0"/>
        <c:majorTickMark val="out"/>
        <c:minorTickMark val="none"/>
        <c:tickLblPos val="nextTo"/>
        <c:txPr>
          <a:bodyPr/>
          <a:lstStyle/>
          <a:p>
            <a:pPr>
              <a:defRPr sz="800"/>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282371</c:v>
                </c:pt>
                <c:pt idx="1">
                  <c:v>282371</c:v>
                </c:pt>
                <c:pt idx="2">
                  <c:v>282371</c:v>
                </c:pt>
                <c:pt idx="3">
                  <c:v>281843</c:v>
                </c:pt>
                <c:pt idx="4">
                  <c:v>277700</c:v>
                </c:pt>
                <c:pt idx="5">
                  <c:v>275357</c:v>
                </c:pt>
                <c:pt idx="6">
                  <c:v>271121</c:v>
                </c:pt>
                <c:pt idx="7">
                  <c:v>270329</c:v>
                </c:pt>
                <c:pt idx="8">
                  <c:v>268500</c:v>
                </c:pt>
                <c:pt idx="9">
                  <c:v>268814</c:v>
                </c:pt>
                <c:pt idx="10">
                  <c:v>267514</c:v>
                </c:pt>
                <c:pt idx="11">
                  <c:v>266221</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269288</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2.7E-2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3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10000"/>
      </c:valAx>
      <c:valAx>
        <c:axId val="585602376"/>
        <c:scaling>
          <c:orientation val="minMax"/>
          <c:max val="0.15000000000000002"/>
        </c:scaling>
        <c:delete val="0"/>
        <c:axPos val="r"/>
        <c:numFmt formatCode="0%" sourceLinked="0"/>
        <c:majorTickMark val="out"/>
        <c:minorTickMark val="none"/>
        <c:tickLblPos val="nextTo"/>
        <c:txPr>
          <a:bodyPr/>
          <a:lstStyle/>
          <a:p>
            <a:pPr>
              <a:defRPr sz="800"/>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246005</c:v>
                </c:pt>
                <c:pt idx="1">
                  <c:v>244605</c:v>
                </c:pt>
                <c:pt idx="2">
                  <c:v>240620</c:v>
                </c:pt>
                <c:pt idx="3">
                  <c:v>230342</c:v>
                </c:pt>
                <c:pt idx="4">
                  <c:v>228342</c:v>
                </c:pt>
                <c:pt idx="5">
                  <c:v>222467</c:v>
                </c:pt>
                <c:pt idx="6">
                  <c:v>221967</c:v>
                </c:pt>
                <c:pt idx="7">
                  <c:v>221100</c:v>
                </c:pt>
                <c:pt idx="8">
                  <c:v>221661</c:v>
                </c:pt>
                <c:pt idx="9">
                  <c:v>221556</c:v>
                </c:pt>
                <c:pt idx="10" formatCode="0_ ">
                  <c:v>221733</c:v>
                </c:pt>
                <c:pt idx="11" formatCode="0_ ">
                  <c:v>222212</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223069</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prstClr val="white"/>
              </a:solidFill>
            </a:ln>
            <a:effectLst>
              <a:outerShdw blurRad="40005" dist="20320" dir="5400000" algn="tl" rotWithShape="0">
                <a:prstClr val="black">
                  <a:alpha val="38000"/>
                </a:prstClr>
              </a:outerShdw>
            </a:effectLst>
          </c:spPr>
          <c:marker>
            <c:symbol val="circle"/>
            <c:size val="5"/>
            <c:spPr>
              <a:solidFill>
                <a:schemeClr val="bg1"/>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-5.8000000000000003E-2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26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10000"/>
      </c:valAx>
      <c:valAx>
        <c:axId val="585600416"/>
        <c:scaling>
          <c:orientation val="minMax"/>
          <c:max val="0.2"/>
        </c:scaling>
        <c:delete val="0"/>
        <c:axPos val="r"/>
        <c:numFmt formatCode="0%" sourceLinked="0"/>
        <c:majorTickMark val="out"/>
        <c:minorTickMark val="none"/>
        <c:tickLblPos val="nextTo"/>
        <c:txPr>
          <a:bodyPr/>
          <a:lstStyle/>
          <a:p>
            <a:pPr>
              <a:defRPr sz="800"/>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F-2629-45E1-9A55-18FDBF9C33FA}"/>
              </c:ext>
            </c:extLst>
          </c:dPt>
          <c:dPt>
            <c:idx val="3"/>
            <c:bubble3D val="0"/>
            <c:extLst>
              <c:ext xmlns:c16="http://schemas.microsoft.com/office/drawing/2014/chart" uri="{C3380CC4-5D6E-409C-BE32-E72D297353CC}">
                <c16:uniqueId val="{00000010-2629-45E1-9A55-18FDBF9C33FA}"/>
              </c:ext>
            </c:extLst>
          </c:dPt>
          <c:dPt>
            <c:idx val="5"/>
            <c:bubble3D val="0"/>
            <c:extLst>
              <c:ext xmlns:c16="http://schemas.microsoft.com/office/drawing/2014/chart" uri="{C3380CC4-5D6E-409C-BE32-E72D297353CC}">
                <c16:uniqueId val="{00000011-2629-45E1-9A55-18FDBF9C33FA}"/>
              </c:ext>
            </c:extLst>
          </c:dPt>
          <c:dPt>
            <c:idx val="7"/>
            <c:bubble3D val="0"/>
            <c:extLst>
              <c:ext xmlns:c16="http://schemas.microsoft.com/office/drawing/2014/chart" uri="{C3380CC4-5D6E-409C-BE32-E72D297353CC}">
                <c16:uniqueId val="{00000012-2629-45E1-9A55-18FDBF9C33FA}"/>
              </c:ext>
            </c:extLst>
          </c:dPt>
          <c:dPt>
            <c:idx val="9"/>
            <c:bubble3D val="0"/>
            <c:extLst>
              <c:ext xmlns:c16="http://schemas.microsoft.com/office/drawing/2014/chart" uri="{C3380CC4-5D6E-409C-BE32-E72D297353CC}">
                <c16:uniqueId val="{00000013-2629-45E1-9A55-18FDBF9C33FA}"/>
              </c:ext>
            </c:extLst>
          </c:dPt>
          <c:dPt>
            <c:idx val="11"/>
            <c:bubble3D val="0"/>
            <c:extLst>
              <c:ext xmlns:c16="http://schemas.microsoft.com/office/drawing/2014/chart" uri="{C3380CC4-5D6E-409C-BE32-E72D297353CC}">
                <c16:uniqueId val="{00000014-2629-45E1-9A55-18FDBF9C33FA}"/>
              </c:ext>
            </c:extLst>
          </c:dPt>
          <c:dPt>
            <c:idx val="13"/>
            <c:bubble3D val="0"/>
            <c:extLst>
              <c:ext xmlns:c16="http://schemas.microsoft.com/office/drawing/2014/chart" uri="{C3380CC4-5D6E-409C-BE32-E72D297353CC}">
                <c16:uniqueId val="{00000015-2629-45E1-9A55-18FDBF9C33FA}"/>
              </c:ext>
            </c:extLst>
          </c:dPt>
          <c:dPt>
            <c:idx val="15"/>
            <c:bubble3D val="0"/>
            <c:extLst>
              <c:ext xmlns:c16="http://schemas.microsoft.com/office/drawing/2014/chart" uri="{C3380CC4-5D6E-409C-BE32-E72D297353CC}">
                <c16:uniqueId val="{00000016-2629-45E1-9A55-18FDBF9C33FA}"/>
              </c:ext>
            </c:extLst>
          </c:dPt>
          <c:dPt>
            <c:idx val="17"/>
            <c:bubble3D val="0"/>
            <c:extLst>
              <c:ext xmlns:c16="http://schemas.microsoft.com/office/drawing/2014/chart" uri="{C3380CC4-5D6E-409C-BE32-E72D297353CC}">
                <c16:uniqueId val="{00000017-2629-45E1-9A55-18FDBF9C33FA}"/>
              </c:ext>
            </c:extLst>
          </c:dPt>
          <c:dPt>
            <c:idx val="19"/>
            <c:bubble3D val="0"/>
            <c:extLst>
              <c:ext xmlns:c16="http://schemas.microsoft.com/office/drawing/2014/chart" uri="{C3380CC4-5D6E-409C-BE32-E72D297353CC}">
                <c16:uniqueId val="{00000018-2629-45E1-9A55-18FDBF9C33FA}"/>
              </c:ext>
            </c:extLst>
          </c:dPt>
          <c:dPt>
            <c:idx val="21"/>
            <c:bubble3D val="0"/>
            <c:extLst>
              <c:ext xmlns:c16="http://schemas.microsoft.com/office/drawing/2014/chart" uri="{C3380CC4-5D6E-409C-BE32-E72D297353CC}">
                <c16:uniqueId val="{00000019-2629-45E1-9A55-18FDBF9C33FA}"/>
              </c:ext>
            </c:extLst>
          </c:dPt>
          <c:dPt>
            <c:idx val="23"/>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Y2016</c:v>
                </c:pt>
              </c:strCache>
            </c:strRef>
          </c:tx>
          <c:spPr>
            <a:ln>
              <a:solidFill>
                <a:srgbClr val="00B0F0"/>
              </a:solidFill>
            </a:ln>
          </c:spPr>
          <c:marker>
            <c:symbol val="circle"/>
            <c:size val="5"/>
            <c:spPr>
              <a:solidFill>
                <a:schemeClr val="bg1"/>
              </a:solidFill>
              <a:ln w="6350">
                <a:solidFill>
                  <a:srgbClr val="00B0F0"/>
                </a:solidFill>
              </a:ln>
            </c:spPr>
          </c:marker>
          <c:dPt>
            <c:idx val="1"/>
            <c:bubble3D val="0"/>
            <c:extLst>
              <c:ext xmlns:c16="http://schemas.microsoft.com/office/drawing/2014/chart" uri="{C3380CC4-5D6E-409C-BE32-E72D297353CC}">
                <c16:uniqueId val="{0000001C-2629-45E1-9A55-18FDBF9C33FA}"/>
              </c:ext>
            </c:extLst>
          </c:dPt>
          <c:dPt>
            <c:idx val="3"/>
            <c:bubble3D val="0"/>
            <c:extLst>
              <c:ext xmlns:c16="http://schemas.microsoft.com/office/drawing/2014/chart" uri="{C3380CC4-5D6E-409C-BE32-E72D297353CC}">
                <c16:uniqueId val="{0000001D-2629-45E1-9A55-18FDBF9C33FA}"/>
              </c:ext>
            </c:extLst>
          </c:dPt>
          <c:dPt>
            <c:idx val="5"/>
            <c:bubble3D val="0"/>
            <c:extLst>
              <c:ext xmlns:c16="http://schemas.microsoft.com/office/drawing/2014/chart" uri="{C3380CC4-5D6E-409C-BE32-E72D297353CC}">
                <c16:uniqueId val="{0000001E-2629-45E1-9A55-18FDBF9C33FA}"/>
              </c:ext>
            </c:extLst>
          </c:dPt>
          <c:dPt>
            <c:idx val="7"/>
            <c:bubble3D val="0"/>
            <c:extLst>
              <c:ext xmlns:c16="http://schemas.microsoft.com/office/drawing/2014/chart" uri="{C3380CC4-5D6E-409C-BE32-E72D297353CC}">
                <c16:uniqueId val="{0000001F-2629-45E1-9A55-18FDBF9C33FA}"/>
              </c:ext>
            </c:extLst>
          </c:dPt>
          <c:dPt>
            <c:idx val="9"/>
            <c:bubble3D val="0"/>
            <c:extLst>
              <c:ext xmlns:c16="http://schemas.microsoft.com/office/drawing/2014/chart" uri="{C3380CC4-5D6E-409C-BE32-E72D297353CC}">
                <c16:uniqueId val="{00000020-2629-45E1-9A55-18FDBF9C33FA}"/>
              </c:ext>
            </c:extLst>
          </c:dPt>
          <c:dPt>
            <c:idx val="13"/>
            <c:bubble3D val="0"/>
            <c:extLst>
              <c:ext xmlns:c16="http://schemas.microsoft.com/office/drawing/2014/chart" uri="{C3380CC4-5D6E-409C-BE32-E72D297353CC}">
                <c16:uniqueId val="{00000021-2629-45E1-9A55-18FDBF9C33FA}"/>
              </c:ext>
            </c:extLst>
          </c:dPt>
          <c:dPt>
            <c:idx val="15"/>
            <c:bubble3D val="0"/>
            <c:extLst>
              <c:ext xmlns:c16="http://schemas.microsoft.com/office/drawing/2014/chart" uri="{C3380CC4-5D6E-409C-BE32-E72D297353CC}">
                <c16:uniqueId val="{00000022-2629-45E1-9A55-18FDBF9C33FA}"/>
              </c:ext>
            </c:extLst>
          </c:dPt>
          <c:dPt>
            <c:idx val="17"/>
            <c:bubble3D val="0"/>
            <c:extLst>
              <c:ext xmlns:c16="http://schemas.microsoft.com/office/drawing/2014/chart" uri="{C3380CC4-5D6E-409C-BE32-E72D297353CC}">
                <c16:uniqueId val="{00000023-2629-45E1-9A55-18FDBF9C33FA}"/>
              </c:ext>
            </c:extLst>
          </c:dPt>
          <c:dPt>
            <c:idx val="19"/>
            <c:bubble3D val="0"/>
            <c:extLst>
              <c:ext xmlns:c16="http://schemas.microsoft.com/office/drawing/2014/chart" uri="{C3380CC4-5D6E-409C-BE32-E72D297353CC}">
                <c16:uniqueId val="{00000024-2629-45E1-9A55-18FDBF9C33FA}"/>
              </c:ext>
            </c:extLst>
          </c:dPt>
          <c:dPt>
            <c:idx val="21"/>
            <c:bubble3D val="0"/>
            <c:extLst>
              <c:ext xmlns:c16="http://schemas.microsoft.com/office/drawing/2014/chart" uri="{C3380CC4-5D6E-409C-BE32-E72D297353CC}">
                <c16:uniqueId val="{00000025-2629-45E1-9A55-18FDBF9C33FA}"/>
              </c:ext>
            </c:extLst>
          </c:dPt>
          <c:dPt>
            <c:idx val="23"/>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2629-45E1-9A55-18FDBF9C33FA}"/>
              </c:ext>
            </c:extLst>
          </c:dPt>
          <c:dPt>
            <c:idx val="3"/>
            <c:bubble3D val="0"/>
            <c:extLst>
              <c:ext xmlns:c16="http://schemas.microsoft.com/office/drawing/2014/chart" uri="{C3380CC4-5D6E-409C-BE32-E72D297353CC}">
                <c16:uniqueId val="{00000029-2629-45E1-9A55-18FDBF9C33FA}"/>
              </c:ext>
            </c:extLst>
          </c:dPt>
          <c:dPt>
            <c:idx val="5"/>
            <c:bubble3D val="0"/>
            <c:extLst>
              <c:ext xmlns:c16="http://schemas.microsoft.com/office/drawing/2014/chart" uri="{C3380CC4-5D6E-409C-BE32-E72D297353CC}">
                <c16:uniqueId val="{0000002A-2629-45E1-9A55-18FDBF9C33FA}"/>
              </c:ext>
            </c:extLst>
          </c:dPt>
          <c:dPt>
            <c:idx val="7"/>
            <c:bubble3D val="0"/>
            <c:extLst>
              <c:ext xmlns:c16="http://schemas.microsoft.com/office/drawing/2014/chart" uri="{C3380CC4-5D6E-409C-BE32-E72D297353CC}">
                <c16:uniqueId val="{0000002B-2629-45E1-9A55-18FDBF9C33FA}"/>
              </c:ext>
            </c:extLst>
          </c:dPt>
          <c:dPt>
            <c:idx val="9"/>
            <c:bubble3D val="0"/>
            <c:extLst>
              <c:ext xmlns:c16="http://schemas.microsoft.com/office/drawing/2014/chart" uri="{C3380CC4-5D6E-409C-BE32-E72D297353CC}">
                <c16:uniqueId val="{0000002C-2629-45E1-9A55-18FDBF9C33FA}"/>
              </c:ext>
            </c:extLst>
          </c:dPt>
          <c:dPt>
            <c:idx val="11"/>
            <c:bubble3D val="0"/>
            <c:extLst>
              <c:ext xmlns:c16="http://schemas.microsoft.com/office/drawing/2014/chart" uri="{C3380CC4-5D6E-409C-BE32-E72D297353CC}">
                <c16:uniqueId val="{0000002D-2629-45E1-9A55-18FDBF9C33FA}"/>
              </c:ext>
            </c:extLst>
          </c:dPt>
          <c:dPt>
            <c:idx val="13"/>
            <c:bubble3D val="0"/>
            <c:extLst>
              <c:ext xmlns:c16="http://schemas.microsoft.com/office/drawing/2014/chart" uri="{C3380CC4-5D6E-409C-BE32-E72D297353CC}">
                <c16:uniqueId val="{0000002E-2629-45E1-9A55-18FDBF9C33FA}"/>
              </c:ext>
            </c:extLst>
          </c:dPt>
          <c:dPt>
            <c:idx val="15"/>
            <c:bubble3D val="0"/>
            <c:extLst>
              <c:ext xmlns:c16="http://schemas.microsoft.com/office/drawing/2014/chart" uri="{C3380CC4-5D6E-409C-BE32-E72D297353CC}">
                <c16:uniqueId val="{0000002F-2629-45E1-9A55-18FDBF9C33FA}"/>
              </c:ext>
            </c:extLst>
          </c:dPt>
          <c:dPt>
            <c:idx val="17"/>
            <c:bubble3D val="0"/>
            <c:extLst>
              <c:ext xmlns:c16="http://schemas.microsoft.com/office/drawing/2014/chart" uri="{C3380CC4-5D6E-409C-BE32-E72D297353CC}">
                <c16:uniqueId val="{00000030-2629-45E1-9A55-18FDBF9C33FA}"/>
              </c:ext>
            </c:extLst>
          </c:dPt>
          <c:dPt>
            <c:idx val="19"/>
            <c:bubble3D val="0"/>
            <c:extLst>
              <c:ext xmlns:c16="http://schemas.microsoft.com/office/drawing/2014/chart" uri="{C3380CC4-5D6E-409C-BE32-E72D297353CC}">
                <c16:uniqueId val="{00000031-2629-45E1-9A55-18FDBF9C33FA}"/>
              </c:ext>
            </c:extLst>
          </c:dPt>
          <c:dPt>
            <c:idx val="21"/>
            <c:bubble3D val="0"/>
            <c:extLst>
              <c:ext xmlns:c16="http://schemas.microsoft.com/office/drawing/2014/chart" uri="{C3380CC4-5D6E-409C-BE32-E72D297353CC}">
                <c16:uniqueId val="{00000032-2629-45E1-9A55-18FDBF9C33FA}"/>
              </c:ext>
            </c:extLst>
          </c:dPt>
          <c:dPt>
            <c:idx val="23"/>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1.99</c:v>
                </c:pt>
                <c:pt idx="2">
                  <c:v>2.2200000000000002</c:v>
                </c:pt>
                <c:pt idx="3">
                  <c:v>-0.7</c:v>
                </c:pt>
                <c:pt idx="4">
                  <c:v>1.6</c:v>
                </c:pt>
                <c:pt idx="5">
                  <c:v>-0.47</c:v>
                </c:pt>
                <c:pt idx="6">
                  <c:v>0.02</c:v>
                </c:pt>
                <c:pt idx="7">
                  <c:v>-0.03</c:v>
                </c:pt>
                <c:pt idx="8">
                  <c:v>-1.1399999999999999</c:v>
                </c:pt>
                <c:pt idx="9">
                  <c:v>-1.86</c:v>
                </c:pt>
                <c:pt idx="10">
                  <c:v>-2.0099999999999998</c:v>
                </c:pt>
                <c:pt idx="11">
                  <c:v>-2.65</c:v>
                </c:pt>
                <c:pt idx="12">
                  <c:v>-3.02</c:v>
                </c:pt>
                <c:pt idx="13">
                  <c:v>-3.2</c:v>
                </c:pt>
                <c:pt idx="14">
                  <c:v>-3.64</c:v>
                </c:pt>
                <c:pt idx="15">
                  <c:v>-3.34</c:v>
                </c:pt>
                <c:pt idx="16">
                  <c:v>-3.79</c:v>
                </c:pt>
                <c:pt idx="17">
                  <c:v>-3.43</c:v>
                </c:pt>
                <c:pt idx="18">
                  <c:v>-3.08</c:v>
                </c:pt>
                <c:pt idx="19">
                  <c:v>-3.25</c:v>
                </c:pt>
                <c:pt idx="20">
                  <c:v>-2.6</c:v>
                </c:pt>
                <c:pt idx="21">
                  <c:v>-1.67</c:v>
                </c:pt>
                <c:pt idx="22">
                  <c:v>-2.1800000000000002</c:v>
                </c:pt>
                <c:pt idx="23">
                  <c:v>-1.87</c:v>
                </c:pt>
                <c:pt idx="24">
                  <c:v>-2.0499999999999998</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marker>
              <c:symbol val="circle"/>
              <c:size val="5"/>
            </c:marker>
            <c:bubble3D val="0"/>
            <c:extLst>
              <c:ext xmlns:c16="http://schemas.microsoft.com/office/drawing/2014/chart" uri="{C3380CC4-5D6E-409C-BE32-E72D297353CC}">
                <c16:uniqueId val="{00000036-2629-45E1-9A55-18FDBF9C33FA}"/>
              </c:ext>
            </c:extLst>
          </c:dPt>
          <c:dPt>
            <c:idx val="2"/>
            <c:bubble3D val="0"/>
            <c:extLst>
              <c:ext xmlns:c16="http://schemas.microsoft.com/office/drawing/2014/chart" uri="{C3380CC4-5D6E-409C-BE32-E72D297353CC}">
                <c16:uniqueId val="{00000037-2629-45E1-9A55-18FDBF9C33FA}"/>
              </c:ext>
            </c:extLst>
          </c:dPt>
          <c:dPt>
            <c:idx val="4"/>
            <c:marker>
              <c:symbol val="circle"/>
              <c:size val="10"/>
            </c:marker>
            <c:bubble3D val="0"/>
            <c:extLst>
              <c:ext xmlns:c16="http://schemas.microsoft.com/office/drawing/2014/chart" uri="{C3380CC4-5D6E-409C-BE32-E72D297353CC}">
                <c16:uniqueId val="{00000038-2629-45E1-9A55-18FDBF9C33FA}"/>
              </c:ext>
            </c:extLst>
          </c:dPt>
          <c:dPt>
            <c:idx val="6"/>
            <c:marker>
              <c:symbol val="circle"/>
              <c:size val="10"/>
            </c:marker>
            <c:bubble3D val="0"/>
            <c:extLst>
              <c:ext xmlns:c16="http://schemas.microsoft.com/office/drawing/2014/chart" uri="{C3380CC4-5D6E-409C-BE32-E72D297353CC}">
                <c16:uniqueId val="{00000039-2629-45E1-9A55-18FDBF9C33FA}"/>
              </c:ext>
            </c:extLst>
          </c:dPt>
          <c:dPt>
            <c:idx val="8"/>
            <c:marker>
              <c:symbol val="circle"/>
              <c:size val="10"/>
            </c:marker>
            <c:bubble3D val="0"/>
            <c:extLst>
              <c:ext xmlns:c16="http://schemas.microsoft.com/office/drawing/2014/chart" uri="{C3380CC4-5D6E-409C-BE32-E72D297353CC}">
                <c16:uniqueId val="{0000003A-2629-45E1-9A55-18FDBF9C33FA}"/>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Pt>
            <c:idx val="24"/>
            <c:marker>
              <c:symbol val="circle"/>
              <c:size val="10"/>
            </c:marker>
            <c:bubble3D val="0"/>
            <c:extLst>
              <c:ext xmlns:c16="http://schemas.microsoft.com/office/drawing/2014/chart" uri="{C3380CC4-5D6E-409C-BE32-E72D297353CC}">
                <c16:uniqueId val="{0000003E-C58E-4589-B1E9-574C93466AE9}"/>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0.46</c:v>
                </c:pt>
                <c:pt idx="2">
                  <c:v>0.61</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Pt>
            <c:idx val="6"/>
            <c:invertIfNegative val="0"/>
            <c:bubble3D val="0"/>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0.10100000000000001</c:v>
                </c:pt>
                <c:pt idx="1">
                  <c:v>-4.9000000000000002E-2</c:v>
                </c:pt>
                <c:pt idx="2">
                  <c:v>-9.4E-2</c:v>
                </c:pt>
                <c:pt idx="3">
                  <c:v>-4.4999999999999998E-2</c:v>
                </c:pt>
                <c:pt idx="4">
                  <c:v>-0.109</c:v>
                </c:pt>
                <c:pt idx="5">
                  <c:v>-0.106</c:v>
                </c:pt>
                <c:pt idx="6">
                  <c:v>-3.7999999999999999E-2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max val="0.2"/>
          <c:min val="-0.2"/>
        </c:scaling>
        <c:delete val="0"/>
        <c:axPos val="l"/>
        <c:numFmt formatCode="0.0%" sourceLinked="1"/>
        <c:majorTickMark val="out"/>
        <c:minorTickMark val="none"/>
        <c:tickLblPos val="nextTo"/>
        <c:crossAx val="567527256"/>
        <c:crosses val="autoZero"/>
        <c:crossBetween val="between"/>
        <c:majorUnit val="5.000000000000001E-2"/>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0AF-4FFA-87A5-C6F0DFC06A47}"/>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extLst>
              <c:ext xmlns:c16="http://schemas.microsoft.com/office/drawing/2014/chart" uri="{C3380CC4-5D6E-409C-BE32-E72D297353CC}">
                <c16:uniqueId val="{00000001-E0AF-4FFA-87A5-C6F0DFC06A47}"/>
              </c:ext>
            </c:extLst>
          </c:dPt>
          <c:dPt>
            <c:idx val="1"/>
            <c:marker>
              <c:symbol val="circle"/>
              <c:size val="7"/>
            </c:marker>
            <c:bubble3D val="0"/>
            <c:extLst>
              <c:ext xmlns:c16="http://schemas.microsoft.com/office/drawing/2014/chart" uri="{C3380CC4-5D6E-409C-BE32-E72D297353CC}">
                <c16:uniqueId val="{00000002-E0AF-4FFA-87A5-C6F0DFC06A47}"/>
              </c:ext>
            </c:extLst>
          </c:dPt>
          <c:dPt>
            <c:idx val="2"/>
            <c:marker>
              <c:symbol val="circle"/>
              <c:size val="10"/>
            </c:marker>
            <c:bubble3D val="0"/>
            <c:extLst>
              <c:ext xmlns:c16="http://schemas.microsoft.com/office/drawing/2014/chart" uri="{C3380CC4-5D6E-409C-BE32-E72D297353CC}">
                <c16:uniqueId val="{00000003-E0AF-4FFA-87A5-C6F0DFC06A47}"/>
              </c:ext>
            </c:extLst>
          </c:dPt>
          <c:dPt>
            <c:idx val="3"/>
            <c:marker>
              <c:symbol val="circle"/>
              <c:size val="7"/>
            </c:marker>
            <c:bubble3D val="0"/>
            <c:extLst>
              <c:ext xmlns:c16="http://schemas.microsoft.com/office/drawing/2014/chart" uri="{C3380CC4-5D6E-409C-BE32-E72D297353CC}">
                <c16:uniqueId val="{00000004-E0AF-4FFA-87A5-C6F0DFC06A47}"/>
              </c:ext>
            </c:extLst>
          </c:dPt>
          <c:dPt>
            <c:idx val="4"/>
            <c:marker>
              <c:symbol val="circle"/>
              <c:size val="10"/>
            </c:marker>
            <c:bubble3D val="0"/>
            <c:extLst>
              <c:ext xmlns:c16="http://schemas.microsoft.com/office/drawing/2014/chart" uri="{C3380CC4-5D6E-409C-BE32-E72D297353CC}">
                <c16:uniqueId val="{00000005-E0AF-4FFA-87A5-C6F0DFC06A47}"/>
              </c:ext>
            </c:extLst>
          </c:dPt>
          <c:dPt>
            <c:idx val="5"/>
            <c:marker>
              <c:symbol val="circle"/>
              <c:size val="7"/>
            </c:marker>
            <c:bubble3D val="0"/>
            <c:extLst>
              <c:ext xmlns:c16="http://schemas.microsoft.com/office/drawing/2014/chart" uri="{C3380CC4-5D6E-409C-BE32-E72D297353CC}">
                <c16:uniqueId val="{00000006-E0AF-4FFA-87A5-C6F0DFC06A47}"/>
              </c:ext>
            </c:extLst>
          </c:dPt>
          <c:dPt>
            <c:idx val="6"/>
            <c:marker>
              <c:symbol val="circle"/>
              <c:size val="10"/>
            </c:marker>
            <c:bubble3D val="0"/>
            <c:extLst>
              <c:ext xmlns:c16="http://schemas.microsoft.com/office/drawing/2014/chart" uri="{C3380CC4-5D6E-409C-BE32-E72D297353CC}">
                <c16:uniqueId val="{00000007-E0AF-4FFA-87A5-C6F0DFC06A47}"/>
              </c:ext>
            </c:extLst>
          </c:dPt>
          <c:dPt>
            <c:idx val="7"/>
            <c:marker>
              <c:symbol val="circle"/>
              <c:size val="7"/>
            </c:marker>
            <c:bubble3D val="0"/>
            <c:extLst>
              <c:ext xmlns:c16="http://schemas.microsoft.com/office/drawing/2014/chart" uri="{C3380CC4-5D6E-409C-BE32-E72D297353CC}">
                <c16:uniqueId val="{00000008-E0AF-4FFA-87A5-C6F0DFC06A47}"/>
              </c:ext>
            </c:extLst>
          </c:dPt>
          <c:dPt>
            <c:idx val="8"/>
            <c:marker>
              <c:symbol val="circle"/>
              <c:size val="10"/>
            </c:marker>
            <c:bubble3D val="0"/>
            <c:extLst>
              <c:ext xmlns:c16="http://schemas.microsoft.com/office/drawing/2014/chart" uri="{C3380CC4-5D6E-409C-BE32-E72D297353CC}">
                <c16:uniqueId val="{00000009-E0AF-4FFA-87A5-C6F0DFC06A47}"/>
              </c:ext>
            </c:extLst>
          </c:dPt>
          <c:dPt>
            <c:idx val="9"/>
            <c:marker>
              <c:symbol val="circle"/>
              <c:size val="7"/>
            </c:marker>
            <c:bubble3D val="0"/>
            <c:extLst>
              <c:ext xmlns:c16="http://schemas.microsoft.com/office/drawing/2014/chart" uri="{C3380CC4-5D6E-409C-BE32-E72D297353CC}">
                <c16:uniqueId val="{0000000A-E0AF-4FFA-87A5-C6F0DFC06A47}"/>
              </c:ext>
            </c:extLst>
          </c:dPt>
          <c:dPt>
            <c:idx val="10"/>
            <c:marker>
              <c:symbol val="circle"/>
              <c:size val="10"/>
            </c:marker>
            <c:bubble3D val="0"/>
            <c:extLst>
              <c:ext xmlns:c16="http://schemas.microsoft.com/office/drawing/2014/chart" uri="{C3380CC4-5D6E-409C-BE32-E72D297353CC}">
                <c16:uniqueId val="{0000000B-E0AF-4FFA-87A5-C6F0DFC06A47}"/>
              </c:ext>
            </c:extLst>
          </c:dPt>
          <c:dPt>
            <c:idx val="11"/>
            <c:marker>
              <c:symbol val="circle"/>
              <c:size val="7"/>
            </c:marker>
            <c:bubble3D val="0"/>
            <c:extLst>
              <c:ext xmlns:c16="http://schemas.microsoft.com/office/drawing/2014/chart" uri="{C3380CC4-5D6E-409C-BE32-E72D297353CC}">
                <c16:uniqueId val="{0000000C-E0AF-4FFA-87A5-C6F0DFC06A47}"/>
              </c:ext>
            </c:extLst>
          </c:dPt>
          <c:dPt>
            <c:idx val="12"/>
            <c:marker>
              <c:symbol val="circle"/>
              <c:size val="10"/>
            </c:marker>
            <c:bubble3D val="0"/>
            <c:extLst>
              <c:ext xmlns:c16="http://schemas.microsoft.com/office/drawing/2014/chart" uri="{C3380CC4-5D6E-409C-BE32-E72D297353CC}">
                <c16:uniqueId val="{0000000D-E0AF-4FFA-87A5-C6F0DFC06A47}"/>
              </c:ext>
            </c:extLst>
          </c:dPt>
          <c:dPt>
            <c:idx val="13"/>
            <c:marker>
              <c:symbol val="circle"/>
              <c:size val="7"/>
            </c:marker>
            <c:bubble3D val="0"/>
            <c:extLst>
              <c:ext xmlns:c16="http://schemas.microsoft.com/office/drawing/2014/chart" uri="{C3380CC4-5D6E-409C-BE32-E72D297353CC}">
                <c16:uniqueId val="{0000000E-E0AF-4FFA-87A5-C6F0DFC06A47}"/>
              </c:ext>
            </c:extLst>
          </c:dPt>
          <c:dPt>
            <c:idx val="14"/>
            <c:marker>
              <c:symbol val="circle"/>
              <c:size val="10"/>
            </c:marker>
            <c:bubble3D val="0"/>
            <c:extLst>
              <c:ext xmlns:c16="http://schemas.microsoft.com/office/drawing/2014/chart" uri="{C3380CC4-5D6E-409C-BE32-E72D297353CC}">
                <c16:uniqueId val="{0000000F-E0AF-4FFA-87A5-C6F0DFC06A47}"/>
              </c:ext>
            </c:extLst>
          </c:dPt>
          <c:dPt>
            <c:idx val="15"/>
            <c:marker>
              <c:symbol val="circle"/>
              <c:size val="7"/>
            </c:marker>
            <c:bubble3D val="0"/>
            <c:extLst>
              <c:ext xmlns:c16="http://schemas.microsoft.com/office/drawing/2014/chart" uri="{C3380CC4-5D6E-409C-BE32-E72D297353CC}">
                <c16:uniqueId val="{00000010-E0AF-4FFA-87A5-C6F0DFC06A47}"/>
              </c:ext>
            </c:extLst>
          </c:dPt>
          <c:dPt>
            <c:idx val="16"/>
            <c:marker>
              <c:symbol val="circle"/>
              <c:size val="10"/>
            </c:marker>
            <c:bubble3D val="0"/>
            <c:extLst>
              <c:ext xmlns:c16="http://schemas.microsoft.com/office/drawing/2014/chart" uri="{C3380CC4-5D6E-409C-BE32-E72D297353CC}">
                <c16:uniqueId val="{00000011-E0AF-4FFA-87A5-C6F0DFC06A47}"/>
              </c:ext>
            </c:extLst>
          </c:dPt>
          <c:dPt>
            <c:idx val="17"/>
            <c:marker>
              <c:symbol val="circle"/>
              <c:size val="7"/>
            </c:marker>
            <c:bubble3D val="0"/>
            <c:extLst>
              <c:ext xmlns:c16="http://schemas.microsoft.com/office/drawing/2014/chart" uri="{C3380CC4-5D6E-409C-BE32-E72D297353CC}">
                <c16:uniqueId val="{00000012-E0AF-4FFA-87A5-C6F0DFC06A47}"/>
              </c:ext>
            </c:extLst>
          </c:dPt>
          <c:dPt>
            <c:idx val="18"/>
            <c:marker>
              <c:symbol val="circle"/>
              <c:size val="10"/>
            </c:marker>
            <c:bubble3D val="0"/>
            <c:extLst>
              <c:ext xmlns:c16="http://schemas.microsoft.com/office/drawing/2014/chart" uri="{C3380CC4-5D6E-409C-BE32-E72D297353CC}">
                <c16:uniqueId val="{00000013-E0AF-4FFA-87A5-C6F0DFC06A47}"/>
              </c:ext>
            </c:extLst>
          </c:dPt>
          <c:dPt>
            <c:idx val="19"/>
            <c:marker>
              <c:symbol val="circle"/>
              <c:size val="7"/>
            </c:marker>
            <c:bubble3D val="0"/>
            <c:extLst>
              <c:ext xmlns:c16="http://schemas.microsoft.com/office/drawing/2014/chart" uri="{C3380CC4-5D6E-409C-BE32-E72D297353CC}">
                <c16:uniqueId val="{00000014-E0AF-4FFA-87A5-C6F0DFC06A47}"/>
              </c:ext>
            </c:extLst>
          </c:dPt>
          <c:dPt>
            <c:idx val="20"/>
            <c:marker>
              <c:symbol val="circle"/>
              <c:size val="10"/>
            </c:marker>
            <c:bubble3D val="0"/>
            <c:extLst>
              <c:ext xmlns:c16="http://schemas.microsoft.com/office/drawing/2014/chart" uri="{C3380CC4-5D6E-409C-BE32-E72D297353CC}">
                <c16:uniqueId val="{00000015-E0AF-4FFA-87A5-C6F0DFC06A47}"/>
              </c:ext>
            </c:extLst>
          </c:dPt>
          <c:dPt>
            <c:idx val="21"/>
            <c:marker>
              <c:symbol val="circle"/>
              <c:size val="7"/>
            </c:marker>
            <c:bubble3D val="0"/>
            <c:extLst>
              <c:ext xmlns:c16="http://schemas.microsoft.com/office/drawing/2014/chart" uri="{C3380CC4-5D6E-409C-BE32-E72D297353CC}">
                <c16:uniqueId val="{00000016-E0AF-4FFA-87A5-C6F0DFC06A47}"/>
              </c:ext>
            </c:extLst>
          </c:dPt>
          <c:dPt>
            <c:idx val="22"/>
            <c:marker>
              <c:symbol val="circle"/>
              <c:size val="10"/>
            </c:marker>
            <c:bubble3D val="0"/>
            <c:extLst>
              <c:ext xmlns:c16="http://schemas.microsoft.com/office/drawing/2014/chart" uri="{C3380CC4-5D6E-409C-BE32-E72D297353CC}">
                <c16:uniqueId val="{00000017-E0AF-4FFA-87A5-C6F0DFC06A47}"/>
              </c:ext>
            </c:extLst>
          </c:dPt>
          <c:dPt>
            <c:idx val="23"/>
            <c:marker>
              <c:symbol val="circle"/>
              <c:size val="7"/>
            </c:marker>
            <c:bubble3D val="0"/>
            <c:extLst>
              <c:ext xmlns:c16="http://schemas.microsoft.com/office/drawing/2014/chart" uri="{C3380CC4-5D6E-409C-BE32-E72D297353CC}">
                <c16:uniqueId val="{00000018-E0AF-4FFA-87A5-C6F0DFC06A4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9-E0AF-4FFA-87A5-C6F0DFC06A47}"/>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19050">
                <a:solidFill>
                  <a:srgbClr val="BFBFBF"/>
                </a:solidFill>
              </a:ln>
            </c:spPr>
          </c:marker>
          <c:dPt>
            <c:idx val="1"/>
            <c:bubble3D val="0"/>
            <c:extLst>
              <c:ext xmlns:c16="http://schemas.microsoft.com/office/drawing/2014/chart" uri="{C3380CC4-5D6E-409C-BE32-E72D297353CC}">
                <c16:uniqueId val="{0000001A-E0AF-4FFA-87A5-C6F0DFC06A47}"/>
              </c:ext>
            </c:extLst>
          </c:dPt>
          <c:dPt>
            <c:idx val="3"/>
            <c:bubble3D val="0"/>
            <c:extLst>
              <c:ext xmlns:c16="http://schemas.microsoft.com/office/drawing/2014/chart" uri="{C3380CC4-5D6E-409C-BE32-E72D297353CC}">
                <c16:uniqueId val="{0000001B-E0AF-4FFA-87A5-C6F0DFC06A47}"/>
              </c:ext>
            </c:extLst>
          </c:dPt>
          <c:dPt>
            <c:idx val="5"/>
            <c:bubble3D val="0"/>
            <c:extLst>
              <c:ext xmlns:c16="http://schemas.microsoft.com/office/drawing/2014/chart" uri="{C3380CC4-5D6E-409C-BE32-E72D297353CC}">
                <c16:uniqueId val="{0000001C-E0AF-4FFA-87A5-C6F0DFC06A47}"/>
              </c:ext>
            </c:extLst>
          </c:dPt>
          <c:dPt>
            <c:idx val="7"/>
            <c:bubble3D val="0"/>
            <c:extLst>
              <c:ext xmlns:c16="http://schemas.microsoft.com/office/drawing/2014/chart" uri="{C3380CC4-5D6E-409C-BE32-E72D297353CC}">
                <c16:uniqueId val="{0000001D-E0AF-4FFA-87A5-C6F0DFC06A47}"/>
              </c:ext>
            </c:extLst>
          </c:dPt>
          <c:dPt>
            <c:idx val="9"/>
            <c:bubble3D val="0"/>
            <c:extLst>
              <c:ext xmlns:c16="http://schemas.microsoft.com/office/drawing/2014/chart" uri="{C3380CC4-5D6E-409C-BE32-E72D297353CC}">
                <c16:uniqueId val="{0000001E-E0AF-4FFA-87A5-C6F0DFC06A47}"/>
              </c:ext>
            </c:extLst>
          </c:dPt>
          <c:dPt>
            <c:idx val="11"/>
            <c:bubble3D val="0"/>
            <c:extLst>
              <c:ext xmlns:c16="http://schemas.microsoft.com/office/drawing/2014/chart" uri="{C3380CC4-5D6E-409C-BE32-E72D297353CC}">
                <c16:uniqueId val="{0000001F-E0AF-4FFA-87A5-C6F0DFC06A47}"/>
              </c:ext>
            </c:extLst>
          </c:dPt>
          <c:dPt>
            <c:idx val="13"/>
            <c:bubble3D val="0"/>
            <c:extLst>
              <c:ext xmlns:c16="http://schemas.microsoft.com/office/drawing/2014/chart" uri="{C3380CC4-5D6E-409C-BE32-E72D297353CC}">
                <c16:uniqueId val="{00000020-E0AF-4FFA-87A5-C6F0DFC06A47}"/>
              </c:ext>
            </c:extLst>
          </c:dPt>
          <c:dPt>
            <c:idx val="15"/>
            <c:bubble3D val="0"/>
            <c:extLst>
              <c:ext xmlns:c16="http://schemas.microsoft.com/office/drawing/2014/chart" uri="{C3380CC4-5D6E-409C-BE32-E72D297353CC}">
                <c16:uniqueId val="{00000021-E0AF-4FFA-87A5-C6F0DFC06A47}"/>
              </c:ext>
            </c:extLst>
          </c:dPt>
          <c:dPt>
            <c:idx val="17"/>
            <c:bubble3D val="0"/>
            <c:extLst>
              <c:ext xmlns:c16="http://schemas.microsoft.com/office/drawing/2014/chart" uri="{C3380CC4-5D6E-409C-BE32-E72D297353CC}">
                <c16:uniqueId val="{00000022-E0AF-4FFA-87A5-C6F0DFC06A47}"/>
              </c:ext>
            </c:extLst>
          </c:dPt>
          <c:dPt>
            <c:idx val="19"/>
            <c:bubble3D val="0"/>
            <c:extLst>
              <c:ext xmlns:c16="http://schemas.microsoft.com/office/drawing/2014/chart" uri="{C3380CC4-5D6E-409C-BE32-E72D297353CC}">
                <c16:uniqueId val="{00000023-E0AF-4FFA-87A5-C6F0DFC06A47}"/>
              </c:ext>
            </c:extLst>
          </c:dPt>
          <c:dPt>
            <c:idx val="21"/>
            <c:bubble3D val="0"/>
            <c:extLst>
              <c:ext xmlns:c16="http://schemas.microsoft.com/office/drawing/2014/chart" uri="{C3380CC4-5D6E-409C-BE32-E72D297353CC}">
                <c16:uniqueId val="{00000024-E0AF-4FFA-87A5-C6F0DFC06A47}"/>
              </c:ext>
            </c:extLst>
          </c:dPt>
          <c:dPt>
            <c:idx val="23"/>
            <c:bubble3D val="0"/>
            <c:extLst>
              <c:ext xmlns:c16="http://schemas.microsoft.com/office/drawing/2014/chart" uri="{C3380CC4-5D6E-409C-BE32-E72D297353CC}">
                <c16:uniqueId val="{00000025-E0AF-4FFA-87A5-C6F0DFC06A4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extLst>
            <c:ext xmlns:c16="http://schemas.microsoft.com/office/drawing/2014/chart" uri="{C3380CC4-5D6E-409C-BE32-E72D297353CC}">
              <c16:uniqueId val="{00000026-E0AF-4FFA-87A5-C6F0DFC06A4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E0AF-4FFA-87A5-C6F0DFC06A47}"/>
              </c:ext>
            </c:extLst>
          </c:dPt>
          <c:dPt>
            <c:idx val="3"/>
            <c:bubble3D val="0"/>
            <c:extLst>
              <c:ext xmlns:c16="http://schemas.microsoft.com/office/drawing/2014/chart" uri="{C3380CC4-5D6E-409C-BE32-E72D297353CC}">
                <c16:uniqueId val="{00000028-E0AF-4FFA-87A5-C6F0DFC06A47}"/>
              </c:ext>
            </c:extLst>
          </c:dPt>
          <c:dPt>
            <c:idx val="5"/>
            <c:bubble3D val="0"/>
            <c:extLst>
              <c:ext xmlns:c16="http://schemas.microsoft.com/office/drawing/2014/chart" uri="{C3380CC4-5D6E-409C-BE32-E72D297353CC}">
                <c16:uniqueId val="{00000029-E0AF-4FFA-87A5-C6F0DFC06A47}"/>
              </c:ext>
            </c:extLst>
          </c:dPt>
          <c:dPt>
            <c:idx val="7"/>
            <c:bubble3D val="0"/>
            <c:extLst>
              <c:ext xmlns:c16="http://schemas.microsoft.com/office/drawing/2014/chart" uri="{C3380CC4-5D6E-409C-BE32-E72D297353CC}">
                <c16:uniqueId val="{0000002A-E0AF-4FFA-87A5-C6F0DFC06A47}"/>
              </c:ext>
            </c:extLst>
          </c:dPt>
          <c:dPt>
            <c:idx val="9"/>
            <c:bubble3D val="0"/>
            <c:extLst>
              <c:ext xmlns:c16="http://schemas.microsoft.com/office/drawing/2014/chart" uri="{C3380CC4-5D6E-409C-BE32-E72D297353CC}">
                <c16:uniqueId val="{0000002B-E0AF-4FFA-87A5-C6F0DFC06A47}"/>
              </c:ext>
            </c:extLst>
          </c:dPt>
          <c:dPt>
            <c:idx val="11"/>
            <c:bubble3D val="0"/>
            <c:extLst>
              <c:ext xmlns:c16="http://schemas.microsoft.com/office/drawing/2014/chart" uri="{C3380CC4-5D6E-409C-BE32-E72D297353CC}">
                <c16:uniqueId val="{0000002C-E0AF-4FFA-87A5-C6F0DFC06A47}"/>
              </c:ext>
            </c:extLst>
          </c:dPt>
          <c:dPt>
            <c:idx val="13"/>
            <c:bubble3D val="0"/>
            <c:extLst>
              <c:ext xmlns:c16="http://schemas.microsoft.com/office/drawing/2014/chart" uri="{C3380CC4-5D6E-409C-BE32-E72D297353CC}">
                <c16:uniqueId val="{0000002D-E0AF-4FFA-87A5-C6F0DFC06A47}"/>
              </c:ext>
            </c:extLst>
          </c:dPt>
          <c:dPt>
            <c:idx val="15"/>
            <c:bubble3D val="0"/>
            <c:extLst>
              <c:ext xmlns:c16="http://schemas.microsoft.com/office/drawing/2014/chart" uri="{C3380CC4-5D6E-409C-BE32-E72D297353CC}">
                <c16:uniqueId val="{0000002E-E0AF-4FFA-87A5-C6F0DFC06A47}"/>
              </c:ext>
            </c:extLst>
          </c:dPt>
          <c:dPt>
            <c:idx val="17"/>
            <c:bubble3D val="0"/>
            <c:extLst>
              <c:ext xmlns:c16="http://schemas.microsoft.com/office/drawing/2014/chart" uri="{C3380CC4-5D6E-409C-BE32-E72D297353CC}">
                <c16:uniqueId val="{0000002F-E0AF-4FFA-87A5-C6F0DFC06A47}"/>
              </c:ext>
            </c:extLst>
          </c:dPt>
          <c:dPt>
            <c:idx val="19"/>
            <c:bubble3D val="0"/>
            <c:extLst>
              <c:ext xmlns:c16="http://schemas.microsoft.com/office/drawing/2014/chart" uri="{C3380CC4-5D6E-409C-BE32-E72D297353CC}">
                <c16:uniqueId val="{00000030-E0AF-4FFA-87A5-C6F0DFC06A47}"/>
              </c:ext>
            </c:extLst>
          </c:dPt>
          <c:dPt>
            <c:idx val="21"/>
            <c:bubble3D val="0"/>
            <c:extLst>
              <c:ext xmlns:c16="http://schemas.microsoft.com/office/drawing/2014/chart" uri="{C3380CC4-5D6E-409C-BE32-E72D297353CC}">
                <c16:uniqueId val="{00000031-E0AF-4FFA-87A5-C6F0DFC06A47}"/>
              </c:ext>
            </c:extLst>
          </c:dPt>
          <c:dPt>
            <c:idx val="23"/>
            <c:bubble3D val="0"/>
            <c:extLst>
              <c:ext xmlns:c16="http://schemas.microsoft.com/office/drawing/2014/chart" uri="{C3380CC4-5D6E-409C-BE32-E72D297353CC}">
                <c16:uniqueId val="{00000032-E0AF-4FFA-87A5-C6F0DFC06A4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extLst>
            <c:ext xmlns:c16="http://schemas.microsoft.com/office/drawing/2014/chart" uri="{C3380CC4-5D6E-409C-BE32-E72D297353CC}">
              <c16:uniqueId val="{00000033-E0AF-4FFA-87A5-C6F0DFC06A4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E0AF-4FFA-87A5-C6F0DFC06A47}"/>
              </c:ext>
            </c:extLst>
          </c:dPt>
          <c:dPt>
            <c:idx val="3"/>
            <c:bubble3D val="0"/>
            <c:extLst>
              <c:ext xmlns:c16="http://schemas.microsoft.com/office/drawing/2014/chart" uri="{C3380CC4-5D6E-409C-BE32-E72D297353CC}">
                <c16:uniqueId val="{00000035-E0AF-4FFA-87A5-C6F0DFC06A47}"/>
              </c:ext>
            </c:extLst>
          </c:dPt>
          <c:dPt>
            <c:idx val="5"/>
            <c:bubble3D val="0"/>
            <c:extLst>
              <c:ext xmlns:c16="http://schemas.microsoft.com/office/drawing/2014/chart" uri="{C3380CC4-5D6E-409C-BE32-E72D297353CC}">
                <c16:uniqueId val="{00000036-E0AF-4FFA-87A5-C6F0DFC06A47}"/>
              </c:ext>
            </c:extLst>
          </c:dPt>
          <c:dPt>
            <c:idx val="7"/>
            <c:bubble3D val="0"/>
            <c:extLst>
              <c:ext xmlns:c16="http://schemas.microsoft.com/office/drawing/2014/chart" uri="{C3380CC4-5D6E-409C-BE32-E72D297353CC}">
                <c16:uniqueId val="{00000037-E0AF-4FFA-87A5-C6F0DFC06A47}"/>
              </c:ext>
            </c:extLst>
          </c:dPt>
          <c:dPt>
            <c:idx val="9"/>
            <c:bubble3D val="0"/>
            <c:extLst>
              <c:ext xmlns:c16="http://schemas.microsoft.com/office/drawing/2014/chart" uri="{C3380CC4-5D6E-409C-BE32-E72D297353CC}">
                <c16:uniqueId val="{00000038-E0AF-4FFA-87A5-C6F0DFC06A47}"/>
              </c:ext>
            </c:extLst>
          </c:dPt>
          <c:dPt>
            <c:idx val="11"/>
            <c:bubble3D val="0"/>
            <c:extLst>
              <c:ext xmlns:c16="http://schemas.microsoft.com/office/drawing/2014/chart" uri="{C3380CC4-5D6E-409C-BE32-E72D297353CC}">
                <c16:uniqueId val="{00000039-E0AF-4FFA-87A5-C6F0DFC06A47}"/>
              </c:ext>
            </c:extLst>
          </c:dPt>
          <c:dPt>
            <c:idx val="13"/>
            <c:bubble3D val="0"/>
            <c:extLst>
              <c:ext xmlns:c16="http://schemas.microsoft.com/office/drawing/2014/chart" uri="{C3380CC4-5D6E-409C-BE32-E72D297353CC}">
                <c16:uniqueId val="{0000003A-E0AF-4FFA-87A5-C6F0DFC06A47}"/>
              </c:ext>
            </c:extLst>
          </c:dPt>
          <c:dPt>
            <c:idx val="15"/>
            <c:bubble3D val="0"/>
            <c:extLst>
              <c:ext xmlns:c16="http://schemas.microsoft.com/office/drawing/2014/chart" uri="{C3380CC4-5D6E-409C-BE32-E72D297353CC}">
                <c16:uniqueId val="{0000003B-E0AF-4FFA-87A5-C6F0DFC06A47}"/>
              </c:ext>
            </c:extLst>
          </c:dPt>
          <c:dPt>
            <c:idx val="17"/>
            <c:bubble3D val="0"/>
            <c:extLst>
              <c:ext xmlns:c16="http://schemas.microsoft.com/office/drawing/2014/chart" uri="{C3380CC4-5D6E-409C-BE32-E72D297353CC}">
                <c16:uniqueId val="{0000003C-E0AF-4FFA-87A5-C6F0DFC06A47}"/>
              </c:ext>
            </c:extLst>
          </c:dPt>
          <c:dPt>
            <c:idx val="19"/>
            <c:bubble3D val="0"/>
            <c:extLst>
              <c:ext xmlns:c16="http://schemas.microsoft.com/office/drawing/2014/chart" uri="{C3380CC4-5D6E-409C-BE32-E72D297353CC}">
                <c16:uniqueId val="{0000003D-E0AF-4FFA-87A5-C6F0DFC06A47}"/>
              </c:ext>
            </c:extLst>
          </c:dPt>
          <c:dPt>
            <c:idx val="21"/>
            <c:bubble3D val="0"/>
            <c:extLst>
              <c:ext xmlns:c16="http://schemas.microsoft.com/office/drawing/2014/chart" uri="{C3380CC4-5D6E-409C-BE32-E72D297353CC}">
                <c16:uniqueId val="{0000003E-E0AF-4FFA-87A5-C6F0DFC06A47}"/>
              </c:ext>
            </c:extLst>
          </c:dPt>
          <c:dPt>
            <c:idx val="23"/>
            <c:bubble3D val="0"/>
            <c:extLst>
              <c:ext xmlns:c16="http://schemas.microsoft.com/office/drawing/2014/chart" uri="{C3380CC4-5D6E-409C-BE32-E72D297353CC}">
                <c16:uniqueId val="{0000003F-E0AF-4FFA-87A5-C6F0DFC06A4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0.4</c:v>
                </c:pt>
                <c:pt idx="2">
                  <c:v>-0.76</c:v>
                </c:pt>
                <c:pt idx="3">
                  <c:v>-0.63</c:v>
                </c:pt>
                <c:pt idx="4">
                  <c:v>-10.16</c:v>
                </c:pt>
                <c:pt idx="5">
                  <c:v>-10.09</c:v>
                </c:pt>
                <c:pt idx="6">
                  <c:v>-2.4500000000000002</c:v>
                </c:pt>
                <c:pt idx="7">
                  <c:v>-2.72</c:v>
                </c:pt>
                <c:pt idx="8">
                  <c:v>-1.04</c:v>
                </c:pt>
                <c:pt idx="9">
                  <c:v>-0.43</c:v>
                </c:pt>
                <c:pt idx="10">
                  <c:v>3.59</c:v>
                </c:pt>
                <c:pt idx="11">
                  <c:v>6.1</c:v>
                </c:pt>
                <c:pt idx="12">
                  <c:v>1.91</c:v>
                </c:pt>
                <c:pt idx="13">
                  <c:v>6.06</c:v>
                </c:pt>
                <c:pt idx="14">
                  <c:v>6.08</c:v>
                </c:pt>
                <c:pt idx="15">
                  <c:v>1.1200000000000001</c:v>
                </c:pt>
                <c:pt idx="16">
                  <c:v>1.01</c:v>
                </c:pt>
                <c:pt idx="17">
                  <c:v>0.35</c:v>
                </c:pt>
                <c:pt idx="18">
                  <c:v>0.28000000000000003</c:v>
                </c:pt>
                <c:pt idx="19">
                  <c:v>0.14000000000000001</c:v>
                </c:pt>
                <c:pt idx="20">
                  <c:v>0.06</c:v>
                </c:pt>
                <c:pt idx="21">
                  <c:v>10.83</c:v>
                </c:pt>
                <c:pt idx="22">
                  <c:v>10.64</c:v>
                </c:pt>
                <c:pt idx="23">
                  <c:v>11.75</c:v>
                </c:pt>
                <c:pt idx="24">
                  <c:v>11.75</c:v>
                </c:pt>
              </c:numCache>
            </c:numRef>
          </c:val>
          <c:smooth val="0"/>
          <c:extLst>
            <c:ext xmlns:c16="http://schemas.microsoft.com/office/drawing/2014/chart" uri="{C3380CC4-5D6E-409C-BE32-E72D297353CC}">
              <c16:uniqueId val="{00000040-E0AF-4FFA-87A5-C6F0DFC06A4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1-E0AF-4FFA-87A5-C6F0DFC06A47}"/>
              </c:ext>
            </c:extLst>
          </c:dPt>
          <c:dPt>
            <c:idx val="2"/>
            <c:marker>
              <c:symbol val="circle"/>
              <c:size val="7"/>
            </c:marker>
            <c:bubble3D val="0"/>
            <c:extLst>
              <c:ext xmlns:c16="http://schemas.microsoft.com/office/drawing/2014/chart" uri="{C3380CC4-5D6E-409C-BE32-E72D297353CC}">
                <c16:uniqueId val="{00000049-2018-4ADC-84A9-FCB26F7198DA}"/>
              </c:ext>
            </c:extLst>
          </c:dPt>
          <c:dPt>
            <c:idx val="3"/>
            <c:marker>
              <c:symbol val="circle"/>
              <c:size val="7"/>
            </c:marker>
            <c:bubble3D val="0"/>
            <c:extLst>
              <c:ext xmlns:c16="http://schemas.microsoft.com/office/drawing/2014/chart" uri="{C3380CC4-5D6E-409C-BE32-E72D297353CC}">
                <c16:uniqueId val="{00000042-E0AF-4FFA-87A5-C6F0DFC06A47}"/>
              </c:ext>
            </c:extLst>
          </c:dPt>
          <c:dPt>
            <c:idx val="5"/>
            <c:marker>
              <c:symbol val="circle"/>
              <c:size val="7"/>
            </c:marker>
            <c:bubble3D val="0"/>
            <c:extLst>
              <c:ext xmlns:c16="http://schemas.microsoft.com/office/drawing/2014/chart" uri="{C3380CC4-5D6E-409C-BE32-E72D297353CC}">
                <c16:uniqueId val="{00000043-E0AF-4FFA-87A5-C6F0DFC06A47}"/>
              </c:ext>
            </c:extLst>
          </c:dPt>
          <c:dPt>
            <c:idx val="7"/>
            <c:marker>
              <c:symbol val="circle"/>
              <c:size val="7"/>
            </c:marker>
            <c:bubble3D val="0"/>
            <c:extLst>
              <c:ext xmlns:c16="http://schemas.microsoft.com/office/drawing/2014/chart" uri="{C3380CC4-5D6E-409C-BE32-E72D297353CC}">
                <c16:uniqueId val="{00000044-E0AF-4FFA-87A5-C6F0DFC06A47}"/>
              </c:ext>
            </c:extLst>
          </c:dPt>
          <c:dPt>
            <c:idx val="9"/>
            <c:marker>
              <c:symbol val="circle"/>
              <c:size val="7"/>
            </c:marker>
            <c:bubble3D val="0"/>
            <c:extLst>
              <c:ext xmlns:c16="http://schemas.microsoft.com/office/drawing/2014/chart" uri="{C3380CC4-5D6E-409C-BE32-E72D297353CC}">
                <c16:uniqueId val="{00000045-E0AF-4FFA-87A5-C6F0DFC06A47}"/>
              </c:ext>
            </c:extLst>
          </c:dPt>
          <c:dPt>
            <c:idx val="11"/>
            <c:marker>
              <c:symbol val="circle"/>
              <c:size val="7"/>
            </c:marker>
            <c:bubble3D val="0"/>
            <c:extLst>
              <c:ext xmlns:c16="http://schemas.microsoft.com/office/drawing/2014/chart" uri="{C3380CC4-5D6E-409C-BE32-E72D297353CC}">
                <c16:uniqueId val="{00000046-E0AF-4FFA-87A5-C6F0DFC06A47}"/>
              </c:ext>
            </c:extLst>
          </c:dPt>
          <c:dPt>
            <c:idx val="13"/>
            <c:marker>
              <c:symbol val="circle"/>
              <c:size val="7"/>
            </c:marker>
            <c:bubble3D val="0"/>
            <c:extLst>
              <c:ext xmlns:c16="http://schemas.microsoft.com/office/drawing/2014/chart" uri="{C3380CC4-5D6E-409C-BE32-E72D297353CC}">
                <c16:uniqueId val="{00000047-E0AF-4FFA-87A5-C6F0DFC06A47}"/>
              </c:ext>
            </c:extLst>
          </c:dPt>
          <c:dPt>
            <c:idx val="15"/>
            <c:marker>
              <c:symbol val="circle"/>
              <c:size val="7"/>
            </c:marker>
            <c:bubble3D val="0"/>
            <c:extLst>
              <c:ext xmlns:c16="http://schemas.microsoft.com/office/drawing/2014/chart" uri="{C3380CC4-5D6E-409C-BE32-E72D297353CC}">
                <c16:uniqueId val="{0000004C-E0AF-4FFA-87A5-C6F0DFC06A47}"/>
              </c:ext>
            </c:extLst>
          </c:dPt>
          <c:dPt>
            <c:idx val="17"/>
            <c:marker>
              <c:symbol val="circle"/>
              <c:size val="7"/>
            </c:marker>
            <c:bubble3D val="0"/>
            <c:extLst>
              <c:ext xmlns:c16="http://schemas.microsoft.com/office/drawing/2014/chart" uri="{C3380CC4-5D6E-409C-BE32-E72D297353CC}">
                <c16:uniqueId val="{00000044-6B4A-4B55-AD71-97918134C347}"/>
              </c:ext>
            </c:extLst>
          </c:dPt>
          <c:dPt>
            <c:idx val="19"/>
            <c:marker>
              <c:symbol val="circle"/>
              <c:size val="7"/>
            </c:marker>
            <c:bubble3D val="0"/>
            <c:spPr>
              <a:ln w="28575">
                <a:solidFill>
                  <a:srgbClr val="FF9933"/>
                </a:solidFill>
              </a:ln>
            </c:spPr>
            <c:extLst>
              <c:ext xmlns:c16="http://schemas.microsoft.com/office/drawing/2014/chart" uri="{C3380CC4-5D6E-409C-BE32-E72D297353CC}">
                <c16:uniqueId val="{00000045-ECEA-4FE8-B8AF-8E1036F988DA}"/>
              </c:ext>
            </c:extLst>
          </c:dPt>
          <c:dPt>
            <c:idx val="21"/>
            <c:marker>
              <c:symbol val="circle"/>
              <c:size val="7"/>
            </c:marker>
            <c:bubble3D val="0"/>
            <c:extLst>
              <c:ext xmlns:c16="http://schemas.microsoft.com/office/drawing/2014/chart" uri="{C3380CC4-5D6E-409C-BE32-E72D297353CC}">
                <c16:uniqueId val="{00000047-D2E1-4DBB-A454-C8CB930A58BC}"/>
              </c:ext>
            </c:extLst>
          </c:dPt>
          <c:dPt>
            <c:idx val="23"/>
            <c:marker>
              <c:symbol val="circle"/>
              <c:size val="7"/>
            </c:marker>
            <c:bubble3D val="0"/>
            <c:extLst>
              <c:ext xmlns:c16="http://schemas.microsoft.com/office/drawing/2014/chart" uri="{C3380CC4-5D6E-409C-BE32-E72D297353CC}">
                <c16:uniqueId val="{00000048-8A73-45DD-B39B-42A3014A881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0.65</c:v>
                </c:pt>
                <c:pt idx="2">
                  <c:v>0.67</c:v>
                </c:pt>
              </c:numCache>
            </c:numRef>
          </c:val>
          <c:smooth val="0"/>
          <c:extLst>
            <c:ext xmlns:c16="http://schemas.microsoft.com/office/drawing/2014/chart" uri="{C3380CC4-5D6E-409C-BE32-E72D297353CC}">
              <c16:uniqueId val="{0000004B-E0AF-4FFA-87A5-C6F0DFC06A47}"/>
            </c:ext>
          </c:extLst>
        </c:ser>
        <c:dLbls>
          <c:showLegendKey val="0"/>
          <c:showVal val="0"/>
          <c:showCatName val="0"/>
          <c:showSerName val="0"/>
          <c:showPercent val="0"/>
          <c:showBubbleSize val="0"/>
        </c:dLbls>
        <c:marker val="1"/>
        <c:smooth val="0"/>
        <c:axId val="567521376"/>
        <c:axId val="567531960"/>
      </c:lineChart>
      <c:catAx>
        <c:axId val="567521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567531960"/>
        <c:crosses val="autoZero"/>
        <c:auto val="1"/>
        <c:lblAlgn val="ctr"/>
        <c:lblOffset val="100"/>
        <c:tickLblSkip val="1"/>
        <c:tickMarkSkip val="1"/>
        <c:noMultiLvlLbl val="0"/>
      </c:catAx>
      <c:valAx>
        <c:axId val="567531960"/>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21376"/>
        <c:crosses val="autoZero"/>
        <c:crossBetween val="between"/>
        <c:majorUnit val="10"/>
      </c:valAx>
      <c:spPr>
        <a:noFill/>
        <a:ln w="25400">
          <a:noFill/>
        </a:ln>
      </c:spPr>
    </c:plotArea>
    <c:legend>
      <c:legendPos val="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50369892807597E-2"/>
          <c:y val="7.2735640130482268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5BF4-43B6-BB39-952A1764ABF2}"/>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5BF4-43B6-BB39-952A1764ABF2}"/>
              </c:ext>
            </c:extLst>
          </c:dPt>
          <c:dPt>
            <c:idx val="2"/>
            <c:marker>
              <c:symbol val="circle"/>
              <c:size val="10"/>
            </c:marker>
            <c:bubble3D val="0"/>
            <c:extLst>
              <c:ext xmlns:c16="http://schemas.microsoft.com/office/drawing/2014/chart" uri="{C3380CC4-5D6E-409C-BE32-E72D297353CC}">
                <c16:uniqueId val="{00000002-5BF4-43B6-BB39-952A1764ABF2}"/>
              </c:ext>
            </c:extLst>
          </c:dPt>
          <c:dPt>
            <c:idx val="4"/>
            <c:marker>
              <c:symbol val="circle"/>
              <c:size val="10"/>
            </c:marker>
            <c:bubble3D val="0"/>
            <c:extLst>
              <c:ext xmlns:c16="http://schemas.microsoft.com/office/drawing/2014/chart" uri="{C3380CC4-5D6E-409C-BE32-E72D297353CC}">
                <c16:uniqueId val="{00000003-5BF4-43B6-BB39-952A1764ABF2}"/>
              </c:ext>
            </c:extLst>
          </c:dPt>
          <c:dPt>
            <c:idx val="6"/>
            <c:marker>
              <c:symbol val="circle"/>
              <c:size val="10"/>
            </c:marker>
            <c:bubble3D val="0"/>
            <c:extLst>
              <c:ext xmlns:c16="http://schemas.microsoft.com/office/drawing/2014/chart" uri="{C3380CC4-5D6E-409C-BE32-E72D297353CC}">
                <c16:uniqueId val="{00000004-5BF4-43B6-BB39-952A1764ABF2}"/>
              </c:ext>
            </c:extLst>
          </c:dPt>
          <c:dPt>
            <c:idx val="8"/>
            <c:marker>
              <c:symbol val="circle"/>
              <c:size val="10"/>
            </c:marker>
            <c:bubble3D val="0"/>
            <c:extLst>
              <c:ext xmlns:c16="http://schemas.microsoft.com/office/drawing/2014/chart" uri="{C3380CC4-5D6E-409C-BE32-E72D297353CC}">
                <c16:uniqueId val="{00000005-5BF4-43B6-BB39-952A1764ABF2}"/>
              </c:ext>
            </c:extLst>
          </c:dPt>
          <c:dPt>
            <c:idx val="10"/>
            <c:marker>
              <c:symbol val="circle"/>
              <c:size val="9"/>
            </c:marker>
            <c:bubble3D val="0"/>
            <c:extLst>
              <c:ext xmlns:c16="http://schemas.microsoft.com/office/drawing/2014/chart" uri="{C3380CC4-5D6E-409C-BE32-E72D297353CC}">
                <c16:uniqueId val="{00000006-5BF4-43B6-BB39-952A1764ABF2}"/>
              </c:ext>
            </c:extLst>
          </c:dPt>
          <c:dPt>
            <c:idx val="12"/>
            <c:marker>
              <c:symbol val="circle"/>
              <c:size val="10"/>
            </c:marker>
            <c:bubble3D val="0"/>
            <c:extLst>
              <c:ext xmlns:c16="http://schemas.microsoft.com/office/drawing/2014/chart" uri="{C3380CC4-5D6E-409C-BE32-E72D297353CC}">
                <c16:uniqueId val="{00000007-5BF4-43B6-BB39-952A1764ABF2}"/>
              </c:ext>
            </c:extLst>
          </c:dPt>
          <c:dPt>
            <c:idx val="14"/>
            <c:marker>
              <c:symbol val="circle"/>
              <c:size val="10"/>
            </c:marker>
            <c:bubble3D val="0"/>
            <c:extLst>
              <c:ext xmlns:c16="http://schemas.microsoft.com/office/drawing/2014/chart" uri="{C3380CC4-5D6E-409C-BE32-E72D297353CC}">
                <c16:uniqueId val="{00000008-5BF4-43B6-BB39-952A1764ABF2}"/>
              </c:ext>
            </c:extLst>
          </c:dPt>
          <c:dPt>
            <c:idx val="16"/>
            <c:marker>
              <c:symbol val="circle"/>
              <c:size val="10"/>
            </c:marker>
            <c:bubble3D val="0"/>
            <c:extLst>
              <c:ext xmlns:c16="http://schemas.microsoft.com/office/drawing/2014/chart" uri="{C3380CC4-5D6E-409C-BE32-E72D297353CC}">
                <c16:uniqueId val="{00000009-5BF4-43B6-BB39-952A1764ABF2}"/>
              </c:ext>
            </c:extLst>
          </c:dPt>
          <c:dPt>
            <c:idx val="18"/>
            <c:marker>
              <c:symbol val="circle"/>
              <c:size val="10"/>
            </c:marker>
            <c:bubble3D val="0"/>
            <c:extLst>
              <c:ext xmlns:c16="http://schemas.microsoft.com/office/drawing/2014/chart" uri="{C3380CC4-5D6E-409C-BE32-E72D297353CC}">
                <c16:uniqueId val="{0000000A-5BF4-43B6-BB39-952A1764ABF2}"/>
              </c:ext>
            </c:extLst>
          </c:dPt>
          <c:dPt>
            <c:idx val="20"/>
            <c:marker>
              <c:symbol val="circle"/>
              <c:size val="10"/>
            </c:marker>
            <c:bubble3D val="0"/>
            <c:extLst>
              <c:ext xmlns:c16="http://schemas.microsoft.com/office/drawing/2014/chart" uri="{C3380CC4-5D6E-409C-BE32-E72D297353CC}">
                <c16:uniqueId val="{0000000B-5BF4-43B6-BB39-952A1764ABF2}"/>
              </c:ext>
            </c:extLst>
          </c:dPt>
          <c:dPt>
            <c:idx val="22"/>
            <c:marker>
              <c:symbol val="circle"/>
              <c:size val="10"/>
            </c:marker>
            <c:bubble3D val="0"/>
            <c:extLst>
              <c:ext xmlns:c16="http://schemas.microsoft.com/office/drawing/2014/chart" uri="{C3380CC4-5D6E-409C-BE32-E72D297353CC}">
                <c16:uniqueId val="{0000000C-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5BF4-43B6-BB39-952A1764ABF2}"/>
            </c:ext>
          </c:extLst>
        </c:ser>
        <c:ser>
          <c:idx val="2"/>
          <c:order val="2"/>
          <c:tx>
            <c:strRef>
              <c:f>Sheet1!$A$4</c:f>
              <c:strCache>
                <c:ptCount val="1"/>
                <c:pt idx="0">
                  <c:v>Y2015</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5BF4-43B6-BB39-952A1764ABF2}"/>
              </c:ext>
            </c:extLst>
          </c:dPt>
          <c:dPt>
            <c:idx val="3"/>
            <c:marker>
              <c:symbol val="circle"/>
              <c:size val="7"/>
            </c:marker>
            <c:bubble3D val="0"/>
            <c:extLst>
              <c:ext xmlns:c16="http://schemas.microsoft.com/office/drawing/2014/chart" uri="{C3380CC4-5D6E-409C-BE32-E72D297353CC}">
                <c16:uniqueId val="{0000000F-5BF4-43B6-BB39-952A1764ABF2}"/>
              </c:ext>
            </c:extLst>
          </c:dPt>
          <c:dPt>
            <c:idx val="5"/>
            <c:marker>
              <c:symbol val="circle"/>
              <c:size val="7"/>
            </c:marker>
            <c:bubble3D val="0"/>
            <c:extLst>
              <c:ext xmlns:c16="http://schemas.microsoft.com/office/drawing/2014/chart" uri="{C3380CC4-5D6E-409C-BE32-E72D297353CC}">
                <c16:uniqueId val="{00000010-5BF4-43B6-BB39-952A1764ABF2}"/>
              </c:ext>
            </c:extLst>
          </c:dPt>
          <c:dPt>
            <c:idx val="7"/>
            <c:marker>
              <c:symbol val="circle"/>
              <c:size val="7"/>
            </c:marker>
            <c:bubble3D val="0"/>
            <c:extLst>
              <c:ext xmlns:c16="http://schemas.microsoft.com/office/drawing/2014/chart" uri="{C3380CC4-5D6E-409C-BE32-E72D297353CC}">
                <c16:uniqueId val="{00000011-5BF4-43B6-BB39-952A1764ABF2}"/>
              </c:ext>
            </c:extLst>
          </c:dPt>
          <c:dPt>
            <c:idx val="9"/>
            <c:marker>
              <c:symbol val="circle"/>
              <c:size val="7"/>
            </c:marker>
            <c:bubble3D val="0"/>
            <c:extLst>
              <c:ext xmlns:c16="http://schemas.microsoft.com/office/drawing/2014/chart" uri="{C3380CC4-5D6E-409C-BE32-E72D297353CC}">
                <c16:uniqueId val="{00000012-5BF4-43B6-BB39-952A1764ABF2}"/>
              </c:ext>
            </c:extLst>
          </c:dPt>
          <c:dPt>
            <c:idx val="11"/>
            <c:marker>
              <c:symbol val="circle"/>
              <c:size val="7"/>
            </c:marker>
            <c:bubble3D val="0"/>
            <c:extLst>
              <c:ext xmlns:c16="http://schemas.microsoft.com/office/drawing/2014/chart" uri="{C3380CC4-5D6E-409C-BE32-E72D297353CC}">
                <c16:uniqueId val="{00000013-5BF4-43B6-BB39-952A1764ABF2}"/>
              </c:ext>
            </c:extLst>
          </c:dPt>
          <c:dPt>
            <c:idx val="13"/>
            <c:marker>
              <c:symbol val="circle"/>
              <c:size val="7"/>
            </c:marker>
            <c:bubble3D val="0"/>
            <c:extLst>
              <c:ext xmlns:c16="http://schemas.microsoft.com/office/drawing/2014/chart" uri="{C3380CC4-5D6E-409C-BE32-E72D297353CC}">
                <c16:uniqueId val="{00000014-5BF4-43B6-BB39-952A1764ABF2}"/>
              </c:ext>
            </c:extLst>
          </c:dPt>
          <c:dPt>
            <c:idx val="15"/>
            <c:marker>
              <c:symbol val="circle"/>
              <c:size val="7"/>
            </c:marker>
            <c:bubble3D val="0"/>
            <c:extLst>
              <c:ext xmlns:c16="http://schemas.microsoft.com/office/drawing/2014/chart" uri="{C3380CC4-5D6E-409C-BE32-E72D297353CC}">
                <c16:uniqueId val="{00000015-5BF4-43B6-BB39-952A1764ABF2}"/>
              </c:ext>
            </c:extLst>
          </c:dPt>
          <c:dPt>
            <c:idx val="17"/>
            <c:marker>
              <c:symbol val="circle"/>
              <c:size val="7"/>
            </c:marker>
            <c:bubble3D val="0"/>
            <c:extLst>
              <c:ext xmlns:c16="http://schemas.microsoft.com/office/drawing/2014/chart" uri="{C3380CC4-5D6E-409C-BE32-E72D297353CC}">
                <c16:uniqueId val="{00000016-5BF4-43B6-BB39-952A1764ABF2}"/>
              </c:ext>
            </c:extLst>
          </c:dPt>
          <c:dPt>
            <c:idx val="19"/>
            <c:marker>
              <c:symbol val="circle"/>
              <c:size val="7"/>
            </c:marker>
            <c:bubble3D val="0"/>
            <c:extLst>
              <c:ext xmlns:c16="http://schemas.microsoft.com/office/drawing/2014/chart" uri="{C3380CC4-5D6E-409C-BE32-E72D297353CC}">
                <c16:uniqueId val="{00000017-5BF4-43B6-BB39-952A1764ABF2}"/>
              </c:ext>
            </c:extLst>
          </c:dPt>
          <c:dPt>
            <c:idx val="21"/>
            <c:marker>
              <c:symbol val="circle"/>
              <c:size val="7"/>
            </c:marker>
            <c:bubble3D val="0"/>
            <c:extLst>
              <c:ext xmlns:c16="http://schemas.microsoft.com/office/drawing/2014/chart" uri="{C3380CC4-5D6E-409C-BE32-E72D297353CC}">
                <c16:uniqueId val="{00000018-5BF4-43B6-BB39-952A1764ABF2}"/>
              </c:ext>
            </c:extLst>
          </c:dPt>
          <c:dPt>
            <c:idx val="23"/>
            <c:marker>
              <c:symbol val="circle"/>
              <c:size val="7"/>
            </c:marker>
            <c:bubble3D val="0"/>
            <c:extLst>
              <c:ext xmlns:c16="http://schemas.microsoft.com/office/drawing/2014/chart" uri="{C3380CC4-5D6E-409C-BE32-E72D297353CC}">
                <c16:uniqueId val="{00000019-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extLst>
            <c:ext xmlns:c16="http://schemas.microsoft.com/office/drawing/2014/chart" uri="{C3380CC4-5D6E-409C-BE32-E72D297353CC}">
              <c16:uniqueId val="{0000001A-5BF4-43B6-BB39-952A1764ABF2}"/>
            </c:ext>
          </c:extLst>
        </c:ser>
        <c:ser>
          <c:idx val="3"/>
          <c:order val="3"/>
          <c:tx>
            <c:strRef>
              <c:f>Sheet1!$A$5</c:f>
              <c:strCache>
                <c:ptCount val="1"/>
                <c:pt idx="0">
                  <c:v>Y2016</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5BF4-43B6-BB39-952A1764ABF2}"/>
              </c:ext>
            </c:extLst>
          </c:dPt>
          <c:dPt>
            <c:idx val="3"/>
            <c:marker>
              <c:symbol val="circle"/>
              <c:size val="7"/>
            </c:marker>
            <c:bubble3D val="0"/>
            <c:extLst>
              <c:ext xmlns:c16="http://schemas.microsoft.com/office/drawing/2014/chart" uri="{C3380CC4-5D6E-409C-BE32-E72D297353CC}">
                <c16:uniqueId val="{0000001C-5BF4-43B6-BB39-952A1764ABF2}"/>
              </c:ext>
            </c:extLst>
          </c:dPt>
          <c:dPt>
            <c:idx val="5"/>
            <c:marker>
              <c:symbol val="circle"/>
              <c:size val="7"/>
            </c:marker>
            <c:bubble3D val="0"/>
            <c:extLst>
              <c:ext xmlns:c16="http://schemas.microsoft.com/office/drawing/2014/chart" uri="{C3380CC4-5D6E-409C-BE32-E72D297353CC}">
                <c16:uniqueId val="{0000001D-5BF4-43B6-BB39-952A1764ABF2}"/>
              </c:ext>
            </c:extLst>
          </c:dPt>
          <c:dPt>
            <c:idx val="7"/>
            <c:marker>
              <c:symbol val="circle"/>
              <c:size val="7"/>
            </c:marker>
            <c:bubble3D val="0"/>
            <c:extLst>
              <c:ext xmlns:c16="http://schemas.microsoft.com/office/drawing/2014/chart" uri="{C3380CC4-5D6E-409C-BE32-E72D297353CC}">
                <c16:uniqueId val="{0000001E-5BF4-43B6-BB39-952A1764ABF2}"/>
              </c:ext>
            </c:extLst>
          </c:dPt>
          <c:dPt>
            <c:idx val="9"/>
            <c:marker>
              <c:symbol val="circle"/>
              <c:size val="7"/>
            </c:marker>
            <c:bubble3D val="0"/>
            <c:extLst>
              <c:ext xmlns:c16="http://schemas.microsoft.com/office/drawing/2014/chart" uri="{C3380CC4-5D6E-409C-BE32-E72D297353CC}">
                <c16:uniqueId val="{0000001F-5BF4-43B6-BB39-952A1764ABF2}"/>
              </c:ext>
            </c:extLst>
          </c:dPt>
          <c:dPt>
            <c:idx val="11"/>
            <c:marker>
              <c:symbol val="circle"/>
              <c:size val="7"/>
            </c:marker>
            <c:bubble3D val="0"/>
            <c:extLst>
              <c:ext xmlns:c16="http://schemas.microsoft.com/office/drawing/2014/chart" uri="{C3380CC4-5D6E-409C-BE32-E72D297353CC}">
                <c16:uniqueId val="{00000020-5BF4-43B6-BB39-952A1764ABF2}"/>
              </c:ext>
            </c:extLst>
          </c:dPt>
          <c:dPt>
            <c:idx val="13"/>
            <c:marker>
              <c:symbol val="circle"/>
              <c:size val="7"/>
            </c:marker>
            <c:bubble3D val="0"/>
            <c:extLst>
              <c:ext xmlns:c16="http://schemas.microsoft.com/office/drawing/2014/chart" uri="{C3380CC4-5D6E-409C-BE32-E72D297353CC}">
                <c16:uniqueId val="{00000021-5BF4-43B6-BB39-952A1764ABF2}"/>
              </c:ext>
            </c:extLst>
          </c:dPt>
          <c:dPt>
            <c:idx val="15"/>
            <c:marker>
              <c:symbol val="circle"/>
              <c:size val="7"/>
            </c:marker>
            <c:bubble3D val="0"/>
            <c:extLst>
              <c:ext xmlns:c16="http://schemas.microsoft.com/office/drawing/2014/chart" uri="{C3380CC4-5D6E-409C-BE32-E72D297353CC}">
                <c16:uniqueId val="{00000022-5BF4-43B6-BB39-952A1764ABF2}"/>
              </c:ext>
            </c:extLst>
          </c:dPt>
          <c:dPt>
            <c:idx val="17"/>
            <c:marker>
              <c:symbol val="circle"/>
              <c:size val="7"/>
            </c:marker>
            <c:bubble3D val="0"/>
            <c:extLst>
              <c:ext xmlns:c16="http://schemas.microsoft.com/office/drawing/2014/chart" uri="{C3380CC4-5D6E-409C-BE32-E72D297353CC}">
                <c16:uniqueId val="{00000023-5BF4-43B6-BB39-952A1764ABF2}"/>
              </c:ext>
            </c:extLst>
          </c:dPt>
          <c:dPt>
            <c:idx val="19"/>
            <c:marker>
              <c:symbol val="circle"/>
              <c:size val="7"/>
            </c:marker>
            <c:bubble3D val="0"/>
            <c:extLst>
              <c:ext xmlns:c16="http://schemas.microsoft.com/office/drawing/2014/chart" uri="{C3380CC4-5D6E-409C-BE32-E72D297353CC}">
                <c16:uniqueId val="{00000024-5BF4-43B6-BB39-952A1764ABF2}"/>
              </c:ext>
            </c:extLst>
          </c:dPt>
          <c:dPt>
            <c:idx val="21"/>
            <c:marker>
              <c:symbol val="circle"/>
              <c:size val="7"/>
            </c:marker>
            <c:bubble3D val="0"/>
            <c:extLst>
              <c:ext xmlns:c16="http://schemas.microsoft.com/office/drawing/2014/chart" uri="{C3380CC4-5D6E-409C-BE32-E72D297353CC}">
                <c16:uniqueId val="{00000025-5BF4-43B6-BB39-952A1764ABF2}"/>
              </c:ext>
            </c:extLst>
          </c:dPt>
          <c:dPt>
            <c:idx val="23"/>
            <c:marker>
              <c:symbol val="circle"/>
              <c:size val="7"/>
            </c:marker>
            <c:bubble3D val="0"/>
            <c:extLst>
              <c:ext xmlns:c16="http://schemas.microsoft.com/office/drawing/2014/chart" uri="{C3380CC4-5D6E-409C-BE32-E72D297353CC}">
                <c16:uniqueId val="{00000026-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extLst>
            <c:ext xmlns:c16="http://schemas.microsoft.com/office/drawing/2014/chart" uri="{C3380CC4-5D6E-409C-BE32-E72D297353CC}">
              <c16:uniqueId val="{00000027-5BF4-43B6-BB39-952A1764ABF2}"/>
            </c:ext>
          </c:extLst>
        </c:ser>
        <c:ser>
          <c:idx val="4"/>
          <c:order val="4"/>
          <c:tx>
            <c:strRef>
              <c:f>Sheet1!$A$6</c:f>
              <c:strCache>
                <c:ptCount val="1"/>
                <c:pt idx="0">
                  <c:v>Y2017</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5BF4-43B6-BB39-952A1764ABF2}"/>
              </c:ext>
            </c:extLst>
          </c:dPt>
          <c:dPt>
            <c:idx val="3"/>
            <c:marker>
              <c:symbol val="circle"/>
              <c:size val="7"/>
            </c:marker>
            <c:bubble3D val="0"/>
            <c:extLst>
              <c:ext xmlns:c16="http://schemas.microsoft.com/office/drawing/2014/chart" uri="{C3380CC4-5D6E-409C-BE32-E72D297353CC}">
                <c16:uniqueId val="{00000029-5BF4-43B6-BB39-952A1764ABF2}"/>
              </c:ext>
            </c:extLst>
          </c:dPt>
          <c:dPt>
            <c:idx val="5"/>
            <c:marker>
              <c:symbol val="circle"/>
              <c:size val="7"/>
            </c:marker>
            <c:bubble3D val="0"/>
            <c:extLst>
              <c:ext xmlns:c16="http://schemas.microsoft.com/office/drawing/2014/chart" uri="{C3380CC4-5D6E-409C-BE32-E72D297353CC}">
                <c16:uniqueId val="{0000002A-5BF4-43B6-BB39-952A1764ABF2}"/>
              </c:ext>
            </c:extLst>
          </c:dPt>
          <c:dPt>
            <c:idx val="7"/>
            <c:marker>
              <c:symbol val="circle"/>
              <c:size val="7"/>
            </c:marker>
            <c:bubble3D val="0"/>
            <c:extLst>
              <c:ext xmlns:c16="http://schemas.microsoft.com/office/drawing/2014/chart" uri="{C3380CC4-5D6E-409C-BE32-E72D297353CC}">
                <c16:uniqueId val="{0000002B-5BF4-43B6-BB39-952A1764ABF2}"/>
              </c:ext>
            </c:extLst>
          </c:dPt>
          <c:dPt>
            <c:idx val="9"/>
            <c:marker>
              <c:symbol val="circle"/>
              <c:size val="7"/>
            </c:marker>
            <c:bubble3D val="0"/>
            <c:extLst>
              <c:ext xmlns:c16="http://schemas.microsoft.com/office/drawing/2014/chart" uri="{C3380CC4-5D6E-409C-BE32-E72D297353CC}">
                <c16:uniqueId val="{0000002C-5BF4-43B6-BB39-952A1764ABF2}"/>
              </c:ext>
            </c:extLst>
          </c:dPt>
          <c:dPt>
            <c:idx val="11"/>
            <c:marker>
              <c:symbol val="circle"/>
              <c:size val="7"/>
            </c:marker>
            <c:bubble3D val="0"/>
            <c:extLst>
              <c:ext xmlns:c16="http://schemas.microsoft.com/office/drawing/2014/chart" uri="{C3380CC4-5D6E-409C-BE32-E72D297353CC}">
                <c16:uniqueId val="{0000002D-5BF4-43B6-BB39-952A1764ABF2}"/>
              </c:ext>
            </c:extLst>
          </c:dPt>
          <c:dPt>
            <c:idx val="13"/>
            <c:marker>
              <c:symbol val="circle"/>
              <c:size val="7"/>
            </c:marker>
            <c:bubble3D val="0"/>
            <c:extLst>
              <c:ext xmlns:c16="http://schemas.microsoft.com/office/drawing/2014/chart" uri="{C3380CC4-5D6E-409C-BE32-E72D297353CC}">
                <c16:uniqueId val="{0000002E-5BF4-43B6-BB39-952A1764ABF2}"/>
              </c:ext>
            </c:extLst>
          </c:dPt>
          <c:dPt>
            <c:idx val="15"/>
            <c:marker>
              <c:symbol val="circle"/>
              <c:size val="7"/>
            </c:marker>
            <c:bubble3D val="0"/>
            <c:extLst>
              <c:ext xmlns:c16="http://schemas.microsoft.com/office/drawing/2014/chart" uri="{C3380CC4-5D6E-409C-BE32-E72D297353CC}">
                <c16:uniqueId val="{0000002F-5BF4-43B6-BB39-952A1764ABF2}"/>
              </c:ext>
            </c:extLst>
          </c:dPt>
          <c:dPt>
            <c:idx val="17"/>
            <c:marker>
              <c:symbol val="circle"/>
              <c:size val="7"/>
            </c:marker>
            <c:bubble3D val="0"/>
            <c:extLst>
              <c:ext xmlns:c16="http://schemas.microsoft.com/office/drawing/2014/chart" uri="{C3380CC4-5D6E-409C-BE32-E72D297353CC}">
                <c16:uniqueId val="{00000030-5BF4-43B6-BB39-952A1764ABF2}"/>
              </c:ext>
            </c:extLst>
          </c:dPt>
          <c:dPt>
            <c:idx val="19"/>
            <c:marker>
              <c:symbol val="circle"/>
              <c:size val="7"/>
            </c:marker>
            <c:bubble3D val="0"/>
            <c:extLst>
              <c:ext xmlns:c16="http://schemas.microsoft.com/office/drawing/2014/chart" uri="{C3380CC4-5D6E-409C-BE32-E72D297353CC}">
                <c16:uniqueId val="{00000031-5BF4-43B6-BB39-952A1764ABF2}"/>
              </c:ext>
            </c:extLst>
          </c:dPt>
          <c:dPt>
            <c:idx val="21"/>
            <c:marker>
              <c:symbol val="circle"/>
              <c:size val="7"/>
            </c:marker>
            <c:bubble3D val="0"/>
            <c:extLst>
              <c:ext xmlns:c16="http://schemas.microsoft.com/office/drawing/2014/chart" uri="{C3380CC4-5D6E-409C-BE32-E72D297353CC}">
                <c16:uniqueId val="{00000032-5BF4-43B6-BB39-952A1764ABF2}"/>
              </c:ext>
            </c:extLst>
          </c:dPt>
          <c:dPt>
            <c:idx val="23"/>
            <c:marker>
              <c:symbol val="circle"/>
              <c:size val="7"/>
            </c:marker>
            <c:bubble3D val="0"/>
            <c:extLst>
              <c:ext xmlns:c16="http://schemas.microsoft.com/office/drawing/2014/chart" uri="{C3380CC4-5D6E-409C-BE32-E72D297353CC}">
                <c16:uniqueId val="{00000033-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pt idx="11">
                  <c:v>6.41</c:v>
                </c:pt>
                <c:pt idx="12">
                  <c:v>4.59</c:v>
                </c:pt>
                <c:pt idx="13">
                  <c:v>5.71</c:v>
                </c:pt>
                <c:pt idx="14">
                  <c:v>5.73</c:v>
                </c:pt>
                <c:pt idx="15">
                  <c:v>5.21</c:v>
                </c:pt>
                <c:pt idx="16">
                  <c:v>5.0999999999999996</c:v>
                </c:pt>
                <c:pt idx="17">
                  <c:v>5.64</c:v>
                </c:pt>
                <c:pt idx="18">
                  <c:v>5.57</c:v>
                </c:pt>
                <c:pt idx="19">
                  <c:v>6.05</c:v>
                </c:pt>
                <c:pt idx="20">
                  <c:v>6.01</c:v>
                </c:pt>
                <c:pt idx="21">
                  <c:v>7.02</c:v>
                </c:pt>
                <c:pt idx="22">
                  <c:v>6.83</c:v>
                </c:pt>
                <c:pt idx="23">
                  <c:v>7.17</c:v>
                </c:pt>
                <c:pt idx="24">
                  <c:v>7.17</c:v>
                </c:pt>
              </c:numCache>
            </c:numRef>
          </c:val>
          <c:smooth val="0"/>
          <c:extLst>
            <c:ext xmlns:c16="http://schemas.microsoft.com/office/drawing/2014/chart" uri="{C3380CC4-5D6E-409C-BE32-E72D297353CC}">
              <c16:uniqueId val="{00000034-5BF4-43B6-BB39-952A1764ABF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5BF4-43B6-BB39-952A1764ABF2}"/>
              </c:ext>
            </c:extLst>
          </c:dPt>
          <c:dPt>
            <c:idx val="3"/>
            <c:marker>
              <c:symbol val="circle"/>
              <c:size val="7"/>
            </c:marker>
            <c:bubble3D val="0"/>
            <c:extLst>
              <c:ext xmlns:c16="http://schemas.microsoft.com/office/drawing/2014/chart" uri="{C3380CC4-5D6E-409C-BE32-E72D297353CC}">
                <c16:uniqueId val="{00000036-5BF4-43B6-BB39-952A1764ABF2}"/>
              </c:ext>
            </c:extLst>
          </c:dPt>
          <c:dPt>
            <c:idx val="5"/>
            <c:marker>
              <c:symbol val="circle"/>
              <c:size val="7"/>
            </c:marker>
            <c:bubble3D val="0"/>
            <c:extLst>
              <c:ext xmlns:c16="http://schemas.microsoft.com/office/drawing/2014/chart" uri="{C3380CC4-5D6E-409C-BE32-E72D297353CC}">
                <c16:uniqueId val="{00000037-5BF4-43B6-BB39-952A1764ABF2}"/>
              </c:ext>
            </c:extLst>
          </c:dPt>
          <c:dPt>
            <c:idx val="7"/>
            <c:marker>
              <c:symbol val="circle"/>
              <c:size val="7"/>
            </c:marker>
            <c:bubble3D val="0"/>
            <c:extLst>
              <c:ext xmlns:c16="http://schemas.microsoft.com/office/drawing/2014/chart" uri="{C3380CC4-5D6E-409C-BE32-E72D297353CC}">
                <c16:uniqueId val="{00000038-5BF4-43B6-BB39-952A1764ABF2}"/>
              </c:ext>
            </c:extLst>
          </c:dPt>
          <c:dPt>
            <c:idx val="9"/>
            <c:marker>
              <c:symbol val="circle"/>
              <c:size val="7"/>
            </c:marker>
            <c:bubble3D val="0"/>
            <c:extLst>
              <c:ext xmlns:c16="http://schemas.microsoft.com/office/drawing/2014/chart" uri="{C3380CC4-5D6E-409C-BE32-E72D297353CC}">
                <c16:uniqueId val="{00000039-5BF4-43B6-BB39-952A1764ABF2}"/>
              </c:ext>
            </c:extLst>
          </c:dPt>
          <c:dPt>
            <c:idx val="11"/>
            <c:marker>
              <c:symbol val="circle"/>
              <c:size val="7"/>
            </c:marker>
            <c:bubble3D val="0"/>
            <c:extLst>
              <c:ext xmlns:c16="http://schemas.microsoft.com/office/drawing/2014/chart" uri="{C3380CC4-5D6E-409C-BE32-E72D297353CC}">
                <c16:uniqueId val="{0000003A-5BF4-43B6-BB39-952A1764ABF2}"/>
              </c:ext>
            </c:extLst>
          </c:dPt>
          <c:dPt>
            <c:idx val="13"/>
            <c:marker>
              <c:symbol val="circle"/>
              <c:size val="7"/>
            </c:marker>
            <c:bubble3D val="0"/>
            <c:extLst>
              <c:ext xmlns:c16="http://schemas.microsoft.com/office/drawing/2014/chart" uri="{C3380CC4-5D6E-409C-BE32-E72D297353CC}">
                <c16:uniqueId val="{0000003B-5BF4-43B6-BB39-952A1764ABF2}"/>
              </c:ext>
            </c:extLst>
          </c:dPt>
          <c:dPt>
            <c:idx val="15"/>
            <c:marker>
              <c:symbol val="circle"/>
              <c:size val="7"/>
            </c:marker>
            <c:bubble3D val="0"/>
            <c:extLst>
              <c:ext xmlns:c16="http://schemas.microsoft.com/office/drawing/2014/chart" uri="{C3380CC4-5D6E-409C-BE32-E72D297353CC}">
                <c16:uniqueId val="{0000003D-5BF4-43B6-BB39-952A1764ABF2}"/>
              </c:ext>
            </c:extLst>
          </c:dPt>
          <c:dPt>
            <c:idx val="17"/>
            <c:marker>
              <c:symbol val="circle"/>
              <c:size val="7"/>
            </c:marker>
            <c:bubble3D val="0"/>
            <c:extLst>
              <c:ext xmlns:c16="http://schemas.microsoft.com/office/drawing/2014/chart" uri="{C3380CC4-5D6E-409C-BE32-E72D297353CC}">
                <c16:uniqueId val="{00000038-0A3A-42CC-BE83-0FD3CC66FCA8}"/>
              </c:ext>
            </c:extLst>
          </c:dPt>
          <c:dPt>
            <c:idx val="19"/>
            <c:marker>
              <c:symbol val="circle"/>
              <c:size val="7"/>
            </c:marker>
            <c:bubble3D val="0"/>
            <c:extLst>
              <c:ext xmlns:c16="http://schemas.microsoft.com/office/drawing/2014/chart" uri="{C3380CC4-5D6E-409C-BE32-E72D297353CC}">
                <c16:uniqueId val="{00000039-B6ED-4A6F-ABA3-81B4F6D4C24C}"/>
              </c:ext>
            </c:extLst>
          </c:dPt>
          <c:dPt>
            <c:idx val="21"/>
            <c:marker>
              <c:symbol val="circle"/>
              <c:size val="7"/>
            </c:marker>
            <c:bubble3D val="0"/>
            <c:extLst>
              <c:ext xmlns:c16="http://schemas.microsoft.com/office/drawing/2014/chart" uri="{C3380CC4-5D6E-409C-BE32-E72D297353CC}">
                <c16:uniqueId val="{0000003A-07A0-4529-8D54-27305FF9B8C9}"/>
              </c:ext>
            </c:extLst>
          </c:dPt>
          <c:dPt>
            <c:idx val="23"/>
            <c:marker>
              <c:symbol val="circle"/>
              <c:size val="7"/>
            </c:marker>
            <c:bubble3D val="0"/>
            <c:extLst>
              <c:ext xmlns:c16="http://schemas.microsoft.com/office/drawing/2014/chart" uri="{C3380CC4-5D6E-409C-BE32-E72D297353CC}">
                <c16:uniqueId val="{0000003B-8300-4456-89D6-A8701FA3CF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-1.41</c:v>
                </c:pt>
                <c:pt idx="2">
                  <c:v>-1.38</c:v>
                </c:pt>
              </c:numCache>
            </c:numRef>
          </c:val>
          <c:smooth val="0"/>
          <c:extLst>
            <c:ext xmlns:c16="http://schemas.microsoft.com/office/drawing/2014/chart" uri="{C3380CC4-5D6E-409C-BE32-E72D297353CC}">
              <c16:uniqueId val="{0000003C-5BF4-43B6-BB39-952A1764ABF2}"/>
            </c:ext>
          </c:extLst>
        </c:ser>
        <c:dLbls>
          <c:showLegendKey val="0"/>
          <c:showVal val="0"/>
          <c:showCatName val="0"/>
          <c:showSerName val="0"/>
          <c:showPercent val="0"/>
          <c:showBubbleSize val="0"/>
        </c:dLbls>
        <c:marker val="1"/>
        <c:smooth val="0"/>
        <c:axId val="574888272"/>
        <c:axId val="434303000"/>
      </c:lineChart>
      <c:catAx>
        <c:axId val="5748882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3000"/>
        <c:crosses val="autoZero"/>
        <c:auto val="1"/>
        <c:lblAlgn val="ctr"/>
        <c:lblOffset val="100"/>
        <c:tickLblSkip val="1"/>
        <c:tickMarkSkip val="1"/>
        <c:noMultiLvlLbl val="0"/>
      </c:catAx>
      <c:valAx>
        <c:axId val="434303000"/>
        <c:scaling>
          <c:orientation val="minMax"/>
          <c:max val="15"/>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4888272"/>
        <c:crosses val="autoZero"/>
        <c:crossBetween val="between"/>
        <c:majorUnit val="5"/>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extLst>
            <c:ext xmlns:c16="http://schemas.microsoft.com/office/drawing/2014/chart" uri="{C3380CC4-5D6E-409C-BE32-E72D297353CC}">
              <c16:uniqueId val="{00000007-655F-412A-B048-69B75332542C}"/>
            </c:ext>
          </c:extLst>
        </c:ser>
        <c:dLbls>
          <c:showLegendKey val="0"/>
          <c:showVal val="0"/>
          <c:showCatName val="0"/>
          <c:showSerName val="0"/>
          <c:showPercent val="0"/>
          <c:showBubbleSize val="0"/>
        </c:dLbls>
        <c:gapWidth val="100"/>
        <c:axId val="573287728"/>
        <c:axId val="573277928"/>
      </c:barChart>
      <c:barChart>
        <c:barDir val="col"/>
        <c:grouping val="clustered"/>
        <c:varyColors val="0"/>
        <c:ser>
          <c:idx val="1"/>
          <c:order val="1"/>
          <c:tx>
            <c:strRef>
              <c:f>Sheet1!$A$3</c:f>
              <c:strCache>
                <c:ptCount val="1"/>
                <c:pt idx="0">
                  <c:v>2017成交均价</c:v>
                </c:pt>
              </c:strCache>
            </c:strRef>
          </c:tx>
          <c:spPr>
            <a:solidFill>
              <a:srgbClr val="BFBFBF"/>
            </a:solidFill>
            <a:ln>
              <a:solidFill>
                <a:schemeClr val="bg1"/>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45091</c:v>
                </c:pt>
                <c:pt idx="1">
                  <c:v>45173</c:v>
                </c:pt>
                <c:pt idx="2">
                  <c:v>45138</c:v>
                </c:pt>
                <c:pt idx="3">
                  <c:v>45098</c:v>
                </c:pt>
                <c:pt idx="4">
                  <c:v>45063</c:v>
                </c:pt>
                <c:pt idx="5">
                  <c:v>45998</c:v>
                </c:pt>
                <c:pt idx="6">
                  <c:v>45914</c:v>
                </c:pt>
                <c:pt idx="7">
                  <c:v>45384</c:v>
                </c:pt>
                <c:pt idx="8">
                  <c:v>45504</c:v>
                </c:pt>
                <c:pt idx="9">
                  <c:v>45394</c:v>
                </c:pt>
                <c:pt idx="10">
                  <c:v>44384</c:v>
                </c:pt>
                <c:pt idx="11">
                  <c:v>45737</c:v>
                </c:pt>
              </c:numCache>
            </c:numRef>
          </c:val>
          <c:extLst>
            <c:ext xmlns:c16="http://schemas.microsoft.com/office/drawing/2014/chart" uri="{C3380CC4-5D6E-409C-BE32-E72D297353CC}">
              <c16:uniqueId val="{00000000-655F-412A-B048-69B75332542C}"/>
            </c:ext>
          </c:extLst>
        </c:ser>
        <c:ser>
          <c:idx val="2"/>
          <c:order val="2"/>
          <c:tx>
            <c:strRef>
              <c:f>Sheet1!$A$4</c:f>
              <c:strCache>
                <c:ptCount val="1"/>
                <c:pt idx="0">
                  <c:v>2018成交均价</c:v>
                </c:pt>
              </c:strCache>
            </c:strRef>
          </c:tx>
          <c:spPr>
            <a:solidFill>
              <a:srgbClr val="00A4DE"/>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5F-412A-B048-69B75332542C}"/>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5F-412A-B048-69B75332542C}"/>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5F-412A-B048-69B75332542C}"/>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55F-412A-B048-69B75332542C}"/>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5F-412A-B048-69B75332542C}"/>
                </c:ext>
              </c:extLst>
            </c:dLbl>
            <c:dLbl>
              <c:idx val="9"/>
              <c:layout>
                <c:manualLayout>
                  <c:x val="5.0024490336115337E-3"/>
                  <c:y val="-3.74158249158249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749-438E-B4C2-9180B85CC255}"/>
                </c:ext>
              </c:extLst>
            </c:dLbl>
            <c:dLbl>
              <c:idx val="11"/>
              <c:layout>
                <c:manualLayout>
                  <c:x val="5.0024490336115337E-3"/>
                  <c:y val="-4.81060606060606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749-438E-B4C2-9180B85CC255}"/>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_);\(#,##0\)">
                  <c:v>45274</c:v>
                </c:pt>
              </c:numCache>
            </c:numRef>
          </c:val>
          <c:extLst>
            <c:ext xmlns:c16="http://schemas.microsoft.com/office/drawing/2014/chart" uri="{C3380CC4-5D6E-409C-BE32-E72D297353CC}">
              <c16:uniqueId val="{00000006-655F-412A-B048-69B75332542C}"/>
            </c:ext>
          </c:extLst>
        </c:ser>
        <c:dLbls>
          <c:showLegendKey val="0"/>
          <c:showVal val="0"/>
          <c:showCatName val="0"/>
          <c:showSerName val="0"/>
          <c:showPercent val="0"/>
          <c:showBubbleSize val="0"/>
        </c:dLbls>
        <c:gapWidth val="100"/>
        <c:axId val="573287728"/>
        <c:axId val="573277928"/>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General</c:formatCode>
                <c:ptCount val="12"/>
                <c:pt idx="0" formatCode="0.0%">
                  <c:v>5.8999999999999997E-2</c:v>
                </c:pt>
              </c:numCache>
            </c:numRef>
          </c:val>
          <c:smooth val="0"/>
          <c:extLst>
            <c:ext xmlns:c16="http://schemas.microsoft.com/office/drawing/2014/chart" uri="{C3380CC4-5D6E-409C-BE32-E72D297353CC}">
              <c16:uniqueId val="{00000008-655F-412A-B048-69B75332542C}"/>
            </c:ext>
          </c:extLst>
        </c:ser>
        <c:dLbls>
          <c:showLegendKey val="0"/>
          <c:showVal val="0"/>
          <c:showCatName val="0"/>
          <c:showSerName val="0"/>
          <c:showPercent val="0"/>
          <c:showBubbleSize val="0"/>
        </c:dLbls>
        <c:marker val="1"/>
        <c:smooth val="0"/>
        <c:axId val="573283808"/>
        <c:axId val="573278712"/>
      </c:lineChart>
      <c:catAx>
        <c:axId val="57328772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73277928"/>
        <c:crosses val="autoZero"/>
        <c:auto val="1"/>
        <c:lblAlgn val="ctr"/>
        <c:lblOffset val="100"/>
        <c:noMultiLvlLbl val="0"/>
      </c:catAx>
      <c:valAx>
        <c:axId val="573277928"/>
        <c:scaling>
          <c:orientation val="minMax"/>
          <c:max val="50000"/>
          <c:min val="40000"/>
        </c:scaling>
        <c:delete val="0"/>
        <c:axPos val="l"/>
        <c:numFmt formatCode="0_);[Red]\(0\)" sourceLinked="0"/>
        <c:majorTickMark val="out"/>
        <c:minorTickMark val="none"/>
        <c:tickLblPos val="nextTo"/>
        <c:txPr>
          <a:bodyPr/>
          <a:lstStyle/>
          <a:p>
            <a:pPr>
              <a:defRPr sz="800">
                <a:latin typeface="+mn-lt"/>
              </a:defRPr>
            </a:pPr>
            <a:endParaRPr lang="zh-CN"/>
          </a:p>
        </c:txPr>
        <c:crossAx val="573287728"/>
        <c:crosses val="autoZero"/>
        <c:crossBetween val="between"/>
        <c:majorUnit val="3000"/>
      </c:valAx>
      <c:catAx>
        <c:axId val="573283808"/>
        <c:scaling>
          <c:orientation val="minMax"/>
        </c:scaling>
        <c:delete val="1"/>
        <c:axPos val="b"/>
        <c:numFmt formatCode="General" sourceLinked="1"/>
        <c:majorTickMark val="out"/>
        <c:minorTickMark val="none"/>
        <c:tickLblPos val="none"/>
        <c:crossAx val="573278712"/>
        <c:crosses val="autoZero"/>
        <c:auto val="1"/>
        <c:lblAlgn val="ctr"/>
        <c:lblOffset val="100"/>
        <c:noMultiLvlLbl val="0"/>
      </c:catAx>
      <c:valAx>
        <c:axId val="573278712"/>
        <c:scaling>
          <c:orientation val="minMax"/>
          <c:max val="0.5"/>
          <c:min val="0"/>
        </c:scaling>
        <c:delete val="0"/>
        <c:axPos val="r"/>
        <c:numFmt formatCode="0%" sourceLinked="0"/>
        <c:majorTickMark val="out"/>
        <c:minorTickMark val="none"/>
        <c:tickLblPos val="nextTo"/>
        <c:txPr>
          <a:bodyPr/>
          <a:lstStyle/>
          <a:p>
            <a:pPr>
              <a:defRPr sz="800">
                <a:latin typeface="+mn-lt"/>
              </a:defRPr>
            </a:pPr>
            <a:endParaRPr lang="zh-CN"/>
          </a:p>
        </c:txPr>
        <c:crossAx val="573283808"/>
        <c:crosses val="max"/>
        <c:crossBetween val="between"/>
        <c:minorUnit val="0.2"/>
      </c:valAx>
    </c:plotArea>
    <c:legend>
      <c:legendPos val="t"/>
      <c:layout>
        <c:manualLayout>
          <c:xMode val="edge"/>
          <c:yMode val="edge"/>
          <c:x val="0.14985989840097741"/>
          <c:y val="0"/>
          <c:w val="0.75090475503180854"/>
          <c:h val="9.6256213496567794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35412</c:v>
                </c:pt>
                <c:pt idx="1">
                  <c:v>33559</c:v>
                </c:pt>
                <c:pt idx="2" formatCode="#,##0_);\(#,##0\)">
                  <c:v>35584</c:v>
                </c:pt>
                <c:pt idx="3">
                  <c:v>35580</c:v>
                </c:pt>
                <c:pt idx="4">
                  <c:v>35520</c:v>
                </c:pt>
                <c:pt idx="5" formatCode="#,##0_ ">
                  <c:v>35480</c:v>
                </c:pt>
                <c:pt idx="6">
                  <c:v>35480</c:v>
                </c:pt>
                <c:pt idx="7">
                  <c:v>35490</c:v>
                </c:pt>
                <c:pt idx="8">
                  <c:v>35556</c:v>
                </c:pt>
                <c:pt idx="9">
                  <c:v>35486</c:v>
                </c:pt>
                <c:pt idx="10">
                  <c:v>35566</c:v>
                </c:pt>
                <c:pt idx="11">
                  <c:v>35636</c:v>
                </c:pt>
              </c:numCache>
            </c:numRef>
          </c:val>
          <c:extLst>
            <c:ext xmlns:c16="http://schemas.microsoft.com/office/drawing/2014/chart" uri="{C3380CC4-5D6E-409C-BE32-E72D297353CC}">
              <c16:uniqueId val="{00000000-AC51-4DA2-AFC0-B31E92F526A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51-4DA2-AFC0-B31E92F526AC}"/>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51-4DA2-AFC0-B31E92F526AC}"/>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51-4DA2-AFC0-B31E92F526AC}"/>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51-4DA2-AFC0-B31E92F526AC}"/>
                </c:ext>
              </c:extLst>
            </c:dLbl>
            <c:dLbl>
              <c:idx val="6"/>
              <c:layout>
                <c:manualLayout>
                  <c:x val="1.0241528713476502E-2"/>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51-4DA2-AFC0-B31E92F526AC}"/>
                </c:ext>
              </c:extLst>
            </c:dLbl>
            <c:dLbl>
              <c:idx val="8"/>
              <c:layout>
                <c:manualLayout>
                  <c:x val="-9.3879595368437839E-17"/>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90-4DC4-8BA6-5EA89BEFABDB}"/>
                </c:ext>
              </c:extLst>
            </c:dLbl>
            <c:dLbl>
              <c:idx val="9"/>
              <c:layout>
                <c:manualLayout>
                  <c:x val="-2.5603821783692191E-3"/>
                  <c:y val="-9.98685939553219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B6F-4A30-8357-6BD843195930}"/>
                </c:ext>
              </c:extLst>
            </c:dLbl>
            <c:dLbl>
              <c:idx val="11"/>
              <c:layout>
                <c:manualLayout>
                  <c:x val="-2.5603821783690313E-3"/>
                  <c:y val="-6.83311432325887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3A0-4809-BCF9-CD7743DD5668}"/>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General</c:formatCode>
                <c:ptCount val="12"/>
                <c:pt idx="0" formatCode="#,##0_);[Red]\(#,##0\)">
                  <c:v>35746</c:v>
                </c:pt>
              </c:numCache>
            </c:numRef>
          </c:val>
          <c:extLst>
            <c:ext xmlns:c16="http://schemas.microsoft.com/office/drawing/2014/chart" uri="{C3380CC4-5D6E-409C-BE32-E72D297353CC}">
              <c16:uniqueId val="{00000006-AC51-4DA2-AFC0-B31E92F526AC}"/>
            </c:ext>
          </c:extLst>
        </c:ser>
        <c:dLbls>
          <c:showLegendKey val="0"/>
          <c:showVal val="0"/>
          <c:showCatName val="0"/>
          <c:showSerName val="0"/>
          <c:showPercent val="0"/>
          <c:showBubbleSize val="0"/>
        </c:dLbls>
        <c:gapWidth val="100"/>
        <c:axId val="573281456"/>
        <c:axId val="573284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layout>
                <c:manualLayout>
                  <c:x val="-3.9993169626125737E-2"/>
                  <c:y val="-3.9934193508334458E-2"/>
                </c:manualLayout>
              </c:layout>
              <c:tx>
                <c:rich>
                  <a:bodyPr/>
                  <a:lstStyle/>
                  <a:p>
                    <a:r>
                      <a:rPr lang="en-US" altLang="en-US" dirty="0"/>
                      <a:t>3.4%</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51-4DA2-AFC0-B31E92F526AC}"/>
                </c:ext>
              </c:extLst>
            </c:dLbl>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General</c:formatCode>
                <c:ptCount val="12"/>
                <c:pt idx="0" formatCode="0.0%">
                  <c:v>5.6000000000000001E-2</c:v>
                </c:pt>
              </c:numCache>
            </c:numRef>
          </c:val>
          <c:smooth val="0"/>
          <c:extLst>
            <c:ext xmlns:c16="http://schemas.microsoft.com/office/drawing/2014/chart" uri="{C3380CC4-5D6E-409C-BE32-E72D297353CC}">
              <c16:uniqueId val="{00000008-AC51-4DA2-AFC0-B31E92F526AC}"/>
            </c:ext>
          </c:extLst>
        </c:ser>
        <c:dLbls>
          <c:showLegendKey val="0"/>
          <c:showVal val="0"/>
          <c:showCatName val="0"/>
          <c:showSerName val="0"/>
          <c:showPercent val="0"/>
          <c:showBubbleSize val="0"/>
        </c:dLbls>
        <c:marker val="1"/>
        <c:smooth val="0"/>
        <c:axId val="573289296"/>
        <c:axId val="573288512"/>
      </c:lineChart>
      <c:catAx>
        <c:axId val="57328145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73284984"/>
        <c:crosses val="autoZero"/>
        <c:auto val="1"/>
        <c:lblAlgn val="ctr"/>
        <c:lblOffset val="100"/>
        <c:noMultiLvlLbl val="0"/>
      </c:catAx>
      <c:valAx>
        <c:axId val="573284984"/>
        <c:scaling>
          <c:orientation val="minMax"/>
          <c:max val="4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573281456"/>
        <c:crosses val="autoZero"/>
        <c:crossBetween val="between"/>
        <c:majorUnit val="3000"/>
        <c:minorUnit val="200"/>
      </c:valAx>
      <c:catAx>
        <c:axId val="573289296"/>
        <c:scaling>
          <c:orientation val="minMax"/>
        </c:scaling>
        <c:delete val="1"/>
        <c:axPos val="b"/>
        <c:numFmt formatCode="General" sourceLinked="1"/>
        <c:majorTickMark val="out"/>
        <c:minorTickMark val="none"/>
        <c:tickLblPos val="none"/>
        <c:crossAx val="573288512"/>
        <c:crosses val="autoZero"/>
        <c:auto val="1"/>
        <c:lblAlgn val="ctr"/>
        <c:lblOffset val="100"/>
        <c:noMultiLvlLbl val="0"/>
      </c:catAx>
      <c:valAx>
        <c:axId val="573288512"/>
        <c:scaling>
          <c:orientation val="minMax"/>
          <c:max val="0.5"/>
          <c:min val="0"/>
        </c:scaling>
        <c:delete val="0"/>
        <c:axPos val="r"/>
        <c:numFmt formatCode="0%" sourceLinked="0"/>
        <c:majorTickMark val="out"/>
        <c:minorTickMark val="none"/>
        <c:tickLblPos val="nextTo"/>
        <c:txPr>
          <a:bodyPr/>
          <a:lstStyle/>
          <a:p>
            <a:pPr>
              <a:defRPr sz="800"/>
            </a:pPr>
            <a:endParaRPr lang="zh-CN"/>
          </a:p>
        </c:txPr>
        <c:crossAx val="573289296"/>
        <c:crosses val="max"/>
        <c:crossBetween val="between"/>
        <c:minorUnit val="0.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drawings/drawing1.xml><?xml version="1.0" encoding="utf-8"?>
<c:userShapes xmlns:c="http://schemas.openxmlformats.org/drawingml/2006/chart">
  <cdr:relSizeAnchor xmlns:cdr="http://schemas.openxmlformats.org/drawingml/2006/chartDrawing">
    <cdr:from>
      <cdr:x>0.09865</cdr:x>
      <cdr:y>0.36072</cdr:y>
    </cdr:from>
    <cdr:to>
      <cdr:x>0.1758</cdr:x>
      <cdr:y>0.44525</cdr:y>
    </cdr:to>
    <cdr:sp macro="" textlink="">
      <cdr:nvSpPr>
        <cdr:cNvPr id="17" name="Oval 178"/>
        <cdr:cNvSpPr>
          <a:spLocks xmlns:a="http://schemas.openxmlformats.org/drawingml/2006/main" noChangeArrowheads="1"/>
        </cdr:cNvSpPr>
      </cdr:nvSpPr>
      <cdr:spPr bwMode="auto">
        <a:xfrm xmlns:a="http://schemas.openxmlformats.org/drawingml/2006/main">
          <a:off x="792337" y="1043729"/>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0.09986</cdr:x>
      <cdr:y>0.52622</cdr:y>
    </cdr:from>
    <cdr:to>
      <cdr:x>0.1781</cdr:x>
      <cdr:y>0.60073</cdr:y>
    </cdr:to>
    <cdr:sp macro="" textlink="">
      <cdr:nvSpPr>
        <cdr:cNvPr id="18" name="Oval 178"/>
        <cdr:cNvSpPr>
          <a:spLocks xmlns:a="http://schemas.openxmlformats.org/drawingml/2006/main" noChangeArrowheads="1"/>
        </cdr:cNvSpPr>
      </cdr:nvSpPr>
      <cdr:spPr bwMode="auto">
        <a:xfrm xmlns:a="http://schemas.openxmlformats.org/drawingml/2006/main">
          <a:off x="796116" y="1516197"/>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￥5,</a:t>
          </a:r>
          <a:r>
            <a:rPr lang="en-US" altLang="zh-CN" sz="900" kern="0" dirty="0">
              <a:solidFill>
                <a:srgbClr val="FF9933"/>
              </a:solidFill>
            </a:rPr>
            <a:t>89</a:t>
          </a:r>
          <a:r>
            <a:rPr lang="en-US" altLang="en-US" sz="900" kern="0" dirty="0">
              <a:solidFill>
                <a:srgbClr val="FF9933"/>
              </a:solidFill>
            </a:rPr>
            <a:t>0</a:t>
          </a:r>
          <a:endParaRPr lang="zh-HK" altLang="en-US" sz="900"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0.09847</cdr:x>
      <cdr:y>0.36599</cdr:y>
    </cdr:from>
    <cdr:to>
      <cdr:x>0.1767</cdr:x>
      <cdr:y>0.42223</cdr:y>
    </cdr:to>
    <cdr:sp macro="" textlink="">
      <cdr:nvSpPr>
        <cdr:cNvPr id="19" name="Oval 178"/>
        <cdr:cNvSpPr>
          <a:spLocks xmlns:a="http://schemas.openxmlformats.org/drawingml/2006/main" noChangeArrowheads="1"/>
        </cdr:cNvSpPr>
      </cdr:nvSpPr>
      <cdr:spPr bwMode="auto">
        <a:xfrm xmlns:a="http://schemas.openxmlformats.org/drawingml/2006/main">
          <a:off x="792337" y="105453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￥8,228</a:t>
          </a:r>
          <a:endParaRPr lang="zh-HK" altLang="en-US" sz="900" kern="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0.10814</cdr:x>
      <cdr:y>0.43626</cdr:y>
    </cdr:from>
    <cdr:to>
      <cdr:x>0.20723</cdr:x>
      <cdr:y>0.5</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864344" y="1260074"/>
          <a:ext cx="792033"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zh-CN" sz="900" dirty="0">
              <a:solidFill>
                <a:srgbClr val="FF9933"/>
              </a:solidFill>
            </a:rPr>
            <a:t>29,167</a:t>
          </a:r>
          <a:endParaRPr lang="en-US" altLang="en-US" sz="90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0.09912</cdr:x>
      <cdr:y>0.28517</cdr:y>
    </cdr:from>
    <cdr:to>
      <cdr:x>0.1802</cdr:x>
      <cdr:y>0.36627</cdr:y>
    </cdr:to>
    <cdr:sp macro="" textlink="">
      <cdr:nvSpPr>
        <cdr:cNvPr id="16" name="Oval 178"/>
        <cdr:cNvSpPr>
          <a:spLocks xmlns:a="http://schemas.openxmlformats.org/drawingml/2006/main" noChangeArrowheads="1"/>
        </cdr:cNvSpPr>
      </cdr:nvSpPr>
      <cdr:spPr bwMode="auto">
        <a:xfrm xmlns:a="http://schemas.openxmlformats.org/drawingml/2006/main">
          <a:off x="792337" y="821654"/>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40.16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0.0992</cdr:x>
      <cdr:y>0.34735</cdr:y>
    </cdr:from>
    <cdr:to>
      <cdr:x>0.18929</cdr:x>
      <cdr:y>0.41109</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933" y="1003456"/>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44,307</a:t>
          </a:r>
          <a:endParaRPr lang="en-US" altLang="en-US" sz="90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0.10813</cdr:x>
      <cdr:y>0.37348</cdr:y>
    </cdr:from>
    <cdr:to>
      <cdr:x>0.18922</cdr:x>
      <cdr:y>0.44812</cdr:y>
    </cdr:to>
    <cdr:sp macro="" textlink="">
      <cdr:nvSpPr>
        <cdr:cNvPr id="17" name="Oval 178"/>
        <cdr:cNvSpPr>
          <a:spLocks xmlns:a="http://schemas.openxmlformats.org/drawingml/2006/main" noChangeArrowheads="1"/>
        </cdr:cNvSpPr>
      </cdr:nvSpPr>
      <cdr:spPr bwMode="auto">
        <a:xfrm xmlns:a="http://schemas.openxmlformats.org/drawingml/2006/main">
          <a:off x="864285" y="1076122"/>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900" i="0" u="none" strike="noStrike" kern="0" cap="none" spc="0" normalizeH="0" baseline="0" noProof="0" dirty="0">
              <a:ln>
                <a:noFill/>
              </a:ln>
              <a:solidFill>
                <a:srgbClr val="FF9933"/>
              </a:solidFill>
              <a:effectLst/>
              <a:uLnTx/>
              <a:uFillTx/>
            </a:rPr>
            <a:t>15.68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2018/3/7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2018/3/7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21</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24</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925926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29</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30</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613010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236621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599890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27963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18</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1</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a:solidFill>
                  <a:schemeClr val="tx1">
                    <a:lumMod val="50000"/>
                    <a:lumOff val="50000"/>
                  </a:schemeClr>
                </a:solidFill>
                <a:latin typeface="+mn-ea"/>
                <a:ea typeface="+mn-ea"/>
                <a:cs typeface="Arial" pitchFamily="34" charset="0"/>
              </a:rPr>
              <a:t> </a:t>
            </a:r>
            <a:r>
              <a:rPr lang="en-US" altLang="zh-CN" sz="1400">
                <a:solidFill>
                  <a:schemeClr val="tx1">
                    <a:lumMod val="50000"/>
                    <a:lumOff val="50000"/>
                  </a:schemeClr>
                </a:solidFill>
                <a:latin typeface="+mn-ea"/>
                <a:ea typeface="+mn-ea"/>
                <a:cs typeface="Arial" pitchFamily="34" charset="0"/>
              </a:rPr>
              <a:t>201X</a:t>
            </a:r>
            <a:r>
              <a:rPr lang="zh-CN" altLang="en-US" sz="1400">
                <a:solidFill>
                  <a:schemeClr val="tx1">
                    <a:lumMod val="50000"/>
                    <a:lumOff val="50000"/>
                  </a:schemeClr>
                </a:solidFill>
                <a:latin typeface="+mn-ea"/>
                <a:ea typeface="+mn-ea"/>
                <a:cs typeface="Arial" pitchFamily="34" charset="0"/>
              </a:rPr>
              <a:t>年</a:t>
            </a:r>
            <a:r>
              <a:rPr lang="en-US" altLang="zh-CN" sz="1400">
                <a:solidFill>
                  <a:schemeClr val="tx1">
                    <a:lumMod val="50000"/>
                    <a:lumOff val="50000"/>
                  </a:schemeClr>
                </a:solidFill>
                <a:latin typeface="+mn-ea"/>
                <a:ea typeface="+mn-ea"/>
                <a:cs typeface="Arial" pitchFamily="34" charset="0"/>
              </a:rPr>
              <a:t>X</a:t>
            </a:r>
            <a:r>
              <a:rPr lang="zh-CN" altLang="en-US" sz="140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3649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797042257"/>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179354457"/>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5.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5.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5.emf"/></Relationships>
</file>

<file path=ppt/slides/_rels/slide1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5.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chart" Target="../charts/char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5.emf"/></Relationships>
</file>

<file path=ppt/slides/_rels/slide2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5.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5.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chart" Target="../charts/chart16.xml"/><Relationship Id="rId1" Type="http://schemas.openxmlformats.org/officeDocument/2006/relationships/slideLayout" Target="../slideLayouts/slideLayout1.xml"/><Relationship Id="rId5" Type="http://schemas.openxmlformats.org/officeDocument/2006/relationships/chart" Target="../charts/chart17.xml"/><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xml"/><Relationship Id="rId5" Type="http://schemas.openxmlformats.org/officeDocument/2006/relationships/chart" Target="../charts/chart19.xml"/><Relationship Id="rId4" Type="http://schemas.openxmlformats.org/officeDocument/2006/relationships/chart" Target="../charts/chart18.xml"/></Relationships>
</file>

<file path=ppt/slides/_rels/slide24.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20.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5.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21.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5.emf"/></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6.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5.emf"/></Relationships>
</file>

<file path=ppt/slides/_rels/slide29.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4.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7.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5.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chart" Target="../charts/chart29.xml"/><Relationship Id="rId5" Type="http://schemas.openxmlformats.org/officeDocument/2006/relationships/chart" Target="../charts/chart28.xml"/><Relationship Id="rId4" Type="http://schemas.openxmlformats.org/officeDocument/2006/relationships/image" Target="../media/image19.jpg"/></Relationships>
</file>

<file path=ppt/slides/_rels/slide31.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30.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5.emf"/></Relationships>
</file>

<file path=ppt/slides/_rels/slide32.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31.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5.emf"/></Relationships>
</file>

<file path=ppt/slides/_rels/slide33.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3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5.emf"/></Relationships>
</file>

<file path=ppt/slides/_rels/slide3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7.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35.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5.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chart" Target="../charts/chart37.xml"/></Relationships>
</file>

<file path=ppt/slides/_rels/slide37.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chart" Target="../charts/chart39.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5.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价格指数分析</a:t>
            </a:r>
            <a:r>
              <a:rPr lang="en-US" altLang="zh-CN" dirty="0"/>
              <a:t>(2018.1</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rPr>
              <a:t>本月各级别市场均价环比全部呈现上升，其中</a:t>
            </a:r>
            <a:r>
              <a:rPr lang="en-US" altLang="zh-CN" sz="1300" dirty="0">
                <a:solidFill>
                  <a:srgbClr val="5F5F5F"/>
                </a:solidFill>
                <a:ea typeface="华文细黑" pitchFamily="2" charset="-122"/>
              </a:rPr>
              <a:t>MPV</a:t>
            </a:r>
            <a:r>
              <a:rPr lang="zh-CN" altLang="en-US" sz="1300" dirty="0">
                <a:solidFill>
                  <a:srgbClr val="5F5F5F"/>
                </a:solidFill>
                <a:ea typeface="华文细黑" pitchFamily="2" charset="-122"/>
              </a:rPr>
              <a:t>上升幅度最大</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a:ea typeface="华文细黑" pitchFamily="2" charset="-122"/>
              </a:rPr>
              <a:t>本月只有</a:t>
            </a:r>
            <a:r>
              <a:rPr lang="en-US" altLang="zh-CN" sz="1300" dirty="0">
                <a:ea typeface="华文细黑" pitchFamily="2" charset="-122"/>
              </a:rPr>
              <a:t>B</a:t>
            </a:r>
            <a:r>
              <a:rPr lang="zh-CN" altLang="en-US" sz="1300" dirty="0">
                <a:ea typeface="华文细黑" pitchFamily="2" charset="-122"/>
              </a:rPr>
              <a:t>级和</a:t>
            </a:r>
            <a:r>
              <a:rPr lang="en-US" altLang="zh-CN" sz="1300" dirty="0">
                <a:ea typeface="华文细黑" pitchFamily="2" charset="-122"/>
              </a:rPr>
              <a:t>C</a:t>
            </a:r>
            <a:r>
              <a:rPr lang="zh-CN" altLang="en-US" sz="1300" dirty="0">
                <a:ea typeface="华文细黑" pitchFamily="2" charset="-122"/>
              </a:rPr>
              <a:t>级市场的销量较上月出现增长，而其余各级别销量均下降</a:t>
            </a:r>
            <a:endParaRPr lang="en-US" altLang="zh-CN" sz="1300" dirty="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a:t>
            </a:r>
            <a:r>
              <a:rPr lang="en-US" altLang="zh-CN" sz="1300" dirty="0">
                <a:solidFill>
                  <a:srgbClr val="5F5F5F"/>
                </a:solidFill>
                <a:ea typeface="华文细黑" pitchFamily="2" charset="-122"/>
                <a:cs typeface="Arial" charset="0"/>
              </a:rPr>
              <a:t>A00</a:t>
            </a:r>
            <a:r>
              <a:rPr lang="zh-CN" altLang="en-US" sz="1300" dirty="0">
                <a:solidFill>
                  <a:srgbClr val="5F5F5F"/>
                </a:solidFill>
                <a:ea typeface="华文细黑" pitchFamily="2" charset="-122"/>
                <a:cs typeface="Arial" charset="0"/>
              </a:rPr>
              <a:t>、</a:t>
            </a:r>
            <a:r>
              <a:rPr lang="en-US" altLang="zh-CN" sz="1300" dirty="0">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和</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级环比出现下降，其中</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级降幅较为明显，其它各级别份额环比则不同程度上升</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1</a:t>
            </a:r>
            <a:r>
              <a:rPr lang="zh-CN" altLang="en-US" sz="1400" dirty="0">
                <a:solidFill>
                  <a:srgbClr val="5F5F5F"/>
                </a:solidFill>
                <a:latin typeface="+mn-ea"/>
                <a:ea typeface="+mn-ea"/>
              </a:rPr>
              <a:t>月整体价格变化指数出现上升，其影响因素表现如下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1752755263"/>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1024016703"/>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40" name="think-cell Slide" r:id="rId14" imgW="360" imgH="360" progId="">
                  <p:embed/>
                </p:oleObj>
              </mc:Choice>
              <mc:Fallback>
                <p:oleObj name="think-cell Slide" r:id="rId14" imgW="360" imgH="360" progId="">
                  <p:embed/>
                  <p:pic>
                    <p:nvPicPr>
                      <p:cNvPr id="3" name="对象 2"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33767232"/>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月整体终端优惠指数为</a:t>
            </a:r>
            <a:r>
              <a:rPr lang="en-US" altLang="zh-CN" sz="1600" b="1" dirty="0">
                <a:latin typeface="+mj-ea"/>
                <a:ea typeface="+mj-ea"/>
              </a:rPr>
              <a:t>0.61</a:t>
            </a:r>
            <a:r>
              <a:rPr lang="zh-CN" altLang="en-US" sz="1600" b="1" dirty="0">
                <a:latin typeface="+mj-ea"/>
                <a:ea typeface="+mj-ea"/>
              </a:rPr>
              <a:t>，环比上升</a:t>
            </a:r>
            <a:r>
              <a:rPr lang="en-US" altLang="zh-CN" sz="1600" b="1" dirty="0">
                <a:latin typeface="+mj-ea"/>
                <a:ea typeface="+mj-ea"/>
              </a:rPr>
              <a:t>4.6%</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1</a:t>
            </a:r>
            <a:r>
              <a:rPr lang="zh-CN" altLang="en-US" sz="1400" dirty="0">
                <a:solidFill>
                  <a:srgbClr val="5F5F5F"/>
                </a:solidFill>
                <a:latin typeface="+mn-ea"/>
              </a:rPr>
              <a:t>月的整体乘用车市场终端优惠幅度继续保持了减少的趋势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n-ea"/>
              </a:rPr>
              <a:t>由于各级别细分市场中，除</a:t>
            </a:r>
            <a:r>
              <a:rPr lang="en-US" altLang="zh-CN" sz="1400" dirty="0">
                <a:latin typeface="+mn-ea"/>
              </a:rPr>
              <a:t>A00</a:t>
            </a:r>
            <a:r>
              <a:rPr lang="zh-CN" altLang="en-US" sz="1400" dirty="0">
                <a:latin typeface="+mn-ea"/>
              </a:rPr>
              <a:t>级别以外的其它各级别市场的加权平均优惠均有所收窄，因此导致本月整体市场的加权优惠出现减少，其中</a:t>
            </a:r>
            <a:r>
              <a:rPr lang="en-US" altLang="zh-CN" sz="1400" dirty="0">
                <a:latin typeface="+mn-ea"/>
              </a:rPr>
              <a:t>C</a:t>
            </a:r>
            <a:r>
              <a:rPr lang="zh-CN" altLang="en-US" sz="1400" dirty="0">
                <a:latin typeface="+mn-ea"/>
              </a:rPr>
              <a:t>级和</a:t>
            </a:r>
            <a:r>
              <a:rPr lang="en-US" altLang="zh-CN" sz="1400" dirty="0">
                <a:latin typeface="+mn-ea"/>
              </a:rPr>
              <a:t>MPV</a:t>
            </a:r>
            <a:r>
              <a:rPr lang="zh-CN" altLang="en-US" sz="1400" dirty="0">
                <a:latin typeface="+mn-ea"/>
              </a:rPr>
              <a:t>市场的优惠下降较为明显</a:t>
            </a:r>
            <a:endParaRPr lang="en-US" altLang="zh-CN" sz="1400" dirty="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1</a:t>
            </a:r>
            <a:r>
              <a:rPr lang="zh-CN" altLang="en-US" dirty="0"/>
              <a:t>月</a:t>
            </a:r>
          </a:p>
        </p:txBody>
      </p:sp>
      <p:sp>
        <p:nvSpPr>
          <p:cNvPr id="23" name="Oval 178">
            <a:extLst>
              <a:ext uri="{FF2B5EF4-FFF2-40B4-BE49-F238E27FC236}">
                <a16:creationId xmlns:a16="http://schemas.microsoft.com/office/drawing/2014/main" id="{6AC7526F-1ECA-4B39-ABA4-360EA1DD9E9E}"/>
              </a:ext>
            </a:extLst>
          </p:cNvPr>
          <p:cNvSpPr>
            <a:spLocks noChangeArrowheads="1"/>
          </p:cNvSpPr>
          <p:nvPr/>
        </p:nvSpPr>
        <p:spPr bwMode="auto">
          <a:xfrm>
            <a:off x="1187624" y="4854787"/>
            <a:ext cx="619629"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665</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110245"/>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231070"/>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5406" y="3067383"/>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9" name="Text Box 69"/>
          <p:cNvSpPr txBox="1">
            <a:spLocks noChangeArrowheads="1"/>
          </p:cNvSpPr>
          <p:nvPr/>
        </p:nvSpPr>
        <p:spPr bwMode="auto">
          <a:xfrm>
            <a:off x="7770329" y="4075495"/>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376620677"/>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1</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各细分市场中只有</a:t>
            </a:r>
            <a:r>
              <a:rPr lang="en-US" altLang="zh-CN" sz="1400" dirty="0">
                <a:solidFill>
                  <a:srgbClr val="5F5F5F"/>
                </a:solidFill>
                <a:latin typeface="+mn-ea"/>
                <a:ea typeface="+mn-ea"/>
              </a:rPr>
              <a:t>A00</a:t>
            </a:r>
            <a:r>
              <a:rPr lang="zh-CN" altLang="en-US" sz="1400" dirty="0">
                <a:solidFill>
                  <a:srgbClr val="5F5F5F"/>
                </a:solidFill>
                <a:latin typeface="+mn-ea"/>
                <a:ea typeface="+mn-ea"/>
              </a:rPr>
              <a:t>呈现增加，而其它各细分市场均减少，其中</a:t>
            </a:r>
            <a:r>
              <a:rPr lang="en-US" altLang="zh-CN" sz="1400" dirty="0">
                <a:solidFill>
                  <a:srgbClr val="5F5F5F"/>
                </a:solidFill>
                <a:latin typeface="+mn-ea"/>
                <a:ea typeface="+mn-ea"/>
              </a:rPr>
              <a:t>C</a:t>
            </a:r>
            <a:r>
              <a:rPr lang="zh-CN" altLang="en-US" sz="1400" dirty="0">
                <a:solidFill>
                  <a:srgbClr val="5F5F5F"/>
                </a:solidFill>
                <a:latin typeface="+mn-ea"/>
                <a:ea typeface="+mn-ea"/>
              </a:rPr>
              <a:t>级、</a:t>
            </a:r>
            <a:r>
              <a:rPr lang="en-US" altLang="zh-CN" sz="1400" dirty="0">
                <a:solidFill>
                  <a:srgbClr val="5F5F5F"/>
                </a:solidFill>
                <a:latin typeface="+mn-ea"/>
                <a:ea typeface="+mn-ea"/>
              </a:rPr>
              <a:t>MPV</a:t>
            </a:r>
            <a:r>
              <a:rPr lang="zh-CN" altLang="en-US" sz="1400" dirty="0">
                <a:solidFill>
                  <a:srgbClr val="5F5F5F"/>
                </a:solidFill>
                <a:latin typeface="+mn-ea"/>
                <a:ea typeface="+mn-ea"/>
              </a:rPr>
              <a:t>和</a:t>
            </a:r>
            <a:r>
              <a:rPr lang="en-US" altLang="zh-CN" sz="1400" dirty="0">
                <a:solidFill>
                  <a:srgbClr val="5F5F5F"/>
                </a:solidFill>
                <a:latin typeface="+mn-ea"/>
                <a:ea typeface="+mn-ea"/>
              </a:rPr>
              <a:t>A</a:t>
            </a:r>
            <a:r>
              <a:rPr lang="zh-CN" altLang="en-US" sz="1400" dirty="0">
                <a:solidFill>
                  <a:srgbClr val="5F5F5F"/>
                </a:solidFill>
                <a:latin typeface="+mn-ea"/>
                <a:ea typeface="+mn-ea"/>
              </a:rPr>
              <a:t>级市场的优惠减少幅度较为明显</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161" name="think-cell Slide" r:id="rId14" imgW="360" imgH="360" progId="">
                  <p:embed/>
                </p:oleObj>
              </mc:Choice>
              <mc:Fallback>
                <p:oleObj name="think-cell Slide" r:id="rId14" imgW="360" imgH="360" progId="">
                  <p:embed/>
                  <p:pic>
                    <p:nvPicPr>
                      <p:cNvPr id="6" name="对象 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05147624"/>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·A00</a:t>
            </a:r>
            <a:r>
              <a:rPr lang="zh-CN" altLang="en-US" dirty="0"/>
              <a:t>级价格变化</a:t>
            </a:r>
            <a:r>
              <a:rPr lang="en-US" altLang="en-US" dirty="0" err="1"/>
              <a:t>指数</a:t>
            </a:r>
            <a:r>
              <a:rPr lang="en-US" altLang="en-US" dirty="0"/>
              <a:t>—</a:t>
            </a:r>
            <a:r>
              <a:rPr lang="en-US" altLang="zh-CN" dirty="0"/>
              <a:t>1</a:t>
            </a:r>
            <a:r>
              <a:rPr lang="zh-CN" altLang="en-US" dirty="0"/>
              <a:t>月</a:t>
            </a:r>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20277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2018</a:t>
            </a:r>
            <a:r>
              <a:rPr lang="zh-CN" altLang="en-US" sz="1600" b="1" dirty="0">
                <a:latin typeface="+mj-ea"/>
                <a:ea typeface="+mj-ea"/>
                <a:cs typeface="Arial" pitchFamily="34" charset="0"/>
              </a:rPr>
              <a:t>年</a:t>
            </a:r>
            <a:r>
              <a:rPr lang="en-US" altLang="zh-CN" sz="1600" b="1" dirty="0">
                <a:latin typeface="+mj-ea"/>
                <a:ea typeface="+mj-ea"/>
                <a:cs typeface="Arial" pitchFamily="34" charset="0"/>
              </a:rPr>
              <a:t>GAIN·1</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0.67</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0.7%</a:t>
            </a:r>
            <a:r>
              <a:rPr lang="zh-CN" altLang="en-US" sz="1600" b="1" dirty="0">
                <a:latin typeface="+mj-ea"/>
                <a:ea typeface="+mj-ea"/>
                <a:cs typeface="Arial" pitchFamily="34" charset="0"/>
              </a:rPr>
              <a:t>，市场均价从</a:t>
            </a:r>
            <a:r>
              <a:rPr lang="en-US" altLang="zh-CN" sz="1600" b="1" dirty="0">
                <a:latin typeface="+mj-ea"/>
                <a:ea typeface="+mj-ea"/>
                <a:cs typeface="Arial" pitchFamily="34" charset="0"/>
              </a:rPr>
              <a:t>3.92</a:t>
            </a:r>
            <a:r>
              <a:rPr lang="zh-CN" altLang="en-US" sz="1600" b="1" dirty="0">
                <a:latin typeface="+mj-ea"/>
                <a:ea typeface="+mj-ea"/>
                <a:cs typeface="Arial" pitchFamily="34" charset="0"/>
              </a:rPr>
              <a:t>万上升至</a:t>
            </a:r>
            <a:r>
              <a:rPr lang="en-US" altLang="zh-CN" sz="1600" b="1" dirty="0">
                <a:latin typeface="+mj-ea"/>
                <a:ea typeface="+mj-ea"/>
                <a:cs typeface="Arial" pitchFamily="34" charset="0"/>
              </a:rPr>
              <a:t>3.94</a:t>
            </a:r>
            <a:r>
              <a:rPr lang="zh-CN" altLang="en-US" sz="1600" b="1" dirty="0">
                <a:latin typeface="+mj-ea"/>
                <a:ea typeface="+mj-ea"/>
                <a:cs typeface="Arial" pitchFamily="34" charset="0"/>
              </a:rPr>
              <a:t>万</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级价格指数本月出现小幅上升，升幅</a:t>
            </a:r>
            <a:r>
              <a:rPr lang="en-US" altLang="zh-CN" sz="1400" dirty="0"/>
              <a:t>200</a:t>
            </a:r>
            <a:r>
              <a:rPr lang="zh-CN" altLang="en-US" sz="1400" dirty="0"/>
              <a:t>元</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a:t>
            </a:r>
            <a:r>
              <a:rPr lang="en-US" altLang="zh-CN" sz="1400" dirty="0"/>
              <a:t>A00</a:t>
            </a:r>
            <a:r>
              <a:rPr lang="zh-CN" altLang="en-US" sz="1400" dirty="0"/>
              <a:t>市场中，北斗星的销量大幅下降，导致其加权成交价格也出现了明显的下跌，但其它车型的成交价格相对稳定，因此级别整体加权成交均价小幅上升，基本保持稳定</a:t>
            </a:r>
            <a:endParaRPr lang="en-US" altLang="zh-CN" sz="1400" dirty="0"/>
          </a:p>
        </p:txBody>
      </p:sp>
      <p:sp>
        <p:nvSpPr>
          <p:cNvPr id="23" name="Oval 178">
            <a:extLst>
              <a:ext uri="{FF2B5EF4-FFF2-40B4-BE49-F238E27FC236}">
                <a16:creationId xmlns:a16="http://schemas.microsoft.com/office/drawing/2014/main" id="{76ACB676-B176-496A-A42F-6D8D6E65A131}"/>
              </a:ext>
            </a:extLst>
          </p:cNvPr>
          <p:cNvSpPr>
            <a:spLocks noChangeArrowheads="1"/>
          </p:cNvSpPr>
          <p:nvPr/>
        </p:nvSpPr>
        <p:spPr bwMode="auto">
          <a:xfrm>
            <a:off x="1157073" y="5021511"/>
            <a:ext cx="619629"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3.94</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Tree>
    <p:extLst>
      <p:ext uri="{BB962C8B-B14F-4D97-AF65-F5344CB8AC3E}">
        <p14:creationId xmlns:p14="http://schemas.microsoft.com/office/powerpoint/2010/main" val="247293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86"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46463812"/>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2113" y="836613"/>
            <a:ext cx="8356600" cy="144025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2018</a:t>
            </a:r>
            <a:r>
              <a:rPr lang="zh-CN" altLang="en-US" sz="1600" b="1" dirty="0">
                <a:latin typeface="+mj-ea"/>
                <a:ea typeface="+mj-ea"/>
                <a:cs typeface="Arial" pitchFamily="34" charset="0"/>
              </a:rPr>
              <a:t>年</a:t>
            </a:r>
            <a:r>
              <a:rPr lang="en-US" altLang="zh-CN" sz="1600" b="1" dirty="0">
                <a:latin typeface="+mj-ea"/>
                <a:ea typeface="+mj-ea"/>
                <a:cs typeface="Arial" pitchFamily="34" charset="0"/>
              </a:rPr>
              <a:t>GAIN·1</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级终端优惠指数为</a:t>
            </a:r>
            <a:r>
              <a:rPr lang="en-US" altLang="zh-CN" sz="1600" b="1" dirty="0">
                <a:latin typeface="+mj-ea"/>
                <a:ea typeface="+mj-ea"/>
                <a:cs typeface="Arial" pitchFamily="34" charset="0"/>
              </a:rPr>
              <a:t>-1.38</a:t>
            </a:r>
            <a:r>
              <a:rPr lang="zh-CN" altLang="en-US" sz="1600" b="1" dirty="0">
                <a:latin typeface="+mj-ea"/>
                <a:ea typeface="+mj-ea"/>
                <a:cs typeface="Arial" pitchFamily="34" charset="0"/>
              </a:rPr>
              <a:t>，环比下降</a:t>
            </a:r>
            <a:r>
              <a:rPr lang="en-US" altLang="zh-CN" sz="1600" b="1" dirty="0">
                <a:latin typeface="+mj-ea"/>
                <a:ea typeface="+mj-ea"/>
                <a:cs typeface="Arial" pitchFamily="34" charset="0"/>
              </a:rPr>
              <a:t>10.1%</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级别本月的优惠幅度小幅增加</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本月该级别细分市场优惠的增加主要是由于北斗星销量权重下降，使得其它车型权重增加而增加各车型加权优惠所推动的</a:t>
            </a:r>
            <a:endParaRPr lang="en-US" altLang="zh-CN" sz="1400" dirty="0">
              <a:solidFill>
                <a:srgbClr val="FF0000"/>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·A00</a:t>
            </a:r>
            <a:r>
              <a:rPr lang="zh-CN" altLang="en-US" dirty="0"/>
              <a:t>级终端优惠</a:t>
            </a:r>
            <a:r>
              <a:rPr lang="en-US" altLang="en-US" dirty="0" err="1"/>
              <a:t>指数</a:t>
            </a:r>
            <a:r>
              <a:rPr lang="en-US" altLang="en-US" dirty="0"/>
              <a:t>—</a:t>
            </a:r>
            <a:r>
              <a:rPr lang="en-US" altLang="zh-CN" dirty="0"/>
              <a:t>1</a:t>
            </a:r>
            <a:r>
              <a:rPr lang="zh-CN" altLang="en-US" dirty="0"/>
              <a:t>月</a:t>
            </a: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3759582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级别重点车型经销商利润：比亚迪</a:t>
            </a:r>
            <a:r>
              <a:rPr lang="en-US" altLang="zh-CN" b="1" dirty="0">
                <a:solidFill>
                  <a:srgbClr val="075A77"/>
                </a:solidFill>
                <a:latin typeface="+mn-ea"/>
                <a:ea typeface="+mn-ea"/>
              </a:rPr>
              <a:t>F0</a:t>
            </a:r>
            <a:r>
              <a:rPr lang="zh-CN" altLang="en-US" b="1" dirty="0">
                <a:solidFill>
                  <a:srgbClr val="075A77"/>
                </a:solidFill>
                <a:latin typeface="+mn-ea"/>
                <a:ea typeface="+mn-ea"/>
              </a:rPr>
              <a:t>、奔奔</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476672" y="3717032"/>
            <a:ext cx="998984" cy="267702"/>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768668" y="4330897"/>
            <a:ext cx="1702008" cy="936104"/>
          </a:xfrm>
          <a:prstGeom prst="rect">
            <a:avLst/>
          </a:prstGeom>
          <a:noFill/>
        </p:spPr>
      </p:pic>
      <p:sp>
        <p:nvSpPr>
          <p:cNvPr id="18" name="矩形 17"/>
          <p:cNvSpPr/>
          <p:nvPr/>
        </p:nvSpPr>
        <p:spPr>
          <a:xfrm>
            <a:off x="467544" y="561316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45,274</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3473375047"/>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76672" y="90872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a:solidFill>
                  <a:srgbClr val="000000"/>
                </a:solidFill>
                <a:latin typeface="Calibri"/>
                <a:ea typeface="华文细黑" pitchFamily="2" charset="-122"/>
              </a:rPr>
              <a:t>F0</a:t>
            </a:r>
          </a:p>
        </p:txBody>
      </p:sp>
      <p:graphicFrame>
        <p:nvGraphicFramePr>
          <p:cNvPr id="25" name="对象 4"/>
          <p:cNvGraphicFramePr>
            <a:graphicFrameLocks/>
          </p:cNvGraphicFramePr>
          <p:nvPr>
            <p:extLst>
              <p:ext uri="{D42A27DB-BD31-4B8C-83A1-F6EECF244321}">
                <p14:modId xmlns:p14="http://schemas.microsoft.com/office/powerpoint/2010/main" val="265365648"/>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467544" y="280485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35,746</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5.6%</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8" name="图片 7"/>
          <p:cNvPicPr>
            <a:picLocks noChangeAspect="1"/>
          </p:cNvPicPr>
          <p:nvPr/>
        </p:nvPicPr>
        <p:blipFill rotWithShape="1">
          <a:blip r:embed="rId6"/>
          <a:srcRect t="16796" b="8503"/>
          <a:stretch/>
        </p:blipFill>
        <p:spPr>
          <a:xfrm rot="270724" flipH="1">
            <a:off x="718353" y="1535594"/>
            <a:ext cx="1698524" cy="951250"/>
          </a:xfrm>
          <a:prstGeom prst="rect">
            <a:avLst/>
          </a:prstGeom>
        </p:spPr>
      </p:pic>
    </p:spTree>
    <p:extLst>
      <p:ext uri="{BB962C8B-B14F-4D97-AF65-F5344CB8AC3E}">
        <p14:creationId xmlns:p14="http://schemas.microsoft.com/office/powerpoint/2010/main" val="193138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1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992984725"/>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17</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6"/>
            </p:custDataLst>
          </p:nvPr>
        </p:nvSpPr>
        <p:spPr>
          <a:xfrm>
            <a:off x="395288" y="836613"/>
            <a:ext cx="8355012" cy="165945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5.31</a:t>
            </a:r>
            <a:r>
              <a:rPr lang="zh-CN" altLang="en-US" sz="1600" b="1" dirty="0">
                <a:latin typeface="+mj-ea"/>
                <a:ea typeface="+mj-ea"/>
              </a:rPr>
              <a:t>，环比上升</a:t>
            </a:r>
            <a:r>
              <a:rPr lang="en-US" altLang="zh-CN" sz="1600" b="1" dirty="0">
                <a:latin typeface="+mj-ea"/>
                <a:ea typeface="+mj-ea"/>
              </a:rPr>
              <a:t>5.3%</a:t>
            </a:r>
            <a:r>
              <a:rPr lang="zh-CN" altLang="en-US" sz="1600" b="1" dirty="0">
                <a:latin typeface="+mj-ea"/>
                <a:ea typeface="+mj-ea"/>
              </a:rPr>
              <a:t>，市场均价从</a:t>
            </a:r>
            <a:r>
              <a:rPr lang="en-US" altLang="zh-CN" sz="1600" b="1" dirty="0">
                <a:latin typeface="+mj-ea"/>
                <a:ea typeface="+mj-ea"/>
              </a:rPr>
              <a:t>6.12</a:t>
            </a:r>
            <a:r>
              <a:rPr lang="zh-CN" altLang="en-US" sz="1600" b="1" dirty="0">
                <a:latin typeface="+mj-ea"/>
                <a:ea typeface="+mj-ea"/>
              </a:rPr>
              <a:t>万上升至</a:t>
            </a:r>
            <a:r>
              <a:rPr lang="en-US" altLang="zh-CN" sz="1600" b="1" dirty="0">
                <a:latin typeface="+mj-ea"/>
                <a:ea typeface="+mj-ea"/>
              </a:rPr>
              <a:t>6.44</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级细分市场成均价本月出现上升，升幅为</a:t>
            </a:r>
            <a:r>
              <a:rPr lang="en-US" altLang="zh-CN" sz="1400" dirty="0">
                <a:latin typeface="+mj-ea"/>
                <a:ea typeface="+mj-ea"/>
              </a:rPr>
              <a:t>3,200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相较上月，本月</a:t>
            </a:r>
            <a:r>
              <a:rPr lang="en-US" altLang="zh-CN" sz="1400" dirty="0"/>
              <a:t>A0</a:t>
            </a:r>
            <a:r>
              <a:rPr lang="zh-CN" altLang="en-US" sz="1400" dirty="0"/>
              <a:t>级细分市场的销量下降较为明显，宝骏</a:t>
            </a:r>
            <a:r>
              <a:rPr lang="en-US" altLang="zh-CN" sz="1400" dirty="0"/>
              <a:t>310</a:t>
            </a:r>
            <a:r>
              <a:rPr lang="zh-CN" altLang="en-US" sz="1400" dirty="0"/>
              <a:t>和起亚</a:t>
            </a:r>
            <a:r>
              <a:rPr lang="en-US" altLang="zh-CN" sz="1400" dirty="0"/>
              <a:t>K2</a:t>
            </a:r>
            <a:r>
              <a:rPr lang="zh-CN" altLang="en-US" sz="1400" dirty="0"/>
              <a:t>成为级别内销量下降最大的车型，这也导致了威驰和致炫等均价较高的车型权重有所上升，推动了该级别的加权均价的明显上升</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1</a:t>
            </a:r>
            <a:r>
              <a:rPr lang="zh-CN" altLang="en-US" dirty="0"/>
              <a:t>月</a:t>
            </a: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5" name="Oval 178">
            <a:extLst>
              <a:ext uri="{FF2B5EF4-FFF2-40B4-BE49-F238E27FC236}">
                <a16:creationId xmlns:a16="http://schemas.microsoft.com/office/drawing/2014/main" id="{63362E09-BCAB-407A-8067-AF3997BEA785}"/>
              </a:ext>
            </a:extLst>
          </p:cNvPr>
          <p:cNvSpPr>
            <a:spLocks noChangeArrowheads="1"/>
          </p:cNvSpPr>
          <p:nvPr/>
        </p:nvSpPr>
        <p:spPr bwMode="auto">
          <a:xfrm>
            <a:off x="1223201" y="4334917"/>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6.44</a:t>
            </a:r>
            <a:r>
              <a:rPr lang="zh-CN" altLang="en-US" sz="900" kern="0" dirty="0">
                <a:solidFill>
                  <a:srgbClr val="FF9933"/>
                </a:solidFill>
              </a:rPr>
              <a:t>万</a:t>
            </a:r>
            <a:endParaRPr lang="zh-HK" altLang="en-US" sz="900" kern="0" dirty="0">
              <a:solidFill>
                <a:srgbClr val="FF9933"/>
              </a:solidFill>
            </a:endParaRPr>
          </a:p>
        </p:txBody>
      </p:sp>
    </p:spTree>
    <p:extLst>
      <p:ext uri="{BB962C8B-B14F-4D97-AF65-F5344CB8AC3E}">
        <p14:creationId xmlns:p14="http://schemas.microsoft.com/office/powerpoint/2010/main" val="34413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34" name="think-cell Slide" r:id="rId14" imgW="360" imgH="360" progId="">
                  <p:embed/>
                </p:oleObj>
              </mc:Choice>
              <mc:Fallback>
                <p:oleObj name="think-cell Slide" r:id="rId14" imgW="360" imgH="360" progId="">
                  <p:embed/>
                  <p:pic>
                    <p:nvPicPr>
                      <p:cNvPr id="7" name="对象 6"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053919179"/>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级别终端优惠指数为</a:t>
            </a:r>
            <a:r>
              <a:rPr lang="en-US" altLang="zh-CN" sz="1600" b="1" dirty="0">
                <a:latin typeface="+mj-ea"/>
                <a:ea typeface="+mj-ea"/>
              </a:rPr>
              <a:t>0.69</a:t>
            </a:r>
            <a:r>
              <a:rPr lang="zh-CN" altLang="en-US" sz="1600" b="1" dirty="0">
                <a:latin typeface="+mj-ea"/>
                <a:ea typeface="+mj-ea"/>
              </a:rPr>
              <a:t>，环比上升</a:t>
            </a:r>
            <a:r>
              <a:rPr lang="en-US" altLang="zh-CN" sz="1600" b="1" dirty="0">
                <a:latin typeface="+mj-ea"/>
                <a:ea typeface="+mj-ea"/>
              </a:rPr>
              <a:t>4.9%</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新年首月，该级别市场的加权平均优惠继续保持去年减少的态势</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起亚</a:t>
            </a:r>
            <a:r>
              <a:rPr lang="en-US" altLang="zh-CN" sz="1400" dirty="0">
                <a:latin typeface="+mj-ea"/>
                <a:ea typeface="+mj-ea"/>
              </a:rPr>
              <a:t>K2</a:t>
            </a:r>
            <a:r>
              <a:rPr lang="zh-CN" altLang="en-US" sz="1400" dirty="0">
                <a:latin typeface="+mj-ea"/>
                <a:ea typeface="+mj-ea"/>
              </a:rPr>
              <a:t>在本月出现了终端优惠和销量权重两方面同时下降的局面，成为拉低该级别加权优惠幅度最大的因素</a:t>
            </a:r>
            <a:endParaRPr lang="en-US" altLang="zh-CN" sz="1400" dirty="0">
              <a:latin typeface="+mj-ea"/>
              <a:ea typeface="+mj-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1</a:t>
            </a:r>
            <a:r>
              <a:rPr lang="zh-CN" altLang="en-US" dirty="0"/>
              <a:t>月</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27422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19</a:t>
            </a:fld>
            <a:endParaRPr lang="zh-CN" altLang="en-US">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310</a:t>
            </a:r>
          </a:p>
        </p:txBody>
      </p:sp>
      <p:pic>
        <p:nvPicPr>
          <p:cNvPr id="1026" name="Picture 2" descr="\\user\mydoc\zhouty\桌面\18323544169874_1632275_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96702" y="1421793"/>
            <a:ext cx="1681730" cy="1008112"/>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90,100</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-0.2%</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47,370 </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3.7%</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55C245FE-9BA7-4926-BE47-2797AA4765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6" t="22701" r="12177" b="24801"/>
          <a:stretch/>
        </p:blipFill>
        <p:spPr>
          <a:xfrm flipH="1">
            <a:off x="755576" y="4381557"/>
            <a:ext cx="1699335" cy="894387"/>
          </a:xfrm>
          <a:prstGeom prst="rect">
            <a:avLst/>
          </a:prstGeom>
        </p:spPr>
      </p:pic>
      <p:graphicFrame>
        <p:nvGraphicFramePr>
          <p:cNvPr id="14" name="图表 34">
            <a:extLst>
              <a:ext uri="{FF2B5EF4-FFF2-40B4-BE49-F238E27FC236}">
                <a16:creationId xmlns:a16="http://schemas.microsoft.com/office/drawing/2014/main" id="{308323BF-9F95-4116-8477-4899BD7EB4D4}"/>
              </a:ext>
            </a:extLst>
          </p:cNvPr>
          <p:cNvGraphicFramePr>
            <a:graphicFrameLocks/>
          </p:cNvGraphicFramePr>
          <p:nvPr>
            <p:extLst>
              <p:ext uri="{D42A27DB-BD31-4B8C-83A1-F6EECF244321}">
                <p14:modId xmlns:p14="http://schemas.microsoft.com/office/powerpoint/2010/main" val="2155064813"/>
              </p:ext>
            </p:extLst>
          </p:nvPr>
        </p:nvGraphicFramePr>
        <p:xfrm>
          <a:off x="3095688" y="1033364"/>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32">
            <a:extLst>
              <a:ext uri="{FF2B5EF4-FFF2-40B4-BE49-F238E27FC236}">
                <a16:creationId xmlns:a16="http://schemas.microsoft.com/office/drawing/2014/main" id="{88AE8F0A-D53C-4DA3-AE90-47BFB255B615}"/>
              </a:ext>
            </a:extLst>
          </p:cNvPr>
          <p:cNvGraphicFramePr>
            <a:graphicFrameLocks/>
          </p:cNvGraphicFramePr>
          <p:nvPr>
            <p:extLst>
              <p:ext uri="{D42A27DB-BD31-4B8C-83A1-F6EECF244321}">
                <p14:modId xmlns:p14="http://schemas.microsoft.com/office/powerpoint/2010/main" val="1073359484"/>
              </p:ext>
            </p:extLst>
          </p:nvPr>
        </p:nvGraphicFramePr>
        <p:xfrm>
          <a:off x="3100500" y="3906992"/>
          <a:ext cx="5619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26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20</a:t>
            </a:fld>
            <a:endParaRPr lang="zh-CN" altLang="en-US"/>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0.34</a:t>
            </a:r>
            <a:r>
              <a:rPr lang="zh-CN" altLang="en-US" sz="1600" b="1" dirty="0">
                <a:latin typeface="+mj-ea"/>
                <a:ea typeface="+mj-ea"/>
              </a:rPr>
              <a:t>，环比上升</a:t>
            </a:r>
            <a:r>
              <a:rPr lang="en-US" altLang="zh-CN" sz="1600" b="1" dirty="0">
                <a:latin typeface="+mj-ea"/>
                <a:ea typeface="+mj-ea"/>
              </a:rPr>
              <a:t>0.3%</a:t>
            </a:r>
            <a:r>
              <a:rPr lang="zh-CN" altLang="en-US" sz="1600" b="1" dirty="0">
                <a:latin typeface="+mj-ea"/>
                <a:ea typeface="+mj-ea"/>
              </a:rPr>
              <a:t>，市场均价从</a:t>
            </a:r>
            <a:r>
              <a:rPr lang="en-US" altLang="zh-CN" sz="1600" b="1" dirty="0">
                <a:latin typeface="+mj-ea"/>
                <a:ea typeface="+mj-ea"/>
              </a:rPr>
              <a:t>10.08</a:t>
            </a:r>
            <a:r>
              <a:rPr lang="zh-CN" altLang="en-US" sz="1600" b="1" dirty="0">
                <a:latin typeface="+mj-ea"/>
                <a:ea typeface="+mj-ea"/>
              </a:rPr>
              <a:t>万元下降至</a:t>
            </a:r>
            <a:r>
              <a:rPr lang="en-US" altLang="zh-CN" sz="1600" b="1" dirty="0">
                <a:latin typeface="+mj-ea"/>
                <a:ea typeface="+mj-ea"/>
              </a:rPr>
              <a:t>10.11</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级别市场的整体成交价格相对较为稳定，本月终端成交均价小幅上升</a:t>
            </a:r>
            <a:r>
              <a:rPr lang="en-US" altLang="zh-CN" sz="1400" dirty="0"/>
              <a:t>300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本月级别内权重车型福睿斯、轩逸由于销量下滑，成为销量权重减少最明显的车型，但卡罗拉的成交价格和权重则出现双双上升，成为拉动该级别整体加权成交均价小幅上升的最大因素</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4156422426"/>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36" name="Oval 178">
            <a:extLst>
              <a:ext uri="{FF2B5EF4-FFF2-40B4-BE49-F238E27FC236}">
                <a16:creationId xmlns:a16="http://schemas.microsoft.com/office/drawing/2014/main" id="{6C1B844E-2D31-42DB-B3A4-4B93202B81E7}"/>
              </a:ext>
            </a:extLst>
          </p:cNvPr>
          <p:cNvSpPr>
            <a:spLocks noChangeArrowheads="1"/>
          </p:cNvSpPr>
          <p:nvPr/>
        </p:nvSpPr>
        <p:spPr bwMode="auto">
          <a:xfrm>
            <a:off x="1187624"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10.04</a:t>
            </a:r>
            <a:r>
              <a:rPr lang="zh-CN" altLang="en-US" sz="900" kern="0" dirty="0">
                <a:solidFill>
                  <a:srgbClr val="FF9933"/>
                </a:solidFill>
              </a:rPr>
              <a:t>万</a:t>
            </a:r>
            <a:endParaRPr lang="zh-HK" altLang="en-US" sz="900" kern="0" dirty="0">
              <a:solidFill>
                <a:srgbClr val="FF9933"/>
              </a:solidFill>
            </a:endParaRPr>
          </a:p>
        </p:txBody>
      </p:sp>
    </p:spTree>
    <p:extLst>
      <p:ext uri="{BB962C8B-B14F-4D97-AF65-F5344CB8AC3E}">
        <p14:creationId xmlns:p14="http://schemas.microsoft.com/office/powerpoint/2010/main" val="53735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287" name="think-cell Slide" r:id="rId14" imgW="360" imgH="360" progId="">
                  <p:embed/>
                </p:oleObj>
              </mc:Choice>
              <mc:Fallback>
                <p:oleObj name="think-cell Slide" r:id="rId14" imgW="360" imgH="360" progId="">
                  <p:embed/>
                  <p:pic>
                    <p:nvPicPr>
                      <p:cNvPr id="6" name="对象 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154317222"/>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21</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204999" y="400506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dirty="0">
                <a:solidFill>
                  <a:srgbClr val="FF9933"/>
                </a:solidFill>
              </a:rPr>
              <a:t>18,</a:t>
            </a:r>
            <a:r>
              <a:rPr lang="en-US" altLang="zh-CN" sz="900" dirty="0">
                <a:solidFill>
                  <a:srgbClr val="FF9933"/>
                </a:solidFill>
              </a:rPr>
              <a:t>716</a:t>
            </a:r>
            <a:endParaRPr lang="en-US" altLang="en-US" sz="900" dirty="0">
              <a:solidFill>
                <a:srgbClr val="FF9933"/>
              </a:solidFill>
            </a:endParaRP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级别终端优惠指数为</a:t>
            </a:r>
            <a:r>
              <a:rPr lang="en-US" altLang="zh-CN" sz="1600" b="1" dirty="0">
                <a:latin typeface="+mj-ea"/>
                <a:ea typeface="+mj-ea"/>
              </a:rPr>
              <a:t>1.92</a:t>
            </a:r>
            <a:r>
              <a:rPr lang="zh-CN" altLang="en-US" sz="1600" b="1" dirty="0">
                <a:latin typeface="+mj-ea"/>
                <a:ea typeface="+mj-ea"/>
              </a:rPr>
              <a:t>，环比上升</a:t>
            </a:r>
            <a:r>
              <a:rPr lang="en-US" altLang="zh-CN" sz="1600" b="1" dirty="0">
                <a:latin typeface="+mj-ea"/>
                <a:ea typeface="+mj-ea"/>
              </a:rPr>
              <a:t>9.4%</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级别终端优惠出现了一定的减少</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起亚</a:t>
            </a:r>
            <a:r>
              <a:rPr lang="en-US" altLang="zh-CN" sz="1400" dirty="0"/>
              <a:t>K3</a:t>
            </a:r>
            <a:r>
              <a:rPr lang="zh-CN" altLang="en-US" sz="1400" dirty="0"/>
              <a:t>、轩逸等车型本月市场成交优惠和级别内销量权重均出现下滑，成为拉低该级别市场平均优惠的最大原因</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1</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Tree>
    <p:extLst>
      <p:ext uri="{BB962C8B-B14F-4D97-AF65-F5344CB8AC3E}">
        <p14:creationId xmlns:p14="http://schemas.microsoft.com/office/powerpoint/2010/main" val="33730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22</a:t>
            </a:fld>
            <a:endParaRPr lang="zh-CN" altLang="en-US"/>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级别重点车型经销商利润：卡罗拉、朗逸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2487738746"/>
              </p:ext>
            </p:extLst>
          </p:nvPr>
        </p:nvGraphicFramePr>
        <p:xfrm>
          <a:off x="3110607" y="3715657"/>
          <a:ext cx="5604769"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602431" y="4390167"/>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114,817</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21"/>
          <p:cNvSpPr txBox="1"/>
          <p:nvPr/>
        </p:nvSpPr>
        <p:spPr>
          <a:xfrm>
            <a:off x="395536" y="928690"/>
            <a:ext cx="1143000" cy="268984"/>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卡罗拉</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120,845</a:t>
            </a: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6.2%</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00568B13-61E8-49A0-AA70-CD1905E9BDD9}"/>
              </a:ext>
            </a:extLst>
          </p:cNvPr>
          <p:cNvPicPr>
            <a:picLocks noChangeAspect="1"/>
          </p:cNvPicPr>
          <p:nvPr/>
        </p:nvPicPr>
        <p:blipFill rotWithShape="1">
          <a:blip r:embed="rId4">
            <a:extLst>
              <a:ext uri="{28A0092B-C50C-407E-A947-70E740481C1C}">
                <a14:useLocalDpi xmlns:a14="http://schemas.microsoft.com/office/drawing/2010/main" val="0"/>
              </a:ext>
            </a:extLst>
          </a:blip>
          <a:srcRect l="12957" t="25850" r="12177" b="25169"/>
          <a:stretch/>
        </p:blipFill>
        <p:spPr>
          <a:xfrm flipH="1">
            <a:off x="640631" y="1720550"/>
            <a:ext cx="1834009" cy="900484"/>
          </a:xfrm>
          <a:prstGeom prst="rect">
            <a:avLst/>
          </a:prstGeom>
        </p:spPr>
      </p:pic>
      <p:graphicFrame>
        <p:nvGraphicFramePr>
          <p:cNvPr id="14" name="图表 34">
            <a:extLst>
              <a:ext uri="{FF2B5EF4-FFF2-40B4-BE49-F238E27FC236}">
                <a16:creationId xmlns:a16="http://schemas.microsoft.com/office/drawing/2014/main" id="{799FFDFC-25DF-45DC-818D-661F4D776FB8}"/>
              </a:ext>
            </a:extLst>
          </p:cNvPr>
          <p:cNvGraphicFramePr>
            <a:graphicFrameLocks/>
          </p:cNvGraphicFramePr>
          <p:nvPr>
            <p:extLst>
              <p:ext uri="{D42A27DB-BD31-4B8C-83A1-F6EECF244321}">
                <p14:modId xmlns:p14="http://schemas.microsoft.com/office/powerpoint/2010/main" val="3931195186"/>
              </p:ext>
            </p:extLst>
          </p:nvPr>
        </p:nvGraphicFramePr>
        <p:xfrm>
          <a:off x="3110607" y="1019739"/>
          <a:ext cx="5580000"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15277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42B1B78F-5BDF-4A28-BBFF-3FFC8E73D2BF}"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23</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级别重点车型经销商利润：轩逸、英朗</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TextBox 37"/>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英朗</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467544" y="5469149"/>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97</a:t>
            </a:r>
            <a:r>
              <a:rPr lang="en-US" altLang="zh-CN" sz="1400" dirty="0">
                <a:solidFill>
                  <a:srgbClr val="5F5F5F"/>
                </a:solidFill>
                <a:ea typeface="华文细黑" pitchFamily="2" charset="-122"/>
              </a:rPr>
              <a:t>,</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833</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TextBox 21"/>
          <p:cNvSpPr txBox="1"/>
          <p:nvPr/>
        </p:nvSpPr>
        <p:spPr>
          <a:xfrm>
            <a:off x="395536" y="928690"/>
            <a:ext cx="1143000" cy="268984"/>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轩逸</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109,848</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0.3</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9" name="图片 8">
            <a:extLst>
              <a:ext uri="{FF2B5EF4-FFF2-40B4-BE49-F238E27FC236}">
                <a16:creationId xmlns:a16="http://schemas.microsoft.com/office/drawing/2014/main" id="{3772FA01-185F-4660-A4DB-815D1247FA5C}"/>
              </a:ext>
            </a:extLst>
          </p:cNvPr>
          <p:cNvPicPr>
            <a:picLocks noChangeAspect="1"/>
          </p:cNvPicPr>
          <p:nvPr/>
        </p:nvPicPr>
        <p:blipFill rotWithShape="1">
          <a:blip r:embed="rId2">
            <a:extLst>
              <a:ext uri="{28A0092B-C50C-407E-A947-70E740481C1C}">
                <a14:useLocalDpi xmlns:a14="http://schemas.microsoft.com/office/drawing/2010/main" val="0"/>
              </a:ext>
            </a:extLst>
          </a:blip>
          <a:srcRect l="8151" t="32246" r="5450" b="15801"/>
          <a:stretch/>
        </p:blipFill>
        <p:spPr>
          <a:xfrm flipH="1">
            <a:off x="700112" y="4365062"/>
            <a:ext cx="1917233" cy="864638"/>
          </a:xfrm>
          <a:prstGeom prst="rect">
            <a:avLst/>
          </a:prstGeom>
        </p:spPr>
      </p:pic>
      <p:pic>
        <p:nvPicPr>
          <p:cNvPr id="11" name="图片 10">
            <a:extLst>
              <a:ext uri="{FF2B5EF4-FFF2-40B4-BE49-F238E27FC236}">
                <a16:creationId xmlns:a16="http://schemas.microsoft.com/office/drawing/2014/main" id="{36D38396-BA87-4B21-8976-F909B6C5E9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29000" r="5900" b="20251"/>
          <a:stretch/>
        </p:blipFill>
        <p:spPr>
          <a:xfrm flipH="1">
            <a:off x="700112" y="1628800"/>
            <a:ext cx="1938287" cy="859466"/>
          </a:xfrm>
          <a:prstGeom prst="rect">
            <a:avLst/>
          </a:prstGeom>
        </p:spPr>
      </p:pic>
      <p:graphicFrame>
        <p:nvGraphicFramePr>
          <p:cNvPr id="14" name="图表 34">
            <a:extLst>
              <a:ext uri="{FF2B5EF4-FFF2-40B4-BE49-F238E27FC236}">
                <a16:creationId xmlns:a16="http://schemas.microsoft.com/office/drawing/2014/main" id="{322B786C-73BC-4A7C-A3F5-D1BC195B29CE}"/>
              </a:ext>
            </a:extLst>
          </p:cNvPr>
          <p:cNvGraphicFramePr>
            <a:graphicFrameLocks/>
          </p:cNvGraphicFramePr>
          <p:nvPr>
            <p:extLst>
              <p:ext uri="{D42A27DB-BD31-4B8C-83A1-F6EECF244321}">
                <p14:modId xmlns:p14="http://schemas.microsoft.com/office/powerpoint/2010/main" val="3140150456"/>
              </p:ext>
            </p:extLst>
          </p:nvPr>
        </p:nvGraphicFramePr>
        <p:xfrm>
          <a:off x="3110607" y="1088419"/>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33">
            <a:extLst>
              <a:ext uri="{FF2B5EF4-FFF2-40B4-BE49-F238E27FC236}">
                <a16:creationId xmlns:a16="http://schemas.microsoft.com/office/drawing/2014/main" id="{28DD3E31-FA18-4127-99EF-42620A3B619A}"/>
              </a:ext>
            </a:extLst>
          </p:cNvPr>
          <p:cNvGraphicFramePr>
            <a:graphicFrameLocks/>
          </p:cNvGraphicFramePr>
          <p:nvPr>
            <p:extLst>
              <p:ext uri="{D42A27DB-BD31-4B8C-83A1-F6EECF244321}">
                <p14:modId xmlns:p14="http://schemas.microsoft.com/office/powerpoint/2010/main" val="3247300462"/>
              </p:ext>
            </p:extLst>
          </p:nvPr>
        </p:nvGraphicFramePr>
        <p:xfrm>
          <a:off x="3110607" y="3793330"/>
          <a:ext cx="560476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2874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307" name="think-cell Slide" r:id="rId14" imgW="360" imgH="360" progId="">
                  <p:embed/>
                </p:oleObj>
              </mc:Choice>
              <mc:Fallback>
                <p:oleObj name="think-cell Slide" r:id="rId14" imgW="360" imgH="360" progId="">
                  <p:embed/>
                  <p:pic>
                    <p:nvPicPr>
                      <p:cNvPr id="6" name="对象 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379245461"/>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24</a:t>
            </a:fld>
            <a:endParaRPr lang="zh-CN" altLang="en-US" dirty="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198263" y="4353967"/>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19.81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GAIN·1</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3.45</a:t>
            </a:r>
            <a:r>
              <a:rPr lang="zh-CN" altLang="en-US" sz="1600" b="1" dirty="0">
                <a:latin typeface="微软雅黑" panose="020B0503020204020204" pitchFamily="34" charset="-122"/>
                <a:ea typeface="微软雅黑" panose="020B0503020204020204" pitchFamily="34" charset="-122"/>
              </a:rPr>
              <a:t>，环比上升</a:t>
            </a:r>
            <a:r>
              <a:rPr lang="en-US" altLang="zh-CN" sz="1600" b="1" dirty="0">
                <a:latin typeface="微软雅黑" panose="020B0503020204020204" pitchFamily="34" charset="-122"/>
                <a:ea typeface="微软雅黑" panose="020B0503020204020204" pitchFamily="34" charset="-122"/>
              </a:rPr>
              <a:t>3.4%</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19.15</a:t>
            </a:r>
            <a:r>
              <a:rPr lang="zh-CN" altLang="en-US" sz="1600" b="1" dirty="0">
                <a:latin typeface="微软雅黑" panose="020B0503020204020204" pitchFamily="34" charset="-122"/>
                <a:ea typeface="微软雅黑" panose="020B0503020204020204" pitchFamily="34" charset="-122"/>
              </a:rPr>
              <a:t>万上升至</a:t>
            </a:r>
            <a:r>
              <a:rPr lang="en-US" altLang="zh-CN" sz="1600" b="1" dirty="0">
                <a:latin typeface="微软雅黑" panose="020B0503020204020204" pitchFamily="34" charset="-122"/>
                <a:ea typeface="微软雅黑" panose="020B0503020204020204" pitchFamily="34" charset="-122"/>
              </a:rPr>
              <a:t>19.81</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级细分市场的终端成交价格出现较为明显的上升，升幅为</a:t>
            </a:r>
            <a:r>
              <a:rPr lang="en-US" altLang="zh-CN" sz="1400" dirty="0"/>
              <a:t>6,600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新一代凯美瑞本月的销量较上月明显放大，成为该级别市场中加权成交均价上涨最大的推动力，此外包括奔驰</a:t>
            </a:r>
            <a:r>
              <a:rPr lang="en-US" altLang="zh-CN" sz="1400" dirty="0"/>
              <a:t>C</a:t>
            </a:r>
            <a:r>
              <a:rPr lang="zh-CN" altLang="en-US" sz="1400" dirty="0"/>
              <a:t>级、帕萨特等车型的成交均价也有所上升明显</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1</a:t>
            </a:r>
            <a:r>
              <a:rPr lang="zh-CN" altLang="en-US" dirty="0"/>
              <a:t>月</a:t>
            </a:r>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3100344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333"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489168342"/>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0.73</a:t>
            </a:r>
            <a:r>
              <a:rPr lang="zh-CN" altLang="en-US" sz="1600" b="1" dirty="0">
                <a:latin typeface="+mj-ea"/>
                <a:ea typeface="+mj-ea"/>
              </a:rPr>
              <a:t>，环比上升</a:t>
            </a:r>
            <a:r>
              <a:rPr lang="en-US" altLang="zh-CN" sz="1600" b="1" dirty="0">
                <a:latin typeface="+mj-ea"/>
                <a:ea typeface="+mj-ea"/>
              </a:rPr>
              <a:t>4.5%</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级车市场终端优惠幅度本月呈现减少的趋势</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迈锐宝</a:t>
            </a:r>
            <a:r>
              <a:rPr lang="en-US" altLang="zh-CN" sz="1400" dirty="0"/>
              <a:t>XL</a:t>
            </a:r>
            <a:r>
              <a:rPr lang="zh-CN" altLang="en-US" sz="1400" dirty="0"/>
              <a:t>的市场优惠出现较明显的下降，并且其销量权重也较上月有所缩减，导致其在级别内的加权优惠减少幅度最大，而蒙迪欧虽然终端优惠并没有明显变化，但由于其销量权重的下滑也同样导致加权优惠的明显减少</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Tree>
    <p:extLst>
      <p:ext uri="{BB962C8B-B14F-4D97-AF65-F5344CB8AC3E}">
        <p14:creationId xmlns:p14="http://schemas.microsoft.com/office/powerpoint/2010/main" val="2327551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26</a:t>
            </a:fld>
            <a:endParaRPr lang="zh-CN" altLang="en-US"/>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651755527"/>
              </p:ext>
            </p:extLst>
          </p:nvPr>
        </p:nvGraphicFramePr>
        <p:xfrm>
          <a:off x="3095688" y="1126330"/>
          <a:ext cx="5580000"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439613589"/>
              </p:ext>
            </p:extLst>
          </p:nvPr>
        </p:nvGraphicFramePr>
        <p:xfrm>
          <a:off x="3095688" y="3786192"/>
          <a:ext cx="5580000"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755576" y="1614110"/>
            <a:ext cx="1875195" cy="763341"/>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209,564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0.2%</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193,121</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5.2%</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pic>
        <p:nvPicPr>
          <p:cNvPr id="3" name="图片 2">
            <a:extLst>
              <a:ext uri="{FF2B5EF4-FFF2-40B4-BE49-F238E27FC236}">
                <a16:creationId xmlns:a16="http://schemas.microsoft.com/office/drawing/2014/main" id="{FC4F2F80-122F-4EEC-8111-2F9214792D5D}"/>
              </a:ext>
            </a:extLst>
          </p:cNvPr>
          <p:cNvPicPr>
            <a:picLocks noChangeAspect="1"/>
          </p:cNvPicPr>
          <p:nvPr/>
        </p:nvPicPr>
        <p:blipFill rotWithShape="1">
          <a:blip r:embed="rId6">
            <a:extLst>
              <a:ext uri="{28A0092B-C50C-407E-A947-70E740481C1C}">
                <a14:useLocalDpi xmlns:a14="http://schemas.microsoft.com/office/drawing/2010/main" val="0"/>
              </a:ext>
            </a:extLst>
          </a:blip>
          <a:srcRect l="4101" t="24046" r="4101" b="17601"/>
          <a:stretch/>
        </p:blipFill>
        <p:spPr>
          <a:xfrm flipH="1">
            <a:off x="758563" y="4409448"/>
            <a:ext cx="1872208" cy="892575"/>
          </a:xfrm>
          <a:prstGeom prst="rect">
            <a:avLst/>
          </a:prstGeom>
        </p:spPr>
      </p:pic>
    </p:spTree>
    <p:extLst>
      <p:ext uri="{BB962C8B-B14F-4D97-AF65-F5344CB8AC3E}">
        <p14:creationId xmlns:p14="http://schemas.microsoft.com/office/powerpoint/2010/main" val="2014294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6BE67B85-6F74-4067-B7A0-87EAAB0DDD5C}"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27</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迈腾</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迈锐宝</a:t>
            </a:r>
            <a:r>
              <a:rPr lang="en-US" altLang="zh-CN" sz="1400" b="1" dirty="0">
                <a:solidFill>
                  <a:prstClr val="black"/>
                </a:solidFill>
                <a:latin typeface="Calibri"/>
                <a:ea typeface="华文细黑" pitchFamily="2" charset="-122"/>
              </a:rPr>
              <a:t>XL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218,295</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180,494</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6.3%</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213376"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B</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级别重点车型经销商利润率：</a:t>
            </a:r>
            <a:r>
              <a:rPr lang="zh-CN" altLang="en-US" b="1" dirty="0">
                <a:solidFill>
                  <a:srgbClr val="075A77"/>
                </a:solidFill>
                <a:latin typeface="微软雅黑"/>
                <a:ea typeface="微软雅黑"/>
              </a:rPr>
              <a:t>迈腾</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、迈锐宝</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XL</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pic>
        <p:nvPicPr>
          <p:cNvPr id="2" name="图片 1">
            <a:extLst>
              <a:ext uri="{FF2B5EF4-FFF2-40B4-BE49-F238E27FC236}">
                <a16:creationId xmlns:a16="http://schemas.microsoft.com/office/drawing/2014/main" id="{6E3DA45A-32A9-4852-86B7-8F3EB77F15A5}"/>
              </a:ext>
            </a:extLst>
          </p:cNvPr>
          <p:cNvPicPr>
            <a:picLocks noChangeAspect="1"/>
          </p:cNvPicPr>
          <p:nvPr/>
        </p:nvPicPr>
        <p:blipFill rotWithShape="1">
          <a:blip r:embed="rId3"/>
          <a:srcRect l="3380" t="14091" r="3380" b="10474"/>
          <a:stretch/>
        </p:blipFill>
        <p:spPr>
          <a:xfrm flipH="1">
            <a:off x="749888" y="1616886"/>
            <a:ext cx="1577296" cy="850746"/>
          </a:xfrm>
          <a:prstGeom prst="rect">
            <a:avLst/>
          </a:prstGeom>
        </p:spPr>
      </p:pic>
      <p:pic>
        <p:nvPicPr>
          <p:cNvPr id="5" name="图片 4">
            <a:extLst>
              <a:ext uri="{FF2B5EF4-FFF2-40B4-BE49-F238E27FC236}">
                <a16:creationId xmlns:a16="http://schemas.microsoft.com/office/drawing/2014/main" id="{1B5FE5C3-4E9C-405E-8E6E-17CF998FCAB0}"/>
              </a:ext>
            </a:extLst>
          </p:cNvPr>
          <p:cNvPicPr>
            <a:picLocks noChangeAspect="1"/>
          </p:cNvPicPr>
          <p:nvPr/>
        </p:nvPicPr>
        <p:blipFill rotWithShape="1">
          <a:blip r:embed="rId4"/>
          <a:srcRect l="4007" t="12066" r="5128"/>
          <a:stretch/>
        </p:blipFill>
        <p:spPr>
          <a:xfrm flipH="1">
            <a:off x="614698" y="4427361"/>
            <a:ext cx="1847676" cy="838330"/>
          </a:xfrm>
          <a:prstGeom prst="rect">
            <a:avLst/>
          </a:prstGeom>
        </p:spPr>
      </p:pic>
      <p:graphicFrame>
        <p:nvGraphicFramePr>
          <p:cNvPr id="15" name="图表 16">
            <a:extLst>
              <a:ext uri="{FF2B5EF4-FFF2-40B4-BE49-F238E27FC236}">
                <a16:creationId xmlns:a16="http://schemas.microsoft.com/office/drawing/2014/main" id="{925A84D1-A7DD-4599-80A8-CDC0102344B0}"/>
              </a:ext>
            </a:extLst>
          </p:cNvPr>
          <p:cNvGraphicFramePr>
            <a:graphicFrameLocks/>
          </p:cNvGraphicFramePr>
          <p:nvPr>
            <p:extLst>
              <p:ext uri="{D42A27DB-BD31-4B8C-83A1-F6EECF244321}">
                <p14:modId xmlns:p14="http://schemas.microsoft.com/office/powerpoint/2010/main" val="1569908899"/>
              </p:ext>
            </p:extLst>
          </p:nvPr>
        </p:nvGraphicFramePr>
        <p:xfrm>
          <a:off x="3429000" y="1039412"/>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7">
            <a:extLst>
              <a:ext uri="{FF2B5EF4-FFF2-40B4-BE49-F238E27FC236}">
                <a16:creationId xmlns:a16="http://schemas.microsoft.com/office/drawing/2014/main" id="{C8CF6735-41ED-43FA-A92A-60ECB3A5D791}"/>
              </a:ext>
            </a:extLst>
          </p:cNvPr>
          <p:cNvGraphicFramePr>
            <a:graphicFrameLocks/>
          </p:cNvGraphicFramePr>
          <p:nvPr>
            <p:extLst>
              <p:ext uri="{D42A27DB-BD31-4B8C-83A1-F6EECF244321}">
                <p14:modId xmlns:p14="http://schemas.microsoft.com/office/powerpoint/2010/main" val="1588244206"/>
              </p:ext>
            </p:extLst>
          </p:nvPr>
        </p:nvGraphicFramePr>
        <p:xfrm>
          <a:off x="3429000" y="3885388"/>
          <a:ext cx="5246688" cy="241617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730605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356"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05256490"/>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28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3.91</a:t>
            </a:r>
            <a:r>
              <a:rPr lang="zh-CN" altLang="en-US" sz="1600" b="1" dirty="0">
                <a:latin typeface="+mj-ea"/>
                <a:ea typeface="+mj-ea"/>
              </a:rPr>
              <a:t>，环比上升</a:t>
            </a:r>
            <a:r>
              <a:rPr lang="en-US" altLang="zh-CN" sz="1600" b="1" dirty="0">
                <a:latin typeface="+mj-ea"/>
                <a:ea typeface="+mj-ea"/>
              </a:rPr>
              <a:t>3.9%</a:t>
            </a:r>
            <a:r>
              <a:rPr lang="zh-CN" altLang="en-US" sz="1600" b="1" dirty="0">
                <a:latin typeface="+mj-ea"/>
                <a:ea typeface="+mj-ea"/>
              </a:rPr>
              <a:t>，市场均价从</a:t>
            </a:r>
            <a:r>
              <a:rPr lang="en-US" altLang="zh-CN" sz="1600" b="1" dirty="0">
                <a:latin typeface="+mj-ea"/>
                <a:ea typeface="+mj-ea"/>
              </a:rPr>
              <a:t>38.65</a:t>
            </a:r>
            <a:r>
              <a:rPr lang="zh-CN" altLang="en-US" sz="1600" b="1" dirty="0">
                <a:latin typeface="+mj-ea"/>
                <a:ea typeface="+mj-ea"/>
              </a:rPr>
              <a:t>万上升至</a:t>
            </a:r>
            <a:r>
              <a:rPr lang="en-US" altLang="zh-CN" sz="1600" b="1" dirty="0">
                <a:latin typeface="+mj-ea"/>
                <a:ea typeface="+mj-ea"/>
              </a:rPr>
              <a:t>40.16</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级别市场的加权成交均价出现明显上升，升幅为</a:t>
            </a:r>
            <a:r>
              <a:rPr lang="en-US" altLang="zh-CN" sz="1400" dirty="0"/>
              <a:t>1,5100</a:t>
            </a:r>
            <a:r>
              <a:rPr lang="zh-CN" altLang="en-US" sz="1400" dirty="0"/>
              <a:t>元</a:t>
            </a:r>
          </a:p>
          <a:p>
            <a:pPr marL="342000" lvl="1" indent="-342000">
              <a:lnSpc>
                <a:spcPts val="2000"/>
              </a:lnSpc>
              <a:spcBef>
                <a:spcPts val="0"/>
              </a:spcBef>
              <a:spcAft>
                <a:spcPts val="600"/>
              </a:spcAft>
              <a:buFont typeface="Wingdings" pitchFamily="2" charset="2"/>
              <a:buChar char="Ø"/>
              <a:defRPr/>
            </a:pPr>
            <a:r>
              <a:rPr lang="zh-CN" altLang="en-US" sz="1400" dirty="0"/>
              <a:t>奥迪</a:t>
            </a:r>
            <a:r>
              <a:rPr lang="en-US" altLang="zh-CN" sz="1400" dirty="0"/>
              <a:t>A6L</a:t>
            </a:r>
            <a:r>
              <a:rPr lang="zh-CN" altLang="en-US" sz="1400" dirty="0"/>
              <a:t>本月的销量权重出现明显下滑，而与之对应的奔驰</a:t>
            </a:r>
            <a:r>
              <a:rPr lang="en-US" altLang="zh-CN" sz="1400" dirty="0"/>
              <a:t>E</a:t>
            </a:r>
            <a:r>
              <a:rPr lang="zh-CN" altLang="en-US" sz="1400" dirty="0"/>
              <a:t>级</a:t>
            </a:r>
            <a:r>
              <a:rPr lang="en-US" altLang="zh-CN" sz="1400" dirty="0"/>
              <a:t>L</a:t>
            </a:r>
            <a:r>
              <a:rPr lang="zh-CN" altLang="en-US" sz="1400" dirty="0"/>
              <a:t>和宝马</a:t>
            </a:r>
            <a:r>
              <a:rPr lang="en-US" altLang="zh-CN" sz="1400" dirty="0"/>
              <a:t>5</a:t>
            </a:r>
            <a:r>
              <a:rPr lang="zh-CN" altLang="en-US" sz="1400" dirty="0"/>
              <a:t>系</a:t>
            </a:r>
            <a:r>
              <a:rPr lang="en-US" altLang="zh-CN" sz="1400" dirty="0"/>
              <a:t>L</a:t>
            </a:r>
            <a:r>
              <a:rPr lang="zh-CN" altLang="en-US" sz="1400" dirty="0"/>
              <a:t>的权重则有所上升，由于终端成交均价的差异原因，这一变化也成为了该级别加权均价升高的直接原因</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16268360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380" name="think-cell Slide" r:id="rId14" imgW="360" imgH="360" progId="">
                  <p:embed/>
                </p:oleObj>
              </mc:Choice>
              <mc:Fallback>
                <p:oleObj name="think-cell Slide" r:id="rId14" imgW="360" imgH="360" progId="">
                  <p:embed/>
                  <p:pic>
                    <p:nvPicPr>
                      <p:cNvPr id="6" name="对象 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964965850"/>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29</a:t>
            </a:fld>
            <a:endParaRPr lang="zh-CN" altLang="en-US" dirty="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1.40</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10.9%</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级别市场加权优惠幅度出现了一定幅度的减少</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由于奥迪</a:t>
            </a:r>
            <a:r>
              <a:rPr lang="en-US" altLang="zh-CN" sz="1400" dirty="0">
                <a:latin typeface="+mn-ea"/>
                <a:ea typeface="+mn-ea"/>
              </a:rPr>
              <a:t>A6L</a:t>
            </a:r>
            <a:r>
              <a:rPr lang="zh-CN" altLang="en-US" sz="1400" dirty="0">
                <a:latin typeface="+mn-ea"/>
                <a:ea typeface="+mn-ea"/>
              </a:rPr>
              <a:t>在终端市场的优惠幅度巨大，本月其受到权重明显下滑的影响，导致</a:t>
            </a:r>
            <a:r>
              <a:rPr lang="en-US" altLang="zh-CN" sz="1400" dirty="0">
                <a:latin typeface="+mn-ea"/>
                <a:ea typeface="+mn-ea"/>
              </a:rPr>
              <a:t>C</a:t>
            </a:r>
            <a:r>
              <a:rPr lang="zh-CN" altLang="en-US" sz="1400" dirty="0">
                <a:latin typeface="+mn-ea"/>
                <a:ea typeface="+mn-ea"/>
              </a:rPr>
              <a:t>级市场的整体加权优惠出现了减少</a:t>
            </a:r>
            <a:endParaRPr lang="en-US" altLang="zh-CN" sz="1400" dirty="0">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1</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Tree>
    <p:extLst>
      <p:ext uri="{BB962C8B-B14F-4D97-AF65-F5344CB8AC3E}">
        <p14:creationId xmlns:p14="http://schemas.microsoft.com/office/powerpoint/2010/main" val="1040662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6BE67B85-6F74-4067-B7A0-87EAAB0DDD5C}"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30</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宝马</a:t>
            </a:r>
            <a:r>
              <a:rPr lang="en-US" altLang="zh-CN" sz="1400" b="1" dirty="0">
                <a:solidFill>
                  <a:prstClr val="black"/>
                </a:solidFill>
                <a:latin typeface="Calibri"/>
                <a:ea typeface="华文细黑" pitchFamily="2" charset="-122"/>
              </a:rPr>
              <a:t>5</a:t>
            </a:r>
            <a:r>
              <a:rPr lang="zh-CN" altLang="en-US" sz="1400" b="1" dirty="0">
                <a:solidFill>
                  <a:prstClr val="black"/>
                </a:solidFill>
                <a:latin typeface="Calibri"/>
                <a:ea typeface="华文细黑" pitchFamily="2" charset="-122"/>
              </a:rPr>
              <a:t>系</a:t>
            </a:r>
            <a:r>
              <a:rPr lang="en-US" altLang="zh-CN" sz="1400" b="1" dirty="0">
                <a:solidFill>
                  <a:prstClr val="black"/>
                </a:solidFill>
                <a:latin typeface="Calibri"/>
                <a:ea typeface="华文细黑" pitchFamily="2" charset="-122"/>
              </a:rPr>
              <a:t>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奥迪</a:t>
            </a:r>
            <a:r>
              <a:rPr lang="en-US" altLang="zh-CN" sz="1400" b="1" dirty="0">
                <a:solidFill>
                  <a:prstClr val="black"/>
                </a:solidFill>
                <a:latin typeface="Calibri"/>
                <a:ea typeface="华文细黑" pitchFamily="2" charset="-122"/>
              </a:rPr>
              <a:t>A6L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481</a:t>
            </a:r>
            <a:r>
              <a:rPr lang="en-US" altLang="zh-CN" sz="1400" dirty="0">
                <a:solidFill>
                  <a:srgbClr val="5F5F5F"/>
                </a:solidFill>
                <a:ea typeface="华文细黑" pitchFamily="2" charset="-122"/>
                <a:cs typeface="Arial" pitchFamily="34" charset="0"/>
              </a:rPr>
              <a:t>,</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990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422</a:t>
            </a:r>
            <a:r>
              <a:rPr lang="en-US" altLang="zh-CN" sz="1400" dirty="0">
                <a:solidFill>
                  <a:srgbClr val="5F5F5F"/>
                </a:solidFill>
                <a:ea typeface="华文细黑" pitchFamily="2" charset="-122"/>
              </a:rPr>
              <a:t>,</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113</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-3.4%</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zh-CN" b="1" dirty="0">
                <a:solidFill>
                  <a:srgbClr val="075A77"/>
                </a:solidFill>
                <a:latin typeface="微软雅黑"/>
                <a:ea typeface="微软雅黑"/>
              </a:rPr>
              <a:t>C</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级别重点车型经销商利润率：宝马</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5</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系</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L</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奥迪</a:t>
            </a:r>
            <a:r>
              <a:rPr lang="en-US" altLang="zh-CN" b="1" dirty="0">
                <a:solidFill>
                  <a:srgbClr val="075A77"/>
                </a:solidFill>
                <a:latin typeface="微软雅黑"/>
                <a:ea typeface="微软雅黑"/>
              </a:rPr>
              <a:t>A6L</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pic>
        <p:nvPicPr>
          <p:cNvPr id="4" name="图片 3">
            <a:extLst>
              <a:ext uri="{FF2B5EF4-FFF2-40B4-BE49-F238E27FC236}">
                <a16:creationId xmlns:a16="http://schemas.microsoft.com/office/drawing/2014/main" id="{31407272-2AB4-4BFD-9A86-7BA9D82914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4584" r="3538" b="32150"/>
          <a:stretch/>
        </p:blipFill>
        <p:spPr>
          <a:xfrm flipH="1">
            <a:off x="646582" y="1556792"/>
            <a:ext cx="2245355" cy="965324"/>
          </a:xfrm>
          <a:prstGeom prst="rect">
            <a:avLst/>
          </a:prstGeom>
        </p:spPr>
      </p:pic>
      <p:pic>
        <p:nvPicPr>
          <p:cNvPr id="10" name="图片 9">
            <a:extLst>
              <a:ext uri="{FF2B5EF4-FFF2-40B4-BE49-F238E27FC236}">
                <a16:creationId xmlns:a16="http://schemas.microsoft.com/office/drawing/2014/main" id="{5D32400A-E955-4274-AC84-90EC9E5946CE}"/>
              </a:ext>
            </a:extLst>
          </p:cNvPr>
          <p:cNvPicPr>
            <a:picLocks noChangeAspect="1"/>
          </p:cNvPicPr>
          <p:nvPr/>
        </p:nvPicPr>
        <p:blipFill rotWithShape="1">
          <a:blip r:embed="rId4">
            <a:extLst>
              <a:ext uri="{28A0092B-C50C-407E-A947-70E740481C1C}">
                <a14:useLocalDpi xmlns:a14="http://schemas.microsoft.com/office/drawing/2010/main" val="0"/>
              </a:ext>
            </a:extLst>
          </a:blip>
          <a:srcRect l="8763" t="21161" r="8765" b="14982"/>
          <a:stretch/>
        </p:blipFill>
        <p:spPr>
          <a:xfrm>
            <a:off x="646582" y="4277081"/>
            <a:ext cx="2174340" cy="1123409"/>
          </a:xfrm>
          <a:prstGeom prst="rect">
            <a:avLst/>
          </a:prstGeom>
        </p:spPr>
      </p:pic>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26201211"/>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876658589"/>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69017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405"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836050799"/>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31</a:t>
            </a:fld>
            <a:endParaRPr lang="zh-CN" altLang="en-US"/>
          </a:p>
        </p:txBody>
      </p:sp>
      <p:sp>
        <p:nvSpPr>
          <p:cNvPr id="14" name="内容占位符 2"/>
          <p:cNvSpPr txBox="1">
            <a:spLocks/>
          </p:cNvSpPr>
          <p:nvPr>
            <p:custDataLst>
              <p:tags r:id="rId5"/>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12.84</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12.8%</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13.89</a:t>
            </a:r>
            <a:r>
              <a:rPr lang="zh-CN" altLang="en-US" sz="1600" b="1" dirty="0">
                <a:solidFill>
                  <a:srgbClr val="5F5F5F"/>
                </a:solidFill>
                <a:latin typeface="+mn-ea"/>
                <a:ea typeface="+mn-ea"/>
              </a:rPr>
              <a:t>万上升到</a:t>
            </a:r>
            <a:r>
              <a:rPr lang="en-US" altLang="zh-CN" sz="1600" b="1" dirty="0">
                <a:solidFill>
                  <a:srgbClr val="5F5F5F"/>
                </a:solidFill>
                <a:latin typeface="+mn-ea"/>
                <a:ea typeface="+mn-ea"/>
              </a:rPr>
              <a:t>15.68</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MPV</a:t>
            </a:r>
            <a:r>
              <a:rPr lang="zh-CN" altLang="en-US" sz="1400" dirty="0">
                <a:latin typeface="+mn-ea"/>
                <a:ea typeface="+mn-ea"/>
              </a:rPr>
              <a:t>市场的成交价格大幅上升，升幅为</a:t>
            </a:r>
            <a:r>
              <a:rPr lang="en-US" altLang="zh-CN" sz="1400" dirty="0">
                <a:latin typeface="+mn-ea"/>
                <a:ea typeface="+mn-ea"/>
              </a:rPr>
              <a:t>17,900</a:t>
            </a:r>
            <a:r>
              <a:rPr lang="zh-CN" altLang="en-US" sz="1400" dirty="0">
                <a:latin typeface="+mn-ea"/>
                <a:ea typeface="+mn-ea"/>
              </a:rPr>
              <a:t>元</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由于宝骏</a:t>
            </a:r>
            <a:r>
              <a:rPr lang="en-US" altLang="zh-CN" sz="1400" dirty="0">
                <a:solidFill>
                  <a:srgbClr val="5F5F5F"/>
                </a:solidFill>
                <a:latin typeface="+mn-ea"/>
                <a:ea typeface="+mn-ea"/>
              </a:rPr>
              <a:t>730</a:t>
            </a:r>
            <a:r>
              <a:rPr lang="zh-CN" altLang="en-US" sz="1400" dirty="0">
                <a:solidFill>
                  <a:srgbClr val="5F5F5F"/>
                </a:solidFill>
                <a:latin typeface="+mn-ea"/>
                <a:ea typeface="+mn-ea"/>
              </a:rPr>
              <a:t>在</a:t>
            </a:r>
            <a:r>
              <a:rPr lang="en-US" altLang="zh-CN" sz="1400" dirty="0">
                <a:solidFill>
                  <a:srgbClr val="5F5F5F"/>
                </a:solidFill>
                <a:latin typeface="+mn-ea"/>
                <a:ea typeface="+mn-ea"/>
              </a:rPr>
              <a:t>1</a:t>
            </a:r>
            <a:r>
              <a:rPr lang="zh-CN" altLang="en-US" sz="1400" dirty="0">
                <a:solidFill>
                  <a:srgbClr val="5F5F5F"/>
                </a:solidFill>
                <a:latin typeface="+mn-ea"/>
                <a:ea typeface="+mn-ea"/>
              </a:rPr>
              <a:t>月销量大幅下滑，导致包括</a:t>
            </a:r>
            <a:r>
              <a:rPr lang="en-US" altLang="zh-CN" sz="1400" dirty="0">
                <a:solidFill>
                  <a:srgbClr val="5F5F5F"/>
                </a:solidFill>
                <a:latin typeface="+mn-ea"/>
                <a:ea typeface="+mn-ea"/>
              </a:rPr>
              <a:t>GL8</a:t>
            </a:r>
            <a:r>
              <a:rPr lang="zh-CN" altLang="en-US" sz="1400" dirty="0">
                <a:solidFill>
                  <a:srgbClr val="5F5F5F"/>
                </a:solidFill>
                <a:latin typeface="+mn-ea"/>
                <a:ea typeface="+mn-ea"/>
              </a:rPr>
              <a:t>、奥德赛等在内的车型销量权重上升，结合车型价格差异原因，从而推动</a:t>
            </a:r>
            <a:r>
              <a:rPr lang="en-US" altLang="zh-CN" sz="1400" dirty="0">
                <a:solidFill>
                  <a:srgbClr val="5F5F5F"/>
                </a:solidFill>
                <a:latin typeface="+mn-ea"/>
                <a:ea typeface="+mn-ea"/>
              </a:rPr>
              <a:t>MPV</a:t>
            </a:r>
            <a:r>
              <a:rPr lang="zh-CN" altLang="en-US" sz="1400" dirty="0">
                <a:solidFill>
                  <a:srgbClr val="5F5F5F"/>
                </a:solidFill>
                <a:latin typeface="+mn-ea"/>
                <a:ea typeface="+mn-ea"/>
              </a:rPr>
              <a:t>市场整体的加权成交均价明显上涨</a:t>
            </a:r>
            <a:endParaRPr lang="en-US" altLang="zh-CN" sz="1400" dirty="0">
              <a:solidFill>
                <a:srgbClr val="5F5F5F"/>
              </a:solidFill>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1</a:t>
            </a:r>
            <a:r>
              <a:rPr lang="zh-CN" altLang="en-US" dirty="0"/>
              <a:t>月</a:t>
            </a:r>
          </a:p>
        </p:txBody>
      </p:sp>
      <p:grpSp>
        <p:nvGrpSpPr>
          <p:cNvPr id="17" name="组合 16"/>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15" name="TextBox 25">
            <a:extLst>
              <a:ext uri="{FF2B5EF4-FFF2-40B4-BE49-F238E27FC236}">
                <a16:creationId xmlns:a16="http://schemas.microsoft.com/office/drawing/2014/main" id="{1B4E1742-ED0C-46D4-A1C1-7DF6714E4DA3}"/>
              </a:ext>
            </a:extLst>
          </p:cNvPr>
          <p:cNvSpPr txBox="1"/>
          <p:nvPr>
            <p:custDataLst>
              <p:tags r:id="rId11"/>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Tree>
    <p:extLst>
      <p:ext uri="{BB962C8B-B14F-4D97-AF65-F5344CB8AC3E}">
        <p14:creationId xmlns:p14="http://schemas.microsoft.com/office/powerpoint/2010/main" val="566286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427"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987580054"/>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32</a:t>
            </a:fld>
            <a:endParaRPr lang="zh-CN" altLang="en-US" dirty="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2018</a:t>
            </a:r>
            <a:r>
              <a:rPr lang="zh-CN" altLang="en-US" sz="1600" b="1" dirty="0">
                <a:solidFill>
                  <a:srgbClr val="5F5F5F"/>
                </a:solidFill>
                <a:latin typeface="微软雅黑"/>
                <a:ea typeface="微软雅黑"/>
              </a:rPr>
              <a:t>年</a:t>
            </a:r>
            <a:r>
              <a:rPr lang="en-US" altLang="zh-CN" sz="1600" b="1" dirty="0">
                <a:solidFill>
                  <a:srgbClr val="5F5F5F"/>
                </a:solidFill>
                <a:latin typeface="微软雅黑"/>
                <a:ea typeface="微软雅黑"/>
              </a:rPr>
              <a:t>GAIN·1</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0.44</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10.6%</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市场终端优惠幅度小幅减少</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宝骏</a:t>
            </a:r>
            <a:r>
              <a:rPr lang="en-US" altLang="zh-CN" sz="1400" dirty="0">
                <a:solidFill>
                  <a:srgbClr val="5F5F5F"/>
                </a:solidFill>
                <a:latin typeface="微软雅黑"/>
                <a:ea typeface="微软雅黑"/>
              </a:rPr>
              <a:t>730</a:t>
            </a:r>
            <a:r>
              <a:rPr lang="zh-CN" altLang="en-US" sz="1400" dirty="0">
                <a:solidFill>
                  <a:srgbClr val="5F5F5F"/>
                </a:solidFill>
                <a:latin typeface="微软雅黑"/>
                <a:ea typeface="微软雅黑"/>
              </a:rPr>
              <a:t>由于销量权重的大幅下降，使其加权优惠也明显减少，而途安</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的终端优惠也出现了减少，因此使得该细分市场的平均优惠减少</a:t>
            </a:r>
            <a:endParaRPr lang="en-US" altLang="zh-CN" sz="1400" dirty="0">
              <a:solidFill>
                <a:srgbClr val="5F5F5F"/>
              </a:solidFill>
              <a:latin typeface="微软雅黑"/>
              <a:ea typeface="微软雅黑"/>
            </a:endParaRPr>
          </a:p>
        </p:txBody>
      </p:sp>
      <p:sp>
        <p:nvSpPr>
          <p:cNvPr id="16" name="Oval 178"/>
          <p:cNvSpPr>
            <a:spLocks noChangeArrowheads="1"/>
          </p:cNvSpPr>
          <p:nvPr/>
        </p:nvSpPr>
        <p:spPr bwMode="auto">
          <a:xfrm rot="10800000" flipV="1">
            <a:off x="1259632" y="494838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5,166</a:t>
            </a:r>
            <a:endParaRPr lang="en-US" altLang="en-US" sz="900" dirty="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1</a:t>
            </a:r>
            <a:r>
              <a:rPr lang="zh-CN" altLang="en-US" dirty="0"/>
              <a:t>月</a:t>
            </a:r>
          </a:p>
        </p:txBody>
      </p:sp>
      <p:grpSp>
        <p:nvGrpSpPr>
          <p:cNvPr id="19" name="组合 18"/>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7" name="TextBox 25">
            <a:extLst>
              <a:ext uri="{FF2B5EF4-FFF2-40B4-BE49-F238E27FC236}">
                <a16:creationId xmlns:a16="http://schemas.microsoft.com/office/drawing/2014/main" id="{F4CD1015-D192-42B2-AEF3-E1ABF83FD1C5}"/>
              </a:ext>
            </a:extLst>
          </p:cNvPr>
          <p:cNvSpPr txBox="1"/>
          <p:nvPr>
            <p:custDataLst>
              <p:tags r:id="rId11"/>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Tree>
    <p:extLst>
      <p:ext uri="{BB962C8B-B14F-4D97-AF65-F5344CB8AC3E}">
        <p14:creationId xmlns:p14="http://schemas.microsoft.com/office/powerpoint/2010/main" val="2079904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6BE67B85-6F74-4067-B7A0-87EAAB0DDD5C}"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别克</a:t>
            </a:r>
            <a:r>
              <a:rPr lang="en-US" altLang="zh-CN" sz="1400" b="1" dirty="0">
                <a:solidFill>
                  <a:prstClr val="black"/>
                </a:solidFill>
                <a:latin typeface="Calibri"/>
                <a:ea typeface="华文细黑" pitchFamily="2" charset="-122"/>
              </a:rPr>
              <a:t>GL8</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730</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340,800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4.4%</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80,111</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2.2%</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MPV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重点车型经销商利润率：别克</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GL8</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宝骏</a:t>
            </a:r>
            <a:r>
              <a:rPr lang="en-US" altLang="zh-CN" b="1" dirty="0">
                <a:solidFill>
                  <a:srgbClr val="075A77"/>
                </a:solidFill>
                <a:latin typeface="微软雅黑"/>
                <a:ea typeface="微软雅黑"/>
              </a:rPr>
              <a:t>730</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485728847"/>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161595863"/>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id="{37FFFFDB-E537-4908-B49B-97401A9A5C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87" t="20601" r="3538" b="21607"/>
          <a:stretch/>
        </p:blipFill>
        <p:spPr>
          <a:xfrm flipH="1">
            <a:off x="661684" y="1650307"/>
            <a:ext cx="1839118" cy="868607"/>
          </a:xfrm>
          <a:prstGeom prst="rect">
            <a:avLst/>
          </a:prstGeom>
        </p:spPr>
      </p:pic>
      <p:pic>
        <p:nvPicPr>
          <p:cNvPr id="9" name="图片 8">
            <a:extLst>
              <a:ext uri="{FF2B5EF4-FFF2-40B4-BE49-F238E27FC236}">
                <a16:creationId xmlns:a16="http://schemas.microsoft.com/office/drawing/2014/main" id="{B834F9E0-3A1D-461A-8A2A-C2DC824272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36" t="5694" r="7358" b="3801"/>
          <a:stretch/>
        </p:blipFill>
        <p:spPr>
          <a:xfrm flipH="1">
            <a:off x="679485" y="4328157"/>
            <a:ext cx="1750076" cy="1043185"/>
          </a:xfrm>
          <a:prstGeom prst="rect">
            <a:avLst/>
          </a:prstGeom>
        </p:spPr>
      </p:pic>
    </p:spTree>
    <p:extLst>
      <p:ext uri="{BB962C8B-B14F-4D97-AF65-F5344CB8AC3E}">
        <p14:creationId xmlns:p14="http://schemas.microsoft.com/office/powerpoint/2010/main" val="13796642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454"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854697583"/>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2.88</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2.9%</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14.28</a:t>
            </a:r>
            <a:r>
              <a:rPr lang="zh-CN" altLang="en-US" sz="1600" b="1" dirty="0">
                <a:solidFill>
                  <a:srgbClr val="5F5F5F"/>
                </a:solidFill>
                <a:latin typeface="+mn-ea"/>
                <a:ea typeface="+mn-ea"/>
              </a:rPr>
              <a:t>万上升至</a:t>
            </a:r>
            <a:r>
              <a:rPr lang="en-US" altLang="zh-CN" sz="1600" b="1" dirty="0">
                <a:solidFill>
                  <a:srgbClr val="5F5F5F"/>
                </a:solidFill>
                <a:latin typeface="+mn-ea"/>
                <a:ea typeface="+mn-ea"/>
              </a:rPr>
              <a:t>14.69</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市场整体终端成交价格本月上升，升幅为</a:t>
            </a:r>
            <a:r>
              <a:rPr lang="en-US" altLang="zh-CN" sz="1400" dirty="0">
                <a:latin typeface="+mn-ea"/>
                <a:ea typeface="+mn-ea"/>
              </a:rPr>
              <a:t>4,100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市场中，新上市的沃尔沃</a:t>
            </a:r>
            <a:r>
              <a:rPr lang="en-US" altLang="zh-CN" sz="1400" dirty="0">
                <a:latin typeface="+mn-ea"/>
                <a:ea typeface="+mn-ea"/>
              </a:rPr>
              <a:t>XC60</a:t>
            </a:r>
            <a:r>
              <a:rPr lang="zh-CN" altLang="en-US" sz="1400" dirty="0">
                <a:latin typeface="+mn-ea"/>
                <a:ea typeface="+mn-ea"/>
              </a:rPr>
              <a:t>终端成交均价上涨明显，同时出现上升的还有奔驰</a:t>
            </a:r>
            <a:r>
              <a:rPr lang="en-US" altLang="zh-CN" sz="1400" dirty="0">
                <a:latin typeface="+mn-ea"/>
                <a:ea typeface="+mn-ea"/>
              </a:rPr>
              <a:t>GLC</a:t>
            </a:r>
            <a:r>
              <a:rPr lang="zh-CN" altLang="en-US" sz="1400" dirty="0">
                <a:latin typeface="+mn-ea"/>
                <a:ea typeface="+mn-ea"/>
              </a:rPr>
              <a:t>，而本田</a:t>
            </a:r>
            <a:r>
              <a:rPr lang="en-US" altLang="zh-CN" sz="1400" dirty="0">
                <a:latin typeface="+mn-ea"/>
                <a:ea typeface="+mn-ea"/>
              </a:rPr>
              <a:t>CR-V</a:t>
            </a:r>
            <a:r>
              <a:rPr lang="zh-CN" altLang="en-US" sz="1400" dirty="0">
                <a:latin typeface="+mn-ea"/>
                <a:ea typeface="+mn-ea"/>
              </a:rPr>
              <a:t>销量出现大幅下滑，导致其加权成交均价下滑</a:t>
            </a:r>
            <a:endParaRPr lang="en-US" altLang="zh-CN" sz="1400" dirty="0">
              <a:latin typeface="+mn-ea"/>
              <a:ea typeface="+mn-ea"/>
            </a:endParaRPr>
          </a:p>
        </p:txBody>
      </p:sp>
      <p:sp>
        <p:nvSpPr>
          <p:cNvPr id="15" name="Oval 178"/>
          <p:cNvSpPr>
            <a:spLocks noChangeArrowheads="1"/>
          </p:cNvSpPr>
          <p:nvPr/>
        </p:nvSpPr>
        <p:spPr bwMode="auto">
          <a:xfrm>
            <a:off x="1187624" y="435396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14.69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14064346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477" name="think-cell Slide" r:id="rId14" imgW="360" imgH="360" progId="">
                  <p:embed/>
                </p:oleObj>
              </mc:Choice>
              <mc:Fallback>
                <p:oleObj name="think-cell Slide" r:id="rId14" imgW="360" imgH="360" progId="">
                  <p:embed/>
                  <p:pic>
                    <p:nvPicPr>
                      <p:cNvPr id="6" name="对象 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521199268"/>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0.33</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3.8%</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市场本月终端加权优惠继续减少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由于销量权重的下滑，途胜、翼虎在本月的加权优惠下降较多，虽然传祺</a:t>
            </a:r>
            <a:r>
              <a:rPr lang="en-US" altLang="zh-CN" sz="1400" dirty="0">
                <a:latin typeface="+mn-ea"/>
                <a:ea typeface="+mn-ea"/>
              </a:rPr>
              <a:t>GS4</a:t>
            </a:r>
            <a:r>
              <a:rPr lang="zh-CN" altLang="en-US" sz="1400" dirty="0">
                <a:latin typeface="+mn-ea"/>
                <a:ea typeface="+mn-ea"/>
              </a:rPr>
              <a:t>的销量权重有所回升，但受终端成交价格限制，并未能阻止</a:t>
            </a:r>
            <a:r>
              <a:rPr lang="en-US" altLang="zh-CN" sz="1400" dirty="0">
                <a:latin typeface="+mn-ea"/>
                <a:ea typeface="+mn-ea"/>
              </a:rPr>
              <a:t>SUV</a:t>
            </a:r>
            <a:r>
              <a:rPr lang="zh-CN" altLang="en-US" sz="1400" dirty="0">
                <a:latin typeface="+mn-ea"/>
                <a:ea typeface="+mn-ea"/>
              </a:rPr>
              <a:t>整体市场的加权优惠的继续收窄</a:t>
            </a:r>
            <a:endParaRPr lang="en-US" altLang="zh-CN" sz="1400" dirty="0">
              <a:solidFill>
                <a:srgbClr val="FF0000"/>
              </a:solidFill>
              <a:latin typeface="+mn-ea"/>
              <a:ea typeface="+mn-ea"/>
            </a:endParaRPr>
          </a:p>
        </p:txBody>
      </p:sp>
      <p:sp>
        <p:nvSpPr>
          <p:cNvPr id="15" name="Oval 178"/>
          <p:cNvSpPr>
            <a:spLocks noChangeArrowheads="1"/>
          </p:cNvSpPr>
          <p:nvPr/>
        </p:nvSpPr>
        <p:spPr bwMode="auto">
          <a:xfrm rot="10800000" flipV="1">
            <a:off x="1204999" y="483961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1</a:t>
            </a:r>
            <a:r>
              <a:rPr lang="en-US" altLang="zh-CN" sz="900" kern="0" dirty="0">
                <a:solidFill>
                  <a:srgbClr val="FF9933"/>
                </a:solidFill>
              </a:rPr>
              <a:t>2,061</a:t>
            </a:r>
            <a:endParaRPr lang="en-US" altLang="en-US" sz="900" dirty="0">
              <a:solidFill>
                <a:srgbClr val="FF9933"/>
              </a:solidFill>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Tree>
    <p:extLst>
      <p:ext uri="{BB962C8B-B14F-4D97-AF65-F5344CB8AC3E}">
        <p14:creationId xmlns:p14="http://schemas.microsoft.com/office/powerpoint/2010/main" val="3363570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6BE67B85-6F74-4067-B7A0-87EAAB0DDD5C}"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36</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哈弗</a:t>
            </a:r>
            <a:r>
              <a:rPr lang="en-US" altLang="zh-CN" sz="1400" b="1" dirty="0">
                <a:solidFill>
                  <a:prstClr val="black"/>
                </a:solidFill>
                <a:latin typeface="Calibri"/>
                <a:ea typeface="华文细黑" pitchFamily="2" charset="-122"/>
              </a:rPr>
              <a:t>H6 </a:t>
            </a:r>
            <a:r>
              <a:rPr lang="zh-CN" altLang="en-US" sz="1400" b="1" dirty="0">
                <a:solidFill>
                  <a:prstClr val="black"/>
                </a:solidFill>
                <a:latin typeface="Calibri"/>
                <a:ea typeface="华文细黑" pitchFamily="2" charset="-122"/>
              </a:rPr>
              <a:t>蓝标</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宝骏</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510</a:t>
            </a: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115,114</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4.5%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66,733</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6.7</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zh-CN" b="1" dirty="0">
                <a:solidFill>
                  <a:srgbClr val="075A77"/>
                </a:solidFill>
                <a:latin typeface="微软雅黑"/>
                <a:ea typeface="微软雅黑"/>
              </a:rPr>
              <a:t>SUV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重点车型经销商利润率：哈弗</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H6 </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蓝标、宝骏</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510</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2737830347"/>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2039594787"/>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a:extLst>
              <a:ext uri="{FF2B5EF4-FFF2-40B4-BE49-F238E27FC236}">
                <a16:creationId xmlns:a16="http://schemas.microsoft.com/office/drawing/2014/main" id="{5FF38694-F859-4604-8925-57DD92914707}"/>
              </a:ext>
            </a:extLst>
          </p:cNvPr>
          <p:cNvPicPr>
            <a:picLocks noChangeAspect="1"/>
          </p:cNvPicPr>
          <p:nvPr/>
        </p:nvPicPr>
        <p:blipFill rotWithShape="1">
          <a:blip r:embed="rId5"/>
          <a:srcRect l="8263" t="19551" r="3538" b="8939"/>
          <a:stretch/>
        </p:blipFill>
        <p:spPr>
          <a:xfrm flipH="1">
            <a:off x="661684" y="1491018"/>
            <a:ext cx="1894352" cy="1151943"/>
          </a:xfrm>
          <a:prstGeom prst="rect">
            <a:avLst/>
          </a:prstGeom>
        </p:spPr>
      </p:pic>
      <p:pic>
        <p:nvPicPr>
          <p:cNvPr id="7" name="图片 6">
            <a:extLst>
              <a:ext uri="{FF2B5EF4-FFF2-40B4-BE49-F238E27FC236}">
                <a16:creationId xmlns:a16="http://schemas.microsoft.com/office/drawing/2014/main" id="{B7D20C7E-291A-4013-B2EF-ED0D55A169F9}"/>
              </a:ext>
            </a:extLst>
          </p:cNvPr>
          <p:cNvPicPr>
            <a:picLocks noChangeAspect="1"/>
          </p:cNvPicPr>
          <p:nvPr/>
        </p:nvPicPr>
        <p:blipFill>
          <a:blip r:embed="rId6"/>
          <a:stretch>
            <a:fillRect/>
          </a:stretch>
        </p:blipFill>
        <p:spPr>
          <a:xfrm>
            <a:off x="661684" y="4286548"/>
            <a:ext cx="2004639" cy="1089659"/>
          </a:xfrm>
          <a:prstGeom prst="rect">
            <a:avLst/>
          </a:prstGeom>
        </p:spPr>
      </p:pic>
    </p:spTree>
    <p:extLst>
      <p:ext uri="{BB962C8B-B14F-4D97-AF65-F5344CB8AC3E}">
        <p14:creationId xmlns:p14="http://schemas.microsoft.com/office/powerpoint/2010/main" val="2932798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6BE67B85-6F74-4067-B7A0-87EAAB0DDD5C}" type="slidenum">
              <a:rPr kumimoji="0" lang="zh-CN" altLang="en-US" sz="1200" b="0" i="0" u="none" strike="noStrike" kern="1200" cap="none" spc="0" normalizeH="0" baseline="0" noProof="0" smtClean="0">
                <a:ln>
                  <a:noFill/>
                </a:ln>
                <a:solidFill>
                  <a:srgbClr val="5F5F5F">
                    <a:tint val="75000"/>
                  </a:srgbClr>
                </a:solidFill>
                <a:effectLst/>
                <a:uLnTx/>
                <a:uFillTx/>
                <a:latin typeface="Calibri" pitchFamily="34" charset="0"/>
                <a:ea typeface="宋体"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37</a:t>
            </a:fld>
            <a:endParaRPr kumimoji="0" lang="zh-CN" altLang="en-US" sz="1200" b="0" i="0" u="none" strike="noStrike" kern="1200" cap="none" spc="0" normalizeH="0" baseline="0" noProof="0">
              <a:ln>
                <a:noFill/>
              </a:ln>
              <a:solidFill>
                <a:srgbClr val="5F5F5F">
                  <a:tint val="75000"/>
                </a:srgbClr>
              </a:solidFill>
              <a:effectLst/>
              <a:uLnTx/>
              <a:uFillTx/>
              <a:latin typeface="Calibri" pitchFamily="34" charset="0"/>
              <a:ea typeface="宋体" pitchFamily="2" charset="-122"/>
              <a:cs typeface="+mn-cs"/>
            </a:endParaRP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途观</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L</a:t>
            </a: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昂科威</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269,288</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223,069</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SUV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重点车型经销商利润率：途观</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L</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昂科威</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818480124"/>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501226661"/>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3" name="图片 2">
            <a:extLst>
              <a:ext uri="{FF2B5EF4-FFF2-40B4-BE49-F238E27FC236}">
                <a16:creationId xmlns:a16="http://schemas.microsoft.com/office/drawing/2014/main" id="{0AA9528D-886A-43EF-8D3A-0875B88822F9}"/>
              </a:ext>
            </a:extLst>
          </p:cNvPr>
          <p:cNvPicPr>
            <a:picLocks noChangeAspect="1"/>
          </p:cNvPicPr>
          <p:nvPr/>
        </p:nvPicPr>
        <p:blipFill rotWithShape="1">
          <a:blip r:embed="rId5">
            <a:clrChange>
              <a:clrFrom>
                <a:srgbClr val="F3F3F3"/>
              </a:clrFrom>
              <a:clrTo>
                <a:srgbClr val="F3F3F3">
                  <a:alpha val="0"/>
                </a:srgbClr>
              </a:clrTo>
            </a:clrChange>
          </a:blip>
          <a:srcRect l="3624"/>
          <a:stretch/>
        </p:blipFill>
        <p:spPr>
          <a:xfrm>
            <a:off x="623455" y="1628800"/>
            <a:ext cx="2070294" cy="961169"/>
          </a:xfrm>
          <a:prstGeom prst="rect">
            <a:avLst/>
          </a:prstGeom>
        </p:spPr>
      </p:pic>
      <p:pic>
        <p:nvPicPr>
          <p:cNvPr id="5" name="图片 4">
            <a:extLst>
              <a:ext uri="{FF2B5EF4-FFF2-40B4-BE49-F238E27FC236}">
                <a16:creationId xmlns:a16="http://schemas.microsoft.com/office/drawing/2014/main" id="{281470FC-1CE5-4FDD-A453-44C1A32266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7" t="9136" r="2372" b="7822"/>
          <a:stretch/>
        </p:blipFill>
        <p:spPr>
          <a:xfrm flipH="1">
            <a:off x="694981" y="4348082"/>
            <a:ext cx="1770077" cy="1040126"/>
          </a:xfrm>
          <a:prstGeom prst="rect">
            <a:avLst/>
          </a:prstGeom>
        </p:spPr>
      </p:pic>
    </p:spTree>
    <p:extLst>
      <p:ext uri="{BB962C8B-B14F-4D97-AF65-F5344CB8AC3E}">
        <p14:creationId xmlns:p14="http://schemas.microsoft.com/office/powerpoint/2010/main" val="6899098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目前参加研究的城市为北京、上海、广州、成都、武汉等</a:t>
            </a:r>
            <a:r>
              <a:rPr lang="en-US" altLang="zh-CN" sz="1300" dirty="0">
                <a:latin typeface="+mn-ea"/>
                <a:ea typeface="+mn-ea"/>
              </a:rPr>
              <a:t>46</a:t>
            </a:r>
            <a:r>
              <a:rPr lang="zh-CN" altLang="en-US" sz="1300" dirty="0">
                <a:latin typeface="+mn-ea"/>
                <a:ea typeface="+mn-ea"/>
              </a:rPr>
              <a:t>个城市，覆盖了全国乘用车主销区域的一、二、三线城市。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为反映真实市场价格变化，参与本月</a:t>
            </a:r>
            <a:r>
              <a:rPr lang="en-US" altLang="zh-CN" dirty="0"/>
              <a:t>GAIN·</a:t>
            </a:r>
            <a:r>
              <a:rPr lang="zh-CN" altLang="en-US" dirty="0"/>
              <a:t>指数计算的车型为以下</a:t>
            </a:r>
            <a:r>
              <a:rPr lang="en-US" altLang="zh-CN" dirty="0"/>
              <a:t>177</a:t>
            </a:r>
            <a:r>
              <a:rPr lang="zh-CN" altLang="en-US" dirty="0"/>
              <a:t>款</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096737" y="2559045"/>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pic>
        <p:nvPicPr>
          <p:cNvPr id="10" name="图片 9">
            <a:extLst>
              <a:ext uri="{FF2B5EF4-FFF2-40B4-BE49-F238E27FC236}">
                <a16:creationId xmlns:a16="http://schemas.microsoft.com/office/drawing/2014/main" id="{1A44CC47-BC72-4F96-A764-2A0463BBDEE4}"/>
              </a:ext>
            </a:extLst>
          </p:cNvPr>
          <p:cNvPicPr>
            <a:picLocks noChangeAspect="1"/>
          </p:cNvPicPr>
          <p:nvPr/>
        </p:nvPicPr>
        <p:blipFill>
          <a:blip r:embed="rId3"/>
          <a:stretch>
            <a:fillRect/>
          </a:stretch>
        </p:blipFill>
        <p:spPr>
          <a:xfrm>
            <a:off x="467544" y="2870721"/>
            <a:ext cx="6338508" cy="3485630"/>
          </a:xfrm>
          <a:prstGeom prst="rect">
            <a:avLst/>
          </a:prstGeom>
        </p:spPr>
      </p:pic>
      <p:sp>
        <p:nvSpPr>
          <p:cNvPr id="26" name="Rectangle 8">
            <a:extLst>
              <a:ext uri="{FF2B5EF4-FFF2-40B4-BE49-F238E27FC236}">
                <a16:creationId xmlns:a16="http://schemas.microsoft.com/office/drawing/2014/main" id="{B046E8BC-66B9-4353-98AE-938B1EFCFF07}"/>
              </a:ext>
            </a:extLst>
          </p:cNvPr>
          <p:cNvSpPr>
            <a:spLocks noChangeArrowheads="1"/>
          </p:cNvSpPr>
          <p:nvPr/>
        </p:nvSpPr>
        <p:spPr bwMode="auto">
          <a:xfrm>
            <a:off x="7236296" y="3014165"/>
            <a:ext cx="1656184" cy="3522696"/>
          </a:xfrm>
          <a:prstGeom prst="rect">
            <a:avLst/>
          </a:prstGeom>
          <a:noFill/>
          <a:ln w="9525">
            <a:solidFill>
              <a:srgbClr val="B2B2B2"/>
            </a:solidFill>
            <a:prstDash val="dash"/>
            <a:miter lim="800000"/>
            <a:headEnd/>
            <a:tailEnd/>
          </a:ln>
        </p:spPr>
        <p:txBody>
          <a:bodyPr wrap="square">
            <a:spAutoFit/>
          </a:bodyPr>
          <a:lstStyle/>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dirty="0">
                <a:solidFill>
                  <a:schemeClr val="tx2"/>
                </a:solidFill>
                <a:latin typeface="+mn-lt"/>
                <a:ea typeface="华文细黑" pitchFamily="2" charset="-122"/>
              </a:rPr>
              <a:t>安路勤价格监测体系跟踪品牌中，前月销量大于</a:t>
            </a:r>
            <a:r>
              <a:rPr lang="en-US" altLang="zh-CN" sz="1100" dirty="0">
                <a:solidFill>
                  <a:schemeClr val="tx2"/>
                </a:solidFill>
                <a:latin typeface="+mn-lt"/>
                <a:ea typeface="华文细黑" pitchFamily="2" charset="-122"/>
              </a:rPr>
              <a:t>3000</a:t>
            </a:r>
            <a:r>
              <a:rPr lang="zh-CN" altLang="en-US" sz="1100" dirty="0">
                <a:solidFill>
                  <a:schemeClr val="tx2"/>
                </a:solidFill>
                <a:latin typeface="+mn-lt"/>
                <a:ea typeface="华文细黑" pitchFamily="2" charset="-122"/>
              </a:rPr>
              <a:t>辆</a:t>
            </a:r>
            <a:r>
              <a:rPr lang="en-US" altLang="zh-CN" sz="1100" dirty="0">
                <a:solidFill>
                  <a:schemeClr val="tx2"/>
                </a:solidFill>
                <a:latin typeface="+mn-lt"/>
                <a:ea typeface="华文细黑" pitchFamily="2" charset="-122"/>
              </a:rPr>
              <a:t>(A00</a:t>
            </a:r>
            <a:r>
              <a:rPr lang="zh-CN" altLang="en-US" sz="1100" dirty="0">
                <a:solidFill>
                  <a:schemeClr val="tx2"/>
                </a:solidFill>
                <a:latin typeface="+mn-lt"/>
                <a:ea typeface="华文细黑" pitchFamily="2" charset="-122"/>
              </a:rPr>
              <a:t>级别除外）的市场主流品牌产品进行跟踪</a:t>
            </a:r>
            <a:endParaRPr lang="en-US" altLang="zh-CN" sz="1100" dirty="0">
              <a:solidFill>
                <a:schemeClr val="tx2"/>
              </a:solidFill>
              <a:latin typeface="+mn-lt"/>
              <a:ea typeface="华文细黑" pitchFamily="2" charset="-122"/>
            </a:endParaRPr>
          </a:p>
          <a:p>
            <a:pPr indent="180975" algn="l">
              <a:lnSpc>
                <a:spcPct val="130000"/>
              </a:lnSpc>
              <a:spcBef>
                <a:spcPct val="50000"/>
              </a:spcBef>
              <a:buSzPct val="80000"/>
              <a:buFont typeface="Wingdings" pitchFamily="2" charset="2"/>
              <a:buChar char="l"/>
              <a:defRPr/>
            </a:pPr>
            <a:r>
              <a:rPr lang="zh-CN" altLang="en-US" sz="1100" dirty="0">
                <a:solidFill>
                  <a:schemeClr val="tx2"/>
                </a:solidFill>
                <a:latin typeface="+mn-lt"/>
                <a:ea typeface="华文细黑" pitchFamily="2" charset="-122"/>
              </a:rPr>
              <a:t>每月根据市场销量情况，进行适时调整</a:t>
            </a:r>
          </a:p>
          <a:p>
            <a:pPr indent="180975" algn="l" eaLnBrk="0" hangingPunct="0">
              <a:lnSpc>
                <a:spcPct val="130000"/>
              </a:lnSpc>
              <a:spcBef>
                <a:spcPct val="50000"/>
              </a:spcBef>
              <a:buSzPct val="80000"/>
              <a:buFont typeface="Wingdings" pitchFamily="2" charset="2"/>
              <a:buChar char="l"/>
              <a:defRPr/>
            </a:pPr>
            <a:endParaRPr lang="en-US" altLang="zh-CN" sz="1100" dirty="0">
              <a:solidFill>
                <a:schemeClr val="tx2"/>
              </a:solidFill>
              <a:latin typeface="+mn-lt"/>
              <a:ea typeface="华文细黑" pitchFamily="2" charset="-122"/>
            </a:endParaRPr>
          </a:p>
          <a:p>
            <a:pPr indent="180975" algn="l" eaLnBrk="0" hangingPunct="0">
              <a:lnSpc>
                <a:spcPct val="130000"/>
              </a:lnSpc>
              <a:spcBef>
                <a:spcPct val="50000"/>
              </a:spcBef>
              <a:buSzPct val="80000"/>
              <a:buFont typeface="Wingdings" pitchFamily="2" charset="2"/>
              <a:buChar char="l"/>
              <a:defRPr/>
            </a:pPr>
            <a:endParaRPr lang="en-US" altLang="zh-CN" sz="1100" dirty="0">
              <a:solidFill>
                <a:schemeClr val="tx2"/>
              </a:solidFill>
              <a:latin typeface="+mn-lt"/>
              <a:ea typeface="华文细黑" pitchFamily="2" charset="-122"/>
            </a:endParaRPr>
          </a:p>
          <a:p>
            <a:pPr indent="180975" algn="l" eaLnBrk="0" hangingPunct="0">
              <a:lnSpc>
                <a:spcPct val="130000"/>
              </a:lnSpc>
              <a:spcBef>
                <a:spcPct val="50000"/>
              </a:spcBef>
              <a:buSzPct val="80000"/>
              <a:buFont typeface="Wingdings" pitchFamily="2" charset="2"/>
              <a:buChar char="l"/>
              <a:defRPr/>
            </a:pPr>
            <a:endParaRPr lang="en-US" altLang="zh-CN" sz="1100" dirty="0">
              <a:solidFill>
                <a:schemeClr val="tx2"/>
              </a:solidFill>
              <a:latin typeface="+mn-lt"/>
              <a:ea typeface="华文细黑" pitchFamily="2" charset="-122"/>
            </a:endParaRPr>
          </a:p>
          <a:p>
            <a:pPr indent="180975" algn="l" eaLnBrk="0" hangingPunct="0">
              <a:lnSpc>
                <a:spcPct val="130000"/>
              </a:lnSpc>
              <a:spcBef>
                <a:spcPct val="50000"/>
              </a:spcBef>
              <a:buSzPct val="80000"/>
              <a:buFont typeface="Wingdings" pitchFamily="2" charset="2"/>
              <a:buChar char="l"/>
              <a:defRPr/>
            </a:pPr>
            <a:endParaRPr lang="en-US" altLang="zh-CN" sz="1100" dirty="0">
              <a:solidFill>
                <a:schemeClr val="tx2"/>
              </a:solidFill>
              <a:latin typeface="+mn-lt"/>
              <a:ea typeface="华文细黑" pitchFamily="2" charset="-122"/>
            </a:endParaRPr>
          </a:p>
          <a:p>
            <a:pPr indent="180975" algn="l" eaLnBrk="0" hangingPunct="0">
              <a:lnSpc>
                <a:spcPct val="130000"/>
              </a:lnSpc>
              <a:spcBef>
                <a:spcPct val="50000"/>
              </a:spcBef>
              <a:buSzPct val="80000"/>
              <a:buFont typeface="Wingdings" pitchFamily="2" charset="2"/>
              <a:buChar char="l"/>
              <a:defRPr/>
            </a:pPr>
            <a:endParaRPr lang="en-US" altLang="zh-CN" sz="1100" dirty="0">
              <a:solidFill>
                <a:schemeClr val="tx2"/>
              </a:solidFill>
              <a:latin typeface="+mn-lt"/>
              <a:ea typeface="华文细黑" pitchFamily="2" charset="-122"/>
            </a:endParaRPr>
          </a:p>
          <a:p>
            <a:pPr indent="180975" algn="l" eaLnBrk="0" hangingPunct="0">
              <a:lnSpc>
                <a:spcPct val="130000"/>
              </a:lnSpc>
              <a:spcBef>
                <a:spcPct val="50000"/>
              </a:spcBef>
              <a:buSzPct val="80000"/>
              <a:buFont typeface="Wingdings" pitchFamily="2" charset="2"/>
              <a:buChar char="l"/>
              <a:defRPr/>
            </a:pPr>
            <a:endParaRPr lang="zh-CN" altLang="en-US" sz="1100" dirty="0">
              <a:solidFill>
                <a:schemeClr val="tx2"/>
              </a:solidFill>
              <a:latin typeface="+mn-lt"/>
              <a:ea typeface="华文细黑" pitchFamily="2" charset="-122"/>
            </a:endParaRPr>
          </a:p>
        </p:txBody>
      </p:sp>
    </p:spTree>
    <p:extLst>
      <p:ext uri="{BB962C8B-B14F-4D97-AF65-F5344CB8AC3E}">
        <p14:creationId xmlns:p14="http://schemas.microsoft.com/office/powerpoint/2010/main" val="97630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15" name="think-cell Slide" r:id="rId14" imgW="360" imgH="360" progId="">
                  <p:embed/>
                </p:oleObj>
              </mc:Choice>
              <mc:Fallback>
                <p:oleObj name="think-cell Slide" r:id="rId14" imgW="360" imgH="360" progId="">
                  <p:embed/>
                  <p:pic>
                    <p:nvPicPr>
                      <p:cNvPr id="3" name="对象 2"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1</a:t>
            </a:r>
            <a:r>
              <a:rPr lang="zh-CN" altLang="en-US" dirty="0"/>
              <a:t>月</a:t>
            </a:r>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389170271"/>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2018</a:t>
            </a:r>
            <a:r>
              <a:rPr lang="zh-CN" altLang="en-US" sz="1600" b="1" dirty="0">
                <a:latin typeface="+mn-ea"/>
                <a:ea typeface="+mn-ea"/>
              </a:rPr>
              <a:t>年</a:t>
            </a:r>
            <a:r>
              <a:rPr lang="en-US" altLang="zh-CN" sz="1600" b="1" dirty="0">
                <a:latin typeface="+mn-ea"/>
                <a:ea typeface="+mn-ea"/>
              </a:rPr>
              <a:t>GAIN·1</a:t>
            </a:r>
            <a:r>
              <a:rPr lang="zh-CN" altLang="en-US" sz="1600" b="1" dirty="0">
                <a:latin typeface="+mn-ea"/>
                <a:ea typeface="+mn-ea"/>
              </a:rPr>
              <a:t>月整体价格变化指数为</a:t>
            </a:r>
            <a:r>
              <a:rPr lang="en-US" altLang="zh-CN" sz="1600" b="1" dirty="0">
                <a:latin typeface="+mn-ea"/>
                <a:ea typeface="+mn-ea"/>
              </a:rPr>
              <a:t>7.16</a:t>
            </a:r>
            <a:r>
              <a:rPr lang="zh-CN" altLang="en-US" sz="1600" b="1" dirty="0">
                <a:latin typeface="+mn-ea"/>
                <a:ea typeface="+mn-ea"/>
              </a:rPr>
              <a:t>，环比上升</a:t>
            </a:r>
            <a:r>
              <a:rPr lang="en-US" altLang="zh-CN" sz="1600" b="1" dirty="0">
                <a:latin typeface="+mn-ea"/>
                <a:ea typeface="+mn-ea"/>
              </a:rPr>
              <a:t>7.2%</a:t>
            </a:r>
            <a:r>
              <a:rPr lang="zh-CN" altLang="en-US" sz="1600" b="1" dirty="0">
                <a:latin typeface="+mn-ea"/>
                <a:ea typeface="+mn-ea"/>
              </a:rPr>
              <a:t>，市场均价从</a:t>
            </a:r>
            <a:r>
              <a:rPr lang="en-US" altLang="zh-CN" sz="1600" b="1" dirty="0">
                <a:latin typeface="+mn-ea"/>
                <a:ea typeface="+mn-ea"/>
              </a:rPr>
              <a:t>13.29</a:t>
            </a:r>
            <a:r>
              <a:rPr lang="zh-CN" altLang="en-US" sz="1600" b="1" dirty="0">
                <a:latin typeface="+mn-ea"/>
                <a:ea typeface="+mn-ea"/>
              </a:rPr>
              <a:t>万上升至</a:t>
            </a:r>
            <a:r>
              <a:rPr lang="en-US" altLang="zh-CN" sz="1600" b="1" dirty="0">
                <a:latin typeface="+mn-ea"/>
                <a:ea typeface="+mn-ea"/>
              </a:rPr>
              <a:t>14.23</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本月整体乘用车终端成交均价出现上涨，涨幅为</a:t>
            </a:r>
            <a:r>
              <a:rPr lang="en-US" altLang="zh-CN" sz="1400" dirty="0">
                <a:solidFill>
                  <a:srgbClr val="5F5F5F"/>
                </a:solidFill>
                <a:latin typeface="+mn-ea"/>
                <a:ea typeface="+mn-ea"/>
              </a:rPr>
              <a:t>9,400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en-US" altLang="zh-CN" sz="1400" dirty="0">
                <a:solidFill>
                  <a:srgbClr val="5F5F5F"/>
                </a:solidFill>
                <a:latin typeface="+mn-ea"/>
                <a:ea typeface="+mn-ea"/>
              </a:rPr>
              <a:t>2018</a:t>
            </a:r>
            <a:r>
              <a:rPr lang="zh-CN" altLang="en-US" sz="1400" dirty="0">
                <a:solidFill>
                  <a:srgbClr val="5F5F5F"/>
                </a:solidFill>
                <a:latin typeface="+mn-ea"/>
                <a:ea typeface="+mn-ea"/>
              </a:rPr>
              <a:t>年新年首月，乘用车市场整体成交均价与去年底相比，出现了较为明显的上升，从各级别细分市场的表现来看，所有级别市场的成交均价都出现了不同程度的上涨，其中</a:t>
            </a:r>
            <a:r>
              <a:rPr lang="en-US" altLang="zh-CN" sz="1400" dirty="0">
                <a:solidFill>
                  <a:srgbClr val="5F5F5F"/>
                </a:solidFill>
                <a:latin typeface="+mn-ea"/>
                <a:ea typeface="+mn-ea"/>
              </a:rPr>
              <a:t>MPV</a:t>
            </a:r>
            <a:r>
              <a:rPr lang="zh-CN" altLang="en-US" sz="1400" dirty="0">
                <a:solidFill>
                  <a:srgbClr val="5F5F5F"/>
                </a:solidFill>
                <a:latin typeface="+mn-ea"/>
                <a:ea typeface="+mn-ea"/>
              </a:rPr>
              <a:t>市场的涨幅最大，而</a:t>
            </a:r>
            <a:r>
              <a:rPr lang="en-US" altLang="zh-CN" sz="1400" dirty="0">
                <a:solidFill>
                  <a:srgbClr val="5F5F5F"/>
                </a:solidFill>
                <a:latin typeface="+mn-ea"/>
                <a:ea typeface="+mn-ea"/>
              </a:rPr>
              <a:t>SUV</a:t>
            </a:r>
            <a:r>
              <a:rPr lang="zh-CN" altLang="en-US" sz="1400" dirty="0">
                <a:solidFill>
                  <a:srgbClr val="5F5F5F"/>
                </a:solidFill>
                <a:latin typeface="+mn-ea"/>
                <a:ea typeface="+mn-ea"/>
              </a:rPr>
              <a:t>市场由于权重原因对于整体均价上升的实际推动作用最为明显</a:t>
            </a:r>
            <a:endParaRPr lang="zh-CN" altLang="en-US" sz="1400" dirty="0">
              <a:solidFill>
                <a:srgbClr val="FF0000"/>
              </a:solidFill>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44237</TotalTime>
  <Words>3374</Words>
  <Application>Microsoft Office PowerPoint</Application>
  <PresentationFormat>全屏显示(4:3)</PresentationFormat>
  <Paragraphs>617</Paragraphs>
  <Slides>38</Slides>
  <Notes>19</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38</vt:i4>
      </vt:variant>
    </vt:vector>
  </HeadingPairs>
  <TitlesOfParts>
    <vt:vector size="52"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PowerPoint 演示文稿</vt:lpstr>
      <vt:lpstr>PowerPoint 演示文稿</vt:lpstr>
      <vt:lpstr>A级别重点车型经销商利润：卡罗拉、朗逸</vt:lpstr>
      <vt:lpstr>A级别重点车型经销商利润：轩逸、英朗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RYAN</cp:lastModifiedBy>
  <cp:revision>4681</cp:revision>
  <cp:lastPrinted>2015-01-04T13:47:55Z</cp:lastPrinted>
  <dcterms:created xsi:type="dcterms:W3CDTF">2010-12-01T03:37:10Z</dcterms:created>
  <dcterms:modified xsi:type="dcterms:W3CDTF">2018-03-07T09:16:08Z</dcterms:modified>
</cp:coreProperties>
</file>