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charts/chart16.xml" ContentType="application/vnd.openxmlformats-officedocument.drawingml.char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82" r:id="rId3"/>
    <p:sldId id="376" r:id="rId4"/>
    <p:sldId id="377" r:id="rId5"/>
    <p:sldId id="384" r:id="rId6"/>
    <p:sldId id="284" r:id="rId7"/>
    <p:sldId id="362" r:id="rId8"/>
    <p:sldId id="346" r:id="rId9"/>
    <p:sldId id="342" r:id="rId10"/>
    <p:sldId id="372" r:id="rId11"/>
    <p:sldId id="379" r:id="rId12"/>
    <p:sldId id="380" r:id="rId13"/>
    <p:sldId id="383" r:id="rId14"/>
    <p:sldId id="381" r:id="rId15"/>
    <p:sldId id="382" r:id="rId16"/>
    <p:sldId id="373" r:id="rId17"/>
    <p:sldId id="357" r:id="rId18"/>
    <p:sldId id="358" r:id="rId19"/>
    <p:sldId id="359" r:id="rId20"/>
    <p:sldId id="360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2251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FFC000"/>
    <a:srgbClr val="70AD47"/>
    <a:srgbClr val="ED7D31"/>
    <a:srgbClr val="5B9BD5"/>
    <a:srgbClr val="44546A"/>
    <a:srgbClr val="9BBB59"/>
    <a:srgbClr val="ED9131"/>
    <a:srgbClr val="4E26F8"/>
    <a:srgbClr val="806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1280" autoAdjust="0"/>
  </p:normalViewPr>
  <p:slideViewPr>
    <p:cSldViewPr snapToGrid="0" showGuides="1">
      <p:cViewPr varScale="1">
        <p:scale>
          <a:sx n="67" d="100"/>
          <a:sy n="67" d="100"/>
        </p:scale>
        <p:origin x="-1254" y="-96"/>
      </p:cViewPr>
      <p:guideLst>
        <p:guide orient="horz" pos="3680"/>
        <p:guide orient="horz" pos="2251"/>
        <p:guide orient="horz" pos="2478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7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2&#26376;\&#26376;&#25253;&#25968;&#25454;&#27169;&#26495;(&#27599;&#26376;&#26356;&#26032;&#65289;2018.2&#26376;.xlsx" TargetMode="External"/><Relationship Id="rId1" Type="http://schemas.openxmlformats.org/officeDocument/2006/relationships/themeOverride" Target="../theme/themeOverride8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2&#26376;\&#26376;&#25253;&#25968;&#25454;&#27169;&#26495;(&#27599;&#26376;&#26356;&#26032;&#65289;2018.2&#26376;.xlsx" TargetMode="External"/><Relationship Id="rId1" Type="http://schemas.openxmlformats.org/officeDocument/2006/relationships/themeOverride" Target="../theme/themeOverride9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2&#26376;\&#26376;&#25253;&#25968;&#25454;&#27169;&#26495;(&#27599;&#26376;&#26356;&#26032;&#65289;2018.2&#26376;.xlsx" TargetMode="External"/><Relationship Id="rId1" Type="http://schemas.openxmlformats.org/officeDocument/2006/relationships/themeOverride" Target="../theme/themeOverride10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Office_Excel____10.xlsx"/><Relationship Id="rId1" Type="http://schemas.openxmlformats.org/officeDocument/2006/relationships/themeOverride" Target="../theme/themeOverride12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2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4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032;&#38395;&#21457;&#24067;&#20250;\SOHU&#26032;&#38395;&#21457;&#24067;&#20250;&#29992;ppt\PPT&#27169;&#29256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1&#26376;\&#26376;&#25253;&#25968;&#25454;&#27169;&#26495;(&#27599;&#26376;&#26356;&#26032;&#65289;2018.1&#26376;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1&#26376;\&#26376;&#25253;&#25968;&#25454;&#27169;&#26495;(&#27599;&#26376;&#26356;&#26032;&#65289;2018.1&#26376;.xlsx" TargetMode="External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___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8754256172641628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8"/>
          <c:h val="0.60419195647419699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7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43132</c:v>
                </c:pt>
                <c:pt idx="1">
                  <c:v>43101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79.395099999999999</c:v>
                </c:pt>
                <c:pt idx="1">
                  <c:v>118.8407</c:v>
                </c:pt>
              </c:numCache>
            </c:numRef>
          </c:val>
        </c:ser>
        <c:dLbls>
          <c:showVal val="1"/>
        </c:dLbls>
        <c:overlap val="-25"/>
        <c:axId val="184207232"/>
        <c:axId val="184208768"/>
      </c:barChart>
      <c:catAx>
        <c:axId val="184207232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4208768"/>
        <c:crosses val="autoZero"/>
        <c:lblAlgn val="ctr"/>
        <c:lblOffset val="100"/>
      </c:catAx>
      <c:valAx>
        <c:axId val="184208768"/>
        <c:scaling>
          <c:orientation val="minMax"/>
          <c:max val="130"/>
          <c:min val="50"/>
        </c:scaling>
        <c:delete val="1"/>
        <c:axPos val="l"/>
        <c:numFmt formatCode="0.00" sourceLinked="1"/>
        <c:tickLblPos val="none"/>
        <c:crossAx val="18420723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4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</a:t>
            </a:r>
            <a:r>
              <a:rPr lang="zh-CN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196036496084754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8"/>
          <c:h val="0.60419195647419699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7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171.14</c:v>
                </c:pt>
                <c:pt idx="1">
                  <c:v>198.23579999999998</c:v>
                </c:pt>
              </c:numCache>
            </c:numRef>
          </c:val>
        </c:ser>
        <c:dLbls>
          <c:showVal val="1"/>
        </c:dLbls>
        <c:overlap val="-25"/>
        <c:axId val="196870528"/>
        <c:axId val="196872064"/>
      </c:barChart>
      <c:catAx>
        <c:axId val="1968705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6872064"/>
        <c:crosses val="autoZero"/>
        <c:auto val="1"/>
        <c:lblAlgn val="ctr"/>
        <c:lblOffset val="100"/>
      </c:catAx>
      <c:valAx>
        <c:axId val="196872064"/>
        <c:scaling>
          <c:orientation val="minMax"/>
          <c:max val="220"/>
          <c:min val="100"/>
        </c:scaling>
        <c:delete val="1"/>
        <c:axPos val="l"/>
        <c:numFmt formatCode="0.00" sourceLinked="1"/>
        <c:tickLblPos val="none"/>
        <c:crossAx val="196870528"/>
        <c:crosses val="autoZero"/>
        <c:crossBetween val="between"/>
        <c:majorUnit val="100"/>
        <c:minorUnit val="2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6193028392232527"/>
          <c:y val="9.6183911313246166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16"/>
          <c:y val="0.21487707843118001"/>
          <c:w val="0.67127674537219562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Sheet1!$D$48</c:f>
              <c:strCache>
                <c:ptCount val="1"/>
                <c:pt idx="0">
                  <c:v>2017年累计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Sheet1!$D$49:$D$58</c:f>
              <c:numCache>
                <c:formatCode>0.00%</c:formatCode>
                <c:ptCount val="10"/>
                <c:pt idx="0">
                  <c:v>1.6804218583385681E-3</c:v>
                </c:pt>
                <c:pt idx="1">
                  <c:v>9.4310463196950051E-3</c:v>
                </c:pt>
                <c:pt idx="2">
                  <c:v>9.8599161541944851E-3</c:v>
                </c:pt>
                <c:pt idx="3">
                  <c:v>3.1926846725777482E-2</c:v>
                </c:pt>
                <c:pt idx="4">
                  <c:v>3.3115879577557378E-2</c:v>
                </c:pt>
                <c:pt idx="5">
                  <c:v>5.2417359295344669E-2</c:v>
                </c:pt>
                <c:pt idx="6">
                  <c:v>7.2002804598372744E-2</c:v>
                </c:pt>
                <c:pt idx="7">
                  <c:v>8.362903343607124E-2</c:v>
                </c:pt>
                <c:pt idx="8">
                  <c:v>9.8685052367110254E-2</c:v>
                </c:pt>
                <c:pt idx="9">
                  <c:v>0.60725163966753848</c:v>
                </c:pt>
              </c:numCache>
            </c:numRef>
          </c:val>
        </c:ser>
        <c:dLbls/>
        <c:gapWidth val="100"/>
        <c:axId val="197370240"/>
        <c:axId val="197371776"/>
      </c:barChart>
      <c:barChart>
        <c:barDir val="bar"/>
        <c:grouping val="clustered"/>
        <c:ser>
          <c:idx val="0"/>
          <c:order val="0"/>
          <c:tx>
            <c:strRef>
              <c:f>Sheet1!$C$48</c:f>
              <c:strCache>
                <c:ptCount val="1"/>
                <c:pt idx="0">
                  <c:v>2018年累计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Sheet1!$C$49:$C$58</c:f>
              <c:numCache>
                <c:formatCode>0.00%</c:formatCode>
                <c:ptCount val="10"/>
                <c:pt idx="0">
                  <c:v>1.7519539861114897E-3</c:v>
                </c:pt>
                <c:pt idx="1">
                  <c:v>4.7509077573273852E-3</c:v>
                </c:pt>
                <c:pt idx="2">
                  <c:v>1.305869071075961E-2</c:v>
                </c:pt>
                <c:pt idx="3">
                  <c:v>2.0582558750740276E-2</c:v>
                </c:pt>
                <c:pt idx="4">
                  <c:v>2.4583854177701505E-2</c:v>
                </c:pt>
                <c:pt idx="5">
                  <c:v>5.9979579874069155E-2</c:v>
                </c:pt>
                <c:pt idx="6">
                  <c:v>8.087035742282675E-2</c:v>
                </c:pt>
                <c:pt idx="7">
                  <c:v>8.3525276463686238E-2</c:v>
                </c:pt>
                <c:pt idx="8">
                  <c:v>0.11721444865155538</c:v>
                </c:pt>
                <c:pt idx="9">
                  <c:v>0.59368237220522213</c:v>
                </c:pt>
              </c:numCache>
            </c:numRef>
          </c:val>
        </c:ser>
        <c:dLbls/>
        <c:gapWidth val="100"/>
        <c:axId val="197383296"/>
        <c:axId val="197373312"/>
      </c:barChart>
      <c:catAx>
        <c:axId val="197370240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7371776"/>
        <c:crosses val="autoZero"/>
        <c:auto val="1"/>
        <c:lblAlgn val="ctr"/>
        <c:lblOffset val="1000"/>
      </c:catAx>
      <c:valAx>
        <c:axId val="197371776"/>
        <c:scaling>
          <c:orientation val="minMax"/>
          <c:max val="0.65000000000000024"/>
          <c:min val="-0.65000000000000024"/>
        </c:scaling>
        <c:delete val="1"/>
        <c:axPos val="b"/>
        <c:numFmt formatCode="0.00%" sourceLinked="1"/>
        <c:tickLblPos val="none"/>
        <c:crossAx val="197370240"/>
        <c:crosses val="autoZero"/>
        <c:crossBetween val="between"/>
        <c:minorUnit val="2.0000000000000007E-2"/>
      </c:valAx>
      <c:valAx>
        <c:axId val="197373312"/>
        <c:scaling>
          <c:orientation val="maxMin"/>
          <c:max val="0.34"/>
          <c:min val="-0.3300000000000024"/>
        </c:scaling>
        <c:delete val="1"/>
        <c:axPos val="t"/>
        <c:numFmt formatCode="0.00%" sourceLinked="1"/>
        <c:majorTickMark val="none"/>
        <c:tickLblPos val="none"/>
        <c:crossAx val="197383296"/>
        <c:crosses val="max"/>
        <c:crossBetween val="between"/>
        <c:majorUnit val="1.0000000000000005E-2"/>
      </c:valAx>
      <c:catAx>
        <c:axId val="197383296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9737331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600" b="0" i="0" u="none" strike="noStrike" kern="1200" cap="all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2018年1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-2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累计六大区域交易量占比图</a:t>
            </a:r>
          </a:p>
        </c:rich>
      </c:tx>
      <c:layout>
        <c:manualLayout>
          <c:xMode val="edge"/>
          <c:yMode val="edge"/>
          <c:x val="0.10114400380112994"/>
          <c:y val="5.7481353954887062E-4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9276157192186146E-2"/>
                  <c:y val="-2.9888879259439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6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4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Sheet1!$U$97:$Z$97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Sheet1!$U$99:$Z$99</c:f>
              <c:numCache>
                <c:formatCode>0.00%</c:formatCode>
                <c:ptCount val="6"/>
                <c:pt idx="0">
                  <c:v>0.34911252155261574</c:v>
                </c:pt>
                <c:pt idx="1">
                  <c:v>0.22711992485716509</c:v>
                </c:pt>
                <c:pt idx="2">
                  <c:v>0.16625554011939322</c:v>
                </c:pt>
                <c:pt idx="3">
                  <c:v>0.13682341938237191</c:v>
                </c:pt>
                <c:pt idx="4">
                  <c:v>7.2026344383809587E-2</c:v>
                </c:pt>
                <c:pt idx="5">
                  <c:v>4.8662249704644674E-2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9933456651452293"/>
          <c:y val="0.37766438817752973"/>
          <c:w val="0.10066543348547713"/>
          <c:h val="0.39017040531433533"/>
        </c:manualLayout>
      </c:layout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Sheet1!$C$140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5180293268663612"/>
                  <c:y val="9.97799844068512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196864369948522"/>
                  <c:y val="-0.164279006420396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6745582776346571E-2"/>
                  <c:y val="-0.144366800809371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46989945637274366"/>
                      <c:h val="0.1190197110891148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Sheet1!$B$141:$B$144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Sheet1!$C$141:$C$144</c:f>
              <c:numCache>
                <c:formatCode>0.00%</c:formatCode>
                <c:ptCount val="4"/>
                <c:pt idx="0">
                  <c:v>0.24594548512428138</c:v>
                </c:pt>
                <c:pt idx="1">
                  <c:v>0.40623842918383057</c:v>
                </c:pt>
                <c:pt idx="2">
                  <c:v>0.22721223916164493</c:v>
                </c:pt>
                <c:pt idx="3">
                  <c:v>0.12060384653024329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20386581235581488"/>
                  <c:y val="-6.53088788677252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32491641305343888"/>
                  <c:y val="5.47886385441233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4243314634388238"/>
                  <c:y val="-0.114545494761929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5.241107086227241E-2"/>
                  <c:y val="-0.1301203553427210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0.21704202515374169</c:v>
                </c:pt>
                <c:pt idx="1">
                  <c:v>0.49984896069180107</c:v>
                </c:pt>
                <c:pt idx="2">
                  <c:v>0.19782000905651556</c:v>
                </c:pt>
                <c:pt idx="3">
                  <c:v>8.5289005097941836E-2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8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5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6992E-2"/>
                  <c:y val="-5.91857041718469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0.36737937998035158</c:v>
                </c:pt>
                <c:pt idx="1">
                  <c:v>0.21189689990175745</c:v>
                </c:pt>
                <c:pt idx="2">
                  <c:v>0.16941381945202494</c:v>
                </c:pt>
                <c:pt idx="3">
                  <c:v>0.11294482043445039</c:v>
                </c:pt>
                <c:pt idx="4">
                  <c:v>4.1104955790852507E-2</c:v>
                </c:pt>
                <c:pt idx="5">
                  <c:v>7.0618655168649708E-2</c:v>
                </c:pt>
                <c:pt idx="6">
                  <c:v>2.6641469271913555E-2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369"/>
          <c:y val="0.20229795494313219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8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5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69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0.36637500979444737</c:v>
                </c:pt>
                <c:pt idx="1">
                  <c:v>0.1899025778985034</c:v>
                </c:pt>
                <c:pt idx="2">
                  <c:v>0.17398072452790767</c:v>
                </c:pt>
                <c:pt idx="3">
                  <c:v>0.12063624729020299</c:v>
                </c:pt>
                <c:pt idx="4">
                  <c:v>4.6851411706323301E-2</c:v>
                </c:pt>
                <c:pt idx="5">
                  <c:v>7.8601091754381402E-2</c:v>
                </c:pt>
                <c:pt idx="6">
                  <c:v>2.3652937028234133E-2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12"/>
          <c:h val="0.9372445506191087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荣光</c:v>
                </c:pt>
                <c:pt idx="5">
                  <c:v>宏光</c:v>
                </c:pt>
                <c:pt idx="6">
                  <c:v>奥迪A6L</c:v>
                </c:pt>
                <c:pt idx="7">
                  <c:v>宝来三厢</c:v>
                </c:pt>
                <c:pt idx="8">
                  <c:v>科鲁兹三厢</c:v>
                </c:pt>
                <c:pt idx="9">
                  <c:v>朗逸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2.1850591786860895E-2</c:v>
                </c:pt>
                <c:pt idx="1">
                  <c:v>2.1551104509080453E-2</c:v>
                </c:pt>
                <c:pt idx="2">
                  <c:v>1.5225933202357565E-2</c:v>
                </c:pt>
                <c:pt idx="3">
                  <c:v>1.4543102209018163E-2</c:v>
                </c:pt>
                <c:pt idx="4">
                  <c:v>1.4039963582347019E-2</c:v>
                </c:pt>
                <c:pt idx="5">
                  <c:v>1.4039963582347019E-2</c:v>
                </c:pt>
                <c:pt idx="6">
                  <c:v>1.3788394269011456E-2</c:v>
                </c:pt>
                <c:pt idx="7">
                  <c:v>1.299774785567109E-2</c:v>
                </c:pt>
                <c:pt idx="8">
                  <c:v>1.2290957880109251E-2</c:v>
                </c:pt>
                <c:pt idx="9">
                  <c:v>1.1164885715654804E-2</c:v>
                </c:pt>
              </c:numCache>
            </c:numRef>
          </c:val>
        </c:ser>
        <c:dLbls/>
        <c:gapWidth val="102"/>
        <c:axId val="214663552"/>
        <c:axId val="214665088"/>
      </c:barChart>
      <c:catAx>
        <c:axId val="21466355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4665088"/>
        <c:crosses val="autoZero"/>
        <c:auto val="1"/>
        <c:lblAlgn val="ctr"/>
        <c:lblOffset val="100"/>
      </c:catAx>
      <c:valAx>
        <c:axId val="214665088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1466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12"/>
          <c:h val="0.9372445506191087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科鲁兹三厢</c:v>
                </c:pt>
                <c:pt idx="2">
                  <c:v>凯越</c:v>
                </c:pt>
                <c:pt idx="3">
                  <c:v>奥迪A6L</c:v>
                </c:pt>
                <c:pt idx="4">
                  <c:v>雅阁</c:v>
                </c:pt>
                <c:pt idx="5">
                  <c:v>速腾</c:v>
                </c:pt>
                <c:pt idx="6">
                  <c:v>凯美瑞</c:v>
                </c:pt>
                <c:pt idx="7">
                  <c:v>朗逸</c:v>
                </c:pt>
                <c:pt idx="8">
                  <c:v>宝来三厢</c:v>
                </c:pt>
                <c:pt idx="9">
                  <c:v>福克斯两厢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1.7999999999999999E-2</c:v>
                </c:pt>
                <c:pt idx="1">
                  <c:v>1.7500000000000005E-2</c:v>
                </c:pt>
                <c:pt idx="2">
                  <c:v>1.7100000000000001E-2</c:v>
                </c:pt>
                <c:pt idx="3">
                  <c:v>1.4900000000000002E-2</c:v>
                </c:pt>
                <c:pt idx="4">
                  <c:v>1.3899999999999999E-2</c:v>
                </c:pt>
                <c:pt idx="5">
                  <c:v>1.3800000000000003E-2</c:v>
                </c:pt>
                <c:pt idx="6">
                  <c:v>1.3400000000000002E-2</c:v>
                </c:pt>
                <c:pt idx="7">
                  <c:v>1.2500000000000001E-2</c:v>
                </c:pt>
                <c:pt idx="8">
                  <c:v>1.2500000000000001E-2</c:v>
                </c:pt>
                <c:pt idx="9">
                  <c:v>1.2100000000000001E-2</c:v>
                </c:pt>
              </c:numCache>
            </c:numRef>
          </c:val>
        </c:ser>
        <c:dLbls/>
        <c:gapWidth val="102"/>
        <c:axId val="214639744"/>
        <c:axId val="214641280"/>
      </c:barChart>
      <c:catAx>
        <c:axId val="21463974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4641280"/>
        <c:crosses val="autoZero"/>
        <c:auto val="1"/>
        <c:lblAlgn val="ctr"/>
        <c:lblOffset val="100"/>
      </c:catAx>
      <c:valAx>
        <c:axId val="214641280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1463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812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Sheet1!$D$196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Sheet1!$D$197:$D$208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99.410000000000011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  <c:pt idx="10">
                  <c:v>114.6</c:v>
                </c:pt>
                <c:pt idx="11">
                  <c:v>123.09120000000001</c:v>
                </c:pt>
              </c:numCache>
            </c:numRef>
          </c:val>
        </c:ser>
        <c:ser>
          <c:idx val="1"/>
          <c:order val="1"/>
          <c:tx>
            <c:strRef>
              <c:f>Sheet1!$E$196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Sheet1!$E$197:$E$208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</c:numCache>
            </c:numRef>
          </c:val>
        </c:ser>
        <c:dLbls/>
        <c:gapWidth val="219"/>
        <c:overlap val="-27"/>
        <c:axId val="184714368"/>
        <c:axId val="184715904"/>
      </c:barChart>
      <c:lineChart>
        <c:grouping val="standard"/>
        <c:ser>
          <c:idx val="2"/>
          <c:order val="2"/>
          <c:tx>
            <c:strRef>
              <c:f>Sheet1!$F$196</c:f>
              <c:strCache>
                <c:ptCount val="1"/>
                <c:pt idx="0">
                  <c:v>环比增长率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Sheet1!$F$197:$F$208</c:f>
              <c:numCache>
                <c:formatCode>0.00%</c:formatCode>
                <c:ptCount val="12"/>
                <c:pt idx="0">
                  <c:v>-3.4531306868403291E-2</c:v>
                </c:pt>
                <c:pt idx="1">
                  <c:v>-0.33191995671516583</c:v>
                </c:pt>
              </c:numCache>
            </c:numRef>
          </c:val>
        </c:ser>
        <c:dLbls/>
        <c:marker val="1"/>
        <c:axId val="184725888"/>
        <c:axId val="184727424"/>
      </c:lineChart>
      <c:catAx>
        <c:axId val="184714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4715904"/>
        <c:crosses val="autoZero"/>
        <c:auto val="1"/>
        <c:lblAlgn val="ctr"/>
        <c:lblOffset val="100"/>
      </c:catAx>
      <c:valAx>
        <c:axId val="184715904"/>
        <c:scaling>
          <c:orientation val="minMax"/>
          <c:min val="5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4714368"/>
        <c:crosses val="autoZero"/>
        <c:crossBetween val="between"/>
      </c:valAx>
      <c:catAx>
        <c:axId val="184725888"/>
        <c:scaling>
          <c:orientation val="minMax"/>
        </c:scaling>
        <c:delete val="1"/>
        <c:axPos val="b"/>
        <c:numFmt formatCode="General" sourceLinked="1"/>
        <c:tickLblPos val="none"/>
        <c:crossAx val="184727424"/>
        <c:crosses val="autoZero"/>
        <c:auto val="1"/>
        <c:lblAlgn val="ctr"/>
        <c:lblOffset val="100"/>
      </c:catAx>
      <c:valAx>
        <c:axId val="184727424"/>
        <c:scaling>
          <c:orientation val="minMax"/>
          <c:max val="0.4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472588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813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77E-2"/>
          <c:y val="0.22257716070268488"/>
          <c:w val="0.94817799481295328"/>
          <c:h val="0.4635811661759015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Sheet1!$A$2:$A$32</c:f>
              <c:strCache>
                <c:ptCount val="31"/>
                <c:pt idx="0">
                  <c:v>上海</c:v>
                </c:pt>
                <c:pt idx="1">
                  <c:v>辽宁</c:v>
                </c:pt>
                <c:pt idx="2">
                  <c:v>广东</c:v>
                </c:pt>
                <c:pt idx="3">
                  <c:v>江苏</c:v>
                </c:pt>
                <c:pt idx="4">
                  <c:v>山东</c:v>
                </c:pt>
                <c:pt idx="5">
                  <c:v>河南</c:v>
                </c:pt>
                <c:pt idx="6">
                  <c:v>浙江</c:v>
                </c:pt>
                <c:pt idx="7">
                  <c:v>陕西</c:v>
                </c:pt>
                <c:pt idx="8">
                  <c:v>重庆</c:v>
                </c:pt>
                <c:pt idx="9">
                  <c:v>山西</c:v>
                </c:pt>
                <c:pt idx="10">
                  <c:v>湖南</c:v>
                </c:pt>
                <c:pt idx="11">
                  <c:v>河北</c:v>
                </c:pt>
                <c:pt idx="12">
                  <c:v>广西</c:v>
                </c:pt>
                <c:pt idx="13">
                  <c:v>四川</c:v>
                </c:pt>
                <c:pt idx="14">
                  <c:v>福建</c:v>
                </c:pt>
                <c:pt idx="15">
                  <c:v>安徽</c:v>
                </c:pt>
                <c:pt idx="16">
                  <c:v>北京</c:v>
                </c:pt>
                <c:pt idx="17">
                  <c:v>湖北</c:v>
                </c:pt>
                <c:pt idx="18">
                  <c:v>江西</c:v>
                </c:pt>
                <c:pt idx="19">
                  <c:v>吉林</c:v>
                </c:pt>
                <c:pt idx="20">
                  <c:v>天津</c:v>
                </c:pt>
                <c:pt idx="21">
                  <c:v>黑龙江</c:v>
                </c:pt>
                <c:pt idx="22">
                  <c:v>甘肃</c:v>
                </c:pt>
                <c:pt idx="23">
                  <c:v>贵州</c:v>
                </c:pt>
                <c:pt idx="24">
                  <c:v>云南</c:v>
                </c:pt>
                <c:pt idx="25">
                  <c:v>宁夏</c:v>
                </c:pt>
                <c:pt idx="26">
                  <c:v>内蒙古</c:v>
                </c:pt>
                <c:pt idx="27">
                  <c:v>青海</c:v>
                </c:pt>
                <c:pt idx="28">
                  <c:v>新疆</c:v>
                </c:pt>
                <c:pt idx="29">
                  <c:v>海南</c:v>
                </c:pt>
                <c:pt idx="30">
                  <c:v>西藏</c:v>
                </c:pt>
              </c:strCache>
            </c:strRef>
          </c:cat>
          <c:val>
            <c:numRef>
              <c:f>Sheet1!$B$2:$B$32</c:f>
              <c:numCache>
                <c:formatCode>0.00%</c:formatCode>
                <c:ptCount val="31"/>
                <c:pt idx="0">
                  <c:v>0.14072921298354821</c:v>
                </c:pt>
                <c:pt idx="1">
                  <c:v>0.12238772787905736</c:v>
                </c:pt>
                <c:pt idx="2">
                  <c:v>0.10404624277456651</c:v>
                </c:pt>
                <c:pt idx="3">
                  <c:v>9.804357492218764E-2</c:v>
                </c:pt>
                <c:pt idx="4">
                  <c:v>8.0035571365051142E-2</c:v>
                </c:pt>
                <c:pt idx="5">
                  <c:v>7.0698088039128512E-2</c:v>
                </c:pt>
                <c:pt idx="6">
                  <c:v>6.736327256558472E-2</c:v>
                </c:pt>
                <c:pt idx="7">
                  <c:v>3.6349488661627391E-2</c:v>
                </c:pt>
                <c:pt idx="8">
                  <c:v>3.1013783903957315E-2</c:v>
                </c:pt>
                <c:pt idx="9">
                  <c:v>2.8012449977767893E-2</c:v>
                </c:pt>
                <c:pt idx="10">
                  <c:v>2.7345486883059145E-2</c:v>
                </c:pt>
                <c:pt idx="11">
                  <c:v>2.6011560693641619E-2</c:v>
                </c:pt>
                <c:pt idx="12">
                  <c:v>2.4677634504224111E-2</c:v>
                </c:pt>
                <c:pt idx="13">
                  <c:v>2.3010226767452197E-2</c:v>
                </c:pt>
                <c:pt idx="14">
                  <c:v>2.067585593597155E-2</c:v>
                </c:pt>
                <c:pt idx="15">
                  <c:v>1.8008003557136505E-2</c:v>
                </c:pt>
                <c:pt idx="16">
                  <c:v>1.6340595820364609E-2</c:v>
                </c:pt>
                <c:pt idx="17">
                  <c:v>1.5006669630947092E-2</c:v>
                </c:pt>
                <c:pt idx="18">
                  <c:v>1.2672298799466429E-2</c:v>
                </c:pt>
                <c:pt idx="19">
                  <c:v>1.2338817252112052E-2</c:v>
                </c:pt>
                <c:pt idx="20">
                  <c:v>6.3361493997332171E-3</c:v>
                </c:pt>
                <c:pt idx="21">
                  <c:v>6.3361493997332171E-3</c:v>
                </c:pt>
                <c:pt idx="22">
                  <c:v>4.6687416629613166E-3</c:v>
                </c:pt>
                <c:pt idx="23">
                  <c:v>2.3343708314806583E-3</c:v>
                </c:pt>
                <c:pt idx="24">
                  <c:v>1.6674077367718992E-3</c:v>
                </c:pt>
                <c:pt idx="25">
                  <c:v>1.6674077367718992E-3</c:v>
                </c:pt>
                <c:pt idx="26">
                  <c:v>6.6696309470875941E-4</c:v>
                </c:pt>
                <c:pt idx="27">
                  <c:v>5.5580257892396637E-4</c:v>
                </c:pt>
                <c:pt idx="28">
                  <c:v>4.4464206313917317E-4</c:v>
                </c:pt>
                <c:pt idx="29">
                  <c:v>3.334815473543797E-4</c:v>
                </c:pt>
                <c:pt idx="30">
                  <c:v>2.2232103156958653E-4</c:v>
                </c:pt>
              </c:numCache>
            </c:numRef>
          </c:val>
        </c:ser>
        <c:dLbls>
          <c:showVal val="1"/>
        </c:dLbls>
        <c:marker val="1"/>
        <c:axId val="214834176"/>
        <c:axId val="214852352"/>
      </c:lineChart>
      <c:catAx>
        <c:axId val="2148341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4852352"/>
        <c:crosses val="autoZero"/>
        <c:auto val="1"/>
        <c:lblAlgn val="ctr"/>
        <c:lblOffset val="100"/>
      </c:catAx>
      <c:valAx>
        <c:axId val="214852352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214834176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8E-2"/>
                  <c:y val="0.1297297297297296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0.1567567567567567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rgbClr val="ED7D3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0.21909922113105323</c:v>
                </c:pt>
                <c:pt idx="1">
                  <c:v>0.19437859803589569</c:v>
                </c:pt>
                <c:pt idx="2">
                  <c:v>0.58652218083305097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2610555437327087"/>
          <c:w val="0.29392670157068812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7.9287157169229586E-2"/>
          <c:y val="2.7755068786734536E-2"/>
          <c:w val="0.64673284414968102"/>
          <c:h val="0.9722449312132655"/>
        </c:manualLayout>
      </c:layout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/>
                </a:pPr>
                <a:endParaRPr lang="zh-CN"/>
              </a:p>
            </c:txPr>
            <c:showPercent val="1"/>
            <c:showLeaderLines val="1"/>
          </c:dLbls>
          <c:cat>
            <c:strRef>
              <c:f>Sheet1!$A$217:$A$223</c:f>
              <c:strCache>
                <c:ptCount val="7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  <c:pt idx="3">
                  <c:v>交叉型</c:v>
                </c:pt>
                <c:pt idx="4">
                  <c:v>载货车</c:v>
                </c:pt>
                <c:pt idx="5">
                  <c:v>客车</c:v>
                </c:pt>
                <c:pt idx="6">
                  <c:v>其它车型</c:v>
                </c:pt>
              </c:strCache>
            </c:strRef>
          </c:cat>
          <c:val>
            <c:numRef>
              <c:f>Sheet1!$B$217:$B$223</c:f>
              <c:numCache>
                <c:formatCode>General</c:formatCode>
                <c:ptCount val="7"/>
                <c:pt idx="0">
                  <c:v>471825</c:v>
                </c:pt>
                <c:pt idx="1">
                  <c:v>65318</c:v>
                </c:pt>
                <c:pt idx="2">
                  <c:v>45026</c:v>
                </c:pt>
                <c:pt idx="3">
                  <c:v>21430</c:v>
                </c:pt>
                <c:pt idx="4">
                  <c:v>70937</c:v>
                </c:pt>
                <c:pt idx="5">
                  <c:v>84477</c:v>
                </c:pt>
                <c:pt idx="6">
                  <c:v>34938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8119844465653101"/>
          <c:y val="0.12576057844231422"/>
          <c:w val="0.17260129212776279"/>
          <c:h val="0.65764633409509088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6429269957180093"/>
          <c:y val="3.1559753858770107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2444186370101772E-2"/>
                  <c:y val="-4.56687654731324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6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4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0.33829487709177086</c:v>
                </c:pt>
                <c:pt idx="1">
                  <c:v>0.23186500920980771</c:v>
                </c:pt>
                <c:pt idx="2">
                  <c:v>0.17229450853116823</c:v>
                </c:pt>
                <c:pt idx="3">
                  <c:v>0.12906521082423786</c:v>
                </c:pt>
                <c:pt idx="4">
                  <c:v>7.582503300636903E-2</c:v>
                </c:pt>
                <c:pt idx="5">
                  <c:v>5.2655361336646458E-2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6528559372655366"/>
          <c:y val="3.148356053039884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2430857500577847"/>
                  <c:y val="-3.7740608308251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6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4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0.36530465985936172</c:v>
                </c:pt>
                <c:pt idx="1">
                  <c:v>0.22001735623483065</c:v>
                </c:pt>
                <c:pt idx="2">
                  <c:v>0.15721625138075274</c:v>
                </c:pt>
                <c:pt idx="3">
                  <c:v>0.14843611255606459</c:v>
                </c:pt>
                <c:pt idx="4">
                  <c:v>6.6340366093121619E-2</c:v>
                </c:pt>
                <c:pt idx="5">
                  <c:v>4.2685253875868905E-2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1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7062513076589633"/>
          <c:y val="4.6635308223521119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34447476662537024"/>
                  <c:y val="9.21168678449140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2804278400643992"/>
                  <c:y val="-0.195407125648349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9751990325530408E-2"/>
                  <c:y val="-0.1269068700353935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5236811523749578"/>
                      <c:h val="0.1190197396425280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0.25342664592180975</c:v>
                </c:pt>
                <c:pt idx="1">
                  <c:v>0.38485720801038709</c:v>
                </c:pt>
                <c:pt idx="2">
                  <c:v>0.23385254378340081</c:v>
                </c:pt>
                <c:pt idx="3">
                  <c:v>0.12786360228440258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2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0675776934530957"/>
          <c:y val="3.2053632160850366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</c:dLbl>
            <c:dLbl>
              <c:idx val="1"/>
              <c:layout>
                <c:manualLayout>
                  <c:x val="-0.28188937989336665"/>
                  <c:y val="8.98044708839161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</c:dLbl>
            <c:dLbl>
              <c:idx val="2"/>
              <c:layout>
                <c:manualLayout>
                  <c:x val="-0.13502869974542489"/>
                  <c:y val="-0.159364588016924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</c:dLbl>
            <c:dLbl>
              <c:idx val="3"/>
              <c:layout>
                <c:manualLayout>
                  <c:x val="-9.1470531725827364E-2"/>
                  <c:y val="-0.1232464635285165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0.23474748441654467</c:v>
                </c:pt>
                <c:pt idx="1">
                  <c:v>0.43824241042583234</c:v>
                </c:pt>
                <c:pt idx="2">
                  <c:v>0.21727285437010596</c:v>
                </c:pt>
                <c:pt idx="3">
                  <c:v>0.10973725078751714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8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5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6992E-2"/>
                  <c:y val="-5.91857041718469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0.36610000000000004</c:v>
                </c:pt>
                <c:pt idx="1">
                  <c:v>0.18700000000000003</c:v>
                </c:pt>
                <c:pt idx="2">
                  <c:v>0.17730000000000001</c:v>
                </c:pt>
                <c:pt idx="3">
                  <c:v>0.12340000000000001</c:v>
                </c:pt>
                <c:pt idx="4">
                  <c:v>4.7699999999999999E-2</c:v>
                </c:pt>
                <c:pt idx="5">
                  <c:v>7.7800000000000008E-2</c:v>
                </c:pt>
                <c:pt idx="6">
                  <c:v>2.07E-2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369"/>
          <c:y val="0.20229795494313219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8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5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69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0.36676617402368605</c:v>
                </c:pt>
                <c:pt idx="1">
                  <c:v>0.19384359400998336</c:v>
                </c:pt>
                <c:pt idx="2">
                  <c:v>0.16948468239209166</c:v>
                </c:pt>
                <c:pt idx="3">
                  <c:v>0.11698639522364686</c:v>
                </c:pt>
                <c:pt idx="4">
                  <c:v>4.5671429969658416E-2</c:v>
                </c:pt>
                <c:pt idx="5">
                  <c:v>7.9609963785847115E-2</c:v>
                </c:pt>
                <c:pt idx="6">
                  <c:v>2.7637760595086627E-2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24.73%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7C5376-C092-4F98-AFF4-205FE9B31398}" type="presOf" srcId="{3A5DF808-D4AE-4737-90FD-7FF82484E3DE}" destId="{1B615263-8047-4425-A0CD-741EA4330FD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E7320938-745B-4FEE-A4D1-17B551DB3B9A}" type="presOf" srcId="{FA7A06C3-9B9C-4943-9C10-D72171014D24}" destId="{F94370AD-19E2-4F6B-AB85-F32D3A5B7B9E}" srcOrd="0" destOrd="0" presId="urn:microsoft.com/office/officeart/2005/8/layout/radial2#4"/>
    <dgm:cxn modelId="{C679815A-890F-42B3-9F04-24C52BF878E1}" type="presOf" srcId="{8DED6D8A-C292-490C-8B34-2C205393EE13}" destId="{35526D56-E768-4819-9216-C4E927743A2B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F3F3415F-F848-4B58-8489-C81F65312A95}" type="presOf" srcId="{2D6DDA0A-4726-48BD-BFCC-6388F6BF2BA1}" destId="{DFBBBBC3-2F5D-4A60-A5D9-97C06A6DD83D}" srcOrd="0" destOrd="0" presId="urn:microsoft.com/office/officeart/2005/8/layout/radial2#4"/>
    <dgm:cxn modelId="{AB257B8A-A662-49C5-AA1C-4471EE9A551F}" type="presOf" srcId="{DEC268B6-18D7-4F04-A4B5-65EC04A85F7E}" destId="{347D5E9F-899F-43C6-8450-965A38D33E10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2271268-0B9B-4F15-BBC1-F87B204C5784}" type="presOf" srcId="{CECA4B9B-7F5E-4A1C-BD1A-B7D7CD76A37A}" destId="{9F3E85D6-EFCB-4E2C-8A6C-B78AE30C68C3}" srcOrd="0" destOrd="0" presId="urn:microsoft.com/office/officeart/2005/8/layout/radial2#4"/>
    <dgm:cxn modelId="{47F9B619-D73D-40D2-B5A1-EA82647EC07B}" type="presOf" srcId="{60076AB2-60A6-4628-B292-7E84397FDED1}" destId="{7F101914-A9BF-4F11-AF53-59884DCB2029}" srcOrd="0" destOrd="0" presId="urn:microsoft.com/office/officeart/2005/8/layout/radial2#4"/>
    <dgm:cxn modelId="{DA0F2830-4F7E-450D-B732-D95013129F8A}" type="presOf" srcId="{720E01A6-D50D-45FE-A3FA-3DCC4AFE2A92}" destId="{EA72C591-9724-4095-A831-C421826EF975}" srcOrd="0" destOrd="0" presId="urn:microsoft.com/office/officeart/2005/8/layout/radial2#4"/>
    <dgm:cxn modelId="{0A31FEFA-7BF4-409E-A015-2D61DC163897}" type="presOf" srcId="{E8F5A92F-C113-40C3-8F95-DF0C142652C4}" destId="{974AEE05-33D4-402B-91DC-C916ECC79DE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71D2531-0CC5-4050-9A46-7704EAF10781}" type="presOf" srcId="{399FD7A3-8AEE-43C9-8685-6BCCA332708C}" destId="{9668CE02-015F-4977-AFE0-6ADCE0C919A6}" srcOrd="0" destOrd="0" presId="urn:microsoft.com/office/officeart/2005/8/layout/radial2#4"/>
    <dgm:cxn modelId="{BC03BA65-69DE-4867-AD8F-D63ED06F169D}" type="presOf" srcId="{1E9A3BF0-30BA-40A8-ADAD-472A1F7D4A2B}" destId="{09B833AE-C094-4B21-A806-67163D234277}" srcOrd="0" destOrd="0" presId="urn:microsoft.com/office/officeart/2005/8/layout/radial2#4"/>
    <dgm:cxn modelId="{E7D4BD0F-CB4E-4CE8-A5C0-7440392F2EF1}" type="presOf" srcId="{B4FCC33B-9B0E-42E5-9030-219AE7AECC3D}" destId="{C8F01A94-E7AE-452D-BB84-DE60C745A4C3}" srcOrd="0" destOrd="0" presId="urn:microsoft.com/office/officeart/2005/8/layout/radial2#4"/>
    <dgm:cxn modelId="{85F4F081-70D0-4CF1-A836-5A9EC0198812}" type="presOf" srcId="{4C16F304-B896-4F90-9C5F-AB4170A2464C}" destId="{865E54A3-B4BE-4468-AC89-EB577B209FA0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5FFFC6D4-932B-4AA9-B52F-A25C1967E6AE}" type="presOf" srcId="{B0A14D98-A3A8-4B16-8BE6-73948ACA260E}" destId="{8C9211B4-E3C9-41A5-BAF6-85AA8DC56757}" srcOrd="0" destOrd="0" presId="urn:microsoft.com/office/officeart/2005/8/layout/radial2#4"/>
    <dgm:cxn modelId="{951D18DF-F635-466D-B0EC-A311594DB269}" type="presOf" srcId="{777522B5-7191-4146-B6CE-E04273D13619}" destId="{EFD51B71-7277-4837-90FA-1CDDF8C0C07D}" srcOrd="0" destOrd="0" presId="urn:microsoft.com/office/officeart/2005/8/layout/radial2#4"/>
    <dgm:cxn modelId="{264A26A8-00A8-4628-A03B-DFC7AA3B4DFB}" type="presOf" srcId="{B17D9A84-EB33-4C6E-851D-F77693D395E2}" destId="{014A86A1-B467-4CA1-9D8A-6362EC1901EF}" srcOrd="0" destOrd="0" presId="urn:microsoft.com/office/officeart/2005/8/layout/radial2#4"/>
    <dgm:cxn modelId="{CB43F5B9-9EEB-4980-915F-F5417C4E7C85}" type="presParOf" srcId="{F94370AD-19E2-4F6B-AB85-F32D3A5B7B9E}" destId="{A8FB2808-AAFC-4D97-887F-3779979975C0}" srcOrd="0" destOrd="0" presId="urn:microsoft.com/office/officeart/2005/8/layout/radial2#4"/>
    <dgm:cxn modelId="{88A17103-BF11-4460-9EC2-D113C431635D}" type="presParOf" srcId="{A8FB2808-AAFC-4D97-887F-3779979975C0}" destId="{7D0277BF-C964-4D22-B5BB-6D99C40C7E15}" srcOrd="0" destOrd="0" presId="urn:microsoft.com/office/officeart/2005/8/layout/radial2#4"/>
    <dgm:cxn modelId="{EAAFD2BB-A22E-437F-AF94-04929DB09352}" type="presParOf" srcId="{7D0277BF-C964-4D22-B5BB-6D99C40C7E15}" destId="{520D7201-8E13-49D1-919D-64B90E0B16FD}" srcOrd="0" destOrd="0" presId="urn:microsoft.com/office/officeart/2005/8/layout/radial2#4"/>
    <dgm:cxn modelId="{E54D62C4-E035-4A2F-8F6A-514AB456F2BB}" type="presParOf" srcId="{7D0277BF-C964-4D22-B5BB-6D99C40C7E15}" destId="{98AE5B4B-2C6D-4C36-83DF-7C3182B7D292}" srcOrd="1" destOrd="0" presId="urn:microsoft.com/office/officeart/2005/8/layout/radial2#4"/>
    <dgm:cxn modelId="{050161F9-CA5A-46E0-9AF7-1A660509B4E2}" type="presParOf" srcId="{A8FB2808-AAFC-4D97-887F-3779979975C0}" destId="{EA72C591-9724-4095-A831-C421826EF975}" srcOrd="1" destOrd="0" presId="urn:microsoft.com/office/officeart/2005/8/layout/radial2#4"/>
    <dgm:cxn modelId="{41AA9FF3-52E0-4499-8CEB-4DB0D03E6514}" type="presParOf" srcId="{A8FB2808-AAFC-4D97-887F-3779979975C0}" destId="{9651C876-0FDB-4BF8-B58C-457C507BEB0B}" srcOrd="2" destOrd="0" presId="urn:microsoft.com/office/officeart/2005/8/layout/radial2#4"/>
    <dgm:cxn modelId="{E33C7A62-9C1D-44CB-A92C-3CA74FD3EF5A}" type="presParOf" srcId="{9651C876-0FDB-4BF8-B58C-457C507BEB0B}" destId="{EFD51B71-7277-4837-90FA-1CDDF8C0C07D}" srcOrd="0" destOrd="0" presId="urn:microsoft.com/office/officeart/2005/8/layout/radial2#4"/>
    <dgm:cxn modelId="{B29C2C0F-055A-4B8A-91CB-319AF0A778FC}" type="presParOf" srcId="{9651C876-0FDB-4BF8-B58C-457C507BEB0B}" destId="{974AEE05-33D4-402B-91DC-C916ECC79DE6}" srcOrd="1" destOrd="0" presId="urn:microsoft.com/office/officeart/2005/8/layout/radial2#4"/>
    <dgm:cxn modelId="{348A15BE-5870-4A73-9613-02CAB6FE4278}" type="presParOf" srcId="{A8FB2808-AAFC-4D97-887F-3779979975C0}" destId="{DFBBBBC3-2F5D-4A60-A5D9-97C06A6DD83D}" srcOrd="3" destOrd="0" presId="urn:microsoft.com/office/officeart/2005/8/layout/radial2#4"/>
    <dgm:cxn modelId="{22DEBCEE-2BF2-4BDF-BF5E-78BFF5F9D07D}" type="presParOf" srcId="{A8FB2808-AAFC-4D97-887F-3779979975C0}" destId="{0365C081-EBAD-4733-AD59-EEC65E712488}" srcOrd="4" destOrd="0" presId="urn:microsoft.com/office/officeart/2005/8/layout/radial2#4"/>
    <dgm:cxn modelId="{0B0D544E-C97B-44CC-BA64-CE46B2E19607}" type="presParOf" srcId="{0365C081-EBAD-4733-AD59-EEC65E712488}" destId="{865E54A3-B4BE-4468-AC89-EB577B209FA0}" srcOrd="0" destOrd="0" presId="urn:microsoft.com/office/officeart/2005/8/layout/radial2#4"/>
    <dgm:cxn modelId="{B0E65072-661B-4170-A353-AE327199448C}" type="presParOf" srcId="{0365C081-EBAD-4733-AD59-EEC65E712488}" destId="{347D5E9F-899F-43C6-8450-965A38D33E10}" srcOrd="1" destOrd="0" presId="urn:microsoft.com/office/officeart/2005/8/layout/radial2#4"/>
    <dgm:cxn modelId="{5A6FDC18-1C0D-48CA-8B6D-9BEEE5A2A53A}" type="presParOf" srcId="{A8FB2808-AAFC-4D97-887F-3779979975C0}" destId="{09B833AE-C094-4B21-A806-67163D234277}" srcOrd="5" destOrd="0" presId="urn:microsoft.com/office/officeart/2005/8/layout/radial2#4"/>
    <dgm:cxn modelId="{4E0130E3-66C6-43FB-9248-E27BC580304A}" type="presParOf" srcId="{A8FB2808-AAFC-4D97-887F-3779979975C0}" destId="{493AF445-B26D-441D-8601-1C7EB166BA27}" srcOrd="6" destOrd="0" presId="urn:microsoft.com/office/officeart/2005/8/layout/radial2#4"/>
    <dgm:cxn modelId="{3077C392-B59F-413F-8A46-BCE3AB164517}" type="presParOf" srcId="{493AF445-B26D-441D-8601-1C7EB166BA27}" destId="{1B615263-8047-4425-A0CD-741EA4330FD7}" srcOrd="0" destOrd="0" presId="urn:microsoft.com/office/officeart/2005/8/layout/radial2#4"/>
    <dgm:cxn modelId="{BCE3D835-8ED2-40CA-84B0-24E3903FD4FD}" type="presParOf" srcId="{493AF445-B26D-441D-8601-1C7EB166BA27}" destId="{7F101914-A9BF-4F11-AF53-59884DCB2029}" srcOrd="1" destOrd="0" presId="urn:microsoft.com/office/officeart/2005/8/layout/radial2#4"/>
    <dgm:cxn modelId="{ACDDDC14-5E83-4CE8-AAC1-432286B68398}" type="presParOf" srcId="{A8FB2808-AAFC-4D97-887F-3779979975C0}" destId="{9F3E85D6-EFCB-4E2C-8A6C-B78AE30C68C3}" srcOrd="7" destOrd="0" presId="urn:microsoft.com/office/officeart/2005/8/layout/radial2#4"/>
    <dgm:cxn modelId="{1A9BBEE3-498A-4D3A-8E30-DD42D4D4A21C}" type="presParOf" srcId="{A8FB2808-AAFC-4D97-887F-3779979975C0}" destId="{6EB30C24-E0BC-46CC-A8CC-BD35E8D8F516}" srcOrd="8" destOrd="0" presId="urn:microsoft.com/office/officeart/2005/8/layout/radial2#4"/>
    <dgm:cxn modelId="{830DA1A0-B6D2-4AF2-B781-DED5FB28F7AC}" type="presParOf" srcId="{6EB30C24-E0BC-46CC-A8CC-BD35E8D8F516}" destId="{8C9211B4-E3C9-41A5-BAF6-85AA8DC56757}" srcOrd="0" destOrd="0" presId="urn:microsoft.com/office/officeart/2005/8/layout/radial2#4"/>
    <dgm:cxn modelId="{66622E0C-CEB7-42FC-A9CF-D0BAD761AE2C}" type="presParOf" srcId="{6EB30C24-E0BC-46CC-A8CC-BD35E8D8F516}" destId="{C8F01A94-E7AE-452D-BB84-DE60C745A4C3}" srcOrd="1" destOrd="0" presId="urn:microsoft.com/office/officeart/2005/8/layout/radial2#4"/>
    <dgm:cxn modelId="{4723CD30-1CB7-4450-BB4C-145904F5FB10}" type="presParOf" srcId="{A8FB2808-AAFC-4D97-887F-3779979975C0}" destId="{35526D56-E768-4819-9216-C4E927743A2B}" srcOrd="9" destOrd="0" presId="urn:microsoft.com/office/officeart/2005/8/layout/radial2#4"/>
    <dgm:cxn modelId="{6B5D9EA0-AD0D-4247-BDA2-8F1C09541EC0}" type="presParOf" srcId="{A8FB2808-AAFC-4D97-887F-3779979975C0}" destId="{449B1AEF-604E-4656-ACAF-2FA22576DCF6}" srcOrd="10" destOrd="0" presId="urn:microsoft.com/office/officeart/2005/8/layout/radial2#4"/>
    <dgm:cxn modelId="{6B5F34DD-0276-4A10-A68F-EACF1DE2FCEB}" type="presParOf" srcId="{449B1AEF-604E-4656-ACAF-2FA22576DCF6}" destId="{9668CE02-015F-4977-AFE0-6ADCE0C919A6}" srcOrd="0" destOrd="0" presId="urn:microsoft.com/office/officeart/2005/8/layout/radial2#4"/>
    <dgm:cxn modelId="{384A7795-187C-4FE9-9EB3-9CA75B07C7C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FB32119-2344-4041-AB69-535B28E5F2E4}" type="presOf" srcId="{B17D9A84-EB33-4C6E-851D-F77693D395E2}" destId="{014A86A1-B467-4CA1-9D8A-6362EC1901EF}" srcOrd="0" destOrd="0" presId="urn:microsoft.com/office/officeart/2005/8/layout/radial2#5"/>
    <dgm:cxn modelId="{3F72284A-EE99-44BE-A244-E3733ABD8C42}" type="presOf" srcId="{DEC268B6-18D7-4F04-A4B5-65EC04A85F7E}" destId="{347D5E9F-899F-43C6-8450-965A38D33E10}" srcOrd="0" destOrd="0" presId="urn:microsoft.com/office/officeart/2005/8/layout/radial2#5"/>
    <dgm:cxn modelId="{CA44E94A-A513-4119-8A11-5D92D5C5B340}" type="presOf" srcId="{CF56CEFD-AC68-4391-B387-EE89D3A868CB}" destId="{1D012BB2-BF79-4510-99E7-066A01BAA56A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0FED96A-88EB-44C7-91BA-53360A9E477B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EAEA31-D7C6-41B0-8C4F-20F895E66A94}" type="presOf" srcId="{399FD7A3-8AEE-43C9-8685-6BCCA332708C}" destId="{9668CE02-015F-4977-AFE0-6ADCE0C919A6}" srcOrd="0" destOrd="0" presId="urn:microsoft.com/office/officeart/2005/8/layout/radial2#5"/>
    <dgm:cxn modelId="{D4B25FA1-02F0-4737-B7E9-1C135D27607E}" type="presOf" srcId="{777522B5-7191-4146-B6CE-E04273D13619}" destId="{EFD51B71-7277-4837-90FA-1CDDF8C0C07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3000B0CC-3901-4136-83DC-731305B6B2C1}" type="presOf" srcId="{E8F5A92F-C113-40C3-8F95-DF0C142652C4}" destId="{974AEE05-33D4-402B-91DC-C916ECC79DE6}" srcOrd="0" destOrd="0" presId="urn:microsoft.com/office/officeart/2005/8/layout/radial2#5"/>
    <dgm:cxn modelId="{36AC9A85-8C0E-4FEB-84A0-9F213549DD1A}" type="presOf" srcId="{8006FCE2-3217-4390-B457-73E9912CA826}" destId="{44AEB474-3337-4AF1-8599-92D9CCED5CCD}" srcOrd="0" destOrd="0" presId="urn:microsoft.com/office/officeart/2005/8/layout/radial2#5"/>
    <dgm:cxn modelId="{727BEECC-678E-4DFF-AAE5-6D362C75EA33}" type="presOf" srcId="{FE09E9A6-00DF-4088-9A07-18E3CFC6CF2C}" destId="{CC3A8EB3-DFAF-417F-9F88-2376FB398B20}" srcOrd="0" destOrd="0" presId="urn:microsoft.com/office/officeart/2005/8/layout/radial2#5"/>
    <dgm:cxn modelId="{719A18CD-ECA7-4D15-822C-BD328F4C7B20}" type="presOf" srcId="{CECA4B9B-7F5E-4A1C-BD1A-B7D7CD76A37A}" destId="{9F3E85D6-EFCB-4E2C-8A6C-B78AE30C68C3}" srcOrd="0" destOrd="0" presId="urn:microsoft.com/office/officeart/2005/8/layout/radial2#5"/>
    <dgm:cxn modelId="{63880722-935B-41B8-A542-AD71599391D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643D0EBD-0D43-4C6C-8191-E0432C2070C4}" type="presOf" srcId="{B0A14D98-A3A8-4B16-8BE6-73948ACA260E}" destId="{8C9211B4-E3C9-41A5-BAF6-85AA8DC56757}" srcOrd="0" destOrd="0" presId="urn:microsoft.com/office/officeart/2005/8/layout/radial2#5"/>
    <dgm:cxn modelId="{0C76E193-00C1-43EE-A312-E587BE50731E}" type="presOf" srcId="{FA7A06C3-9B9C-4943-9C10-D72171014D24}" destId="{F94370AD-19E2-4F6B-AB85-F32D3A5B7B9E}" srcOrd="0" destOrd="0" presId="urn:microsoft.com/office/officeart/2005/8/layout/radial2#5"/>
    <dgm:cxn modelId="{B4F57AA1-3436-4809-BB2D-9A4DBA043DEE}" type="presOf" srcId="{4C16F304-B896-4F90-9C5F-AB4170A2464C}" destId="{865E54A3-B4BE-4468-AC89-EB577B209FA0}" srcOrd="0" destOrd="0" presId="urn:microsoft.com/office/officeart/2005/8/layout/radial2#5"/>
    <dgm:cxn modelId="{6F77F75E-9FD9-4214-9207-5E53CEB9D46B}" type="presOf" srcId="{8DED6D8A-C292-490C-8B34-2C205393EE13}" destId="{35526D56-E768-4819-9216-C4E927743A2B}" srcOrd="0" destOrd="0" presId="urn:microsoft.com/office/officeart/2005/8/layout/radial2#5"/>
    <dgm:cxn modelId="{67402A2B-929C-4564-8C9F-F2DD84E7FBEC}" type="presOf" srcId="{720E01A6-D50D-45FE-A3FA-3DCC4AFE2A92}" destId="{EA72C591-9724-4095-A831-C421826EF975}" srcOrd="0" destOrd="0" presId="urn:microsoft.com/office/officeart/2005/8/layout/radial2#5"/>
    <dgm:cxn modelId="{A7ABA31A-EC84-41D8-8135-306A0D2F5770}" type="presParOf" srcId="{F94370AD-19E2-4F6B-AB85-F32D3A5B7B9E}" destId="{A8FB2808-AAFC-4D97-887F-3779979975C0}" srcOrd="0" destOrd="0" presId="urn:microsoft.com/office/officeart/2005/8/layout/radial2#5"/>
    <dgm:cxn modelId="{FF381883-912B-414E-853B-2CD43D7DBE3C}" type="presParOf" srcId="{A8FB2808-AAFC-4D97-887F-3779979975C0}" destId="{7D0277BF-C964-4D22-B5BB-6D99C40C7E15}" srcOrd="0" destOrd="0" presId="urn:microsoft.com/office/officeart/2005/8/layout/radial2#5"/>
    <dgm:cxn modelId="{E280D300-782E-4E52-B67D-5613FF2D02A6}" type="presParOf" srcId="{7D0277BF-C964-4D22-B5BB-6D99C40C7E15}" destId="{520D7201-8E13-49D1-919D-64B90E0B16FD}" srcOrd="0" destOrd="0" presId="urn:microsoft.com/office/officeart/2005/8/layout/radial2#5"/>
    <dgm:cxn modelId="{D363EA5C-3E6B-4541-9B60-6A8C96D611EA}" type="presParOf" srcId="{7D0277BF-C964-4D22-B5BB-6D99C40C7E15}" destId="{98AE5B4B-2C6D-4C36-83DF-7C3182B7D292}" srcOrd="1" destOrd="0" presId="urn:microsoft.com/office/officeart/2005/8/layout/radial2#5"/>
    <dgm:cxn modelId="{45849EEB-B439-4B20-B581-8CDD766AA72F}" type="presParOf" srcId="{A8FB2808-AAFC-4D97-887F-3779979975C0}" destId="{EA72C591-9724-4095-A831-C421826EF975}" srcOrd="1" destOrd="0" presId="urn:microsoft.com/office/officeart/2005/8/layout/radial2#5"/>
    <dgm:cxn modelId="{18CE92DA-9053-4B27-9B2B-78F5B4472F98}" type="presParOf" srcId="{A8FB2808-AAFC-4D97-887F-3779979975C0}" destId="{9651C876-0FDB-4BF8-B58C-457C507BEB0B}" srcOrd="2" destOrd="0" presId="urn:microsoft.com/office/officeart/2005/8/layout/radial2#5"/>
    <dgm:cxn modelId="{6528CEBB-B54A-41EE-AC2E-BEBD9E153258}" type="presParOf" srcId="{9651C876-0FDB-4BF8-B58C-457C507BEB0B}" destId="{EFD51B71-7277-4837-90FA-1CDDF8C0C07D}" srcOrd="0" destOrd="0" presId="urn:microsoft.com/office/officeart/2005/8/layout/radial2#5"/>
    <dgm:cxn modelId="{21A5D2BD-10C4-4A91-AC41-2B20D0825482}" type="presParOf" srcId="{9651C876-0FDB-4BF8-B58C-457C507BEB0B}" destId="{974AEE05-33D4-402B-91DC-C916ECC79DE6}" srcOrd="1" destOrd="0" presId="urn:microsoft.com/office/officeart/2005/8/layout/radial2#5"/>
    <dgm:cxn modelId="{B165C551-F564-47E0-B675-AC05F0F68740}" type="presParOf" srcId="{A8FB2808-AAFC-4D97-887F-3779979975C0}" destId="{DFBBBBC3-2F5D-4A60-A5D9-97C06A6DD83D}" srcOrd="3" destOrd="0" presId="urn:microsoft.com/office/officeart/2005/8/layout/radial2#5"/>
    <dgm:cxn modelId="{686598BE-98F4-43B6-B004-4DA4A65D8371}" type="presParOf" srcId="{A8FB2808-AAFC-4D97-887F-3779979975C0}" destId="{0365C081-EBAD-4733-AD59-EEC65E712488}" srcOrd="4" destOrd="0" presId="urn:microsoft.com/office/officeart/2005/8/layout/radial2#5"/>
    <dgm:cxn modelId="{B3DDA57C-D60A-404C-AD9F-C6A61DC79E60}" type="presParOf" srcId="{0365C081-EBAD-4733-AD59-EEC65E712488}" destId="{865E54A3-B4BE-4468-AC89-EB577B209FA0}" srcOrd="0" destOrd="0" presId="urn:microsoft.com/office/officeart/2005/8/layout/radial2#5"/>
    <dgm:cxn modelId="{9635FB0C-2EF0-4534-BFC1-5E8E429B76D4}" type="presParOf" srcId="{0365C081-EBAD-4733-AD59-EEC65E712488}" destId="{347D5E9F-899F-43C6-8450-965A38D33E10}" srcOrd="1" destOrd="0" presId="urn:microsoft.com/office/officeart/2005/8/layout/radial2#5"/>
    <dgm:cxn modelId="{371AB9FC-E3BA-4C58-B75A-240ABCDA2619}" type="presParOf" srcId="{A8FB2808-AAFC-4D97-887F-3779979975C0}" destId="{1D012BB2-BF79-4510-99E7-066A01BAA56A}" srcOrd="5" destOrd="0" presId="urn:microsoft.com/office/officeart/2005/8/layout/radial2#5"/>
    <dgm:cxn modelId="{57171816-8601-4C51-9626-EC8FAD4B2F41}" type="presParOf" srcId="{A8FB2808-AAFC-4D97-887F-3779979975C0}" destId="{AC8E1714-64B1-4EB0-AED0-2D4C844CC877}" srcOrd="6" destOrd="0" presId="urn:microsoft.com/office/officeart/2005/8/layout/radial2#5"/>
    <dgm:cxn modelId="{F5672D0F-1AEB-40D7-A60A-B6418C254279}" type="presParOf" srcId="{AC8E1714-64B1-4EB0-AED0-2D4C844CC877}" destId="{CC3A8EB3-DFAF-417F-9F88-2376FB398B20}" srcOrd="0" destOrd="0" presId="urn:microsoft.com/office/officeart/2005/8/layout/radial2#5"/>
    <dgm:cxn modelId="{99523182-018F-4EA1-A69D-36AFAE741EE8}" type="presParOf" srcId="{AC8E1714-64B1-4EB0-AED0-2D4C844CC877}" destId="{44AEB474-3337-4AF1-8599-92D9CCED5CCD}" srcOrd="1" destOrd="0" presId="urn:microsoft.com/office/officeart/2005/8/layout/radial2#5"/>
    <dgm:cxn modelId="{90BA8E81-7F54-47FB-9D04-7F3709FB046B}" type="presParOf" srcId="{A8FB2808-AAFC-4D97-887F-3779979975C0}" destId="{9F3E85D6-EFCB-4E2C-8A6C-B78AE30C68C3}" srcOrd="7" destOrd="0" presId="urn:microsoft.com/office/officeart/2005/8/layout/radial2#5"/>
    <dgm:cxn modelId="{31E564F2-DD47-4027-A7D2-716F8B929EFE}" type="presParOf" srcId="{A8FB2808-AAFC-4D97-887F-3779979975C0}" destId="{6EB30C24-E0BC-46CC-A8CC-BD35E8D8F516}" srcOrd="8" destOrd="0" presId="urn:microsoft.com/office/officeart/2005/8/layout/radial2#5"/>
    <dgm:cxn modelId="{D1D1D941-61D2-449B-8DE0-95F3F629DD47}" type="presParOf" srcId="{6EB30C24-E0BC-46CC-A8CC-BD35E8D8F516}" destId="{8C9211B4-E3C9-41A5-BAF6-85AA8DC56757}" srcOrd="0" destOrd="0" presId="urn:microsoft.com/office/officeart/2005/8/layout/radial2#5"/>
    <dgm:cxn modelId="{544EC03B-4B27-4467-911C-3DCB367BC93E}" type="presParOf" srcId="{6EB30C24-E0BC-46CC-A8CC-BD35E8D8F516}" destId="{C8F01A94-E7AE-452D-BB84-DE60C745A4C3}" srcOrd="1" destOrd="0" presId="urn:microsoft.com/office/officeart/2005/8/layout/radial2#5"/>
    <dgm:cxn modelId="{620E8E74-E36C-4DCA-BBEE-DF54392CB536}" type="presParOf" srcId="{A8FB2808-AAFC-4D97-887F-3779979975C0}" destId="{35526D56-E768-4819-9216-C4E927743A2B}" srcOrd="9" destOrd="0" presId="urn:microsoft.com/office/officeart/2005/8/layout/radial2#5"/>
    <dgm:cxn modelId="{1D7933B7-F508-403F-BF04-0FA15D3095F6}" type="presParOf" srcId="{A8FB2808-AAFC-4D97-887F-3779979975C0}" destId="{449B1AEF-604E-4656-ACAF-2FA22576DCF6}" srcOrd="10" destOrd="0" presId="urn:microsoft.com/office/officeart/2005/8/layout/radial2#5"/>
    <dgm:cxn modelId="{2E1B7BA9-BC75-4052-B7F1-E1B88020D728}" type="presParOf" srcId="{449B1AEF-604E-4656-ACAF-2FA22576DCF6}" destId="{9668CE02-015F-4977-AFE0-6ADCE0C919A6}" srcOrd="0" destOrd="0" presId="urn:microsoft.com/office/officeart/2005/8/layout/radial2#5"/>
    <dgm:cxn modelId="{96ACE949-90DF-4142-87AB-F07173D3E595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44.40%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B132EDA-778C-4403-A29D-28F97938FCCA}" type="presOf" srcId="{B0A14D98-A3A8-4B16-8BE6-73948ACA260E}" destId="{8C9211B4-E3C9-41A5-BAF6-85AA8DC56757}" srcOrd="0" destOrd="0" presId="urn:microsoft.com/office/officeart/2005/8/layout/radial2"/>
    <dgm:cxn modelId="{68067968-1D45-4900-9573-45F28BC2D2CE}" type="presOf" srcId="{E8F5A92F-C113-40C3-8F95-DF0C142652C4}" destId="{974AEE05-33D4-402B-91DC-C916ECC79DE6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DFA08AC-25D4-4157-8B5E-D21ABCD7EC8D}" type="presOf" srcId="{E6B0BFC0-ABA5-485D-9A40-6C582F797830}" destId="{44AEB474-3337-4AF1-8599-92D9CCED5CCD}" srcOrd="0" destOrd="0" presId="urn:microsoft.com/office/officeart/2005/8/layout/radial2"/>
    <dgm:cxn modelId="{5E14BECB-A50A-4F8A-A530-61ADCAE3F203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E2A73C6-1FF2-46E5-BF90-E7CAEBEAF351}" type="presOf" srcId="{2D6DDA0A-4726-48BD-BFCC-6388F6BF2BA1}" destId="{DFBBBBC3-2F5D-4A60-A5D9-97C06A6DD83D}" srcOrd="0" destOrd="0" presId="urn:microsoft.com/office/officeart/2005/8/layout/radial2"/>
    <dgm:cxn modelId="{36BDD741-355E-4D4E-8568-0EF9B7B08C15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9A50022-D35C-458B-A53B-DF2E861B9F81}" type="presOf" srcId="{FA7A06C3-9B9C-4943-9C10-D72171014D24}" destId="{F94370AD-19E2-4F6B-AB85-F32D3A5B7B9E}" srcOrd="0" destOrd="0" presId="urn:microsoft.com/office/officeart/2005/8/layout/radial2"/>
    <dgm:cxn modelId="{59841268-56C7-408C-A6EB-AAC5B1EDBBF0}" type="presOf" srcId="{4C16F304-B896-4F90-9C5F-AB4170A2464C}" destId="{865E54A3-B4BE-4468-AC89-EB577B209FA0}" srcOrd="0" destOrd="0" presId="urn:microsoft.com/office/officeart/2005/8/layout/radial2"/>
    <dgm:cxn modelId="{1C23B3ED-040A-4C5B-AEBC-9D6270530882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5FE5834-D8F7-46C5-B7E1-F00D724FB076}" type="presOf" srcId="{CF56CEFD-AC68-4391-B387-EE89D3A868CB}" destId="{1D012BB2-BF79-4510-99E7-066A01BAA56A}" srcOrd="0" destOrd="0" presId="urn:microsoft.com/office/officeart/2005/8/layout/radial2"/>
    <dgm:cxn modelId="{F8677D37-DD4D-4C03-A582-8986900A68F7}" type="presOf" srcId="{8DED6D8A-C292-490C-8B34-2C205393EE13}" destId="{35526D56-E768-4819-9216-C4E927743A2B}" srcOrd="0" destOrd="0" presId="urn:microsoft.com/office/officeart/2005/8/layout/radial2"/>
    <dgm:cxn modelId="{DF862B1B-0994-40A7-830F-37E8D309566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061D347-A3FB-43F3-8295-6687302C4AA5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A2723C2-C07C-483A-98F2-B043A7EE797F}" type="presOf" srcId="{720E01A6-D50D-45FE-A3FA-3DCC4AFE2A92}" destId="{EA72C591-9724-4095-A831-C421826EF975}" srcOrd="0" destOrd="0" presId="urn:microsoft.com/office/officeart/2005/8/layout/radial2"/>
    <dgm:cxn modelId="{7D815E11-F295-4D0C-A818-CBE782555514}" type="presOf" srcId="{CECA4B9B-7F5E-4A1C-BD1A-B7D7CD76A37A}" destId="{9F3E85D6-EFCB-4E2C-8A6C-B78AE30C68C3}" srcOrd="0" destOrd="0" presId="urn:microsoft.com/office/officeart/2005/8/layout/radial2"/>
    <dgm:cxn modelId="{FD5147D5-BE72-4F34-A51E-3F7A5034F9BB}" type="presOf" srcId="{B17D9A84-EB33-4C6E-851D-F77693D395E2}" destId="{014A86A1-B467-4CA1-9D8A-6362EC1901EF}" srcOrd="0" destOrd="0" presId="urn:microsoft.com/office/officeart/2005/8/layout/radial2"/>
    <dgm:cxn modelId="{70426854-663F-416D-820A-B01E4AD411B8}" type="presParOf" srcId="{F94370AD-19E2-4F6B-AB85-F32D3A5B7B9E}" destId="{A8FB2808-AAFC-4D97-887F-3779979975C0}" srcOrd="0" destOrd="0" presId="urn:microsoft.com/office/officeart/2005/8/layout/radial2"/>
    <dgm:cxn modelId="{33172C33-9FAD-4EC3-B9C9-21748DCA1534}" type="presParOf" srcId="{A8FB2808-AAFC-4D97-887F-3779979975C0}" destId="{7D0277BF-C964-4D22-B5BB-6D99C40C7E15}" srcOrd="0" destOrd="0" presId="urn:microsoft.com/office/officeart/2005/8/layout/radial2"/>
    <dgm:cxn modelId="{8DA2FD28-67A9-449B-970C-DB19DFE24777}" type="presParOf" srcId="{7D0277BF-C964-4D22-B5BB-6D99C40C7E15}" destId="{520D7201-8E13-49D1-919D-64B90E0B16FD}" srcOrd="0" destOrd="0" presId="urn:microsoft.com/office/officeart/2005/8/layout/radial2"/>
    <dgm:cxn modelId="{83CB3B83-3DF6-47F0-9186-F7DD3EA0B974}" type="presParOf" srcId="{7D0277BF-C964-4D22-B5BB-6D99C40C7E15}" destId="{98AE5B4B-2C6D-4C36-83DF-7C3182B7D292}" srcOrd="1" destOrd="0" presId="urn:microsoft.com/office/officeart/2005/8/layout/radial2"/>
    <dgm:cxn modelId="{C7A00D66-FCAD-4BDD-8C01-F1362A154A0C}" type="presParOf" srcId="{A8FB2808-AAFC-4D97-887F-3779979975C0}" destId="{EA72C591-9724-4095-A831-C421826EF975}" srcOrd="1" destOrd="0" presId="urn:microsoft.com/office/officeart/2005/8/layout/radial2"/>
    <dgm:cxn modelId="{2FB7F63D-6A7D-4CD7-ADE3-A49901999E52}" type="presParOf" srcId="{A8FB2808-AAFC-4D97-887F-3779979975C0}" destId="{9651C876-0FDB-4BF8-B58C-457C507BEB0B}" srcOrd="2" destOrd="0" presId="urn:microsoft.com/office/officeart/2005/8/layout/radial2"/>
    <dgm:cxn modelId="{8028C781-1BDA-46B3-AF34-48049F9420F8}" type="presParOf" srcId="{9651C876-0FDB-4BF8-B58C-457C507BEB0B}" destId="{EFD51B71-7277-4837-90FA-1CDDF8C0C07D}" srcOrd="0" destOrd="0" presId="urn:microsoft.com/office/officeart/2005/8/layout/radial2"/>
    <dgm:cxn modelId="{13B49D6E-8134-483E-A10F-18F3BD21F35A}" type="presParOf" srcId="{9651C876-0FDB-4BF8-B58C-457C507BEB0B}" destId="{974AEE05-33D4-402B-91DC-C916ECC79DE6}" srcOrd="1" destOrd="0" presId="urn:microsoft.com/office/officeart/2005/8/layout/radial2"/>
    <dgm:cxn modelId="{5D7D9497-0A95-4C39-AD52-DCFF89712693}" type="presParOf" srcId="{A8FB2808-AAFC-4D97-887F-3779979975C0}" destId="{DFBBBBC3-2F5D-4A60-A5D9-97C06A6DD83D}" srcOrd="3" destOrd="0" presId="urn:microsoft.com/office/officeart/2005/8/layout/radial2"/>
    <dgm:cxn modelId="{FE974CEC-924E-4493-AF62-8E9B3318B704}" type="presParOf" srcId="{A8FB2808-AAFC-4D97-887F-3779979975C0}" destId="{0365C081-EBAD-4733-AD59-EEC65E712488}" srcOrd="4" destOrd="0" presId="urn:microsoft.com/office/officeart/2005/8/layout/radial2"/>
    <dgm:cxn modelId="{95E54C21-A92A-48BD-BFFC-19A6306BFFC9}" type="presParOf" srcId="{0365C081-EBAD-4733-AD59-EEC65E712488}" destId="{865E54A3-B4BE-4468-AC89-EB577B209FA0}" srcOrd="0" destOrd="0" presId="urn:microsoft.com/office/officeart/2005/8/layout/radial2"/>
    <dgm:cxn modelId="{07F7450E-99EE-479D-A20F-74371405FEA5}" type="presParOf" srcId="{0365C081-EBAD-4733-AD59-EEC65E712488}" destId="{347D5E9F-899F-43C6-8450-965A38D33E10}" srcOrd="1" destOrd="0" presId="urn:microsoft.com/office/officeart/2005/8/layout/radial2"/>
    <dgm:cxn modelId="{0D464D0A-DE86-4442-B29E-457333743189}" type="presParOf" srcId="{A8FB2808-AAFC-4D97-887F-3779979975C0}" destId="{1D012BB2-BF79-4510-99E7-066A01BAA56A}" srcOrd="5" destOrd="0" presId="urn:microsoft.com/office/officeart/2005/8/layout/radial2"/>
    <dgm:cxn modelId="{4C6829B5-B7D5-4907-AEF4-2A692F091E5D}" type="presParOf" srcId="{A8FB2808-AAFC-4D97-887F-3779979975C0}" destId="{AC8E1714-64B1-4EB0-AED0-2D4C844CC877}" srcOrd="6" destOrd="0" presId="urn:microsoft.com/office/officeart/2005/8/layout/radial2"/>
    <dgm:cxn modelId="{FF40181E-04B2-4248-A6DE-B596E92330E7}" type="presParOf" srcId="{AC8E1714-64B1-4EB0-AED0-2D4C844CC877}" destId="{CC3A8EB3-DFAF-417F-9F88-2376FB398B20}" srcOrd="0" destOrd="0" presId="urn:microsoft.com/office/officeart/2005/8/layout/radial2"/>
    <dgm:cxn modelId="{52628F94-2A6F-4FBE-91FF-A068E637BE46}" type="presParOf" srcId="{AC8E1714-64B1-4EB0-AED0-2D4C844CC877}" destId="{44AEB474-3337-4AF1-8599-92D9CCED5CCD}" srcOrd="1" destOrd="0" presId="urn:microsoft.com/office/officeart/2005/8/layout/radial2"/>
    <dgm:cxn modelId="{85C695D3-F533-4B5F-AC54-FF0222A976E4}" type="presParOf" srcId="{A8FB2808-AAFC-4D97-887F-3779979975C0}" destId="{9F3E85D6-EFCB-4E2C-8A6C-B78AE30C68C3}" srcOrd="7" destOrd="0" presId="urn:microsoft.com/office/officeart/2005/8/layout/radial2"/>
    <dgm:cxn modelId="{053D122E-F4BA-4406-A221-E76BD6FF012D}" type="presParOf" srcId="{A8FB2808-AAFC-4D97-887F-3779979975C0}" destId="{6EB30C24-E0BC-46CC-A8CC-BD35E8D8F516}" srcOrd="8" destOrd="0" presId="urn:microsoft.com/office/officeart/2005/8/layout/radial2"/>
    <dgm:cxn modelId="{0E3F2CD0-0FDD-43BE-8F55-3E366FD6A982}" type="presParOf" srcId="{6EB30C24-E0BC-46CC-A8CC-BD35E8D8F516}" destId="{8C9211B4-E3C9-41A5-BAF6-85AA8DC56757}" srcOrd="0" destOrd="0" presId="urn:microsoft.com/office/officeart/2005/8/layout/radial2"/>
    <dgm:cxn modelId="{3E5F2C29-93F4-45F5-8B1B-DF180148EFE8}" type="presParOf" srcId="{6EB30C24-E0BC-46CC-A8CC-BD35E8D8F516}" destId="{C8F01A94-E7AE-452D-BB84-DE60C745A4C3}" srcOrd="1" destOrd="0" presId="urn:microsoft.com/office/officeart/2005/8/layout/radial2"/>
    <dgm:cxn modelId="{3F08D6CF-894B-4BB8-AE0E-D88098B2B7F3}" type="presParOf" srcId="{A8FB2808-AAFC-4D97-887F-3779979975C0}" destId="{35526D56-E768-4819-9216-C4E927743A2B}" srcOrd="9" destOrd="0" presId="urn:microsoft.com/office/officeart/2005/8/layout/radial2"/>
    <dgm:cxn modelId="{04638012-CE3A-495E-A227-B6625CD16DDE}" type="presParOf" srcId="{A8FB2808-AAFC-4D97-887F-3779979975C0}" destId="{449B1AEF-604E-4656-ACAF-2FA22576DCF6}" srcOrd="10" destOrd="0" presId="urn:microsoft.com/office/officeart/2005/8/layout/radial2"/>
    <dgm:cxn modelId="{C59C6AAD-D461-41C4-8429-1E75E20B8D30}" type="presParOf" srcId="{449B1AEF-604E-4656-ACAF-2FA22576DCF6}" destId="{9668CE02-015F-4977-AFE0-6ADCE0C919A6}" srcOrd="0" destOrd="0" presId="urn:microsoft.com/office/officeart/2005/8/layout/radial2"/>
    <dgm:cxn modelId="{AE4B1044-5C70-4A02-8C43-C06C71B699A9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22.50%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21A3C6F-132D-4392-8C54-A212601FF397}" type="presOf" srcId="{FA7A06C3-9B9C-4943-9C10-D72171014D24}" destId="{F94370AD-19E2-4F6B-AB85-F32D3A5B7B9E}" srcOrd="0" destOrd="0" presId="urn:microsoft.com/office/officeart/2005/8/layout/radial2#5"/>
    <dgm:cxn modelId="{AA90072A-0B1E-4013-AF5B-C7B2B834920C}" type="presOf" srcId="{777522B5-7191-4146-B6CE-E04273D13619}" destId="{EFD51B71-7277-4837-90FA-1CDDF8C0C07D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38C3DD7-4ECF-4112-B90F-14C2F9CBB236}" type="presOf" srcId="{CECA4B9B-7F5E-4A1C-BD1A-B7D7CD76A37A}" destId="{9F3E85D6-EFCB-4E2C-8A6C-B78AE30C68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61EC57FD-B1A5-4C2B-B4EB-AB2F5F30FB4D}" type="presOf" srcId="{4C16F304-B896-4F90-9C5F-AB4170A2464C}" destId="{865E54A3-B4BE-4468-AC89-EB577B209FA0}" srcOrd="0" destOrd="0" presId="urn:microsoft.com/office/officeart/2005/8/layout/radial2#5"/>
    <dgm:cxn modelId="{D8C9F008-6C66-46AD-B998-1895C88F039D}" type="presOf" srcId="{8DED6D8A-C292-490C-8B34-2C205393EE13}" destId="{35526D56-E768-4819-9216-C4E927743A2B}" srcOrd="0" destOrd="0" presId="urn:microsoft.com/office/officeart/2005/8/layout/radial2#5"/>
    <dgm:cxn modelId="{E8FA28C0-D41B-4A7C-8088-F049F45E9F48}" type="presOf" srcId="{8006FCE2-3217-4390-B457-73E9912CA826}" destId="{44AEB474-3337-4AF1-8599-92D9CCED5CC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58136636-9FE2-42FB-9975-80AF9C43269E}" type="presOf" srcId="{DEC268B6-18D7-4F04-A4B5-65EC04A85F7E}" destId="{347D5E9F-899F-43C6-8450-965A38D33E10}" srcOrd="0" destOrd="0" presId="urn:microsoft.com/office/officeart/2005/8/layout/radial2#5"/>
    <dgm:cxn modelId="{8B18CA6F-0EBB-4DA2-88CA-5769302E0FFC}" type="presOf" srcId="{CF56CEFD-AC68-4391-B387-EE89D3A868CB}" destId="{1D012BB2-BF79-4510-99E7-066A01BAA56A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062E5463-17A8-440F-961C-096DEC798447}" type="presOf" srcId="{FE09E9A6-00DF-4088-9A07-18E3CFC6CF2C}" destId="{CC3A8EB3-DFAF-417F-9F88-2376FB398B20}" srcOrd="0" destOrd="0" presId="urn:microsoft.com/office/officeart/2005/8/layout/radial2#5"/>
    <dgm:cxn modelId="{4BE49146-901B-4016-AF15-0E6E94C79F17}" type="presOf" srcId="{399FD7A3-8AEE-43C9-8685-6BCCA332708C}" destId="{9668CE02-015F-4977-AFE0-6ADCE0C919A6}" srcOrd="0" destOrd="0" presId="urn:microsoft.com/office/officeart/2005/8/layout/radial2#5"/>
    <dgm:cxn modelId="{3E372292-C964-444F-A82D-5D3FDB4CB13C}" type="presOf" srcId="{B0A14D98-A3A8-4B16-8BE6-73948ACA260E}" destId="{8C9211B4-E3C9-41A5-BAF6-85AA8DC56757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DC10081-B4F4-4851-9A14-AFF55F8B5D45}" type="presOf" srcId="{2D6DDA0A-4726-48BD-BFCC-6388F6BF2BA1}" destId="{DFBBBBC3-2F5D-4A60-A5D9-97C06A6DD83D}" srcOrd="0" destOrd="0" presId="urn:microsoft.com/office/officeart/2005/8/layout/radial2#5"/>
    <dgm:cxn modelId="{C75E78E3-9349-4E04-98F5-2DC9E583E89B}" type="presOf" srcId="{E8F5A92F-C113-40C3-8F95-DF0C142652C4}" destId="{974AEE05-33D4-402B-91DC-C916ECC79DE6}" srcOrd="0" destOrd="0" presId="urn:microsoft.com/office/officeart/2005/8/layout/radial2#5"/>
    <dgm:cxn modelId="{44F51E15-E68F-431A-9E1E-CFFC58816766}" type="presOf" srcId="{D0DEFF41-EC54-418F-9958-114B46853507}" destId="{C8F01A94-E7AE-452D-BB84-DE60C745A4C3}" srcOrd="0" destOrd="0" presId="urn:microsoft.com/office/officeart/2005/8/layout/radial2#5"/>
    <dgm:cxn modelId="{F59B5235-8AA7-4922-B7E5-64E0150E13F9}" type="presOf" srcId="{720E01A6-D50D-45FE-A3FA-3DCC4AFE2A92}" destId="{EA72C591-9724-4095-A831-C421826EF975}" srcOrd="0" destOrd="0" presId="urn:microsoft.com/office/officeart/2005/8/layout/radial2#5"/>
    <dgm:cxn modelId="{E2DE8C51-8454-4B5E-8DD5-38B6A9A91E72}" type="presOf" srcId="{B17D9A84-EB33-4C6E-851D-F77693D395E2}" destId="{014A86A1-B467-4CA1-9D8A-6362EC1901EF}" srcOrd="0" destOrd="0" presId="urn:microsoft.com/office/officeart/2005/8/layout/radial2#5"/>
    <dgm:cxn modelId="{8C7A1D45-1786-4EEF-8FF7-3E2506A8EEFE}" type="presParOf" srcId="{F94370AD-19E2-4F6B-AB85-F32D3A5B7B9E}" destId="{A8FB2808-AAFC-4D97-887F-3779979975C0}" srcOrd="0" destOrd="0" presId="urn:microsoft.com/office/officeart/2005/8/layout/radial2#5"/>
    <dgm:cxn modelId="{0B1A4AD1-EA9A-4194-AE78-A806492CDF3A}" type="presParOf" srcId="{A8FB2808-AAFC-4D97-887F-3779979975C0}" destId="{7D0277BF-C964-4D22-B5BB-6D99C40C7E15}" srcOrd="0" destOrd="0" presId="urn:microsoft.com/office/officeart/2005/8/layout/radial2#5"/>
    <dgm:cxn modelId="{C1DEA941-165E-4464-AA32-C65BF16750A3}" type="presParOf" srcId="{7D0277BF-C964-4D22-B5BB-6D99C40C7E15}" destId="{520D7201-8E13-49D1-919D-64B90E0B16FD}" srcOrd="0" destOrd="0" presId="urn:microsoft.com/office/officeart/2005/8/layout/radial2#5"/>
    <dgm:cxn modelId="{0005A321-27E9-4488-B041-079A6F27330F}" type="presParOf" srcId="{7D0277BF-C964-4D22-B5BB-6D99C40C7E15}" destId="{98AE5B4B-2C6D-4C36-83DF-7C3182B7D292}" srcOrd="1" destOrd="0" presId="urn:microsoft.com/office/officeart/2005/8/layout/radial2#5"/>
    <dgm:cxn modelId="{C2298620-8BC1-4DFE-A6C3-A6AA5E460771}" type="presParOf" srcId="{A8FB2808-AAFC-4D97-887F-3779979975C0}" destId="{EA72C591-9724-4095-A831-C421826EF975}" srcOrd="1" destOrd="0" presId="urn:microsoft.com/office/officeart/2005/8/layout/radial2#5"/>
    <dgm:cxn modelId="{B9BD29C9-3A30-4454-A649-0AB3C46AB660}" type="presParOf" srcId="{A8FB2808-AAFC-4D97-887F-3779979975C0}" destId="{9651C876-0FDB-4BF8-B58C-457C507BEB0B}" srcOrd="2" destOrd="0" presId="urn:microsoft.com/office/officeart/2005/8/layout/radial2#5"/>
    <dgm:cxn modelId="{C517ADA5-38E8-4A71-9E24-DE453A2E064A}" type="presParOf" srcId="{9651C876-0FDB-4BF8-B58C-457C507BEB0B}" destId="{EFD51B71-7277-4837-90FA-1CDDF8C0C07D}" srcOrd="0" destOrd="0" presId="urn:microsoft.com/office/officeart/2005/8/layout/radial2#5"/>
    <dgm:cxn modelId="{8C7EC322-AEDF-4423-88EF-320EB6FFFF43}" type="presParOf" srcId="{9651C876-0FDB-4BF8-B58C-457C507BEB0B}" destId="{974AEE05-33D4-402B-91DC-C916ECC79DE6}" srcOrd="1" destOrd="0" presId="urn:microsoft.com/office/officeart/2005/8/layout/radial2#5"/>
    <dgm:cxn modelId="{9E2FE879-8DA8-4A83-9A1E-6138568358CE}" type="presParOf" srcId="{A8FB2808-AAFC-4D97-887F-3779979975C0}" destId="{DFBBBBC3-2F5D-4A60-A5D9-97C06A6DD83D}" srcOrd="3" destOrd="0" presId="urn:microsoft.com/office/officeart/2005/8/layout/radial2#5"/>
    <dgm:cxn modelId="{162A451F-3A87-4CA3-A28E-D79894D74EE3}" type="presParOf" srcId="{A8FB2808-AAFC-4D97-887F-3779979975C0}" destId="{0365C081-EBAD-4733-AD59-EEC65E712488}" srcOrd="4" destOrd="0" presId="urn:microsoft.com/office/officeart/2005/8/layout/radial2#5"/>
    <dgm:cxn modelId="{990A5198-1A21-4B8A-9D5A-755FA4E614C0}" type="presParOf" srcId="{0365C081-EBAD-4733-AD59-EEC65E712488}" destId="{865E54A3-B4BE-4468-AC89-EB577B209FA0}" srcOrd="0" destOrd="0" presId="urn:microsoft.com/office/officeart/2005/8/layout/radial2#5"/>
    <dgm:cxn modelId="{79384FAE-C9B8-4FF9-AF55-F1BEFD68F74A}" type="presParOf" srcId="{0365C081-EBAD-4733-AD59-EEC65E712488}" destId="{347D5E9F-899F-43C6-8450-965A38D33E10}" srcOrd="1" destOrd="0" presId="urn:microsoft.com/office/officeart/2005/8/layout/radial2#5"/>
    <dgm:cxn modelId="{44BF811C-0EA0-4F86-BFFF-113C2EDA85A6}" type="presParOf" srcId="{A8FB2808-AAFC-4D97-887F-3779979975C0}" destId="{1D012BB2-BF79-4510-99E7-066A01BAA56A}" srcOrd="5" destOrd="0" presId="urn:microsoft.com/office/officeart/2005/8/layout/radial2#5"/>
    <dgm:cxn modelId="{234D873F-1D74-44BC-BF62-49776E733EFF}" type="presParOf" srcId="{A8FB2808-AAFC-4D97-887F-3779979975C0}" destId="{AC8E1714-64B1-4EB0-AED0-2D4C844CC877}" srcOrd="6" destOrd="0" presId="urn:microsoft.com/office/officeart/2005/8/layout/radial2#5"/>
    <dgm:cxn modelId="{30F2B2AA-3550-4B6E-B41A-52CE8547FF18}" type="presParOf" srcId="{AC8E1714-64B1-4EB0-AED0-2D4C844CC877}" destId="{CC3A8EB3-DFAF-417F-9F88-2376FB398B20}" srcOrd="0" destOrd="0" presId="urn:microsoft.com/office/officeart/2005/8/layout/radial2#5"/>
    <dgm:cxn modelId="{D0ADB4F4-628B-4C10-8A40-0EC28A425597}" type="presParOf" srcId="{AC8E1714-64B1-4EB0-AED0-2D4C844CC877}" destId="{44AEB474-3337-4AF1-8599-92D9CCED5CCD}" srcOrd="1" destOrd="0" presId="urn:microsoft.com/office/officeart/2005/8/layout/radial2#5"/>
    <dgm:cxn modelId="{75B15B6B-A342-4AE6-BB4A-97B749320EB5}" type="presParOf" srcId="{A8FB2808-AAFC-4D97-887F-3779979975C0}" destId="{9F3E85D6-EFCB-4E2C-8A6C-B78AE30C68C3}" srcOrd="7" destOrd="0" presId="urn:microsoft.com/office/officeart/2005/8/layout/radial2#5"/>
    <dgm:cxn modelId="{476B375F-1E1B-403F-B9CC-F814DE8DF56E}" type="presParOf" srcId="{A8FB2808-AAFC-4D97-887F-3779979975C0}" destId="{6EB30C24-E0BC-46CC-A8CC-BD35E8D8F516}" srcOrd="8" destOrd="0" presId="urn:microsoft.com/office/officeart/2005/8/layout/radial2#5"/>
    <dgm:cxn modelId="{58CE139E-5E0F-43B2-BCFC-7E85306B2C85}" type="presParOf" srcId="{6EB30C24-E0BC-46CC-A8CC-BD35E8D8F516}" destId="{8C9211B4-E3C9-41A5-BAF6-85AA8DC56757}" srcOrd="0" destOrd="0" presId="urn:microsoft.com/office/officeart/2005/8/layout/radial2#5"/>
    <dgm:cxn modelId="{C232E629-0E7C-4438-BD2F-F91F51AD62C2}" type="presParOf" srcId="{6EB30C24-E0BC-46CC-A8CC-BD35E8D8F516}" destId="{C8F01A94-E7AE-452D-BB84-DE60C745A4C3}" srcOrd="1" destOrd="0" presId="urn:microsoft.com/office/officeart/2005/8/layout/radial2#5"/>
    <dgm:cxn modelId="{F8FEAB8C-477A-41E5-A4B9-1B286314DC72}" type="presParOf" srcId="{A8FB2808-AAFC-4D97-887F-3779979975C0}" destId="{35526D56-E768-4819-9216-C4E927743A2B}" srcOrd="9" destOrd="0" presId="urn:microsoft.com/office/officeart/2005/8/layout/radial2#5"/>
    <dgm:cxn modelId="{844E56E9-1DDD-406F-A30F-98C5162198A3}" type="presParOf" srcId="{A8FB2808-AAFC-4D97-887F-3779979975C0}" destId="{449B1AEF-604E-4656-ACAF-2FA22576DCF6}" srcOrd="10" destOrd="0" presId="urn:microsoft.com/office/officeart/2005/8/layout/radial2#5"/>
    <dgm:cxn modelId="{4495A090-42B8-47C8-A3BB-32A2BC5C7337}" type="presParOf" srcId="{449B1AEF-604E-4656-ACAF-2FA22576DCF6}" destId="{9668CE02-015F-4977-AFE0-6ADCE0C919A6}" srcOrd="0" destOrd="0" presId="urn:microsoft.com/office/officeart/2005/8/layout/radial2#5"/>
    <dgm:cxn modelId="{9045AEA5-254F-4A75-8326-60BA595FF7D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4.55%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4.55%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69C737-38D7-4D84-B72B-208D196A9443}" type="presOf" srcId="{777522B5-7191-4146-B6CE-E04273D13619}" destId="{EFD51B71-7277-4837-90FA-1CDDF8C0C07D}" srcOrd="0" destOrd="0" presId="urn:microsoft.com/office/officeart/2005/8/layout/radial2#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F9ED0B8-06BF-4903-96A5-0BA20A1A3AA9}" type="presOf" srcId="{720E01A6-D50D-45FE-A3FA-3DCC4AFE2A92}" destId="{EA72C591-9724-4095-A831-C421826EF975}" srcOrd="0" destOrd="0" presId="urn:microsoft.com/office/officeart/2005/8/layout/radial2#2"/>
    <dgm:cxn modelId="{CD8D1818-FF7C-4CED-BDD9-D08424FFC3FD}" type="presOf" srcId="{FA7A06C3-9B9C-4943-9C10-D72171014D24}" destId="{F94370AD-19E2-4F6B-AB85-F32D3A5B7B9E}" srcOrd="0" destOrd="0" presId="urn:microsoft.com/office/officeart/2005/8/layout/radial2#2"/>
    <dgm:cxn modelId="{DF28D12F-60F4-4EEF-9802-E2BC0CE382C4}" type="presOf" srcId="{4C16F304-B896-4F90-9C5F-AB4170A2464C}" destId="{865E54A3-B4BE-4468-AC89-EB577B209FA0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1A1568BC-C4B7-4FF4-B4BF-7B88B4EDCC8D}" type="presOf" srcId="{FE09E9A6-00DF-4088-9A07-18E3CFC6CF2C}" destId="{CC3A8EB3-DFAF-417F-9F88-2376FB398B20}" srcOrd="0" destOrd="0" presId="urn:microsoft.com/office/officeart/2005/8/layout/radial2#2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43DCFDC-48F5-4407-B42E-4F7A1797A138}" type="presOf" srcId="{2D6DDA0A-4726-48BD-BFCC-6388F6BF2BA1}" destId="{DFBBBBC3-2F5D-4A60-A5D9-97C06A6DD83D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E935CA-9472-4927-9AD1-E26B277F394B}" type="presOf" srcId="{8DED6D8A-C292-490C-8B34-2C205393EE13}" destId="{35526D56-E768-4819-9216-C4E927743A2B}" srcOrd="0" destOrd="0" presId="urn:microsoft.com/office/officeart/2005/8/layout/radial2#2"/>
    <dgm:cxn modelId="{A8EA47C1-66D5-4C78-9EF8-2979F7E79139}" type="presOf" srcId="{E8F5A92F-C113-40C3-8F95-DF0C142652C4}" destId="{974AEE05-33D4-402B-91DC-C916ECC79DE6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C07CF10-E4C2-4F35-8C14-DC888F4E6BE5}" type="presOf" srcId="{CF56CEFD-AC68-4391-B387-EE89D3A868CB}" destId="{1D012BB2-BF79-4510-99E7-066A01BAA56A}" srcOrd="0" destOrd="0" presId="urn:microsoft.com/office/officeart/2005/8/layout/radial2#2"/>
    <dgm:cxn modelId="{07DCF2E6-D59B-4674-B994-6D43276E21CE}" type="presOf" srcId="{40B4B4EE-A958-4F10-94EA-6CFD1E6A3083}" destId="{C8F01A94-E7AE-452D-BB84-DE60C745A4C3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ED5C30B5-A049-4CCA-A525-10402F1B17DA}" type="presOf" srcId="{E6B0BFC0-ABA5-485D-9A40-6C582F797830}" destId="{44AEB474-3337-4AF1-8599-92D9CCED5CCD}" srcOrd="0" destOrd="0" presId="urn:microsoft.com/office/officeart/2005/8/layout/radial2#2"/>
    <dgm:cxn modelId="{D0EBFFA1-9AB0-4BF1-899B-B86A00AEDDA8}" type="presOf" srcId="{DEC268B6-18D7-4F04-A4B5-65EC04A85F7E}" destId="{347D5E9F-899F-43C6-8450-965A38D33E10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6284843B-5D72-4B6B-AD10-660B8FD4E1E0}" type="presOf" srcId="{B17D9A84-EB33-4C6E-851D-F77693D395E2}" destId="{014A86A1-B467-4CA1-9D8A-6362EC1901EF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24C97BE-2285-47E9-988A-4DE0DC8A0206}" type="presOf" srcId="{399FD7A3-8AEE-43C9-8685-6BCCA332708C}" destId="{9668CE02-015F-4977-AFE0-6ADCE0C919A6}" srcOrd="0" destOrd="0" presId="urn:microsoft.com/office/officeart/2005/8/layout/radial2#2"/>
    <dgm:cxn modelId="{3E4FAA35-DA1E-40A7-B51E-DFBF6DDB9F85}" type="presOf" srcId="{B0A14D98-A3A8-4B16-8BE6-73948ACA260E}" destId="{8C9211B4-E3C9-41A5-BAF6-85AA8DC56757}" srcOrd="0" destOrd="0" presId="urn:microsoft.com/office/officeart/2005/8/layout/radial2#2"/>
    <dgm:cxn modelId="{42810730-E45D-4B56-A921-83781017B331}" type="presOf" srcId="{CECA4B9B-7F5E-4A1C-BD1A-B7D7CD76A37A}" destId="{9F3E85D6-EFCB-4E2C-8A6C-B78AE30C68C3}" srcOrd="0" destOrd="0" presId="urn:microsoft.com/office/officeart/2005/8/layout/radial2#2"/>
    <dgm:cxn modelId="{B10F75F5-D1C4-4333-8CDC-4E99A419A2C9}" type="presParOf" srcId="{F94370AD-19E2-4F6B-AB85-F32D3A5B7B9E}" destId="{A8FB2808-AAFC-4D97-887F-3779979975C0}" srcOrd="0" destOrd="0" presId="urn:microsoft.com/office/officeart/2005/8/layout/radial2#2"/>
    <dgm:cxn modelId="{AC527E52-32D9-4E48-AD9F-44F869279329}" type="presParOf" srcId="{A8FB2808-AAFC-4D97-887F-3779979975C0}" destId="{7D0277BF-C964-4D22-B5BB-6D99C40C7E15}" srcOrd="0" destOrd="0" presId="urn:microsoft.com/office/officeart/2005/8/layout/radial2#2"/>
    <dgm:cxn modelId="{EB61D1F4-43DD-4BA1-9E7B-54B3D9E89C04}" type="presParOf" srcId="{7D0277BF-C964-4D22-B5BB-6D99C40C7E15}" destId="{520D7201-8E13-49D1-919D-64B90E0B16FD}" srcOrd="0" destOrd="0" presId="urn:microsoft.com/office/officeart/2005/8/layout/radial2#2"/>
    <dgm:cxn modelId="{7358C0E1-012F-4971-AB94-1334DE758198}" type="presParOf" srcId="{7D0277BF-C964-4D22-B5BB-6D99C40C7E15}" destId="{98AE5B4B-2C6D-4C36-83DF-7C3182B7D292}" srcOrd="1" destOrd="0" presId="urn:microsoft.com/office/officeart/2005/8/layout/radial2#2"/>
    <dgm:cxn modelId="{7F2907C7-9EE2-4D93-A5D9-3072D7C6161B}" type="presParOf" srcId="{A8FB2808-AAFC-4D97-887F-3779979975C0}" destId="{EA72C591-9724-4095-A831-C421826EF975}" srcOrd="1" destOrd="0" presId="urn:microsoft.com/office/officeart/2005/8/layout/radial2#2"/>
    <dgm:cxn modelId="{50E9295E-7069-4763-AFC2-BC65F5B0B69E}" type="presParOf" srcId="{A8FB2808-AAFC-4D97-887F-3779979975C0}" destId="{9651C876-0FDB-4BF8-B58C-457C507BEB0B}" srcOrd="2" destOrd="0" presId="urn:microsoft.com/office/officeart/2005/8/layout/radial2#2"/>
    <dgm:cxn modelId="{4DE8C87F-CE07-465E-865C-EDBF69E16EA0}" type="presParOf" srcId="{9651C876-0FDB-4BF8-B58C-457C507BEB0B}" destId="{EFD51B71-7277-4837-90FA-1CDDF8C0C07D}" srcOrd="0" destOrd="0" presId="urn:microsoft.com/office/officeart/2005/8/layout/radial2#2"/>
    <dgm:cxn modelId="{9777406A-AB42-4DF5-9CA9-B38568A8B846}" type="presParOf" srcId="{9651C876-0FDB-4BF8-B58C-457C507BEB0B}" destId="{974AEE05-33D4-402B-91DC-C916ECC79DE6}" srcOrd="1" destOrd="0" presId="urn:microsoft.com/office/officeart/2005/8/layout/radial2#2"/>
    <dgm:cxn modelId="{7DC2185F-B077-485F-A943-9768F5680517}" type="presParOf" srcId="{A8FB2808-AAFC-4D97-887F-3779979975C0}" destId="{DFBBBBC3-2F5D-4A60-A5D9-97C06A6DD83D}" srcOrd="3" destOrd="0" presId="urn:microsoft.com/office/officeart/2005/8/layout/radial2#2"/>
    <dgm:cxn modelId="{B8D1E1F3-AC46-49DC-A7CE-6BBAC28DE073}" type="presParOf" srcId="{A8FB2808-AAFC-4D97-887F-3779979975C0}" destId="{0365C081-EBAD-4733-AD59-EEC65E712488}" srcOrd="4" destOrd="0" presId="urn:microsoft.com/office/officeart/2005/8/layout/radial2#2"/>
    <dgm:cxn modelId="{F487A55D-BD0A-45A2-9264-A1088935B2F2}" type="presParOf" srcId="{0365C081-EBAD-4733-AD59-EEC65E712488}" destId="{865E54A3-B4BE-4468-AC89-EB577B209FA0}" srcOrd="0" destOrd="0" presId="urn:microsoft.com/office/officeart/2005/8/layout/radial2#2"/>
    <dgm:cxn modelId="{6C3DF565-FB26-4962-A485-9CDECE16ADF4}" type="presParOf" srcId="{0365C081-EBAD-4733-AD59-EEC65E712488}" destId="{347D5E9F-899F-43C6-8450-965A38D33E10}" srcOrd="1" destOrd="0" presId="urn:microsoft.com/office/officeart/2005/8/layout/radial2#2"/>
    <dgm:cxn modelId="{BF4D456C-FCBA-401A-AE77-7FF71D261FC1}" type="presParOf" srcId="{A8FB2808-AAFC-4D97-887F-3779979975C0}" destId="{1D012BB2-BF79-4510-99E7-066A01BAA56A}" srcOrd="5" destOrd="0" presId="urn:microsoft.com/office/officeart/2005/8/layout/radial2#2"/>
    <dgm:cxn modelId="{BC989C63-0469-43AF-B13A-D3C9B7F9870E}" type="presParOf" srcId="{A8FB2808-AAFC-4D97-887F-3779979975C0}" destId="{AC8E1714-64B1-4EB0-AED0-2D4C844CC877}" srcOrd="6" destOrd="0" presId="urn:microsoft.com/office/officeart/2005/8/layout/radial2#2"/>
    <dgm:cxn modelId="{796AC130-D662-4609-A59A-60D40D7797A6}" type="presParOf" srcId="{AC8E1714-64B1-4EB0-AED0-2D4C844CC877}" destId="{CC3A8EB3-DFAF-417F-9F88-2376FB398B20}" srcOrd="0" destOrd="0" presId="urn:microsoft.com/office/officeart/2005/8/layout/radial2#2"/>
    <dgm:cxn modelId="{2B367D69-51F9-4B16-A6C1-3CECF65EDEE9}" type="presParOf" srcId="{AC8E1714-64B1-4EB0-AED0-2D4C844CC877}" destId="{44AEB474-3337-4AF1-8599-92D9CCED5CCD}" srcOrd="1" destOrd="0" presId="urn:microsoft.com/office/officeart/2005/8/layout/radial2#2"/>
    <dgm:cxn modelId="{B62AEFFF-7951-4B36-ACBC-80602CD58AFC}" type="presParOf" srcId="{A8FB2808-AAFC-4D97-887F-3779979975C0}" destId="{9F3E85D6-EFCB-4E2C-8A6C-B78AE30C68C3}" srcOrd="7" destOrd="0" presId="urn:microsoft.com/office/officeart/2005/8/layout/radial2#2"/>
    <dgm:cxn modelId="{56750B6B-D27D-490F-B21F-75187CC843D5}" type="presParOf" srcId="{A8FB2808-AAFC-4D97-887F-3779979975C0}" destId="{6EB30C24-E0BC-46CC-A8CC-BD35E8D8F516}" srcOrd="8" destOrd="0" presId="urn:microsoft.com/office/officeart/2005/8/layout/radial2#2"/>
    <dgm:cxn modelId="{CCAF886F-AA06-4BB2-81F4-FDABDCBF8858}" type="presParOf" srcId="{6EB30C24-E0BC-46CC-A8CC-BD35E8D8F516}" destId="{8C9211B4-E3C9-41A5-BAF6-85AA8DC56757}" srcOrd="0" destOrd="0" presId="urn:microsoft.com/office/officeart/2005/8/layout/radial2#2"/>
    <dgm:cxn modelId="{E6C06BE1-A734-40D0-A9CC-38E38FB32111}" type="presParOf" srcId="{6EB30C24-E0BC-46CC-A8CC-BD35E8D8F516}" destId="{C8F01A94-E7AE-452D-BB84-DE60C745A4C3}" srcOrd="1" destOrd="0" presId="urn:microsoft.com/office/officeart/2005/8/layout/radial2#2"/>
    <dgm:cxn modelId="{D57197CA-C3D0-45F5-ADD0-943C4A12F85F}" type="presParOf" srcId="{A8FB2808-AAFC-4D97-887F-3779979975C0}" destId="{35526D56-E768-4819-9216-C4E927743A2B}" srcOrd="9" destOrd="0" presId="urn:microsoft.com/office/officeart/2005/8/layout/radial2#2"/>
    <dgm:cxn modelId="{EC67CD08-63DA-4E4C-AE85-0B95A807330D}" type="presParOf" srcId="{A8FB2808-AAFC-4D97-887F-3779979975C0}" destId="{449B1AEF-604E-4656-ACAF-2FA22576DCF6}" srcOrd="10" destOrd="0" presId="urn:microsoft.com/office/officeart/2005/8/layout/radial2#2"/>
    <dgm:cxn modelId="{95110A62-5528-40CE-BC9C-8B09AD93751A}" type="presParOf" srcId="{449B1AEF-604E-4656-ACAF-2FA22576DCF6}" destId="{9668CE02-015F-4977-AFE0-6ADCE0C919A6}" srcOrd="0" destOrd="0" presId="urn:microsoft.com/office/officeart/2005/8/layout/radial2#2"/>
    <dgm:cxn modelId="{639A3C18-0984-497A-9DA7-278F0140A35B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24.73%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20.96%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44.40%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22.50%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12.19%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477">
          <a:off x="1121099" y="1641503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548">
          <a:off x="1308106" y="1406088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345994" y="1132676"/>
          <a:ext cx="606760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6760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452">
          <a:off x="1308106" y="859264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523">
          <a:off x="1121099" y="623849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89967" y="821246"/>
          <a:ext cx="654149" cy="65414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558535" y="34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346"/>
        <a:ext cx="392489" cy="392489"/>
      </dsp:txXfrm>
    </dsp:sp>
    <dsp:sp modelId="{974AEE05-33D4-402B-91DC-C916ECC79DE6}">
      <dsp:nvSpPr>
        <dsp:cNvPr id="0" name=""/>
        <dsp:cNvSpPr/>
      </dsp:nvSpPr>
      <dsp:spPr>
        <a:xfrm>
          <a:off x="1990274" y="34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346"/>
        <a:ext cx="588734" cy="392489"/>
      </dsp:txXfrm>
    </dsp:sp>
    <dsp:sp modelId="{865E54A3-B4BE-4468-AC89-EB577B209FA0}">
      <dsp:nvSpPr>
        <dsp:cNvPr id="0" name=""/>
        <dsp:cNvSpPr/>
      </dsp:nvSpPr>
      <dsp:spPr>
        <a:xfrm>
          <a:off x="1850301" y="437003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437003"/>
        <a:ext cx="392489" cy="392489"/>
      </dsp:txXfrm>
    </dsp:sp>
    <dsp:sp modelId="{347D5E9F-899F-43C6-8450-965A38D33E10}">
      <dsp:nvSpPr>
        <dsp:cNvPr id="0" name=""/>
        <dsp:cNvSpPr/>
      </dsp:nvSpPr>
      <dsp:spPr>
        <a:xfrm>
          <a:off x="2282039" y="437003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437003"/>
        <a:ext cx="588734" cy="392489"/>
      </dsp:txXfrm>
    </dsp:sp>
    <dsp:sp modelId="{CC3A8EB3-DFAF-417F-9F88-2376FB398B20}">
      <dsp:nvSpPr>
        <dsp:cNvPr id="0" name=""/>
        <dsp:cNvSpPr/>
      </dsp:nvSpPr>
      <dsp:spPr>
        <a:xfrm>
          <a:off x="1952755" y="95207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2755" y="952076"/>
        <a:ext cx="392489" cy="392489"/>
      </dsp:txXfrm>
    </dsp:sp>
    <dsp:sp modelId="{44AEB474-3337-4AF1-8599-92D9CCED5CCD}">
      <dsp:nvSpPr>
        <dsp:cNvPr id="0" name=""/>
        <dsp:cNvSpPr/>
      </dsp:nvSpPr>
      <dsp:spPr>
        <a:xfrm>
          <a:off x="2384493" y="95207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84493" y="952076"/>
        <a:ext cx="588734" cy="392489"/>
      </dsp:txXfrm>
    </dsp:sp>
    <dsp:sp modelId="{8C9211B4-E3C9-41A5-BAF6-85AA8DC56757}">
      <dsp:nvSpPr>
        <dsp:cNvPr id="0" name=""/>
        <dsp:cNvSpPr/>
      </dsp:nvSpPr>
      <dsp:spPr>
        <a:xfrm>
          <a:off x="1850301" y="1467148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1467148"/>
        <a:ext cx="392489" cy="392489"/>
      </dsp:txXfrm>
    </dsp:sp>
    <dsp:sp modelId="{C8F01A94-E7AE-452D-BB84-DE60C745A4C3}">
      <dsp:nvSpPr>
        <dsp:cNvPr id="0" name=""/>
        <dsp:cNvSpPr/>
      </dsp:nvSpPr>
      <dsp:spPr>
        <a:xfrm>
          <a:off x="2282039" y="1467148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4.55%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1467148"/>
        <a:ext cx="588734" cy="392489"/>
      </dsp:txXfrm>
    </dsp:sp>
    <dsp:sp modelId="{9668CE02-015F-4977-AFE0-6ADCE0C919A6}">
      <dsp:nvSpPr>
        <dsp:cNvPr id="0" name=""/>
        <dsp:cNvSpPr/>
      </dsp:nvSpPr>
      <dsp:spPr>
        <a:xfrm>
          <a:off x="1558535" y="190380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1903806"/>
        <a:ext cx="392489" cy="392489"/>
      </dsp:txXfrm>
    </dsp:sp>
    <dsp:sp modelId="{014A86A1-B467-4CA1-9D8A-6362EC1901EF}">
      <dsp:nvSpPr>
        <dsp:cNvPr id="0" name=""/>
        <dsp:cNvSpPr/>
      </dsp:nvSpPr>
      <dsp:spPr>
        <a:xfrm>
          <a:off x="1990274" y="190380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4.55%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1903806"/>
        <a:ext cx="588734" cy="392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0.42349</cdr:y>
    </cdr:from>
    <cdr:to>
      <cdr:x>0.55817</cdr:x>
      <cdr:y>0.565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77204"/>
          <a:ext cx="1109818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</a:t>
          </a:r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0.5252</cdr:x>
      <cdr:y>0.53725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2453" y="1100086"/>
          <a:ext cx="1019560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-2 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8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7204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5285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19261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01566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全国二手车累积交易</a:t>
            </a:r>
            <a:r>
              <a:rPr lang="en-US" altLang="zh-CN" sz="20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198.24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辆，累计同比增长</a:t>
            </a:r>
            <a:r>
              <a:rPr lang="en-US" altLang="zh-CN" sz="20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月，累计交易金额</a:t>
            </a:r>
            <a:r>
              <a:rPr lang="en-US" altLang="zh-CN" sz="20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1220.43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20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10.18%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1015363" y="2700361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4309017" y="3506282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9197" y="3196720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15.83%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29125612"/>
              </p:ext>
            </p:extLst>
          </p:nvPr>
        </p:nvGraphicFramePr>
        <p:xfrm>
          <a:off x="2263338" y="2619545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30667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截止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月，全国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59.37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11.72%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8.35%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SUV8.09%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MPV6.00%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基本型乘用车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、货车、交叉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型车、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其它车和挂车占比所减少；客车、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、摩托车和低速载货车占比有所增加。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98992" y="3102700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97846" y="302905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8603" y="3102698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37457" y="302905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77045163"/>
              </p:ext>
            </p:extLst>
          </p:nvPr>
        </p:nvGraphicFramePr>
        <p:xfrm>
          <a:off x="-301999" y="2530973"/>
          <a:ext cx="9445999" cy="36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5807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30640" y="1203552"/>
            <a:ext cx="8447693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34.91%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其次为中南区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22.71%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16.63%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13.68%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7.20%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50610383"/>
              </p:ext>
            </p:extLst>
          </p:nvPr>
        </p:nvGraphicFramePr>
        <p:xfrm>
          <a:off x="2234351" y="2395699"/>
          <a:ext cx="4665981" cy="3531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77012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15853365"/>
              </p:ext>
            </p:extLst>
          </p:nvPr>
        </p:nvGraphicFramePr>
        <p:xfrm>
          <a:off x="344356" y="2491594"/>
          <a:ext cx="4212997" cy="3587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24267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年内的交易量同比上升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量同比下降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9.36%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年的交易量同比上升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2.94%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年以上交易量同比上升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年限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865913" y="4285330"/>
            <a:ext cx="1169881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815352" y="4285330"/>
            <a:ext cx="1169881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2507990"/>
              </p:ext>
            </p:extLst>
          </p:nvPr>
        </p:nvGraphicFramePr>
        <p:xfrm>
          <a:off x="4317239" y="2476935"/>
          <a:ext cx="4244981" cy="3616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0111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2346094470"/>
              </p:ext>
            </p:extLst>
          </p:nvPr>
        </p:nvGraphicFramePr>
        <p:xfrm>
          <a:off x="4047067" y="3024293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2100" y="1130302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76512626"/>
              </p:ext>
            </p:extLst>
          </p:nvPr>
        </p:nvGraphicFramePr>
        <p:xfrm>
          <a:off x="462788" y="300829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391487" y="4093380"/>
            <a:ext cx="1019560" cy="3933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69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93690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300331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19.49%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，较上月减少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5.81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本月，北京转籍比例最高，河南转籍比例最低。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6310799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48.60%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42.13%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35.76%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33.04%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30.11%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3293311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6.72%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5.06%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4.99%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2.80%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天津"/>
          <p:cNvSpPr/>
          <p:nvPr/>
        </p:nvSpPr>
        <p:spPr bwMode="auto">
          <a:xfrm>
            <a:off x="2116057" y="4532952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1515652770"/>
              </p:ext>
            </p:extLst>
          </p:nvPr>
        </p:nvGraphicFramePr>
        <p:xfrm>
          <a:off x="1457329" y="3841343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5625315" y="1466014"/>
            <a:ext cx="3459277" cy="2296642"/>
            <a:chOff x="5706944" y="1444017"/>
            <a:chExt cx="3459277" cy="2296642"/>
          </a:xfrm>
        </p:grpSpPr>
        <p:graphicFrame>
          <p:nvGraphicFramePr>
            <p:cNvPr id="18" name="图示 17"/>
            <p:cNvGraphicFramePr/>
            <p:nvPr>
              <p:extLst>
                <p:ext uri="{D42A27DB-BD31-4B8C-83A1-F6EECF244321}">
                  <p14:modId xmlns:p14="http://schemas.microsoft.com/office/powerpoint/2010/main" xmlns="" val="4139158300"/>
                </p:ext>
              </p:extLst>
            </p:nvPr>
          </p:nvGraphicFramePr>
          <p:xfrm>
            <a:off x="5706944" y="1444017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pSp>
          <p:nvGrpSpPr>
            <p:cNvPr id="2" name="组合 18"/>
            <p:cNvGrpSpPr/>
            <p:nvPr/>
          </p:nvGrpSpPr>
          <p:grpSpPr>
            <a:xfrm>
              <a:off x="6176404" y="2165359"/>
              <a:ext cx="688548" cy="845642"/>
              <a:chOff x="484095" y="2073012"/>
              <a:chExt cx="774566" cy="894306"/>
            </a:xfrm>
          </p:grpSpPr>
          <p:sp>
            <p:nvSpPr>
              <p:cNvPr id="20" name="浙江"/>
              <p:cNvSpPr/>
              <p:nvPr/>
            </p:nvSpPr>
            <p:spPr bwMode="auto">
              <a:xfrm>
                <a:off x="484095" y="2073012"/>
                <a:ext cx="774566" cy="894306"/>
              </a:xfrm>
              <a:custGeom>
                <a:avLst/>
                <a:gdLst>
                  <a:gd name="T0" fmla="*/ 2147483646 w 1493"/>
                  <a:gd name="T1" fmla="*/ 2147483646 h 1731"/>
                  <a:gd name="T2" fmla="*/ 2147483646 w 1493"/>
                  <a:gd name="T3" fmla="*/ 2147483646 h 1731"/>
                  <a:gd name="T4" fmla="*/ 2147483646 w 1493"/>
                  <a:gd name="T5" fmla="*/ 2147483646 h 1731"/>
                  <a:gd name="T6" fmla="*/ 2147483646 w 1493"/>
                  <a:gd name="T7" fmla="*/ 2147483646 h 1731"/>
                  <a:gd name="T8" fmla="*/ 2147483646 w 1493"/>
                  <a:gd name="T9" fmla="*/ 2147483646 h 1731"/>
                  <a:gd name="T10" fmla="*/ 2147483646 w 1493"/>
                  <a:gd name="T11" fmla="*/ 2147483646 h 1731"/>
                  <a:gd name="T12" fmla="*/ 2147483646 w 1493"/>
                  <a:gd name="T13" fmla="*/ 2147483646 h 1731"/>
                  <a:gd name="T14" fmla="*/ 2147483646 w 1493"/>
                  <a:gd name="T15" fmla="*/ 2147483646 h 1731"/>
                  <a:gd name="T16" fmla="*/ 2147483646 w 1493"/>
                  <a:gd name="T17" fmla="*/ 2147483646 h 1731"/>
                  <a:gd name="T18" fmla="*/ 1717345308 w 1493"/>
                  <a:gd name="T19" fmla="*/ 2147483646 h 1731"/>
                  <a:gd name="T20" fmla="*/ 1462047339 w 1493"/>
                  <a:gd name="T21" fmla="*/ 2147483646 h 1731"/>
                  <a:gd name="T22" fmla="*/ 1098481343 w 1493"/>
                  <a:gd name="T23" fmla="*/ 2147483646 h 1731"/>
                  <a:gd name="T24" fmla="*/ 611119177 w 1493"/>
                  <a:gd name="T25" fmla="*/ 2147483646 h 1731"/>
                  <a:gd name="T26" fmla="*/ 77367785 w 1493"/>
                  <a:gd name="T27" fmla="*/ 2147483646 h 1731"/>
                  <a:gd name="T28" fmla="*/ 549240770 w 1493"/>
                  <a:gd name="T29" fmla="*/ 2147483646 h 1731"/>
                  <a:gd name="T30" fmla="*/ 1291861746 w 1493"/>
                  <a:gd name="T31" fmla="*/ 2147483646 h 1731"/>
                  <a:gd name="T32" fmla="*/ 1895236333 w 1493"/>
                  <a:gd name="T33" fmla="*/ 2147483646 h 1731"/>
                  <a:gd name="T34" fmla="*/ 2147483646 w 1493"/>
                  <a:gd name="T35" fmla="*/ 2147483646 h 1731"/>
                  <a:gd name="T36" fmla="*/ 2147483646 w 1493"/>
                  <a:gd name="T37" fmla="*/ 2147483646 h 1731"/>
                  <a:gd name="T38" fmla="*/ 2147483646 w 1493"/>
                  <a:gd name="T39" fmla="*/ 2147483646 h 1731"/>
                  <a:gd name="T40" fmla="*/ 2147483646 w 1493"/>
                  <a:gd name="T41" fmla="*/ 2147483646 h 1731"/>
                  <a:gd name="T42" fmla="*/ 2147483646 w 1493"/>
                  <a:gd name="T43" fmla="*/ 1811210874 h 1731"/>
                  <a:gd name="T44" fmla="*/ 2147483646 w 1493"/>
                  <a:gd name="T45" fmla="*/ 1422528079 h 1731"/>
                  <a:gd name="T46" fmla="*/ 2147483646 w 1493"/>
                  <a:gd name="T47" fmla="*/ 77736480 h 1731"/>
                  <a:gd name="T48" fmla="*/ 2147483646 w 1493"/>
                  <a:gd name="T49" fmla="*/ 466419276 h 1731"/>
                  <a:gd name="T50" fmla="*/ 2147483646 w 1493"/>
                  <a:gd name="T51" fmla="*/ 994996555 h 1731"/>
                  <a:gd name="T52" fmla="*/ 2147483646 w 1493"/>
                  <a:gd name="T53" fmla="*/ 567465032 h 1731"/>
                  <a:gd name="T54" fmla="*/ 2147483646 w 1493"/>
                  <a:gd name="T55" fmla="*/ 489728552 h 1731"/>
                  <a:gd name="T56" fmla="*/ 2147483646 w 1493"/>
                  <a:gd name="T57" fmla="*/ 1212666741 h 1731"/>
                  <a:gd name="T58" fmla="*/ 2147483646 w 1493"/>
                  <a:gd name="T59" fmla="*/ 1912256630 h 1731"/>
                  <a:gd name="T60" fmla="*/ 2147483646 w 1493"/>
                  <a:gd name="T61" fmla="*/ 2147483646 h 1731"/>
                  <a:gd name="T62" fmla="*/ 2147483646 w 1493"/>
                  <a:gd name="T63" fmla="*/ 2147483646 h 1731"/>
                  <a:gd name="T64" fmla="*/ 2147483646 w 1493"/>
                  <a:gd name="T65" fmla="*/ 2147483646 h 1731"/>
                  <a:gd name="T66" fmla="*/ 2147483646 w 1493"/>
                  <a:gd name="T67" fmla="*/ 2147483646 h 1731"/>
                  <a:gd name="T68" fmla="*/ 2147483646 w 1493"/>
                  <a:gd name="T69" fmla="*/ 2147483646 h 1731"/>
                  <a:gd name="T70" fmla="*/ 2147483646 w 1493"/>
                  <a:gd name="T71" fmla="*/ 2147483646 h 1731"/>
                  <a:gd name="T72" fmla="*/ 2147483646 w 1493"/>
                  <a:gd name="T73" fmla="*/ 2147483646 h 1731"/>
                  <a:gd name="T74" fmla="*/ 2147483646 w 1493"/>
                  <a:gd name="T75" fmla="*/ 2147483646 h 1731"/>
                  <a:gd name="T76" fmla="*/ 2147483646 w 1493"/>
                  <a:gd name="T77" fmla="*/ 2147483646 h 1731"/>
                  <a:gd name="T78" fmla="*/ 2147483646 w 1493"/>
                  <a:gd name="T79" fmla="*/ 2147483646 h 1731"/>
                  <a:gd name="T80" fmla="*/ 2147483646 w 1493"/>
                  <a:gd name="T81" fmla="*/ 2147483646 h 1731"/>
                  <a:gd name="T82" fmla="*/ 2147483646 w 1493"/>
                  <a:gd name="T83" fmla="*/ 2147483646 h 1731"/>
                  <a:gd name="T84" fmla="*/ 2147483646 w 1493"/>
                  <a:gd name="T85" fmla="*/ 2147483646 h 1731"/>
                  <a:gd name="T86" fmla="*/ 2147483646 w 1493"/>
                  <a:gd name="T87" fmla="*/ 2147483646 h 1731"/>
                  <a:gd name="T88" fmla="*/ 2147483646 w 1493"/>
                  <a:gd name="T89" fmla="*/ 2147483646 h 1731"/>
                  <a:gd name="T90" fmla="*/ 2147483646 w 1493"/>
                  <a:gd name="T91" fmla="*/ 2147483646 h 1731"/>
                  <a:gd name="T92" fmla="*/ 2147483646 w 1493"/>
                  <a:gd name="T93" fmla="*/ 2147483646 h 1731"/>
                  <a:gd name="T94" fmla="*/ 2147483646 w 1493"/>
                  <a:gd name="T95" fmla="*/ 2147483646 h 1731"/>
                  <a:gd name="T96" fmla="*/ 2147483646 w 1493"/>
                  <a:gd name="T97" fmla="*/ 2147483646 h 1731"/>
                  <a:gd name="T98" fmla="*/ 2147483646 w 1493"/>
                  <a:gd name="T99" fmla="*/ 2147483646 h 1731"/>
                  <a:gd name="T100" fmla="*/ 2147483646 w 1493"/>
                  <a:gd name="T101" fmla="*/ 2147483646 h 1731"/>
                  <a:gd name="T102" fmla="*/ 2147483646 w 1493"/>
                  <a:gd name="T103" fmla="*/ 2147483646 h 1731"/>
                  <a:gd name="T104" fmla="*/ 2147483646 w 1493"/>
                  <a:gd name="T105" fmla="*/ 2147483646 h 1731"/>
                  <a:gd name="T106" fmla="*/ 2147483646 w 1493"/>
                  <a:gd name="T107" fmla="*/ 2147483646 h 1731"/>
                  <a:gd name="T108" fmla="*/ 2147483646 w 1493"/>
                  <a:gd name="T109" fmla="*/ 2147483646 h 1731"/>
                  <a:gd name="T110" fmla="*/ 2147483646 w 1493"/>
                  <a:gd name="T111" fmla="*/ 2147483646 h 1731"/>
                  <a:gd name="T112" fmla="*/ 2147483646 w 1493"/>
                  <a:gd name="T113" fmla="*/ 2147483646 h 1731"/>
                  <a:gd name="T114" fmla="*/ 2147483646 w 1493"/>
                  <a:gd name="T115" fmla="*/ 2147483646 h 1731"/>
                  <a:gd name="T116" fmla="*/ 2147483646 w 1493"/>
                  <a:gd name="T117" fmla="*/ 2147483646 h 1731"/>
                  <a:gd name="T118" fmla="*/ 2147483646 w 1493"/>
                  <a:gd name="T119" fmla="*/ 2147483646 h 1731"/>
                  <a:gd name="T120" fmla="*/ 2147483646 w 1493"/>
                  <a:gd name="T121" fmla="*/ 2147483646 h 1731"/>
                  <a:gd name="T122" fmla="*/ 2147483646 w 1493"/>
                  <a:gd name="T123" fmla="*/ 2147483646 h 173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93"/>
                  <a:gd name="T187" fmla="*/ 0 h 1731"/>
                  <a:gd name="T188" fmla="*/ 1493 w 1493"/>
                  <a:gd name="T189" fmla="*/ 1731 h 173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rgbClr val="BDD7EE"/>
              </a:solidFill>
              <a:ln w="3175">
                <a:solidFill>
                  <a:srgbClr val="808080"/>
                </a:solidFill>
                <a:round/>
              </a:ln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21" name="TextBox 24"/>
              <p:cNvSpPr txBox="1"/>
              <p:nvPr/>
            </p:nvSpPr>
            <p:spPr>
              <a:xfrm>
                <a:off x="544334" y="2320816"/>
                <a:ext cx="606750" cy="32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</p:grpSp>
      <p:sp>
        <p:nvSpPr>
          <p:cNvPr id="22" name="北京"/>
          <p:cNvSpPr/>
          <p:nvPr/>
        </p:nvSpPr>
        <p:spPr bwMode="auto">
          <a:xfrm>
            <a:off x="642165" y="2125212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3348411597"/>
              </p:ext>
            </p:extLst>
          </p:nvPr>
        </p:nvGraphicFramePr>
        <p:xfrm>
          <a:off x="160863" y="1466014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4709410" y="3836332"/>
            <a:ext cx="3459277" cy="2296642"/>
            <a:chOff x="1331061" y="3846474"/>
            <a:chExt cx="3459277" cy="2296642"/>
          </a:xfrm>
        </p:grpSpPr>
        <p:graphicFrame>
          <p:nvGraphicFramePr>
            <p:cNvPr id="30" name="图示 29"/>
            <p:cNvGraphicFramePr/>
            <p:nvPr>
              <p:extLst>
                <p:ext uri="{D42A27DB-BD31-4B8C-83A1-F6EECF244321}">
                  <p14:modId xmlns:p14="http://schemas.microsoft.com/office/powerpoint/2010/main" xmlns="" val="3162353380"/>
                </p:ext>
              </p:extLst>
            </p:nvPr>
          </p:nvGraphicFramePr>
          <p:xfrm>
            <a:off x="1331061" y="3846474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29" name="上海"/>
            <p:cNvSpPr>
              <a:spLocks noEditPoints="1"/>
            </p:cNvSpPr>
            <p:nvPr/>
          </p:nvSpPr>
          <p:spPr bwMode="auto">
            <a:xfrm>
              <a:off x="1807634" y="4700568"/>
              <a:ext cx="520700" cy="492141"/>
            </a:xfrm>
            <a:custGeom>
              <a:avLst/>
              <a:gdLst>
                <a:gd name="T0" fmla="*/ 2147483646 w 357"/>
                <a:gd name="T1" fmla="*/ 2147483646 h 494"/>
                <a:gd name="T2" fmla="*/ 2147483646 w 357"/>
                <a:gd name="T3" fmla="*/ 2147483646 h 494"/>
                <a:gd name="T4" fmla="*/ 2147483646 w 357"/>
                <a:gd name="T5" fmla="*/ 2147483646 h 494"/>
                <a:gd name="T6" fmla="*/ 2147483646 w 357"/>
                <a:gd name="T7" fmla="*/ 2147483646 h 494"/>
                <a:gd name="T8" fmla="*/ 2147483646 w 357"/>
                <a:gd name="T9" fmla="*/ 2147483646 h 494"/>
                <a:gd name="T10" fmla="*/ 2147483646 w 357"/>
                <a:gd name="T11" fmla="*/ 2147483646 h 494"/>
                <a:gd name="T12" fmla="*/ 2147483646 w 357"/>
                <a:gd name="T13" fmla="*/ 2147483646 h 494"/>
                <a:gd name="T14" fmla="*/ 0 w 357"/>
                <a:gd name="T15" fmla="*/ 2147483646 h 494"/>
                <a:gd name="T16" fmla="*/ 2147483646 w 357"/>
                <a:gd name="T17" fmla="*/ 2147483646 h 494"/>
                <a:gd name="T18" fmla="*/ 2147483646 w 357"/>
                <a:gd name="T19" fmla="*/ 2147483646 h 494"/>
                <a:gd name="T20" fmla="*/ 2147483646 w 357"/>
                <a:gd name="T21" fmla="*/ 2147483646 h 494"/>
                <a:gd name="T22" fmla="*/ 2147483646 w 357"/>
                <a:gd name="T23" fmla="*/ 2147483646 h 494"/>
                <a:gd name="T24" fmla="*/ 2147483646 w 357"/>
                <a:gd name="T25" fmla="*/ 2147483646 h 494"/>
                <a:gd name="T26" fmla="*/ 2147483646 w 357"/>
                <a:gd name="T27" fmla="*/ 2147483646 h 494"/>
                <a:gd name="T28" fmla="*/ 2147483646 w 357"/>
                <a:gd name="T29" fmla="*/ 2147483646 h 494"/>
                <a:gd name="T30" fmla="*/ 2147483646 w 357"/>
                <a:gd name="T31" fmla="*/ 2147483646 h 494"/>
                <a:gd name="T32" fmla="*/ 2147483646 w 357"/>
                <a:gd name="T33" fmla="*/ 2147483646 h 494"/>
                <a:gd name="T34" fmla="*/ 2147483646 w 357"/>
                <a:gd name="T35" fmla="*/ 2147483646 h 494"/>
                <a:gd name="T36" fmla="*/ 2147483646 w 357"/>
                <a:gd name="T37" fmla="*/ 2147483646 h 494"/>
                <a:gd name="T38" fmla="*/ 2147483646 w 357"/>
                <a:gd name="T39" fmla="*/ 2147483646 h 494"/>
                <a:gd name="T40" fmla="*/ 2147483646 w 357"/>
                <a:gd name="T41" fmla="*/ 2147483646 h 494"/>
                <a:gd name="T42" fmla="*/ 2147483646 w 357"/>
                <a:gd name="T43" fmla="*/ 2147483646 h 494"/>
                <a:gd name="T44" fmla="*/ 2147483646 w 357"/>
                <a:gd name="T45" fmla="*/ 2147483646 h 494"/>
                <a:gd name="T46" fmla="*/ 2147483646 w 357"/>
                <a:gd name="T47" fmla="*/ 2147483646 h 494"/>
                <a:gd name="T48" fmla="*/ 2147483646 w 357"/>
                <a:gd name="T49" fmla="*/ 2147483646 h 494"/>
                <a:gd name="T50" fmla="*/ 2147483646 w 357"/>
                <a:gd name="T51" fmla="*/ 2147483646 h 494"/>
                <a:gd name="T52" fmla="*/ 2147483646 w 357"/>
                <a:gd name="T53" fmla="*/ 2147483646 h 494"/>
                <a:gd name="T54" fmla="*/ 2147483646 w 357"/>
                <a:gd name="T55" fmla="*/ 2147483646 h 494"/>
                <a:gd name="T56" fmla="*/ 2147483646 w 357"/>
                <a:gd name="T57" fmla="*/ 0 h 494"/>
                <a:gd name="T58" fmla="*/ 2147483646 w 357"/>
                <a:gd name="T59" fmla="*/ 2147483646 h 494"/>
                <a:gd name="T60" fmla="*/ 2147483646 w 357"/>
                <a:gd name="T61" fmla="*/ 2147483646 h 494"/>
                <a:gd name="T62" fmla="*/ 2147483646 w 357"/>
                <a:gd name="T63" fmla="*/ 2147483646 h 494"/>
                <a:gd name="T64" fmla="*/ 2147483646 w 357"/>
                <a:gd name="T65" fmla="*/ 2147483646 h 494"/>
                <a:gd name="T66" fmla="*/ 2147483646 w 357"/>
                <a:gd name="T67" fmla="*/ 2147483646 h 494"/>
                <a:gd name="T68" fmla="*/ 2147483646 w 357"/>
                <a:gd name="T69" fmla="*/ 2147483646 h 494"/>
                <a:gd name="T70" fmla="*/ 2147483646 w 357"/>
                <a:gd name="T71" fmla="*/ 2147483646 h 494"/>
                <a:gd name="T72" fmla="*/ 2147483646 w 357"/>
                <a:gd name="T73" fmla="*/ 2147483646 h 494"/>
                <a:gd name="T74" fmla="*/ 2147483646 w 357"/>
                <a:gd name="T75" fmla="*/ 2147483646 h 494"/>
                <a:gd name="T76" fmla="*/ 2147483646 w 357"/>
                <a:gd name="T77" fmla="*/ 2147483646 h 494"/>
                <a:gd name="T78" fmla="*/ 2147483646 w 357"/>
                <a:gd name="T79" fmla="*/ 2147483646 h 494"/>
                <a:gd name="T80" fmla="*/ 2147483646 w 357"/>
                <a:gd name="T81" fmla="*/ 2147483646 h 494"/>
                <a:gd name="T82" fmla="*/ 2147483646 w 357"/>
                <a:gd name="T83" fmla="*/ 2147483646 h 494"/>
                <a:gd name="T84" fmla="*/ 2147483646 w 357"/>
                <a:gd name="T85" fmla="*/ 2147483646 h 494"/>
                <a:gd name="T86" fmla="*/ 2147483646 w 357"/>
                <a:gd name="T87" fmla="*/ 2147483646 h 494"/>
                <a:gd name="T88" fmla="*/ 2147483646 w 357"/>
                <a:gd name="T89" fmla="*/ 2147483646 h 494"/>
                <a:gd name="T90" fmla="*/ 2147483646 w 357"/>
                <a:gd name="T91" fmla="*/ 2147483646 h 494"/>
                <a:gd name="T92" fmla="*/ 2147483646 w 357"/>
                <a:gd name="T93" fmla="*/ 2147483646 h 494"/>
                <a:gd name="T94" fmla="*/ 2147483646 w 357"/>
                <a:gd name="T95" fmla="*/ 2147483646 h 494"/>
                <a:gd name="T96" fmla="*/ 2147483646 w 357"/>
                <a:gd name="T97" fmla="*/ 2147483646 h 494"/>
                <a:gd name="T98" fmla="*/ 2147483646 w 357"/>
                <a:gd name="T99" fmla="*/ 2147483646 h 494"/>
                <a:gd name="T100" fmla="*/ 2147483646 w 357"/>
                <a:gd name="T101" fmla="*/ 2147483646 h 494"/>
                <a:gd name="T102" fmla="*/ 2147483646 w 357"/>
                <a:gd name="T103" fmla="*/ 2147483646 h 494"/>
                <a:gd name="T104" fmla="*/ 2147483646 w 357"/>
                <a:gd name="T105" fmla="*/ 2147483646 h 494"/>
                <a:gd name="T106" fmla="*/ 2147483646 w 357"/>
                <a:gd name="T107" fmla="*/ 2147483646 h 494"/>
                <a:gd name="T108" fmla="*/ 2147483646 w 357"/>
                <a:gd name="T109" fmla="*/ 2147483646 h 494"/>
                <a:gd name="T110" fmla="*/ 2147483646 w 357"/>
                <a:gd name="T111" fmla="*/ 2147483646 h 494"/>
                <a:gd name="T112" fmla="*/ 2147483646 w 357"/>
                <a:gd name="T113" fmla="*/ 2147483646 h 49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7"/>
                <a:gd name="T172" fmla="*/ 0 h 494"/>
                <a:gd name="T173" fmla="*/ 357 w 357"/>
                <a:gd name="T174" fmla="*/ 494 h 49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98471" y="1466014"/>
            <a:ext cx="3763196" cy="2296642"/>
            <a:chOff x="2798471" y="1466014"/>
            <a:chExt cx="3763196" cy="2296642"/>
          </a:xfrm>
        </p:grpSpPr>
        <p:graphicFrame>
          <p:nvGraphicFramePr>
            <p:cNvPr id="38" name="图示 37"/>
            <p:cNvGraphicFramePr/>
            <p:nvPr>
              <p:extLst>
                <p:ext uri="{D42A27DB-BD31-4B8C-83A1-F6EECF244321}">
                  <p14:modId xmlns:p14="http://schemas.microsoft.com/office/powerpoint/2010/main" xmlns="" val="1510181270"/>
                </p:ext>
              </p:extLst>
            </p:nvPr>
          </p:nvGraphicFramePr>
          <p:xfrm>
            <a:off x="2798471" y="1466014"/>
            <a:ext cx="3763196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39" name="安徽"/>
            <p:cNvSpPr>
              <a:spLocks/>
            </p:cNvSpPr>
            <p:nvPr/>
          </p:nvSpPr>
          <p:spPr bwMode="auto">
            <a:xfrm>
              <a:off x="3395623" y="2128612"/>
              <a:ext cx="668525" cy="802301"/>
            </a:xfrm>
            <a:custGeom>
              <a:avLst/>
              <a:gdLst>
                <a:gd name="T0" fmla="*/ 2147483646 w 1769"/>
                <a:gd name="T1" fmla="*/ 2147483646 h 2242"/>
                <a:gd name="T2" fmla="*/ 2147483646 w 1769"/>
                <a:gd name="T3" fmla="*/ 2147483646 h 2242"/>
                <a:gd name="T4" fmla="*/ 2147483646 w 1769"/>
                <a:gd name="T5" fmla="*/ 2147483646 h 2242"/>
                <a:gd name="T6" fmla="*/ 2147483646 w 1769"/>
                <a:gd name="T7" fmla="*/ 2147483646 h 2242"/>
                <a:gd name="T8" fmla="*/ 2147483646 w 1769"/>
                <a:gd name="T9" fmla="*/ 2147483646 h 2242"/>
                <a:gd name="T10" fmla="*/ 2147483646 w 1769"/>
                <a:gd name="T11" fmla="*/ 2147483646 h 2242"/>
                <a:gd name="T12" fmla="*/ 2147483646 w 1769"/>
                <a:gd name="T13" fmla="*/ 2147483646 h 2242"/>
                <a:gd name="T14" fmla="*/ 2147483646 w 1769"/>
                <a:gd name="T15" fmla="*/ 2147483646 h 2242"/>
                <a:gd name="T16" fmla="*/ 2147483646 w 1769"/>
                <a:gd name="T17" fmla="*/ 2147483646 h 2242"/>
                <a:gd name="T18" fmla="*/ 2147483646 w 1769"/>
                <a:gd name="T19" fmla="*/ 2147483646 h 2242"/>
                <a:gd name="T20" fmla="*/ 2147483646 w 1769"/>
                <a:gd name="T21" fmla="*/ 2147483646 h 2242"/>
                <a:gd name="T22" fmla="*/ 2147483646 w 1769"/>
                <a:gd name="T23" fmla="*/ 2147483646 h 2242"/>
                <a:gd name="T24" fmla="*/ 2147483646 w 1769"/>
                <a:gd name="T25" fmla="*/ 2147483646 h 2242"/>
                <a:gd name="T26" fmla="*/ 2147483646 w 1769"/>
                <a:gd name="T27" fmla="*/ 2147483646 h 2242"/>
                <a:gd name="T28" fmla="*/ 2147483646 w 1769"/>
                <a:gd name="T29" fmla="*/ 2147483646 h 2242"/>
                <a:gd name="T30" fmla="*/ 2147483646 w 1769"/>
                <a:gd name="T31" fmla="*/ 2147483646 h 2242"/>
                <a:gd name="T32" fmla="*/ 2147483646 w 1769"/>
                <a:gd name="T33" fmla="*/ 2147483646 h 2242"/>
                <a:gd name="T34" fmla="*/ 2147483646 w 1769"/>
                <a:gd name="T35" fmla="*/ 2147483646 h 2242"/>
                <a:gd name="T36" fmla="*/ 2147483646 w 1769"/>
                <a:gd name="T37" fmla="*/ 1966425616 h 2242"/>
                <a:gd name="T38" fmla="*/ 2147483646 w 1769"/>
                <a:gd name="T39" fmla="*/ 1655952021 h 2242"/>
                <a:gd name="T40" fmla="*/ 2147483646 w 1769"/>
                <a:gd name="T41" fmla="*/ 788165183 h 2242"/>
                <a:gd name="T42" fmla="*/ 2147483646 w 1769"/>
                <a:gd name="T43" fmla="*/ 0 h 2242"/>
                <a:gd name="T44" fmla="*/ 2147483646 w 1769"/>
                <a:gd name="T45" fmla="*/ 1090704428 h 2242"/>
                <a:gd name="T46" fmla="*/ 2147483646 w 1769"/>
                <a:gd name="T47" fmla="*/ 1847012803 h 2242"/>
                <a:gd name="T48" fmla="*/ 2147483646 w 1769"/>
                <a:gd name="T49" fmla="*/ 2147483646 h 2242"/>
                <a:gd name="T50" fmla="*/ 2147483646 w 1769"/>
                <a:gd name="T51" fmla="*/ 2147483646 h 2242"/>
                <a:gd name="T52" fmla="*/ 2147483646 w 1769"/>
                <a:gd name="T53" fmla="*/ 2147483646 h 2242"/>
                <a:gd name="T54" fmla="*/ 1818621377 w 1769"/>
                <a:gd name="T55" fmla="*/ 2147483646 h 2242"/>
                <a:gd name="T56" fmla="*/ 1858152346 w 1769"/>
                <a:gd name="T57" fmla="*/ 2147483646 h 2242"/>
                <a:gd name="T58" fmla="*/ 1162352436 w 1769"/>
                <a:gd name="T59" fmla="*/ 2147483646 h 2242"/>
                <a:gd name="T60" fmla="*/ 94898151 w 1769"/>
                <a:gd name="T61" fmla="*/ 2147483646 h 2242"/>
                <a:gd name="T62" fmla="*/ 292552794 w 1769"/>
                <a:gd name="T63" fmla="*/ 2147483646 h 2242"/>
                <a:gd name="T64" fmla="*/ 838167058 w 1769"/>
                <a:gd name="T65" fmla="*/ 2147483646 h 2242"/>
                <a:gd name="T66" fmla="*/ 1526068783 w 1769"/>
                <a:gd name="T67" fmla="*/ 2147483646 h 2242"/>
                <a:gd name="T68" fmla="*/ 2147483646 w 1769"/>
                <a:gd name="T69" fmla="*/ 2147483646 h 2242"/>
                <a:gd name="T70" fmla="*/ 2147483646 w 1769"/>
                <a:gd name="T71" fmla="*/ 2147483646 h 2242"/>
                <a:gd name="T72" fmla="*/ 2147483646 w 1769"/>
                <a:gd name="T73" fmla="*/ 2147483646 h 2242"/>
                <a:gd name="T74" fmla="*/ 1834457592 w 1769"/>
                <a:gd name="T75" fmla="*/ 2147483646 h 2242"/>
                <a:gd name="T76" fmla="*/ 2063745018 w 1769"/>
                <a:gd name="T77" fmla="*/ 2147483646 h 2242"/>
                <a:gd name="T78" fmla="*/ 2147483646 w 1769"/>
                <a:gd name="T79" fmla="*/ 2147483646 h 2242"/>
                <a:gd name="T80" fmla="*/ 2147483646 w 1769"/>
                <a:gd name="T81" fmla="*/ 2147483646 h 2242"/>
                <a:gd name="T82" fmla="*/ 2147483646 w 1769"/>
                <a:gd name="T83" fmla="*/ 2147483646 h 2242"/>
                <a:gd name="T84" fmla="*/ 2147483646 w 1769"/>
                <a:gd name="T85" fmla="*/ 2147483646 h 2242"/>
                <a:gd name="T86" fmla="*/ 2147483646 w 1769"/>
                <a:gd name="T87" fmla="*/ 2147483646 h 2242"/>
                <a:gd name="T88" fmla="*/ 2147483646 w 1769"/>
                <a:gd name="T89" fmla="*/ 2147483646 h 2242"/>
                <a:gd name="T90" fmla="*/ 2147483646 w 1769"/>
                <a:gd name="T91" fmla="*/ 2147483646 h 2242"/>
                <a:gd name="T92" fmla="*/ 2147483646 w 1769"/>
                <a:gd name="T93" fmla="*/ 2147483646 h 2242"/>
                <a:gd name="T94" fmla="*/ 2147483646 w 1769"/>
                <a:gd name="T95" fmla="*/ 2147483646 h 2242"/>
                <a:gd name="T96" fmla="*/ 2147483646 w 1769"/>
                <a:gd name="T97" fmla="*/ 2147483646 h 2242"/>
                <a:gd name="T98" fmla="*/ 2147483646 w 1769"/>
                <a:gd name="T99" fmla="*/ 2147483646 h 2242"/>
                <a:gd name="T100" fmla="*/ 2147483646 w 1769"/>
                <a:gd name="T101" fmla="*/ 2147483646 h 2242"/>
                <a:gd name="T102" fmla="*/ 2147483646 w 1769"/>
                <a:gd name="T103" fmla="*/ 2147483646 h 2242"/>
                <a:gd name="T104" fmla="*/ 2147483646 w 1769"/>
                <a:gd name="T105" fmla="*/ 2147483646 h 2242"/>
                <a:gd name="T106" fmla="*/ 2147483646 w 1769"/>
                <a:gd name="T107" fmla="*/ 2147483646 h 2242"/>
                <a:gd name="T108" fmla="*/ 2147483646 w 1769"/>
                <a:gd name="T109" fmla="*/ 2147483646 h 2242"/>
                <a:gd name="T110" fmla="*/ 2147483646 w 1769"/>
                <a:gd name="T111" fmla="*/ 2147483646 h 2242"/>
                <a:gd name="T112" fmla="*/ 2147483646 w 1769"/>
                <a:gd name="T113" fmla="*/ 2147483646 h 2242"/>
                <a:gd name="T114" fmla="*/ 2147483646 w 1769"/>
                <a:gd name="T115" fmla="*/ 2147483646 h 2242"/>
                <a:gd name="T116" fmla="*/ 2147483646 w 1769"/>
                <a:gd name="T117" fmla="*/ 2147483646 h 2242"/>
                <a:gd name="T118" fmla="*/ 2147483646 w 1769"/>
                <a:gd name="T119" fmla="*/ 2147483646 h 2242"/>
                <a:gd name="T120" fmla="*/ 2147483646 w 1769"/>
                <a:gd name="T121" fmla="*/ 2147483646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9"/>
                <a:gd name="T184" fmla="*/ 0 h 2242"/>
                <a:gd name="T185" fmla="*/ 1769 w 1769"/>
                <a:gd name="T186" fmla="*/ 2242 h 22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为捷达，科鲁兹三厢排名第二位；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14.57%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276423158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15.15%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163646397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73857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0497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87975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46159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64.8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870871380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2515680985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58.65%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79159855"/>
              </p:ext>
            </p:extLst>
          </p:nvPr>
        </p:nvGraphicFramePr>
        <p:xfrm>
          <a:off x="2456445" y="2531673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79.40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33.19%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3.76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，本月交易金额为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491.38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71357" y="26138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4164230" y="3325367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33.19%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rot="10800000">
            <a:off x="4431717" y="3651290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noFill/>
            <a:round/>
          </a:ln>
        </p:spPr>
        <p:txBody>
          <a:bodyPr/>
          <a:lstStyle/>
          <a:p>
            <a:pPr eaLnBrk="1" hangingPunct="1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79.40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198.24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45888672"/>
              </p:ext>
            </p:extLst>
          </p:nvPr>
        </p:nvGraphicFramePr>
        <p:xfrm>
          <a:off x="1079187" y="2398118"/>
          <a:ext cx="6985125" cy="3709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77324" y="1228725"/>
            <a:ext cx="8438064" cy="230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，全国二手车车型分析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基本型乘用车共交易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47.18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33.08%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，月度同比下降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3.10%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；客车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8.45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42.88%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，月度同比下降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1.87%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；载货车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7.09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25.05%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，月度同比下降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10.71%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SUV6.53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31.24%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，月度同比增长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12.46%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MPV4.50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39.05%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，月度同比下降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3.75%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本月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二手货车降幅最小，二手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较去年同期相比实现正增长。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1985962" y="3213567"/>
          <a:ext cx="4943474" cy="3215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1167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华东区交易占比依然最大，为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36.53%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22.00%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15.72%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14.84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6.63%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4.27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华东地区对比上月涨幅最大，为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，华北地区降幅最大，为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-1.51%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6359" y="4088341"/>
            <a:ext cx="866775" cy="1695450"/>
          </a:xfrm>
          <a:prstGeom prst="rect">
            <a:avLst/>
          </a:prstGeom>
        </p:spPr>
      </p:pic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69262244"/>
              </p:ext>
            </p:extLst>
          </p:nvPr>
        </p:nvGraphicFramePr>
        <p:xfrm>
          <a:off x="4165254" y="2988058"/>
          <a:ext cx="4067734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69276713"/>
              </p:ext>
            </p:extLst>
          </p:nvPr>
        </p:nvGraphicFramePr>
        <p:xfrm>
          <a:off x="377265" y="2980267"/>
          <a:ext cx="4079799" cy="3227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58229549"/>
              </p:ext>
            </p:extLst>
          </p:nvPr>
        </p:nvGraphicFramePr>
        <p:xfrm>
          <a:off x="4080282" y="2897374"/>
          <a:ext cx="4191651" cy="3469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93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43.82%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月上升了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5.33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23.47% 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21.73%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10.97%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569247" y="4653309"/>
            <a:ext cx="1169881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 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731796" y="4654425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35178244"/>
              </p:ext>
            </p:extLst>
          </p:nvPr>
        </p:nvGraphicFramePr>
        <p:xfrm>
          <a:off x="263615" y="2897374"/>
          <a:ext cx="4163800" cy="3469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36.68%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73.01%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170511892"/>
              </p:ext>
            </p:extLst>
          </p:nvPr>
        </p:nvGraphicFramePr>
        <p:xfrm>
          <a:off x="4047067" y="3024293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708576740"/>
              </p:ext>
            </p:extLst>
          </p:nvPr>
        </p:nvGraphicFramePr>
        <p:xfrm>
          <a:off x="462788" y="300829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12.47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万元，比上月减少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10.50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3859103"/>
              </p:ext>
            </p:extLst>
          </p:nvPr>
        </p:nvGraphicFramePr>
        <p:xfrm>
          <a:off x="507730" y="2478666"/>
          <a:ext cx="3691965" cy="4018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0780"/>
                <a:gridCol w="2081185"/>
              </a:tblGrid>
              <a:tr h="5832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14.24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13.49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12.47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青海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12.21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11.71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11.68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11.42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11.04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10.88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10.66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10.37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10.32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2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7" y="1306034"/>
            <a:ext cx="4137903" cy="2766091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9575</TotalTime>
  <Words>1691</Words>
  <Application>Microsoft Office PowerPoint</Application>
  <PresentationFormat>全屏显示(4:3)</PresentationFormat>
  <Paragraphs>279</Paragraphs>
  <Slides>21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1646</cp:revision>
  <dcterms:created xsi:type="dcterms:W3CDTF">2016-02-18T09:25:00Z</dcterms:created>
  <dcterms:modified xsi:type="dcterms:W3CDTF">2018-03-29T07:04:38Z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