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595" autoAdjust="0"/>
  </p:normalViewPr>
  <p:slideViewPr>
    <p:cSldViewPr>
      <p:cViewPr varScale="1">
        <p:scale>
          <a:sx n="87" d="100"/>
          <a:sy n="87" d="100"/>
        </p:scale>
        <p:origin x="-3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AppData\Roaming\Tencent\Users\544216252\QQ\WinTemp\RichOle\@${B28T]N]46%R_QB~MB8Q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903559"/>
          </a:xfrm>
          <a:prstGeom prst="rect">
            <a:avLst/>
          </a:prstGeom>
          <a:noFill/>
        </p:spPr>
      </p:pic>
      <p:pic>
        <p:nvPicPr>
          <p:cNvPr id="9217" name="Picture 1" descr="C:\Users\Administrator\AppData\Roaming\Tencent\Users\544216252\QQ\WinTemp\RichOle\URMXMX`R~7$C9GLOL~`HX(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9144000" cy="687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5228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-8.74%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-9.75%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27543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-5.31%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18334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15.14%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16.52%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77761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-3.43%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18824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14.02%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7.79%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85977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3.83%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-23.90%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25.39%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2715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5.40%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3.49%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5997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44.96%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2176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-12.89%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9.18%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8679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-6.09%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45693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9.11%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8.70%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208672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latin typeface="Times New Roman"/>
                        </a:rPr>
                        <a:t>0.15%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7169" name="Picture 1" descr="C:\Users\Administrator\AppData\Roaming\Tencent\Users\544216252\QQ\WinTemp\RichOle\M8GWGHCY8YJ}FO@]84$]K9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3"/>
            <a:ext cx="7534841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6145" name="Picture 1" descr="C:\Users\Administrator\AppData\Roaming\Tencent\Users\544216252\QQ\WinTemp\RichOle\@%]2`_43U[X8XX@A0ENO%%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200800" cy="4329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1285852" y="2285992"/>
          <a:ext cx="6678612" cy="365983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2671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14473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-1.82%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1190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-9.51%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6128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10.59%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-27.58%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-37.86%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3049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-28.68%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-11.28%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-17.53%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-22.82%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-3.70%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-27.40%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-77.78%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-67.02%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捷克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-50.00%</a:t>
                      </a:r>
                    </a:p>
                  </a:txBody>
                  <a:tcPr marL="9525" marR="9525" marT="9525" marB="0" anchor="ctr" anchorCtr="1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5228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-8.74%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-9.75%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27543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-5.31%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10847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4.07%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4835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21771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-5.74%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6492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15.78%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25806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18610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-0.70%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244.44%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451.11%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148.97%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18334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15.14%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16.52%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77761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-3.43%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3069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15254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1.83%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15170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67801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5.87%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-16.90%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-22.80%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18824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14.02%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7.79%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85977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3.83%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5128</TotalTime>
  <Words>469</Words>
  <Application>Microsoft Office PowerPoint</Application>
  <PresentationFormat>全屏显示(4:3)</PresentationFormat>
  <Paragraphs>234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2018年5月上海各车型上牌量同比情况</vt:lpstr>
      <vt:lpstr>近三年上海车辆月度上牌数累计情况</vt:lpstr>
      <vt:lpstr>近三年上海车辆月度上牌数量情况</vt:lpstr>
      <vt:lpstr>2018年5月上海上牌进口车来源国情况 </vt:lpstr>
      <vt:lpstr>2018年5月上海国产轿车分类型上牌情况 </vt:lpstr>
      <vt:lpstr>2018年5月上海国产小客车分类型上牌情况</vt:lpstr>
      <vt:lpstr>幻灯片 8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580</cp:revision>
  <dcterms:created xsi:type="dcterms:W3CDTF">2002-12-18T04:51:24Z</dcterms:created>
  <dcterms:modified xsi:type="dcterms:W3CDTF">2018-06-06T05:57:28Z</dcterms:modified>
</cp:coreProperties>
</file>