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charts/chart6.xml" ContentType="application/vnd.openxmlformats-officedocument.drawingml.chart+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7.xml" ContentType="application/vnd.openxmlformats-officedocument.presentationml.notesSlide+xml"/>
  <Override PartName="/ppt/charts/chart7.xml" ContentType="application/vnd.openxmlformats-officedocument.drawingml.chart+xml"/>
  <Override PartName="/ppt/drawings/drawing2.xml" ContentType="application/vnd.openxmlformats-officedocument.drawingml.chartshapes+xml"/>
  <Override PartName="/ppt/charts/chart8.xml" ContentType="application/vnd.openxmlformats-officedocument.drawingml.chart+xml"/>
  <Override PartName="/ppt/charts/chart9.xml" ContentType="application/vnd.openxmlformats-officedocument.drawingml.chart+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charts/chart10.xml" ContentType="application/vnd.openxmlformats-officedocument.drawingml.chart+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8.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9.xml" ContentType="application/vnd.openxmlformats-officedocument.presentationml.notesSlide+xml"/>
  <Override PartName="/ppt/charts/chart16.xml" ContentType="application/vnd.openxmlformats-officedocument.drawingml.chart+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charts/chart17.xml" ContentType="application/vnd.openxmlformats-officedocument.drawingml.chart+xml"/>
  <Override PartName="/ppt/drawings/drawing3.xml" ContentType="application/vnd.openxmlformats-officedocument.drawingml.chartshapes+xml"/>
  <Override PartName="/ppt/notesSlides/notesSlide10.xml" ContentType="application/vnd.openxmlformats-officedocument.presentationml.notesSlide+xml"/>
  <Override PartName="/ppt/charts/chart18.xml" ContentType="application/vnd.openxmlformats-officedocument.drawingml.chart+xml"/>
  <Override PartName="/ppt/charts/chart19.xml" ContentType="application/vnd.openxmlformats-officedocument.drawingml.chart+xml"/>
  <Override PartName="/ppt/notesSlides/notesSlide11.xml" ContentType="application/vnd.openxmlformats-officedocument.presentationml.notesSlide+xml"/>
  <Override PartName="/ppt/charts/chart20.xml" ContentType="application/vnd.openxmlformats-officedocument.drawingml.chart+xml"/>
  <Override PartName="/ppt/charts/chart21.xml" ContentType="application/vnd.openxmlformats-officedocument.drawingml.chart+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charts/chart22.xml" ContentType="application/vnd.openxmlformats-officedocument.drawingml.chart+xml"/>
  <Override PartName="/ppt/drawings/drawing4.xml" ContentType="application/vnd.openxmlformats-officedocument.drawingml.chartshape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2.xml" ContentType="application/vnd.openxmlformats-officedocument.presentationml.notesSlide+xml"/>
  <Override PartName="/ppt/charts/chart23.xml" ContentType="application/vnd.openxmlformats-officedocument.drawingml.chart+xml"/>
  <Override PartName="/ppt/drawings/drawing5.xml" ContentType="application/vnd.openxmlformats-officedocument.drawingml.chartshapes+xml"/>
  <Override PartName="/ppt/notesSlides/notesSlide13.xml" ContentType="application/vnd.openxmlformats-officedocument.presentationml.notesSlide+xml"/>
  <Override PartName="/ppt/charts/chart24.xml" ContentType="application/vnd.openxmlformats-officedocument.drawingml.chart+xml"/>
  <Override PartName="/ppt/charts/chart25.xml" ContentType="application/vnd.openxmlformats-officedocument.drawingml.chart+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charts/chart26.xml" ContentType="application/vnd.openxmlformats-officedocument.drawingml.chart+xml"/>
  <Override PartName="/ppt/drawings/drawing6.xml" ContentType="application/vnd.openxmlformats-officedocument.drawingml.chartshape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charts/chart27.xml" ContentType="application/vnd.openxmlformats-officedocument.drawingml.chart+xml"/>
  <Override PartName="/ppt/notesSlides/notesSlide14.xml" ContentType="application/vnd.openxmlformats-officedocument.presentationml.notesSlide+xml"/>
  <Override PartName="/ppt/charts/chart28.xml" ContentType="application/vnd.openxmlformats-officedocument.drawingml.chart+xml"/>
  <Override PartName="/ppt/charts/chart29.xml" ContentType="application/vnd.openxmlformats-officedocument.drawingml.chart+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charts/chart30.xml" ContentType="application/vnd.openxmlformats-officedocument.drawingml.chart+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15.xml" ContentType="application/vnd.openxmlformats-officedocument.presentationml.notesSlide+xml"/>
  <Override PartName="/ppt/charts/chart31.xml" ContentType="application/vnd.openxmlformats-officedocument.drawingml.chart+xml"/>
  <Override PartName="/ppt/notesSlides/notesSlide16.xml" ContentType="application/vnd.openxmlformats-officedocument.presentationml.notesSlide+xml"/>
  <Override PartName="/ppt/charts/chart32.xml" ContentType="application/vnd.openxmlformats-officedocument.drawingml.chart+xml"/>
  <Override PartName="/ppt/charts/chart33.xml" ContentType="application/vnd.openxmlformats-officedocument.drawingml.chart+xml"/>
  <Override PartName="/ppt/notesSlides/notesSlide17.xml" ContentType="application/vnd.openxmlformats-officedocument.presentationml.notesSlide+xml"/>
  <Override PartName="/ppt/charts/chart34.xml" ContentType="application/vnd.openxmlformats-officedocument.drawingml.chart+xml"/>
  <Override PartName="/ppt/charts/chart35.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99" r:id="rId1"/>
    <p:sldMasterId id="2147483831" r:id="rId2"/>
  </p:sldMasterIdLst>
  <p:notesMasterIdLst>
    <p:notesMasterId r:id="rId38"/>
  </p:notesMasterIdLst>
  <p:handoutMasterIdLst>
    <p:handoutMasterId r:id="rId39"/>
  </p:handoutMasterIdLst>
  <p:sldIdLst>
    <p:sldId id="903" r:id="rId3"/>
    <p:sldId id="865" r:id="rId4"/>
    <p:sldId id="866" r:id="rId5"/>
    <p:sldId id="867" r:id="rId6"/>
    <p:sldId id="941" r:id="rId7"/>
    <p:sldId id="905" r:id="rId8"/>
    <p:sldId id="906" r:id="rId9"/>
    <p:sldId id="871" r:id="rId10"/>
    <p:sldId id="872" r:id="rId11"/>
    <p:sldId id="873" r:id="rId12"/>
    <p:sldId id="874" r:id="rId13"/>
    <p:sldId id="875" r:id="rId14"/>
    <p:sldId id="876" r:id="rId15"/>
    <p:sldId id="881" r:id="rId16"/>
    <p:sldId id="882" r:id="rId17"/>
    <p:sldId id="929" r:id="rId18"/>
    <p:sldId id="885" r:id="rId19"/>
    <p:sldId id="886" r:id="rId20"/>
    <p:sldId id="931" r:id="rId21"/>
    <p:sldId id="935" r:id="rId22"/>
    <p:sldId id="889" r:id="rId23"/>
    <p:sldId id="890" r:id="rId24"/>
    <p:sldId id="933" r:id="rId25"/>
    <p:sldId id="936" r:id="rId26"/>
    <p:sldId id="893" r:id="rId27"/>
    <p:sldId id="894" r:id="rId28"/>
    <p:sldId id="937" r:id="rId29"/>
    <p:sldId id="895" r:id="rId30"/>
    <p:sldId id="920" r:id="rId31"/>
    <p:sldId id="940" r:id="rId32"/>
    <p:sldId id="897" r:id="rId33"/>
    <p:sldId id="898" r:id="rId34"/>
    <p:sldId id="938" r:id="rId35"/>
    <p:sldId id="939" r:id="rId36"/>
    <p:sldId id="532" r:id="rId37"/>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3" pos="1882" userDrawn="1">
          <p15:clr>
            <a:srgbClr val="F26B43"/>
          </p15:clr>
        </p15:guide>
        <p15:guide id="13" pos="3833" userDrawn="1">
          <p15:clr>
            <a:srgbClr val="5ACBF0"/>
          </p15:clr>
        </p15:guide>
        <p15:guide id="17" orient="horz" pos="3974" userDrawn="1">
          <p15:clr>
            <a:srgbClr val="C35EA4"/>
          </p15:clr>
        </p15:guide>
        <p15:guide id="20" pos="476" userDrawn="1">
          <p15:clr>
            <a:srgbClr val="F26B43"/>
          </p15:clr>
        </p15:guide>
        <p15:guide id="21" pos="5284" userDrawn="1">
          <p15:clr>
            <a:srgbClr val="F26B43"/>
          </p15:clr>
        </p15:guide>
        <p15:guide id="22" pos="1973" userDrawn="1">
          <p15:clr>
            <a:srgbClr val="F26B43"/>
          </p15:clr>
        </p15:guide>
        <p15:guide id="23" pos="249"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1344" userDrawn="1">
          <p15:clr>
            <a:srgbClr val="000000"/>
          </p15:clr>
        </p15:guide>
        <p15:guide id="28" orient="horz" pos="3113" userDrawn="1">
          <p15:clr>
            <a:srgbClr val="000000"/>
          </p15:clr>
        </p15:guide>
        <p15:guide id="29" orient="horz" pos="2296" userDrawn="1">
          <p15:clr>
            <a:srgbClr val="000000"/>
          </p15:clr>
        </p15:guide>
        <p15:guide id="30" orient="horz" pos="3777" userDrawn="1">
          <p15:clr>
            <a:srgbClr val="A4A3A4"/>
          </p15:clr>
        </p15:guide>
        <p15:guide id="32" pos="4422">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5C9D"/>
    <a:srgbClr val="BFBFBF"/>
    <a:srgbClr val="FF5C00"/>
    <a:srgbClr val="00A4DE"/>
    <a:srgbClr val="5F5F5F"/>
    <a:srgbClr val="474747"/>
    <a:srgbClr val="1F497D"/>
    <a:srgbClr val="FF9933"/>
    <a:srgbClr val="000000"/>
    <a:srgbClr val="E8E8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21" autoAdjust="0"/>
    <p:restoredTop sz="98261" autoAdjust="0"/>
  </p:normalViewPr>
  <p:slideViewPr>
    <p:cSldViewPr showGuides="1">
      <p:cViewPr varScale="1">
        <p:scale>
          <a:sx n="115" d="100"/>
          <a:sy n="115" d="100"/>
        </p:scale>
        <p:origin x="894" y="114"/>
      </p:cViewPr>
      <p:guideLst>
        <p:guide pos="1882"/>
        <p:guide pos="3833"/>
        <p:guide orient="horz" pos="3974"/>
        <p:guide pos="476"/>
        <p:guide pos="5284"/>
        <p:guide pos="1973"/>
        <p:guide pos="249"/>
        <p:guide pos="5579"/>
        <p:guide orient="horz" pos="459"/>
        <p:guide orient="horz" pos="4042"/>
        <p:guide orient="horz" pos="1344"/>
        <p:guide orient="horz" pos="3113"/>
        <p:guide orient="horz" pos="2296"/>
        <p:guide orient="horz" pos="3777"/>
        <p:guide pos="44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3" d="100"/>
          <a:sy n="73" d="100"/>
        </p:scale>
        <p:origin x="-2244"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commentAuthors" Target="commentAuthors.xml"/><Relationship Id="rId45"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903"/>
          <c:h val="0.7958555228878007"/>
        </c:manualLayout>
      </c:layout>
      <c:lineChart>
        <c:grouping val="standard"/>
        <c:varyColors val="0"/>
        <c:ser>
          <c:idx val="0"/>
          <c:order val="0"/>
          <c:tx>
            <c:strRef>
              <c:f>Sheet1!$A$3</c:f>
              <c:strCache>
                <c:ptCount val="1"/>
                <c:pt idx="0">
                  <c:v>Y2013</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0-A366-47E5-9E84-91ECB2DB5FCF}"/>
            </c:ext>
          </c:extLst>
        </c:ser>
        <c:ser>
          <c:idx val="1"/>
          <c:order val="1"/>
          <c:tx>
            <c:strRef>
              <c:f>Sheet1!$A$4</c:f>
              <c:strCache>
                <c:ptCount val="1"/>
                <c:pt idx="0">
                  <c:v>Y2015</c:v>
                </c:pt>
              </c:strCache>
            </c:strRef>
          </c:tx>
          <c:spPr>
            <a:ln w="19050" cmpd="sng">
              <a:solidFill>
                <a:srgbClr val="BFBFBF"/>
              </a:solidFill>
            </a:ln>
            <a:effectLst/>
          </c:spPr>
          <c:marker>
            <c:symbol val="circle"/>
            <c:size val="5"/>
            <c:spPr>
              <a:solidFill>
                <a:schemeClr val="bg1"/>
              </a:solidFill>
              <a:ln>
                <a:solidFill>
                  <a:srgbClr val="BFBFBF"/>
                </a:solidFill>
              </a:ln>
              <a:effectLst/>
            </c:spPr>
          </c:marker>
          <c:dPt>
            <c:idx val="0"/>
            <c:bubble3D val="0"/>
            <c:extLst>
              <c:ext xmlns:c16="http://schemas.microsoft.com/office/drawing/2014/chart" uri="{C3380CC4-5D6E-409C-BE32-E72D297353CC}">
                <c16:uniqueId val="{00000001-A366-47E5-9E84-91ECB2DB5FCF}"/>
              </c:ext>
            </c:extLst>
          </c:dPt>
          <c:dPt>
            <c:idx val="2"/>
            <c:bubble3D val="0"/>
            <c:extLst>
              <c:ext xmlns:c16="http://schemas.microsoft.com/office/drawing/2014/chart" uri="{C3380CC4-5D6E-409C-BE32-E72D297353CC}">
                <c16:uniqueId val="{00000002-A366-47E5-9E84-91ECB2DB5FCF}"/>
              </c:ext>
            </c:extLst>
          </c:dPt>
          <c:dPt>
            <c:idx val="4"/>
            <c:bubble3D val="0"/>
            <c:extLst>
              <c:ext xmlns:c16="http://schemas.microsoft.com/office/drawing/2014/chart" uri="{C3380CC4-5D6E-409C-BE32-E72D297353CC}">
                <c16:uniqueId val="{00000003-A366-47E5-9E84-91ECB2DB5FCF}"/>
              </c:ext>
            </c:extLst>
          </c:dPt>
          <c:dPt>
            <c:idx val="6"/>
            <c:bubble3D val="0"/>
            <c:extLst>
              <c:ext xmlns:c16="http://schemas.microsoft.com/office/drawing/2014/chart" uri="{C3380CC4-5D6E-409C-BE32-E72D297353CC}">
                <c16:uniqueId val="{00000004-A366-47E5-9E84-91ECB2DB5FCF}"/>
              </c:ext>
            </c:extLst>
          </c:dPt>
          <c:dPt>
            <c:idx val="8"/>
            <c:bubble3D val="0"/>
            <c:extLst>
              <c:ext xmlns:c16="http://schemas.microsoft.com/office/drawing/2014/chart" uri="{C3380CC4-5D6E-409C-BE32-E72D297353CC}">
                <c16:uniqueId val="{00000005-A366-47E5-9E84-91ECB2DB5FCF}"/>
              </c:ext>
            </c:extLst>
          </c:dPt>
          <c:dPt>
            <c:idx val="10"/>
            <c:bubble3D val="0"/>
            <c:extLst>
              <c:ext xmlns:c16="http://schemas.microsoft.com/office/drawing/2014/chart" uri="{C3380CC4-5D6E-409C-BE32-E72D297353CC}">
                <c16:uniqueId val="{00000006-A366-47E5-9E84-91ECB2DB5FCF}"/>
              </c:ext>
            </c:extLst>
          </c:dPt>
          <c:dPt>
            <c:idx val="12"/>
            <c:bubble3D val="0"/>
            <c:extLst>
              <c:ext xmlns:c16="http://schemas.microsoft.com/office/drawing/2014/chart" uri="{C3380CC4-5D6E-409C-BE32-E72D297353CC}">
                <c16:uniqueId val="{00000007-A366-47E5-9E84-91ECB2DB5FCF}"/>
              </c:ext>
            </c:extLst>
          </c:dPt>
          <c:dPt>
            <c:idx val="14"/>
            <c:bubble3D val="0"/>
            <c:extLst>
              <c:ext xmlns:c16="http://schemas.microsoft.com/office/drawing/2014/chart" uri="{C3380CC4-5D6E-409C-BE32-E72D297353CC}">
                <c16:uniqueId val="{00000008-A366-47E5-9E84-91ECB2DB5FCF}"/>
              </c:ext>
            </c:extLst>
          </c:dPt>
          <c:dPt>
            <c:idx val="16"/>
            <c:bubble3D val="0"/>
            <c:extLst>
              <c:ext xmlns:c16="http://schemas.microsoft.com/office/drawing/2014/chart" uri="{C3380CC4-5D6E-409C-BE32-E72D297353CC}">
                <c16:uniqueId val="{00000009-A366-47E5-9E84-91ECB2DB5FCF}"/>
              </c:ext>
            </c:extLst>
          </c:dPt>
          <c:dPt>
            <c:idx val="18"/>
            <c:bubble3D val="0"/>
            <c:extLst>
              <c:ext xmlns:c16="http://schemas.microsoft.com/office/drawing/2014/chart" uri="{C3380CC4-5D6E-409C-BE32-E72D297353CC}">
                <c16:uniqueId val="{0000000A-A366-47E5-9E84-91ECB2DB5FCF}"/>
              </c:ext>
            </c:extLst>
          </c:dPt>
          <c:dPt>
            <c:idx val="20"/>
            <c:bubble3D val="0"/>
            <c:extLst>
              <c:ext xmlns:c16="http://schemas.microsoft.com/office/drawing/2014/chart" uri="{C3380CC4-5D6E-409C-BE32-E72D297353CC}">
                <c16:uniqueId val="{0000000B-A366-47E5-9E84-91ECB2DB5FCF}"/>
              </c:ext>
            </c:extLst>
          </c:dPt>
          <c:dPt>
            <c:idx val="22"/>
            <c:bubble3D val="0"/>
            <c:extLst>
              <c:ext xmlns:c16="http://schemas.microsoft.com/office/drawing/2014/chart" uri="{C3380CC4-5D6E-409C-BE32-E72D297353CC}">
                <c16:uniqueId val="{0000000C-A366-47E5-9E84-91ECB2DB5FCF}"/>
              </c:ext>
            </c:extLst>
          </c:dPt>
          <c:dPt>
            <c:idx val="24"/>
            <c:bubble3D val="0"/>
            <c:extLst>
              <c:ext xmlns:c16="http://schemas.microsoft.com/office/drawing/2014/chart" uri="{C3380CC4-5D6E-409C-BE32-E72D297353CC}">
                <c16:uniqueId val="{0000000D-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extLst>
            <c:ext xmlns:c16="http://schemas.microsoft.com/office/drawing/2014/chart" uri="{C3380CC4-5D6E-409C-BE32-E72D297353CC}">
              <c16:uniqueId val="{0000000E-A366-47E5-9E84-91ECB2DB5FCF}"/>
            </c:ext>
          </c:extLst>
        </c:ser>
        <c:ser>
          <c:idx val="2"/>
          <c:order val="2"/>
          <c:tx>
            <c:strRef>
              <c:f>Sheet1!$A$5</c:f>
              <c:strCache>
                <c:ptCount val="1"/>
                <c:pt idx="0">
                  <c:v>Y2016</c:v>
                </c:pt>
              </c:strCache>
            </c:strRef>
          </c:tx>
          <c:spPr>
            <a:ln w="15875">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0-A366-47E5-9E84-91ECB2DB5FCF}"/>
              </c:ext>
            </c:extLst>
          </c:dPt>
          <c:dPt>
            <c:idx val="3"/>
            <c:bubble3D val="0"/>
            <c:extLst>
              <c:ext xmlns:c16="http://schemas.microsoft.com/office/drawing/2014/chart" uri="{C3380CC4-5D6E-409C-BE32-E72D297353CC}">
                <c16:uniqueId val="{00000011-A366-47E5-9E84-91ECB2DB5FCF}"/>
              </c:ext>
            </c:extLst>
          </c:dPt>
          <c:dPt>
            <c:idx val="5"/>
            <c:bubble3D val="0"/>
            <c:extLst>
              <c:ext xmlns:c16="http://schemas.microsoft.com/office/drawing/2014/chart" uri="{C3380CC4-5D6E-409C-BE32-E72D297353CC}">
                <c16:uniqueId val="{00000012-A366-47E5-9E84-91ECB2DB5FCF}"/>
              </c:ext>
            </c:extLst>
          </c:dPt>
          <c:dPt>
            <c:idx val="7"/>
            <c:bubble3D val="0"/>
            <c:extLst>
              <c:ext xmlns:c16="http://schemas.microsoft.com/office/drawing/2014/chart" uri="{C3380CC4-5D6E-409C-BE32-E72D297353CC}">
                <c16:uniqueId val="{00000013-A366-47E5-9E84-91ECB2DB5FCF}"/>
              </c:ext>
            </c:extLst>
          </c:dPt>
          <c:dPt>
            <c:idx val="9"/>
            <c:bubble3D val="0"/>
            <c:extLst>
              <c:ext xmlns:c16="http://schemas.microsoft.com/office/drawing/2014/chart" uri="{C3380CC4-5D6E-409C-BE32-E72D297353CC}">
                <c16:uniqueId val="{00000014-A366-47E5-9E84-91ECB2DB5FCF}"/>
              </c:ext>
            </c:extLst>
          </c:dPt>
          <c:dPt>
            <c:idx val="11"/>
            <c:bubble3D val="0"/>
            <c:extLst>
              <c:ext xmlns:c16="http://schemas.microsoft.com/office/drawing/2014/chart" uri="{C3380CC4-5D6E-409C-BE32-E72D297353CC}">
                <c16:uniqueId val="{00000015-A366-47E5-9E84-91ECB2DB5FCF}"/>
              </c:ext>
            </c:extLst>
          </c:dPt>
          <c:dPt>
            <c:idx val="13"/>
            <c:bubble3D val="0"/>
            <c:extLst>
              <c:ext xmlns:c16="http://schemas.microsoft.com/office/drawing/2014/chart" uri="{C3380CC4-5D6E-409C-BE32-E72D297353CC}">
                <c16:uniqueId val="{00000016-A366-47E5-9E84-91ECB2DB5FCF}"/>
              </c:ext>
            </c:extLst>
          </c:dPt>
          <c:dPt>
            <c:idx val="15"/>
            <c:bubble3D val="0"/>
            <c:extLst>
              <c:ext xmlns:c16="http://schemas.microsoft.com/office/drawing/2014/chart" uri="{C3380CC4-5D6E-409C-BE32-E72D297353CC}">
                <c16:uniqueId val="{00000017-A366-47E5-9E84-91ECB2DB5FCF}"/>
              </c:ext>
            </c:extLst>
          </c:dPt>
          <c:dPt>
            <c:idx val="17"/>
            <c:bubble3D val="0"/>
            <c:extLst>
              <c:ext xmlns:c16="http://schemas.microsoft.com/office/drawing/2014/chart" uri="{C3380CC4-5D6E-409C-BE32-E72D297353CC}">
                <c16:uniqueId val="{00000018-A366-47E5-9E84-91ECB2DB5FCF}"/>
              </c:ext>
            </c:extLst>
          </c:dPt>
          <c:dPt>
            <c:idx val="19"/>
            <c:bubble3D val="0"/>
            <c:extLst>
              <c:ext xmlns:c16="http://schemas.microsoft.com/office/drawing/2014/chart" uri="{C3380CC4-5D6E-409C-BE32-E72D297353CC}">
                <c16:uniqueId val="{00000019-A366-47E5-9E84-91ECB2DB5FCF}"/>
              </c:ext>
            </c:extLst>
          </c:dPt>
          <c:dPt>
            <c:idx val="21"/>
            <c:bubble3D val="0"/>
            <c:extLst>
              <c:ext xmlns:c16="http://schemas.microsoft.com/office/drawing/2014/chart" uri="{C3380CC4-5D6E-409C-BE32-E72D297353CC}">
                <c16:uniqueId val="{0000001A-A366-47E5-9E84-91ECB2DB5FCF}"/>
              </c:ext>
            </c:extLst>
          </c:dPt>
          <c:dPt>
            <c:idx val="23"/>
            <c:bubble3D val="0"/>
            <c:extLst>
              <c:ext xmlns:c16="http://schemas.microsoft.com/office/drawing/2014/chart" uri="{C3380CC4-5D6E-409C-BE32-E72D297353CC}">
                <c16:uniqueId val="{0000001B-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pt idx="13">
                  <c:v>-2.21</c:v>
                </c:pt>
                <c:pt idx="14">
                  <c:v>-2.186203026597644</c:v>
                </c:pt>
                <c:pt idx="15">
                  <c:v>-1.0036059987601598</c:v>
                </c:pt>
                <c:pt idx="16">
                  <c:v>-1.1066026097969472</c:v>
                </c:pt>
                <c:pt idx="17">
                  <c:v>-2.5733606292717925</c:v>
                </c:pt>
                <c:pt idx="18">
                  <c:v>-3.3594703031933904</c:v>
                </c:pt>
                <c:pt idx="19">
                  <c:v>-4.4513455494228911</c:v>
                </c:pt>
                <c:pt idx="20">
                  <c:v>-4.1070252994184875</c:v>
                </c:pt>
                <c:pt idx="21">
                  <c:v>-5.1542343610050834</c:v>
                </c:pt>
                <c:pt idx="22">
                  <c:v>-4.9998719657107777</c:v>
                </c:pt>
                <c:pt idx="23">
                  <c:v>-3.9475198242308385</c:v>
                </c:pt>
                <c:pt idx="24">
                  <c:v>-4.1617663199745252</c:v>
                </c:pt>
              </c:numCache>
            </c:numRef>
          </c:val>
          <c:smooth val="0"/>
          <c:extLst>
            <c:ext xmlns:c16="http://schemas.microsoft.com/office/drawing/2014/chart" uri="{C3380CC4-5D6E-409C-BE32-E72D297353CC}">
              <c16:uniqueId val="{0000001C-A366-47E5-9E84-91ECB2DB5FCF}"/>
            </c:ext>
          </c:extLst>
        </c:ser>
        <c:ser>
          <c:idx val="3"/>
          <c:order val="3"/>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1D-A366-47E5-9E84-91ECB2DB5FCF}"/>
              </c:ext>
            </c:extLst>
          </c:dPt>
          <c:dPt>
            <c:idx val="3"/>
            <c:bubble3D val="0"/>
            <c:extLst>
              <c:ext xmlns:c16="http://schemas.microsoft.com/office/drawing/2014/chart" uri="{C3380CC4-5D6E-409C-BE32-E72D297353CC}">
                <c16:uniqueId val="{0000001E-A366-47E5-9E84-91ECB2DB5FCF}"/>
              </c:ext>
            </c:extLst>
          </c:dPt>
          <c:dPt>
            <c:idx val="5"/>
            <c:bubble3D val="0"/>
            <c:extLst>
              <c:ext xmlns:c16="http://schemas.microsoft.com/office/drawing/2014/chart" uri="{C3380CC4-5D6E-409C-BE32-E72D297353CC}">
                <c16:uniqueId val="{0000001F-A366-47E5-9E84-91ECB2DB5FCF}"/>
              </c:ext>
            </c:extLst>
          </c:dPt>
          <c:dPt>
            <c:idx val="7"/>
            <c:bubble3D val="0"/>
            <c:extLst>
              <c:ext xmlns:c16="http://schemas.microsoft.com/office/drawing/2014/chart" uri="{C3380CC4-5D6E-409C-BE32-E72D297353CC}">
                <c16:uniqueId val="{00000020-A366-47E5-9E84-91ECB2DB5FCF}"/>
              </c:ext>
            </c:extLst>
          </c:dPt>
          <c:dPt>
            <c:idx val="9"/>
            <c:bubble3D val="0"/>
            <c:extLst>
              <c:ext xmlns:c16="http://schemas.microsoft.com/office/drawing/2014/chart" uri="{C3380CC4-5D6E-409C-BE32-E72D297353CC}">
                <c16:uniqueId val="{00000021-A366-47E5-9E84-91ECB2DB5FCF}"/>
              </c:ext>
            </c:extLst>
          </c:dPt>
          <c:dPt>
            <c:idx val="11"/>
            <c:bubble3D val="0"/>
            <c:extLst>
              <c:ext xmlns:c16="http://schemas.microsoft.com/office/drawing/2014/chart" uri="{C3380CC4-5D6E-409C-BE32-E72D297353CC}">
                <c16:uniqueId val="{00000022-A366-47E5-9E84-91ECB2DB5FCF}"/>
              </c:ext>
            </c:extLst>
          </c:dPt>
          <c:dPt>
            <c:idx val="13"/>
            <c:bubble3D val="0"/>
            <c:extLst>
              <c:ext xmlns:c16="http://schemas.microsoft.com/office/drawing/2014/chart" uri="{C3380CC4-5D6E-409C-BE32-E72D297353CC}">
                <c16:uniqueId val="{00000023-A366-47E5-9E84-91ECB2DB5FCF}"/>
              </c:ext>
            </c:extLst>
          </c:dPt>
          <c:dPt>
            <c:idx val="15"/>
            <c:bubble3D val="0"/>
            <c:extLst>
              <c:ext xmlns:c16="http://schemas.microsoft.com/office/drawing/2014/chart" uri="{C3380CC4-5D6E-409C-BE32-E72D297353CC}">
                <c16:uniqueId val="{00000024-A366-47E5-9E84-91ECB2DB5FCF}"/>
              </c:ext>
            </c:extLst>
          </c:dPt>
          <c:dPt>
            <c:idx val="17"/>
            <c:bubble3D val="0"/>
            <c:extLst>
              <c:ext xmlns:c16="http://schemas.microsoft.com/office/drawing/2014/chart" uri="{C3380CC4-5D6E-409C-BE32-E72D297353CC}">
                <c16:uniqueId val="{00000025-A366-47E5-9E84-91ECB2DB5FCF}"/>
              </c:ext>
            </c:extLst>
          </c:dPt>
          <c:dPt>
            <c:idx val="19"/>
            <c:bubble3D val="0"/>
            <c:extLst>
              <c:ext xmlns:c16="http://schemas.microsoft.com/office/drawing/2014/chart" uri="{C3380CC4-5D6E-409C-BE32-E72D297353CC}">
                <c16:uniqueId val="{00000026-A366-47E5-9E84-91ECB2DB5FCF}"/>
              </c:ext>
            </c:extLst>
          </c:dPt>
          <c:dPt>
            <c:idx val="21"/>
            <c:bubble3D val="0"/>
            <c:extLst>
              <c:ext xmlns:c16="http://schemas.microsoft.com/office/drawing/2014/chart" uri="{C3380CC4-5D6E-409C-BE32-E72D297353CC}">
                <c16:uniqueId val="{00000027-A366-47E5-9E84-91ECB2DB5FCF}"/>
              </c:ext>
            </c:extLst>
          </c:dPt>
          <c:dPt>
            <c:idx val="23"/>
            <c:bubble3D val="0"/>
            <c:extLst>
              <c:ext xmlns:c16="http://schemas.microsoft.com/office/drawing/2014/chart" uri="{C3380CC4-5D6E-409C-BE32-E72D297353CC}">
                <c16:uniqueId val="{00000028-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-3.22</c:v>
                </c:pt>
                <c:pt idx="2">
                  <c:v>-2.91</c:v>
                </c:pt>
                <c:pt idx="3">
                  <c:v>4.82</c:v>
                </c:pt>
                <c:pt idx="4">
                  <c:v>2.58</c:v>
                </c:pt>
                <c:pt idx="5">
                  <c:v>3.6</c:v>
                </c:pt>
                <c:pt idx="6">
                  <c:v>4.49</c:v>
                </c:pt>
                <c:pt idx="7">
                  <c:v>3.57</c:v>
                </c:pt>
                <c:pt idx="8">
                  <c:v>7.81</c:v>
                </c:pt>
                <c:pt idx="9">
                  <c:v>9.52</c:v>
                </c:pt>
                <c:pt idx="10">
                  <c:v>6.61</c:v>
                </c:pt>
                <c:pt idx="11">
                  <c:v>6.39</c:v>
                </c:pt>
                <c:pt idx="12">
                  <c:v>4.8600000000000003</c:v>
                </c:pt>
                <c:pt idx="13">
                  <c:v>5.3</c:v>
                </c:pt>
                <c:pt idx="14">
                  <c:v>5.78</c:v>
                </c:pt>
                <c:pt idx="15">
                  <c:v>4.5199999999999996</c:v>
                </c:pt>
                <c:pt idx="16">
                  <c:v>4.74</c:v>
                </c:pt>
                <c:pt idx="17">
                  <c:v>2.48</c:v>
                </c:pt>
                <c:pt idx="18">
                  <c:v>1.71</c:v>
                </c:pt>
                <c:pt idx="19">
                  <c:v>1.23</c:v>
                </c:pt>
                <c:pt idx="20">
                  <c:v>1.06</c:v>
                </c:pt>
                <c:pt idx="21">
                  <c:v>0.64</c:v>
                </c:pt>
                <c:pt idx="22">
                  <c:v>0.68</c:v>
                </c:pt>
                <c:pt idx="23">
                  <c:v>-0.45</c:v>
                </c:pt>
                <c:pt idx="24">
                  <c:v>-0.55000000000000004</c:v>
                </c:pt>
              </c:numCache>
            </c:numRef>
          </c:val>
          <c:smooth val="0"/>
          <c:extLst>
            <c:ext xmlns:c16="http://schemas.microsoft.com/office/drawing/2014/chart" uri="{C3380CC4-5D6E-409C-BE32-E72D297353CC}">
              <c16:uniqueId val="{00000029-A366-47E5-9E84-91ECB2DB5FCF}"/>
            </c:ext>
          </c:extLst>
        </c:ser>
        <c:ser>
          <c:idx val="4"/>
          <c:order val="4"/>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2A-A366-47E5-9E84-91ECB2DB5FCF}"/>
              </c:ext>
            </c:extLst>
          </c:dPt>
          <c:dPt>
            <c:idx val="2"/>
            <c:marker>
              <c:symbol val="circle"/>
              <c:size val="7"/>
            </c:marker>
            <c:bubble3D val="0"/>
            <c:extLst>
              <c:ext xmlns:c16="http://schemas.microsoft.com/office/drawing/2014/chart" uri="{C3380CC4-5D6E-409C-BE32-E72D297353CC}">
                <c16:uniqueId val="{00000036-A366-47E5-9E84-91ECB2DB5FCF}"/>
              </c:ext>
            </c:extLst>
          </c:dPt>
          <c:dPt>
            <c:idx val="3"/>
            <c:marker>
              <c:symbol val="circle"/>
              <c:size val="5"/>
            </c:marker>
            <c:bubble3D val="0"/>
            <c:extLst>
              <c:ext xmlns:c16="http://schemas.microsoft.com/office/drawing/2014/chart" uri="{C3380CC4-5D6E-409C-BE32-E72D297353CC}">
                <c16:uniqueId val="{0000002B-A366-47E5-9E84-91ECB2DB5FCF}"/>
              </c:ext>
            </c:extLst>
          </c:dPt>
          <c:dPt>
            <c:idx val="4"/>
            <c:marker>
              <c:symbol val="circle"/>
              <c:size val="7"/>
            </c:marker>
            <c:bubble3D val="0"/>
            <c:extLst>
              <c:ext xmlns:c16="http://schemas.microsoft.com/office/drawing/2014/chart" uri="{C3380CC4-5D6E-409C-BE32-E72D297353CC}">
                <c16:uniqueId val="{00000032-410A-4613-BA61-0D42D3EB1CF7}"/>
              </c:ext>
            </c:extLst>
          </c:dPt>
          <c:dPt>
            <c:idx val="5"/>
            <c:marker>
              <c:symbol val="circle"/>
              <c:size val="5"/>
            </c:marker>
            <c:bubble3D val="0"/>
            <c:extLst>
              <c:ext xmlns:c16="http://schemas.microsoft.com/office/drawing/2014/chart" uri="{C3380CC4-5D6E-409C-BE32-E72D297353CC}">
                <c16:uniqueId val="{0000002C-A366-47E5-9E84-91ECB2DB5FCF}"/>
              </c:ext>
            </c:extLst>
          </c:dPt>
          <c:dPt>
            <c:idx val="6"/>
            <c:marker>
              <c:symbol val="circle"/>
              <c:size val="7"/>
            </c:marker>
            <c:bubble3D val="0"/>
            <c:extLst>
              <c:ext xmlns:c16="http://schemas.microsoft.com/office/drawing/2014/chart" uri="{C3380CC4-5D6E-409C-BE32-E72D297353CC}">
                <c16:uniqueId val="{00000033-C8D5-45E2-B03E-3912E67668B6}"/>
              </c:ext>
            </c:extLst>
          </c:dPt>
          <c:dPt>
            <c:idx val="7"/>
            <c:marker>
              <c:symbol val="circle"/>
              <c:size val="5"/>
            </c:marker>
            <c:bubble3D val="0"/>
            <c:extLst>
              <c:ext xmlns:c16="http://schemas.microsoft.com/office/drawing/2014/chart" uri="{C3380CC4-5D6E-409C-BE32-E72D297353CC}">
                <c16:uniqueId val="{0000002D-A366-47E5-9E84-91ECB2DB5FCF}"/>
              </c:ext>
            </c:extLst>
          </c:dPt>
          <c:dPt>
            <c:idx val="8"/>
            <c:marker>
              <c:symbol val="circle"/>
              <c:size val="7"/>
            </c:marker>
            <c:bubble3D val="0"/>
            <c:extLst>
              <c:ext xmlns:c16="http://schemas.microsoft.com/office/drawing/2014/chart" uri="{C3380CC4-5D6E-409C-BE32-E72D297353CC}">
                <c16:uniqueId val="{00000034-35C5-4354-AA1C-104BB11B027E}"/>
              </c:ext>
            </c:extLst>
          </c:dPt>
          <c:dPt>
            <c:idx val="9"/>
            <c:marker>
              <c:symbol val="circle"/>
              <c:size val="5"/>
            </c:marker>
            <c:bubble3D val="0"/>
            <c:extLst>
              <c:ext xmlns:c16="http://schemas.microsoft.com/office/drawing/2014/chart" uri="{C3380CC4-5D6E-409C-BE32-E72D297353CC}">
                <c16:uniqueId val="{0000002E-A366-47E5-9E84-91ECB2DB5FCF}"/>
              </c:ext>
            </c:extLst>
          </c:dPt>
          <c:dPt>
            <c:idx val="11"/>
            <c:marker>
              <c:symbol val="circle"/>
              <c:size val="7"/>
            </c:marker>
            <c:bubble3D val="0"/>
            <c:extLst>
              <c:ext xmlns:c16="http://schemas.microsoft.com/office/drawing/2014/chart" uri="{C3380CC4-5D6E-409C-BE32-E72D297353CC}">
                <c16:uniqueId val="{0000002F-A366-47E5-9E84-91ECB2DB5FCF}"/>
              </c:ext>
            </c:extLst>
          </c:dPt>
          <c:dPt>
            <c:idx val="13"/>
            <c:marker>
              <c:symbol val="circle"/>
              <c:size val="7"/>
            </c:marker>
            <c:bubble3D val="0"/>
            <c:extLst>
              <c:ext xmlns:c16="http://schemas.microsoft.com/office/drawing/2014/chart" uri="{C3380CC4-5D6E-409C-BE32-E72D297353CC}">
                <c16:uniqueId val="{00000030-A366-47E5-9E84-91ECB2DB5FCF}"/>
              </c:ext>
            </c:extLst>
          </c:dPt>
          <c:dPt>
            <c:idx val="15"/>
            <c:marker>
              <c:symbol val="circle"/>
              <c:size val="7"/>
            </c:marker>
            <c:bubble3D val="0"/>
            <c:extLst>
              <c:ext xmlns:c16="http://schemas.microsoft.com/office/drawing/2014/chart" uri="{C3380CC4-5D6E-409C-BE32-E72D297353CC}">
                <c16:uniqueId val="{00000031-A366-47E5-9E84-91ECB2DB5FCF}"/>
              </c:ext>
            </c:extLst>
          </c:dPt>
          <c:dPt>
            <c:idx val="17"/>
            <c:marker>
              <c:symbol val="circle"/>
              <c:size val="7"/>
            </c:marker>
            <c:bubble3D val="0"/>
            <c:extLst>
              <c:ext xmlns:c16="http://schemas.microsoft.com/office/drawing/2014/chart" uri="{C3380CC4-5D6E-409C-BE32-E72D297353CC}">
                <c16:uniqueId val="{00000032-A366-47E5-9E84-91ECB2DB5FCF}"/>
              </c:ext>
            </c:extLst>
          </c:dPt>
          <c:dPt>
            <c:idx val="19"/>
            <c:marker>
              <c:symbol val="circle"/>
              <c:size val="7"/>
            </c:marker>
            <c:bubble3D val="0"/>
            <c:extLst>
              <c:ext xmlns:c16="http://schemas.microsoft.com/office/drawing/2014/chart" uri="{C3380CC4-5D6E-409C-BE32-E72D297353CC}">
                <c16:uniqueId val="{00000033-A366-47E5-9E84-91ECB2DB5FCF}"/>
              </c:ext>
            </c:extLst>
          </c:dPt>
          <c:dPt>
            <c:idx val="21"/>
            <c:marker>
              <c:symbol val="circle"/>
              <c:size val="7"/>
            </c:marker>
            <c:bubble3D val="0"/>
            <c:extLst>
              <c:ext xmlns:c16="http://schemas.microsoft.com/office/drawing/2014/chart" uri="{C3380CC4-5D6E-409C-BE32-E72D297353CC}">
                <c16:uniqueId val="{00000034-A366-47E5-9E84-91ECB2DB5FCF}"/>
              </c:ext>
            </c:extLst>
          </c:dPt>
          <c:dPt>
            <c:idx val="23"/>
            <c:marker>
              <c:symbol val="circle"/>
              <c:size val="7"/>
            </c:marker>
            <c:bubble3D val="0"/>
            <c:extLst>
              <c:ext xmlns:c16="http://schemas.microsoft.com/office/drawing/2014/chart" uri="{C3380CC4-5D6E-409C-BE32-E72D297353CC}">
                <c16:uniqueId val="{00000035-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6.95</c:v>
                </c:pt>
                <c:pt idx="2">
                  <c:v>7.16</c:v>
                </c:pt>
                <c:pt idx="3">
                  <c:v>6.54</c:v>
                </c:pt>
                <c:pt idx="4">
                  <c:v>6.23</c:v>
                </c:pt>
                <c:pt idx="5">
                  <c:v>5.77</c:v>
                </c:pt>
                <c:pt idx="6">
                  <c:v>6.05</c:v>
                </c:pt>
                <c:pt idx="7">
                  <c:v>9.4700000000000006</c:v>
                </c:pt>
                <c:pt idx="8">
                  <c:v>8.16</c:v>
                </c:pt>
                <c:pt idx="9">
                  <c:v>6.64</c:v>
                </c:pt>
                <c:pt idx="10">
                  <c:v>8.86</c:v>
                </c:pt>
              </c:numCache>
            </c:numRef>
          </c:val>
          <c:smooth val="0"/>
          <c:extLst>
            <c:ext xmlns:c16="http://schemas.microsoft.com/office/drawing/2014/chart" uri="{C3380CC4-5D6E-409C-BE32-E72D297353CC}">
              <c16:uniqueId val="{00000037-A366-47E5-9E84-91ECB2DB5FCF}"/>
            </c:ext>
          </c:extLst>
        </c:ser>
        <c:dLbls>
          <c:showLegendKey val="0"/>
          <c:showVal val="0"/>
          <c:showCatName val="0"/>
          <c:showSerName val="0"/>
          <c:showPercent val="0"/>
          <c:showBubbleSize val="0"/>
        </c:dLbls>
        <c:marker val="1"/>
        <c:smooth val="0"/>
        <c:axId val="574886312"/>
        <c:axId val="574886704"/>
      </c:lineChart>
      <c:catAx>
        <c:axId val="5748863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sz="700" b="0"/>
            </a:pPr>
            <a:endParaRPr lang="zh-CN"/>
          </a:p>
        </c:txPr>
        <c:crossAx val="574886704"/>
        <c:crosses val="autoZero"/>
        <c:auto val="1"/>
        <c:lblAlgn val="ctr"/>
        <c:lblOffset val="100"/>
        <c:tickLblSkip val="1"/>
        <c:tickMarkSkip val="1"/>
        <c:noMultiLvlLbl val="0"/>
      </c:catAx>
      <c:valAx>
        <c:axId val="574886704"/>
        <c:scaling>
          <c:orientation val="minMax"/>
          <c:max val="20"/>
          <c:min val="-20"/>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574886312"/>
        <c:crosses val="autoZero"/>
        <c:crossBetween val="between"/>
        <c:majorUnit val="4"/>
      </c:valAx>
      <c:spPr>
        <a:noFill/>
        <a:ln w="25409">
          <a:noFill/>
        </a:ln>
      </c:spPr>
    </c:plotArea>
    <c:legend>
      <c:legendPos val="t"/>
      <c:layout>
        <c:manualLayout>
          <c:xMode val="edge"/>
          <c:yMode val="edge"/>
          <c:x val="0.34009480436188216"/>
          <c:y val="1.7556950357722863E-2"/>
          <c:w val="0.3577608978262680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4554791017396478"/>
          <c:h val="0.8135234582738033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829F-4498-950D-2C294369EA00}"/>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829F-4498-950D-2C294369EA00}"/>
              </c:ext>
            </c:extLst>
          </c:dPt>
          <c:dPt>
            <c:idx val="2"/>
            <c:marker>
              <c:symbol val="circle"/>
              <c:size val="10"/>
            </c:marker>
            <c:bubble3D val="0"/>
            <c:extLst>
              <c:ext xmlns:c16="http://schemas.microsoft.com/office/drawing/2014/chart" uri="{C3380CC4-5D6E-409C-BE32-E72D297353CC}">
                <c16:uniqueId val="{00000002-829F-4498-950D-2C294369EA00}"/>
              </c:ext>
            </c:extLst>
          </c:dPt>
          <c:dPt>
            <c:idx val="4"/>
            <c:marker>
              <c:symbol val="circle"/>
              <c:size val="10"/>
            </c:marker>
            <c:bubble3D val="0"/>
            <c:extLst>
              <c:ext xmlns:c16="http://schemas.microsoft.com/office/drawing/2014/chart" uri="{C3380CC4-5D6E-409C-BE32-E72D297353CC}">
                <c16:uniqueId val="{00000003-829F-4498-950D-2C294369EA00}"/>
              </c:ext>
            </c:extLst>
          </c:dPt>
          <c:dPt>
            <c:idx val="6"/>
            <c:marker>
              <c:symbol val="circle"/>
              <c:size val="10"/>
            </c:marker>
            <c:bubble3D val="0"/>
            <c:extLst>
              <c:ext xmlns:c16="http://schemas.microsoft.com/office/drawing/2014/chart" uri="{C3380CC4-5D6E-409C-BE32-E72D297353CC}">
                <c16:uniqueId val="{00000004-829F-4498-950D-2C294369EA00}"/>
              </c:ext>
            </c:extLst>
          </c:dPt>
          <c:dPt>
            <c:idx val="8"/>
            <c:marker>
              <c:symbol val="circle"/>
              <c:size val="10"/>
            </c:marker>
            <c:bubble3D val="0"/>
            <c:extLst>
              <c:ext xmlns:c16="http://schemas.microsoft.com/office/drawing/2014/chart" uri="{C3380CC4-5D6E-409C-BE32-E72D297353CC}">
                <c16:uniqueId val="{00000005-829F-4498-950D-2C294369EA00}"/>
              </c:ext>
            </c:extLst>
          </c:dPt>
          <c:dPt>
            <c:idx val="10"/>
            <c:marker>
              <c:symbol val="circle"/>
              <c:size val="10"/>
            </c:marker>
            <c:bubble3D val="0"/>
            <c:extLst>
              <c:ext xmlns:c16="http://schemas.microsoft.com/office/drawing/2014/chart" uri="{C3380CC4-5D6E-409C-BE32-E72D297353CC}">
                <c16:uniqueId val="{00000006-829F-4498-950D-2C294369EA00}"/>
              </c:ext>
            </c:extLst>
          </c:dPt>
          <c:dPt>
            <c:idx val="12"/>
            <c:marker>
              <c:symbol val="circle"/>
              <c:size val="10"/>
            </c:marker>
            <c:bubble3D val="0"/>
            <c:extLst>
              <c:ext xmlns:c16="http://schemas.microsoft.com/office/drawing/2014/chart" uri="{C3380CC4-5D6E-409C-BE32-E72D297353CC}">
                <c16:uniqueId val="{00000007-829F-4498-950D-2C294369EA00}"/>
              </c:ext>
            </c:extLst>
          </c:dPt>
          <c:dPt>
            <c:idx val="14"/>
            <c:marker>
              <c:symbol val="circle"/>
              <c:size val="10"/>
            </c:marker>
            <c:bubble3D val="0"/>
            <c:extLst>
              <c:ext xmlns:c16="http://schemas.microsoft.com/office/drawing/2014/chart" uri="{C3380CC4-5D6E-409C-BE32-E72D297353CC}">
                <c16:uniqueId val="{00000008-829F-4498-950D-2C294369EA00}"/>
              </c:ext>
            </c:extLst>
          </c:dPt>
          <c:dPt>
            <c:idx val="16"/>
            <c:marker>
              <c:symbol val="circle"/>
              <c:size val="10"/>
            </c:marker>
            <c:bubble3D val="0"/>
            <c:extLst>
              <c:ext xmlns:c16="http://schemas.microsoft.com/office/drawing/2014/chart" uri="{C3380CC4-5D6E-409C-BE32-E72D297353CC}">
                <c16:uniqueId val="{00000009-829F-4498-950D-2C294369EA00}"/>
              </c:ext>
            </c:extLst>
          </c:dPt>
          <c:dPt>
            <c:idx val="18"/>
            <c:marker>
              <c:symbol val="circle"/>
              <c:size val="10"/>
            </c:marker>
            <c:bubble3D val="0"/>
            <c:extLst>
              <c:ext xmlns:c16="http://schemas.microsoft.com/office/drawing/2014/chart" uri="{C3380CC4-5D6E-409C-BE32-E72D297353CC}">
                <c16:uniqueId val="{0000000A-829F-4498-950D-2C294369EA00}"/>
              </c:ext>
            </c:extLst>
          </c:dPt>
          <c:dPt>
            <c:idx val="20"/>
            <c:marker>
              <c:symbol val="circle"/>
              <c:size val="10"/>
            </c:marker>
            <c:bubble3D val="0"/>
            <c:extLst>
              <c:ext xmlns:c16="http://schemas.microsoft.com/office/drawing/2014/chart" uri="{C3380CC4-5D6E-409C-BE32-E72D297353CC}">
                <c16:uniqueId val="{0000000B-829F-4498-950D-2C294369EA00}"/>
              </c:ext>
            </c:extLst>
          </c:dPt>
          <c:dPt>
            <c:idx val="22"/>
            <c:marker>
              <c:symbol val="circle"/>
              <c:size val="10"/>
            </c:marker>
            <c:bubble3D val="0"/>
            <c:extLst>
              <c:ext xmlns:c16="http://schemas.microsoft.com/office/drawing/2014/chart" uri="{C3380CC4-5D6E-409C-BE32-E72D297353CC}">
                <c16:uniqueId val="{0000000C-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829F-4498-950D-2C294369EA00}"/>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829F-4498-950D-2C294369EA00}"/>
              </c:ext>
            </c:extLst>
          </c:dPt>
          <c:dPt>
            <c:idx val="3"/>
            <c:bubble3D val="0"/>
            <c:extLst>
              <c:ext xmlns:c16="http://schemas.microsoft.com/office/drawing/2014/chart" uri="{C3380CC4-5D6E-409C-BE32-E72D297353CC}">
                <c16:uniqueId val="{0000000F-829F-4498-950D-2C294369EA00}"/>
              </c:ext>
            </c:extLst>
          </c:dPt>
          <c:dPt>
            <c:idx val="5"/>
            <c:bubble3D val="0"/>
            <c:extLst>
              <c:ext xmlns:c16="http://schemas.microsoft.com/office/drawing/2014/chart" uri="{C3380CC4-5D6E-409C-BE32-E72D297353CC}">
                <c16:uniqueId val="{00000010-829F-4498-950D-2C294369EA00}"/>
              </c:ext>
            </c:extLst>
          </c:dPt>
          <c:dPt>
            <c:idx val="7"/>
            <c:bubble3D val="0"/>
            <c:extLst>
              <c:ext xmlns:c16="http://schemas.microsoft.com/office/drawing/2014/chart" uri="{C3380CC4-5D6E-409C-BE32-E72D297353CC}">
                <c16:uniqueId val="{00000011-829F-4498-950D-2C294369EA00}"/>
              </c:ext>
            </c:extLst>
          </c:dPt>
          <c:dPt>
            <c:idx val="9"/>
            <c:bubble3D val="0"/>
            <c:extLst>
              <c:ext xmlns:c16="http://schemas.microsoft.com/office/drawing/2014/chart" uri="{C3380CC4-5D6E-409C-BE32-E72D297353CC}">
                <c16:uniqueId val="{00000012-829F-4498-950D-2C294369EA00}"/>
              </c:ext>
            </c:extLst>
          </c:dPt>
          <c:dPt>
            <c:idx val="11"/>
            <c:bubble3D val="0"/>
            <c:extLst>
              <c:ext xmlns:c16="http://schemas.microsoft.com/office/drawing/2014/chart" uri="{C3380CC4-5D6E-409C-BE32-E72D297353CC}">
                <c16:uniqueId val="{00000013-829F-4498-950D-2C294369EA00}"/>
              </c:ext>
            </c:extLst>
          </c:dPt>
          <c:dPt>
            <c:idx val="13"/>
            <c:bubble3D val="0"/>
            <c:extLst>
              <c:ext xmlns:c16="http://schemas.microsoft.com/office/drawing/2014/chart" uri="{C3380CC4-5D6E-409C-BE32-E72D297353CC}">
                <c16:uniqueId val="{00000014-829F-4498-950D-2C294369EA00}"/>
              </c:ext>
            </c:extLst>
          </c:dPt>
          <c:dPt>
            <c:idx val="15"/>
            <c:bubble3D val="0"/>
            <c:extLst>
              <c:ext xmlns:c16="http://schemas.microsoft.com/office/drawing/2014/chart" uri="{C3380CC4-5D6E-409C-BE32-E72D297353CC}">
                <c16:uniqueId val="{00000015-829F-4498-950D-2C294369EA00}"/>
              </c:ext>
            </c:extLst>
          </c:dPt>
          <c:dPt>
            <c:idx val="17"/>
            <c:bubble3D val="0"/>
            <c:extLst>
              <c:ext xmlns:c16="http://schemas.microsoft.com/office/drawing/2014/chart" uri="{C3380CC4-5D6E-409C-BE32-E72D297353CC}">
                <c16:uniqueId val="{00000016-829F-4498-950D-2C294369EA00}"/>
              </c:ext>
            </c:extLst>
          </c:dPt>
          <c:dPt>
            <c:idx val="19"/>
            <c:bubble3D val="0"/>
            <c:extLst>
              <c:ext xmlns:c16="http://schemas.microsoft.com/office/drawing/2014/chart" uri="{C3380CC4-5D6E-409C-BE32-E72D297353CC}">
                <c16:uniqueId val="{00000017-829F-4498-950D-2C294369EA00}"/>
              </c:ext>
            </c:extLst>
          </c:dPt>
          <c:dPt>
            <c:idx val="21"/>
            <c:bubble3D val="0"/>
            <c:extLst>
              <c:ext xmlns:c16="http://schemas.microsoft.com/office/drawing/2014/chart" uri="{C3380CC4-5D6E-409C-BE32-E72D297353CC}">
                <c16:uniqueId val="{00000018-829F-4498-950D-2C294369EA00}"/>
              </c:ext>
            </c:extLst>
          </c:dPt>
          <c:dPt>
            <c:idx val="23"/>
            <c:bubble3D val="0"/>
            <c:extLst>
              <c:ext xmlns:c16="http://schemas.microsoft.com/office/drawing/2014/chart" uri="{C3380CC4-5D6E-409C-BE32-E72D297353CC}">
                <c16:uniqueId val="{00000019-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extLst>
            <c:ext xmlns:c16="http://schemas.microsoft.com/office/drawing/2014/chart" uri="{C3380CC4-5D6E-409C-BE32-E72D297353CC}">
              <c16:uniqueId val="{0000001A-829F-4498-950D-2C294369EA00}"/>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829F-4498-950D-2C294369EA00}"/>
              </c:ext>
            </c:extLst>
          </c:dPt>
          <c:dPt>
            <c:idx val="3"/>
            <c:bubble3D val="0"/>
            <c:extLst>
              <c:ext xmlns:c16="http://schemas.microsoft.com/office/drawing/2014/chart" uri="{C3380CC4-5D6E-409C-BE32-E72D297353CC}">
                <c16:uniqueId val="{0000001C-829F-4498-950D-2C294369EA00}"/>
              </c:ext>
            </c:extLst>
          </c:dPt>
          <c:dPt>
            <c:idx val="5"/>
            <c:bubble3D val="0"/>
            <c:extLst>
              <c:ext xmlns:c16="http://schemas.microsoft.com/office/drawing/2014/chart" uri="{C3380CC4-5D6E-409C-BE32-E72D297353CC}">
                <c16:uniqueId val="{0000001D-829F-4498-950D-2C294369EA00}"/>
              </c:ext>
            </c:extLst>
          </c:dPt>
          <c:dPt>
            <c:idx val="7"/>
            <c:bubble3D val="0"/>
            <c:extLst>
              <c:ext xmlns:c16="http://schemas.microsoft.com/office/drawing/2014/chart" uri="{C3380CC4-5D6E-409C-BE32-E72D297353CC}">
                <c16:uniqueId val="{0000001E-829F-4498-950D-2C294369EA00}"/>
              </c:ext>
            </c:extLst>
          </c:dPt>
          <c:dPt>
            <c:idx val="9"/>
            <c:bubble3D val="0"/>
            <c:extLst>
              <c:ext xmlns:c16="http://schemas.microsoft.com/office/drawing/2014/chart" uri="{C3380CC4-5D6E-409C-BE32-E72D297353CC}">
                <c16:uniqueId val="{0000001F-829F-4498-950D-2C294369EA00}"/>
              </c:ext>
            </c:extLst>
          </c:dPt>
          <c:dPt>
            <c:idx val="11"/>
            <c:bubble3D val="0"/>
            <c:extLst>
              <c:ext xmlns:c16="http://schemas.microsoft.com/office/drawing/2014/chart" uri="{C3380CC4-5D6E-409C-BE32-E72D297353CC}">
                <c16:uniqueId val="{00000020-829F-4498-950D-2C294369EA00}"/>
              </c:ext>
            </c:extLst>
          </c:dPt>
          <c:dPt>
            <c:idx val="13"/>
            <c:bubble3D val="0"/>
            <c:extLst>
              <c:ext xmlns:c16="http://schemas.microsoft.com/office/drawing/2014/chart" uri="{C3380CC4-5D6E-409C-BE32-E72D297353CC}">
                <c16:uniqueId val="{00000021-829F-4498-950D-2C294369EA00}"/>
              </c:ext>
            </c:extLst>
          </c:dPt>
          <c:dPt>
            <c:idx val="15"/>
            <c:bubble3D val="0"/>
            <c:extLst>
              <c:ext xmlns:c16="http://schemas.microsoft.com/office/drawing/2014/chart" uri="{C3380CC4-5D6E-409C-BE32-E72D297353CC}">
                <c16:uniqueId val="{00000022-829F-4498-950D-2C294369EA00}"/>
              </c:ext>
            </c:extLst>
          </c:dPt>
          <c:dPt>
            <c:idx val="17"/>
            <c:bubble3D val="0"/>
            <c:extLst>
              <c:ext xmlns:c16="http://schemas.microsoft.com/office/drawing/2014/chart" uri="{C3380CC4-5D6E-409C-BE32-E72D297353CC}">
                <c16:uniqueId val="{00000023-829F-4498-950D-2C294369EA00}"/>
              </c:ext>
            </c:extLst>
          </c:dPt>
          <c:dPt>
            <c:idx val="19"/>
            <c:bubble3D val="0"/>
            <c:extLst>
              <c:ext xmlns:c16="http://schemas.microsoft.com/office/drawing/2014/chart" uri="{C3380CC4-5D6E-409C-BE32-E72D297353CC}">
                <c16:uniqueId val="{00000024-829F-4498-950D-2C294369EA00}"/>
              </c:ext>
            </c:extLst>
          </c:dPt>
          <c:dPt>
            <c:idx val="21"/>
            <c:bubble3D val="0"/>
            <c:extLst>
              <c:ext xmlns:c16="http://schemas.microsoft.com/office/drawing/2014/chart" uri="{C3380CC4-5D6E-409C-BE32-E72D297353CC}">
                <c16:uniqueId val="{00000025-829F-4498-950D-2C294369EA00}"/>
              </c:ext>
            </c:extLst>
          </c:dPt>
          <c:dPt>
            <c:idx val="23"/>
            <c:bubble3D val="0"/>
            <c:extLst>
              <c:ext xmlns:c16="http://schemas.microsoft.com/office/drawing/2014/chart" uri="{C3380CC4-5D6E-409C-BE32-E72D297353CC}">
                <c16:uniqueId val="{00000026-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pt idx="13">
                  <c:v>-1.58</c:v>
                </c:pt>
                <c:pt idx="14">
                  <c:v>-1.92230051610498</c:v>
                </c:pt>
                <c:pt idx="15">
                  <c:v>-0.95208872027677804</c:v>
                </c:pt>
                <c:pt idx="16">
                  <c:v>-1.4628451607507142</c:v>
                </c:pt>
                <c:pt idx="17">
                  <c:v>-1.4191470291804786</c:v>
                </c:pt>
                <c:pt idx="18">
                  <c:v>-2.4864885260886482</c:v>
                </c:pt>
                <c:pt idx="19">
                  <c:v>-3.0622576868574169</c:v>
                </c:pt>
                <c:pt idx="20">
                  <c:v>-3.2620724685239355</c:v>
                </c:pt>
                <c:pt idx="21">
                  <c:v>-1.8183454071732497</c:v>
                </c:pt>
                <c:pt idx="22">
                  <c:v>-0.82201917576419925</c:v>
                </c:pt>
                <c:pt idx="23">
                  <c:v>-0.29514596067585774</c:v>
                </c:pt>
                <c:pt idx="24">
                  <c:v>-0.2935922889542808</c:v>
                </c:pt>
              </c:numCache>
            </c:numRef>
          </c:val>
          <c:smooth val="0"/>
          <c:extLst>
            <c:ext xmlns:c16="http://schemas.microsoft.com/office/drawing/2014/chart" uri="{C3380CC4-5D6E-409C-BE32-E72D297353CC}">
              <c16:uniqueId val="{00000027-829F-4498-950D-2C294369EA00}"/>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829F-4498-950D-2C294369EA00}"/>
              </c:ext>
            </c:extLst>
          </c:dPt>
          <c:dPt>
            <c:idx val="3"/>
            <c:bubble3D val="0"/>
            <c:extLst>
              <c:ext xmlns:c16="http://schemas.microsoft.com/office/drawing/2014/chart" uri="{C3380CC4-5D6E-409C-BE32-E72D297353CC}">
                <c16:uniqueId val="{00000029-829F-4498-950D-2C294369EA00}"/>
              </c:ext>
            </c:extLst>
          </c:dPt>
          <c:dPt>
            <c:idx val="5"/>
            <c:bubble3D val="0"/>
            <c:extLst>
              <c:ext xmlns:c16="http://schemas.microsoft.com/office/drawing/2014/chart" uri="{C3380CC4-5D6E-409C-BE32-E72D297353CC}">
                <c16:uniqueId val="{0000002A-829F-4498-950D-2C294369EA00}"/>
              </c:ext>
            </c:extLst>
          </c:dPt>
          <c:dPt>
            <c:idx val="7"/>
            <c:bubble3D val="0"/>
            <c:extLst>
              <c:ext xmlns:c16="http://schemas.microsoft.com/office/drawing/2014/chart" uri="{C3380CC4-5D6E-409C-BE32-E72D297353CC}">
                <c16:uniqueId val="{0000002B-829F-4498-950D-2C294369EA00}"/>
              </c:ext>
            </c:extLst>
          </c:dPt>
          <c:dPt>
            <c:idx val="9"/>
            <c:bubble3D val="0"/>
            <c:extLst>
              <c:ext xmlns:c16="http://schemas.microsoft.com/office/drawing/2014/chart" uri="{C3380CC4-5D6E-409C-BE32-E72D297353CC}">
                <c16:uniqueId val="{0000002C-829F-4498-950D-2C294369EA00}"/>
              </c:ext>
            </c:extLst>
          </c:dPt>
          <c:dPt>
            <c:idx val="11"/>
            <c:bubble3D val="0"/>
            <c:extLst>
              <c:ext xmlns:c16="http://schemas.microsoft.com/office/drawing/2014/chart" uri="{C3380CC4-5D6E-409C-BE32-E72D297353CC}">
                <c16:uniqueId val="{0000002D-829F-4498-950D-2C294369EA00}"/>
              </c:ext>
            </c:extLst>
          </c:dPt>
          <c:dPt>
            <c:idx val="13"/>
            <c:bubble3D val="0"/>
            <c:extLst>
              <c:ext xmlns:c16="http://schemas.microsoft.com/office/drawing/2014/chart" uri="{C3380CC4-5D6E-409C-BE32-E72D297353CC}">
                <c16:uniqueId val="{0000002E-829F-4498-950D-2C294369EA00}"/>
              </c:ext>
            </c:extLst>
          </c:dPt>
          <c:dPt>
            <c:idx val="15"/>
            <c:bubble3D val="0"/>
            <c:extLst>
              <c:ext xmlns:c16="http://schemas.microsoft.com/office/drawing/2014/chart" uri="{C3380CC4-5D6E-409C-BE32-E72D297353CC}">
                <c16:uniqueId val="{0000002F-829F-4498-950D-2C294369EA00}"/>
              </c:ext>
            </c:extLst>
          </c:dPt>
          <c:dPt>
            <c:idx val="17"/>
            <c:bubble3D val="0"/>
            <c:extLst>
              <c:ext xmlns:c16="http://schemas.microsoft.com/office/drawing/2014/chart" uri="{C3380CC4-5D6E-409C-BE32-E72D297353CC}">
                <c16:uniqueId val="{00000030-829F-4498-950D-2C294369EA00}"/>
              </c:ext>
            </c:extLst>
          </c:dPt>
          <c:dPt>
            <c:idx val="19"/>
            <c:bubble3D val="0"/>
            <c:extLst>
              <c:ext xmlns:c16="http://schemas.microsoft.com/office/drawing/2014/chart" uri="{C3380CC4-5D6E-409C-BE32-E72D297353CC}">
                <c16:uniqueId val="{00000031-829F-4498-950D-2C294369EA00}"/>
              </c:ext>
            </c:extLst>
          </c:dPt>
          <c:dPt>
            <c:idx val="21"/>
            <c:bubble3D val="0"/>
            <c:extLst>
              <c:ext xmlns:c16="http://schemas.microsoft.com/office/drawing/2014/chart" uri="{C3380CC4-5D6E-409C-BE32-E72D297353CC}">
                <c16:uniqueId val="{00000032-829F-4498-950D-2C294369EA00}"/>
              </c:ext>
            </c:extLst>
          </c:dPt>
          <c:dPt>
            <c:idx val="23"/>
            <c:bubble3D val="0"/>
            <c:extLst>
              <c:ext xmlns:c16="http://schemas.microsoft.com/office/drawing/2014/chart" uri="{C3380CC4-5D6E-409C-BE32-E72D297353CC}">
                <c16:uniqueId val="{00000033-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-0.78</c:v>
                </c:pt>
                <c:pt idx="2">
                  <c:v>-2.97</c:v>
                </c:pt>
                <c:pt idx="3">
                  <c:v>1.1299999999999999</c:v>
                </c:pt>
                <c:pt idx="4">
                  <c:v>-0.35</c:v>
                </c:pt>
                <c:pt idx="5">
                  <c:v>-0.24</c:v>
                </c:pt>
                <c:pt idx="6">
                  <c:v>-0.31</c:v>
                </c:pt>
                <c:pt idx="7">
                  <c:v>-1.52</c:v>
                </c:pt>
                <c:pt idx="8">
                  <c:v>-0.57999999999999996</c:v>
                </c:pt>
                <c:pt idx="9">
                  <c:v>2.27</c:v>
                </c:pt>
                <c:pt idx="10">
                  <c:v>-0.57999999999999996</c:v>
                </c:pt>
                <c:pt idx="11">
                  <c:v>-0.53</c:v>
                </c:pt>
                <c:pt idx="12">
                  <c:v>-1.33</c:v>
                </c:pt>
                <c:pt idx="13">
                  <c:v>-0.95</c:v>
                </c:pt>
                <c:pt idx="14">
                  <c:v>-1.17</c:v>
                </c:pt>
                <c:pt idx="15">
                  <c:v>-1.6</c:v>
                </c:pt>
                <c:pt idx="16">
                  <c:v>-1.65</c:v>
                </c:pt>
                <c:pt idx="17">
                  <c:v>-2.12</c:v>
                </c:pt>
                <c:pt idx="18">
                  <c:v>-2.11</c:v>
                </c:pt>
                <c:pt idx="19">
                  <c:v>-1.96</c:v>
                </c:pt>
                <c:pt idx="20">
                  <c:v>-1.77</c:v>
                </c:pt>
                <c:pt idx="21">
                  <c:v>-2.19</c:v>
                </c:pt>
                <c:pt idx="22">
                  <c:v>-2.19</c:v>
                </c:pt>
                <c:pt idx="23">
                  <c:v>-2.33</c:v>
                </c:pt>
                <c:pt idx="24">
                  <c:v>-2.5099999999999998</c:v>
                </c:pt>
              </c:numCache>
            </c:numRef>
          </c:val>
          <c:smooth val="0"/>
          <c:extLst>
            <c:ext xmlns:c16="http://schemas.microsoft.com/office/drawing/2014/chart" uri="{C3380CC4-5D6E-409C-BE32-E72D297353CC}">
              <c16:uniqueId val="{00000034-829F-4498-950D-2C294369EA00}"/>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829F-4498-950D-2C294369EA00}"/>
              </c:ext>
            </c:extLst>
          </c:dPt>
          <c:dPt>
            <c:idx val="2"/>
            <c:marker>
              <c:symbol val="circle"/>
              <c:size val="7"/>
            </c:marker>
            <c:bubble3D val="0"/>
            <c:extLst>
              <c:ext xmlns:c16="http://schemas.microsoft.com/office/drawing/2014/chart" uri="{C3380CC4-5D6E-409C-BE32-E72D297353CC}">
                <c16:uniqueId val="{0000003B-46F7-4BC1-8FCA-10221130EC89}"/>
              </c:ext>
            </c:extLst>
          </c:dPt>
          <c:dPt>
            <c:idx val="3"/>
            <c:marker>
              <c:symbol val="circle"/>
              <c:size val="5"/>
            </c:marker>
            <c:bubble3D val="0"/>
            <c:extLst>
              <c:ext xmlns:c16="http://schemas.microsoft.com/office/drawing/2014/chart" uri="{C3380CC4-5D6E-409C-BE32-E72D297353CC}">
                <c16:uniqueId val="{00000036-829F-4498-950D-2C294369EA00}"/>
              </c:ext>
            </c:extLst>
          </c:dPt>
          <c:dPt>
            <c:idx val="4"/>
            <c:marker>
              <c:symbol val="circle"/>
              <c:size val="7"/>
            </c:marker>
            <c:bubble3D val="0"/>
            <c:extLst>
              <c:ext xmlns:c16="http://schemas.microsoft.com/office/drawing/2014/chart" uri="{C3380CC4-5D6E-409C-BE32-E72D297353CC}">
                <c16:uniqueId val="{0000003C-93C8-4264-9B87-AEFA8C8BB538}"/>
              </c:ext>
            </c:extLst>
          </c:dPt>
          <c:dPt>
            <c:idx val="5"/>
            <c:marker>
              <c:symbol val="circle"/>
              <c:size val="5"/>
            </c:marker>
            <c:bubble3D val="0"/>
            <c:extLst>
              <c:ext xmlns:c16="http://schemas.microsoft.com/office/drawing/2014/chart" uri="{C3380CC4-5D6E-409C-BE32-E72D297353CC}">
                <c16:uniqueId val="{00000037-829F-4498-950D-2C294369EA00}"/>
              </c:ext>
            </c:extLst>
          </c:dPt>
          <c:dPt>
            <c:idx val="6"/>
            <c:marker>
              <c:symbol val="circle"/>
              <c:size val="7"/>
            </c:marker>
            <c:bubble3D val="0"/>
            <c:extLst>
              <c:ext xmlns:c16="http://schemas.microsoft.com/office/drawing/2014/chart" uri="{C3380CC4-5D6E-409C-BE32-E72D297353CC}">
                <c16:uniqueId val="{0000003D-F8B3-4B66-B465-1E1BC115D11D}"/>
              </c:ext>
            </c:extLst>
          </c:dPt>
          <c:dPt>
            <c:idx val="7"/>
            <c:marker>
              <c:symbol val="circle"/>
              <c:size val="5"/>
            </c:marker>
            <c:bubble3D val="0"/>
            <c:extLst>
              <c:ext xmlns:c16="http://schemas.microsoft.com/office/drawing/2014/chart" uri="{C3380CC4-5D6E-409C-BE32-E72D297353CC}">
                <c16:uniqueId val="{00000038-829F-4498-950D-2C294369EA00}"/>
              </c:ext>
            </c:extLst>
          </c:dPt>
          <c:dPt>
            <c:idx val="8"/>
            <c:marker>
              <c:symbol val="circle"/>
              <c:size val="7"/>
            </c:marker>
            <c:bubble3D val="0"/>
            <c:extLst>
              <c:ext xmlns:c16="http://schemas.microsoft.com/office/drawing/2014/chart" uri="{C3380CC4-5D6E-409C-BE32-E72D297353CC}">
                <c16:uniqueId val="{0000003E-B9DE-4009-AC43-533B417D190E}"/>
              </c:ext>
            </c:extLst>
          </c:dPt>
          <c:dPt>
            <c:idx val="9"/>
            <c:marker>
              <c:symbol val="circle"/>
              <c:size val="5"/>
            </c:marker>
            <c:bubble3D val="0"/>
            <c:extLst>
              <c:ext xmlns:c16="http://schemas.microsoft.com/office/drawing/2014/chart" uri="{C3380CC4-5D6E-409C-BE32-E72D297353CC}">
                <c16:uniqueId val="{00000039-829F-4498-950D-2C294369EA00}"/>
              </c:ext>
            </c:extLst>
          </c:dPt>
          <c:dPt>
            <c:idx val="11"/>
            <c:marker>
              <c:symbol val="circle"/>
              <c:size val="7"/>
            </c:marker>
            <c:bubble3D val="0"/>
            <c:extLst>
              <c:ext xmlns:c16="http://schemas.microsoft.com/office/drawing/2014/chart" uri="{C3380CC4-5D6E-409C-BE32-E72D297353CC}">
                <c16:uniqueId val="{0000003A-829F-4498-950D-2C294369EA00}"/>
              </c:ext>
            </c:extLst>
          </c:dPt>
          <c:dPt>
            <c:idx val="13"/>
            <c:marker>
              <c:symbol val="circle"/>
              <c:size val="7"/>
            </c:marker>
            <c:bubble3D val="0"/>
            <c:extLst>
              <c:ext xmlns:c16="http://schemas.microsoft.com/office/drawing/2014/chart" uri="{C3380CC4-5D6E-409C-BE32-E72D297353CC}">
                <c16:uniqueId val="{0000003B-829F-4498-950D-2C294369EA00}"/>
              </c:ext>
            </c:extLst>
          </c:dPt>
          <c:dPt>
            <c:idx val="17"/>
            <c:marker>
              <c:symbol val="circle"/>
              <c:size val="7"/>
            </c:marker>
            <c:bubble3D val="0"/>
            <c:extLst>
              <c:ext xmlns:c16="http://schemas.microsoft.com/office/drawing/2014/chart" uri="{C3380CC4-5D6E-409C-BE32-E72D297353CC}">
                <c16:uniqueId val="{00000037-BACA-4559-B463-AE0B28E02351}"/>
              </c:ext>
            </c:extLst>
          </c:dPt>
          <c:dPt>
            <c:idx val="19"/>
            <c:marker>
              <c:symbol val="circle"/>
              <c:size val="7"/>
            </c:marker>
            <c:bubble3D val="0"/>
            <c:extLst>
              <c:ext xmlns:c16="http://schemas.microsoft.com/office/drawing/2014/chart" uri="{C3380CC4-5D6E-409C-BE32-E72D297353CC}">
                <c16:uniqueId val="{00000038-802A-4A9D-BFB5-40DE73821A13}"/>
              </c:ext>
            </c:extLst>
          </c:dPt>
          <c:dPt>
            <c:idx val="21"/>
            <c:marker>
              <c:symbol val="circle"/>
              <c:size val="7"/>
            </c:marker>
            <c:bubble3D val="0"/>
            <c:extLst>
              <c:ext xmlns:c16="http://schemas.microsoft.com/office/drawing/2014/chart" uri="{C3380CC4-5D6E-409C-BE32-E72D297353CC}">
                <c16:uniqueId val="{00000039-76A7-488A-ACC5-CF9BC3E9A054}"/>
              </c:ext>
            </c:extLst>
          </c:dPt>
          <c:dPt>
            <c:idx val="23"/>
            <c:marker>
              <c:symbol val="circle"/>
              <c:size val="7"/>
            </c:marker>
            <c:bubble3D val="0"/>
            <c:extLst>
              <c:ext xmlns:c16="http://schemas.microsoft.com/office/drawing/2014/chart" uri="{C3380CC4-5D6E-409C-BE32-E72D297353CC}">
                <c16:uniqueId val="{0000003A-D30A-4EC5-BD90-C48DA8895391}"/>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-0.12</c:v>
                </c:pt>
                <c:pt idx="2">
                  <c:v>0.34</c:v>
                </c:pt>
                <c:pt idx="3">
                  <c:v>-0.73</c:v>
                </c:pt>
                <c:pt idx="4">
                  <c:v>0.12</c:v>
                </c:pt>
                <c:pt idx="5">
                  <c:v>-0.45</c:v>
                </c:pt>
                <c:pt idx="6">
                  <c:v>-0.48</c:v>
                </c:pt>
                <c:pt idx="7">
                  <c:v>2.7</c:v>
                </c:pt>
                <c:pt idx="8">
                  <c:v>2.2999999999999998</c:v>
                </c:pt>
                <c:pt idx="9">
                  <c:v>1.98</c:v>
                </c:pt>
                <c:pt idx="10">
                  <c:v>2.76</c:v>
                </c:pt>
              </c:numCache>
            </c:numRef>
          </c:val>
          <c:smooth val="0"/>
          <c:extLst>
            <c:ext xmlns:c16="http://schemas.microsoft.com/office/drawing/2014/chart" uri="{C3380CC4-5D6E-409C-BE32-E72D297353CC}">
              <c16:uniqueId val="{0000003F-829F-4498-950D-2C294369EA00}"/>
            </c:ext>
          </c:extLst>
        </c:ser>
        <c:dLbls>
          <c:showLegendKey val="0"/>
          <c:showVal val="0"/>
          <c:showCatName val="0"/>
          <c:showSerName val="0"/>
          <c:showPercent val="0"/>
          <c:showBubbleSize val="0"/>
        </c:dLbls>
        <c:marker val="1"/>
        <c:smooth val="0"/>
        <c:axId val="434299080"/>
        <c:axId val="434293592"/>
      </c:lineChart>
      <c:catAx>
        <c:axId val="43429908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434293592"/>
        <c:crosses val="autoZero"/>
        <c:auto val="1"/>
        <c:lblAlgn val="ctr"/>
        <c:lblOffset val="100"/>
        <c:tickLblSkip val="1"/>
        <c:tickMarkSkip val="1"/>
        <c:noMultiLvlLbl val="0"/>
      </c:catAx>
      <c:valAx>
        <c:axId val="43429359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9080"/>
        <c:crosses val="autoZero"/>
        <c:crossBetween val="between"/>
        <c:majorUnit val="4"/>
      </c:valAx>
      <c:spPr>
        <a:noFill/>
        <a:ln w="25400">
          <a:noFill/>
        </a:ln>
      </c:spPr>
    </c:plotArea>
    <c:legend>
      <c:legendPos val="t"/>
      <c:layout>
        <c:manualLayout>
          <c:xMode val="edge"/>
          <c:yMode val="edge"/>
          <c:x val="0.33918745416232443"/>
          <c:y val="1.7521470699824095E-2"/>
          <c:w val="0.35626786623179124"/>
          <c:h val="6.50291449660262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2.8388457521005883E-2"/>
          <c:w val="0.93626284597595044"/>
          <c:h val="0.861687563087996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E26E-4606-8EAF-EEC02274448A}"/>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E26E-4606-8EAF-EEC02274448A}"/>
              </c:ext>
            </c:extLst>
          </c:dPt>
          <c:dPt>
            <c:idx val="3"/>
            <c:marker>
              <c:symbol val="circle"/>
              <c:size val="7"/>
            </c:marker>
            <c:bubble3D val="0"/>
            <c:extLst>
              <c:ext xmlns:c16="http://schemas.microsoft.com/office/drawing/2014/chart" uri="{C3380CC4-5D6E-409C-BE32-E72D297353CC}">
                <c16:uniqueId val="{00000002-E26E-4606-8EAF-EEC02274448A}"/>
              </c:ext>
            </c:extLst>
          </c:dPt>
          <c:dPt>
            <c:idx val="5"/>
            <c:marker>
              <c:symbol val="circle"/>
              <c:size val="7"/>
            </c:marker>
            <c:bubble3D val="0"/>
            <c:extLst>
              <c:ext xmlns:c16="http://schemas.microsoft.com/office/drawing/2014/chart" uri="{C3380CC4-5D6E-409C-BE32-E72D297353CC}">
                <c16:uniqueId val="{00000003-E26E-4606-8EAF-EEC02274448A}"/>
              </c:ext>
            </c:extLst>
          </c:dPt>
          <c:dPt>
            <c:idx val="7"/>
            <c:marker>
              <c:symbol val="circle"/>
              <c:size val="7"/>
            </c:marker>
            <c:bubble3D val="0"/>
            <c:extLst>
              <c:ext xmlns:c16="http://schemas.microsoft.com/office/drawing/2014/chart" uri="{C3380CC4-5D6E-409C-BE32-E72D297353CC}">
                <c16:uniqueId val="{00000004-E26E-4606-8EAF-EEC02274448A}"/>
              </c:ext>
            </c:extLst>
          </c:dPt>
          <c:dPt>
            <c:idx val="9"/>
            <c:marker>
              <c:symbol val="circle"/>
              <c:size val="7"/>
            </c:marker>
            <c:bubble3D val="0"/>
            <c:extLst>
              <c:ext xmlns:c16="http://schemas.microsoft.com/office/drawing/2014/chart" uri="{C3380CC4-5D6E-409C-BE32-E72D297353CC}">
                <c16:uniqueId val="{00000005-E26E-4606-8EAF-EEC02274448A}"/>
              </c:ext>
            </c:extLst>
          </c:dPt>
          <c:dPt>
            <c:idx val="11"/>
            <c:marker>
              <c:symbol val="circle"/>
              <c:size val="7"/>
            </c:marker>
            <c:bubble3D val="0"/>
            <c:extLst>
              <c:ext xmlns:c16="http://schemas.microsoft.com/office/drawing/2014/chart" uri="{C3380CC4-5D6E-409C-BE32-E72D297353CC}">
                <c16:uniqueId val="{00000006-E26E-4606-8EAF-EEC02274448A}"/>
              </c:ext>
            </c:extLst>
          </c:dPt>
          <c:dPt>
            <c:idx val="13"/>
            <c:marker>
              <c:symbol val="circle"/>
              <c:size val="7"/>
            </c:marker>
            <c:bubble3D val="0"/>
            <c:extLst>
              <c:ext xmlns:c16="http://schemas.microsoft.com/office/drawing/2014/chart" uri="{C3380CC4-5D6E-409C-BE32-E72D297353CC}">
                <c16:uniqueId val="{00000007-E26E-4606-8EAF-EEC02274448A}"/>
              </c:ext>
            </c:extLst>
          </c:dPt>
          <c:dPt>
            <c:idx val="15"/>
            <c:marker>
              <c:symbol val="circle"/>
              <c:size val="7"/>
            </c:marker>
            <c:bubble3D val="0"/>
            <c:extLst>
              <c:ext xmlns:c16="http://schemas.microsoft.com/office/drawing/2014/chart" uri="{C3380CC4-5D6E-409C-BE32-E72D297353CC}">
                <c16:uniqueId val="{00000008-E26E-4606-8EAF-EEC02274448A}"/>
              </c:ext>
            </c:extLst>
          </c:dPt>
          <c:dPt>
            <c:idx val="17"/>
            <c:marker>
              <c:symbol val="circle"/>
              <c:size val="7"/>
            </c:marker>
            <c:bubble3D val="0"/>
            <c:extLst>
              <c:ext xmlns:c16="http://schemas.microsoft.com/office/drawing/2014/chart" uri="{C3380CC4-5D6E-409C-BE32-E72D297353CC}">
                <c16:uniqueId val="{00000009-E26E-4606-8EAF-EEC02274448A}"/>
              </c:ext>
            </c:extLst>
          </c:dPt>
          <c:dPt>
            <c:idx val="19"/>
            <c:marker>
              <c:symbol val="circle"/>
              <c:size val="7"/>
            </c:marker>
            <c:bubble3D val="0"/>
            <c:extLst>
              <c:ext xmlns:c16="http://schemas.microsoft.com/office/drawing/2014/chart" uri="{C3380CC4-5D6E-409C-BE32-E72D297353CC}">
                <c16:uniqueId val="{0000000A-E26E-4606-8EAF-EEC02274448A}"/>
              </c:ext>
            </c:extLst>
          </c:dPt>
          <c:dPt>
            <c:idx val="21"/>
            <c:marker>
              <c:symbol val="circle"/>
              <c:size val="7"/>
            </c:marker>
            <c:bubble3D val="0"/>
            <c:extLst>
              <c:ext xmlns:c16="http://schemas.microsoft.com/office/drawing/2014/chart" uri="{C3380CC4-5D6E-409C-BE32-E72D297353CC}">
                <c16:uniqueId val="{0000000B-E26E-4606-8EAF-EEC02274448A}"/>
              </c:ext>
            </c:extLst>
          </c:dPt>
          <c:dPt>
            <c:idx val="23"/>
            <c:marker>
              <c:symbol val="circle"/>
              <c:size val="7"/>
            </c:marker>
            <c:bubble3D val="0"/>
            <c:extLst>
              <c:ext xmlns:c16="http://schemas.microsoft.com/office/drawing/2014/chart" uri="{C3380CC4-5D6E-409C-BE32-E72D297353CC}">
                <c16:uniqueId val="{0000000C-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E26E-4606-8EAF-EEC02274448A}"/>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E26E-4606-8EAF-EEC02274448A}"/>
              </c:ext>
            </c:extLst>
          </c:dPt>
          <c:dPt>
            <c:idx val="3"/>
            <c:bubble3D val="0"/>
            <c:extLst>
              <c:ext xmlns:c16="http://schemas.microsoft.com/office/drawing/2014/chart" uri="{C3380CC4-5D6E-409C-BE32-E72D297353CC}">
                <c16:uniqueId val="{0000000F-E26E-4606-8EAF-EEC02274448A}"/>
              </c:ext>
            </c:extLst>
          </c:dPt>
          <c:dPt>
            <c:idx val="5"/>
            <c:bubble3D val="0"/>
            <c:extLst>
              <c:ext xmlns:c16="http://schemas.microsoft.com/office/drawing/2014/chart" uri="{C3380CC4-5D6E-409C-BE32-E72D297353CC}">
                <c16:uniqueId val="{00000010-E26E-4606-8EAF-EEC02274448A}"/>
              </c:ext>
            </c:extLst>
          </c:dPt>
          <c:dPt>
            <c:idx val="7"/>
            <c:bubble3D val="0"/>
            <c:extLst>
              <c:ext xmlns:c16="http://schemas.microsoft.com/office/drawing/2014/chart" uri="{C3380CC4-5D6E-409C-BE32-E72D297353CC}">
                <c16:uniqueId val="{00000011-E26E-4606-8EAF-EEC02274448A}"/>
              </c:ext>
            </c:extLst>
          </c:dPt>
          <c:dPt>
            <c:idx val="9"/>
            <c:bubble3D val="0"/>
            <c:extLst>
              <c:ext xmlns:c16="http://schemas.microsoft.com/office/drawing/2014/chart" uri="{C3380CC4-5D6E-409C-BE32-E72D297353CC}">
                <c16:uniqueId val="{00000012-E26E-4606-8EAF-EEC02274448A}"/>
              </c:ext>
            </c:extLst>
          </c:dPt>
          <c:dPt>
            <c:idx val="11"/>
            <c:bubble3D val="0"/>
            <c:extLst>
              <c:ext xmlns:c16="http://schemas.microsoft.com/office/drawing/2014/chart" uri="{C3380CC4-5D6E-409C-BE32-E72D297353CC}">
                <c16:uniqueId val="{00000013-E26E-4606-8EAF-EEC02274448A}"/>
              </c:ext>
            </c:extLst>
          </c:dPt>
          <c:dPt>
            <c:idx val="13"/>
            <c:bubble3D val="0"/>
            <c:extLst>
              <c:ext xmlns:c16="http://schemas.microsoft.com/office/drawing/2014/chart" uri="{C3380CC4-5D6E-409C-BE32-E72D297353CC}">
                <c16:uniqueId val="{00000014-E26E-4606-8EAF-EEC02274448A}"/>
              </c:ext>
            </c:extLst>
          </c:dPt>
          <c:dPt>
            <c:idx val="15"/>
            <c:bubble3D val="0"/>
            <c:extLst>
              <c:ext xmlns:c16="http://schemas.microsoft.com/office/drawing/2014/chart" uri="{C3380CC4-5D6E-409C-BE32-E72D297353CC}">
                <c16:uniqueId val="{00000015-E26E-4606-8EAF-EEC02274448A}"/>
              </c:ext>
            </c:extLst>
          </c:dPt>
          <c:dPt>
            <c:idx val="17"/>
            <c:bubble3D val="0"/>
            <c:extLst>
              <c:ext xmlns:c16="http://schemas.microsoft.com/office/drawing/2014/chart" uri="{C3380CC4-5D6E-409C-BE32-E72D297353CC}">
                <c16:uniqueId val="{00000016-E26E-4606-8EAF-EEC02274448A}"/>
              </c:ext>
            </c:extLst>
          </c:dPt>
          <c:dPt>
            <c:idx val="19"/>
            <c:bubble3D val="0"/>
            <c:extLst>
              <c:ext xmlns:c16="http://schemas.microsoft.com/office/drawing/2014/chart" uri="{C3380CC4-5D6E-409C-BE32-E72D297353CC}">
                <c16:uniqueId val="{00000017-E26E-4606-8EAF-EEC02274448A}"/>
              </c:ext>
            </c:extLst>
          </c:dPt>
          <c:dPt>
            <c:idx val="21"/>
            <c:bubble3D val="0"/>
            <c:extLst>
              <c:ext xmlns:c16="http://schemas.microsoft.com/office/drawing/2014/chart" uri="{C3380CC4-5D6E-409C-BE32-E72D297353CC}">
                <c16:uniqueId val="{00000018-E26E-4606-8EAF-EEC02274448A}"/>
              </c:ext>
            </c:extLst>
          </c:dPt>
          <c:dPt>
            <c:idx val="23"/>
            <c:bubble3D val="0"/>
            <c:extLst>
              <c:ext xmlns:c16="http://schemas.microsoft.com/office/drawing/2014/chart" uri="{C3380CC4-5D6E-409C-BE32-E72D297353CC}">
                <c16:uniqueId val="{00000019-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extLst>
            <c:ext xmlns:c16="http://schemas.microsoft.com/office/drawing/2014/chart" uri="{C3380CC4-5D6E-409C-BE32-E72D297353CC}">
              <c16:uniqueId val="{0000001A-E26E-4606-8EAF-EEC02274448A}"/>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E26E-4606-8EAF-EEC02274448A}"/>
              </c:ext>
            </c:extLst>
          </c:dPt>
          <c:dPt>
            <c:idx val="3"/>
            <c:bubble3D val="0"/>
            <c:extLst>
              <c:ext xmlns:c16="http://schemas.microsoft.com/office/drawing/2014/chart" uri="{C3380CC4-5D6E-409C-BE32-E72D297353CC}">
                <c16:uniqueId val="{0000001C-E26E-4606-8EAF-EEC02274448A}"/>
              </c:ext>
            </c:extLst>
          </c:dPt>
          <c:dPt>
            <c:idx val="5"/>
            <c:bubble3D val="0"/>
            <c:extLst>
              <c:ext xmlns:c16="http://schemas.microsoft.com/office/drawing/2014/chart" uri="{C3380CC4-5D6E-409C-BE32-E72D297353CC}">
                <c16:uniqueId val="{0000001D-E26E-4606-8EAF-EEC02274448A}"/>
              </c:ext>
            </c:extLst>
          </c:dPt>
          <c:dPt>
            <c:idx val="7"/>
            <c:bubble3D val="0"/>
            <c:extLst>
              <c:ext xmlns:c16="http://schemas.microsoft.com/office/drawing/2014/chart" uri="{C3380CC4-5D6E-409C-BE32-E72D297353CC}">
                <c16:uniqueId val="{0000001E-E26E-4606-8EAF-EEC02274448A}"/>
              </c:ext>
            </c:extLst>
          </c:dPt>
          <c:dPt>
            <c:idx val="9"/>
            <c:bubble3D val="0"/>
            <c:extLst>
              <c:ext xmlns:c16="http://schemas.microsoft.com/office/drawing/2014/chart" uri="{C3380CC4-5D6E-409C-BE32-E72D297353CC}">
                <c16:uniqueId val="{0000001F-E26E-4606-8EAF-EEC02274448A}"/>
              </c:ext>
            </c:extLst>
          </c:dPt>
          <c:dPt>
            <c:idx val="11"/>
            <c:bubble3D val="0"/>
            <c:extLst>
              <c:ext xmlns:c16="http://schemas.microsoft.com/office/drawing/2014/chart" uri="{C3380CC4-5D6E-409C-BE32-E72D297353CC}">
                <c16:uniqueId val="{00000020-E26E-4606-8EAF-EEC02274448A}"/>
              </c:ext>
            </c:extLst>
          </c:dPt>
          <c:dPt>
            <c:idx val="13"/>
            <c:bubble3D val="0"/>
            <c:extLst>
              <c:ext xmlns:c16="http://schemas.microsoft.com/office/drawing/2014/chart" uri="{C3380CC4-5D6E-409C-BE32-E72D297353CC}">
                <c16:uniqueId val="{00000021-E26E-4606-8EAF-EEC02274448A}"/>
              </c:ext>
            </c:extLst>
          </c:dPt>
          <c:dPt>
            <c:idx val="15"/>
            <c:bubble3D val="0"/>
            <c:extLst>
              <c:ext xmlns:c16="http://schemas.microsoft.com/office/drawing/2014/chart" uri="{C3380CC4-5D6E-409C-BE32-E72D297353CC}">
                <c16:uniqueId val="{00000022-E26E-4606-8EAF-EEC02274448A}"/>
              </c:ext>
            </c:extLst>
          </c:dPt>
          <c:dPt>
            <c:idx val="17"/>
            <c:bubble3D val="0"/>
            <c:extLst>
              <c:ext xmlns:c16="http://schemas.microsoft.com/office/drawing/2014/chart" uri="{C3380CC4-5D6E-409C-BE32-E72D297353CC}">
                <c16:uniqueId val="{00000023-E26E-4606-8EAF-EEC02274448A}"/>
              </c:ext>
            </c:extLst>
          </c:dPt>
          <c:dPt>
            <c:idx val="19"/>
            <c:bubble3D val="0"/>
            <c:extLst>
              <c:ext xmlns:c16="http://schemas.microsoft.com/office/drawing/2014/chart" uri="{C3380CC4-5D6E-409C-BE32-E72D297353CC}">
                <c16:uniqueId val="{00000024-E26E-4606-8EAF-EEC02274448A}"/>
              </c:ext>
            </c:extLst>
          </c:dPt>
          <c:dPt>
            <c:idx val="21"/>
            <c:bubble3D val="0"/>
            <c:extLst>
              <c:ext xmlns:c16="http://schemas.microsoft.com/office/drawing/2014/chart" uri="{C3380CC4-5D6E-409C-BE32-E72D297353CC}">
                <c16:uniqueId val="{00000025-E26E-4606-8EAF-EEC02274448A}"/>
              </c:ext>
            </c:extLst>
          </c:dPt>
          <c:dPt>
            <c:idx val="23"/>
            <c:bubble3D val="0"/>
            <c:extLst>
              <c:ext xmlns:c16="http://schemas.microsoft.com/office/drawing/2014/chart" uri="{C3380CC4-5D6E-409C-BE32-E72D297353CC}">
                <c16:uniqueId val="{00000026-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pt idx="13">
                  <c:v>2.59</c:v>
                </c:pt>
                <c:pt idx="14">
                  <c:v>2.783467540578644</c:v>
                </c:pt>
                <c:pt idx="15">
                  <c:v>2.7531970328178383</c:v>
                </c:pt>
                <c:pt idx="16">
                  <c:v>3.3681946425610407</c:v>
                </c:pt>
                <c:pt idx="17">
                  <c:v>3.1122463169728452</c:v>
                </c:pt>
                <c:pt idx="18">
                  <c:v>4.1703889323907521</c:v>
                </c:pt>
                <c:pt idx="19">
                  <c:v>3.8828049907859659</c:v>
                </c:pt>
                <c:pt idx="20">
                  <c:v>4.2108427778359356</c:v>
                </c:pt>
                <c:pt idx="21">
                  <c:v>3.2724707503907489</c:v>
                </c:pt>
                <c:pt idx="22">
                  <c:v>2.5387524976142597</c:v>
                </c:pt>
                <c:pt idx="23">
                  <c:v>2.2790975438683536</c:v>
                </c:pt>
                <c:pt idx="24">
                  <c:v>2.2775438721467722</c:v>
                </c:pt>
              </c:numCache>
            </c:numRef>
          </c:val>
          <c:smooth val="0"/>
          <c:extLst>
            <c:ext xmlns:c16="http://schemas.microsoft.com/office/drawing/2014/chart" uri="{C3380CC4-5D6E-409C-BE32-E72D297353CC}">
              <c16:uniqueId val="{00000027-E26E-4606-8EAF-EEC02274448A}"/>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E26E-4606-8EAF-EEC02274448A}"/>
              </c:ext>
            </c:extLst>
          </c:dPt>
          <c:dPt>
            <c:idx val="3"/>
            <c:bubble3D val="0"/>
            <c:extLst>
              <c:ext xmlns:c16="http://schemas.microsoft.com/office/drawing/2014/chart" uri="{C3380CC4-5D6E-409C-BE32-E72D297353CC}">
                <c16:uniqueId val="{00000029-E26E-4606-8EAF-EEC02274448A}"/>
              </c:ext>
            </c:extLst>
          </c:dPt>
          <c:dPt>
            <c:idx val="5"/>
            <c:bubble3D val="0"/>
            <c:extLst>
              <c:ext xmlns:c16="http://schemas.microsoft.com/office/drawing/2014/chart" uri="{C3380CC4-5D6E-409C-BE32-E72D297353CC}">
                <c16:uniqueId val="{0000002A-E26E-4606-8EAF-EEC02274448A}"/>
              </c:ext>
            </c:extLst>
          </c:dPt>
          <c:dPt>
            <c:idx val="7"/>
            <c:bubble3D val="0"/>
            <c:extLst>
              <c:ext xmlns:c16="http://schemas.microsoft.com/office/drawing/2014/chart" uri="{C3380CC4-5D6E-409C-BE32-E72D297353CC}">
                <c16:uniqueId val="{0000002B-E26E-4606-8EAF-EEC02274448A}"/>
              </c:ext>
            </c:extLst>
          </c:dPt>
          <c:dPt>
            <c:idx val="9"/>
            <c:bubble3D val="0"/>
            <c:extLst>
              <c:ext xmlns:c16="http://schemas.microsoft.com/office/drawing/2014/chart" uri="{C3380CC4-5D6E-409C-BE32-E72D297353CC}">
                <c16:uniqueId val="{0000002C-E26E-4606-8EAF-EEC02274448A}"/>
              </c:ext>
            </c:extLst>
          </c:dPt>
          <c:dPt>
            <c:idx val="11"/>
            <c:bubble3D val="0"/>
            <c:extLst>
              <c:ext xmlns:c16="http://schemas.microsoft.com/office/drawing/2014/chart" uri="{C3380CC4-5D6E-409C-BE32-E72D297353CC}">
                <c16:uniqueId val="{0000002D-E26E-4606-8EAF-EEC02274448A}"/>
              </c:ext>
            </c:extLst>
          </c:dPt>
          <c:dPt>
            <c:idx val="13"/>
            <c:bubble3D val="0"/>
            <c:extLst>
              <c:ext xmlns:c16="http://schemas.microsoft.com/office/drawing/2014/chart" uri="{C3380CC4-5D6E-409C-BE32-E72D297353CC}">
                <c16:uniqueId val="{0000002E-E26E-4606-8EAF-EEC02274448A}"/>
              </c:ext>
            </c:extLst>
          </c:dPt>
          <c:dPt>
            <c:idx val="15"/>
            <c:bubble3D val="0"/>
            <c:extLst>
              <c:ext xmlns:c16="http://schemas.microsoft.com/office/drawing/2014/chart" uri="{C3380CC4-5D6E-409C-BE32-E72D297353CC}">
                <c16:uniqueId val="{0000002F-E26E-4606-8EAF-EEC02274448A}"/>
              </c:ext>
            </c:extLst>
          </c:dPt>
          <c:dPt>
            <c:idx val="17"/>
            <c:bubble3D val="0"/>
            <c:extLst>
              <c:ext xmlns:c16="http://schemas.microsoft.com/office/drawing/2014/chart" uri="{C3380CC4-5D6E-409C-BE32-E72D297353CC}">
                <c16:uniqueId val="{00000030-E26E-4606-8EAF-EEC02274448A}"/>
              </c:ext>
            </c:extLst>
          </c:dPt>
          <c:dPt>
            <c:idx val="19"/>
            <c:bubble3D val="0"/>
            <c:extLst>
              <c:ext xmlns:c16="http://schemas.microsoft.com/office/drawing/2014/chart" uri="{C3380CC4-5D6E-409C-BE32-E72D297353CC}">
                <c16:uniqueId val="{00000031-E26E-4606-8EAF-EEC02274448A}"/>
              </c:ext>
            </c:extLst>
          </c:dPt>
          <c:dPt>
            <c:idx val="21"/>
            <c:bubble3D val="0"/>
            <c:extLst>
              <c:ext xmlns:c16="http://schemas.microsoft.com/office/drawing/2014/chart" uri="{C3380CC4-5D6E-409C-BE32-E72D297353CC}">
                <c16:uniqueId val="{00000032-E26E-4606-8EAF-EEC02274448A}"/>
              </c:ext>
            </c:extLst>
          </c:dPt>
          <c:dPt>
            <c:idx val="23"/>
            <c:bubble3D val="0"/>
            <c:extLst>
              <c:ext xmlns:c16="http://schemas.microsoft.com/office/drawing/2014/chart" uri="{C3380CC4-5D6E-409C-BE32-E72D297353CC}">
                <c16:uniqueId val="{00000033-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-1.56</c:v>
                </c:pt>
                <c:pt idx="2">
                  <c:v>-1.98</c:v>
                </c:pt>
                <c:pt idx="3">
                  <c:v>-1.34</c:v>
                </c:pt>
                <c:pt idx="4">
                  <c:v>-1.79</c:v>
                </c:pt>
                <c:pt idx="5">
                  <c:v>-1.1299999999999999</c:v>
                </c:pt>
                <c:pt idx="6">
                  <c:v>-0.3</c:v>
                </c:pt>
                <c:pt idx="7">
                  <c:v>-0.01</c:v>
                </c:pt>
                <c:pt idx="8">
                  <c:v>0.81</c:v>
                </c:pt>
                <c:pt idx="9">
                  <c:v>2.2000000000000002</c:v>
                </c:pt>
                <c:pt idx="10">
                  <c:v>2.39</c:v>
                </c:pt>
                <c:pt idx="11">
                  <c:v>3.49</c:v>
                </c:pt>
                <c:pt idx="12">
                  <c:v>4.2300000000000004</c:v>
                </c:pt>
                <c:pt idx="13">
                  <c:v>4.97</c:v>
                </c:pt>
                <c:pt idx="14">
                  <c:v>5.19</c:v>
                </c:pt>
                <c:pt idx="15">
                  <c:v>5.77</c:v>
                </c:pt>
                <c:pt idx="16">
                  <c:v>5.86</c:v>
                </c:pt>
                <c:pt idx="17">
                  <c:v>5.89</c:v>
                </c:pt>
                <c:pt idx="18">
                  <c:v>5.95</c:v>
                </c:pt>
                <c:pt idx="19">
                  <c:v>5.96</c:v>
                </c:pt>
                <c:pt idx="20">
                  <c:v>5.71</c:v>
                </c:pt>
                <c:pt idx="21">
                  <c:v>4.4400000000000004</c:v>
                </c:pt>
                <c:pt idx="22">
                  <c:v>4.72</c:v>
                </c:pt>
                <c:pt idx="23">
                  <c:v>5.2</c:v>
                </c:pt>
                <c:pt idx="24">
                  <c:v>5.32</c:v>
                </c:pt>
              </c:numCache>
            </c:numRef>
          </c:val>
          <c:smooth val="0"/>
          <c:extLst>
            <c:ext xmlns:c16="http://schemas.microsoft.com/office/drawing/2014/chart" uri="{C3380CC4-5D6E-409C-BE32-E72D297353CC}">
              <c16:uniqueId val="{00000034-E26E-4606-8EAF-EEC02274448A}"/>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E26E-4606-8EAF-EEC02274448A}"/>
              </c:ext>
            </c:extLst>
          </c:dPt>
          <c:dPt>
            <c:idx val="2"/>
            <c:marker>
              <c:symbol val="circle"/>
              <c:size val="7"/>
            </c:marker>
            <c:bubble3D val="0"/>
            <c:extLst>
              <c:ext xmlns:c16="http://schemas.microsoft.com/office/drawing/2014/chart" uri="{C3380CC4-5D6E-409C-BE32-E72D297353CC}">
                <c16:uniqueId val="{0000003C-A88A-43D3-A089-F1689675C1D5}"/>
              </c:ext>
            </c:extLst>
          </c:dPt>
          <c:dPt>
            <c:idx val="3"/>
            <c:marker>
              <c:symbol val="circle"/>
              <c:size val="5"/>
            </c:marker>
            <c:bubble3D val="0"/>
            <c:extLst>
              <c:ext xmlns:c16="http://schemas.microsoft.com/office/drawing/2014/chart" uri="{C3380CC4-5D6E-409C-BE32-E72D297353CC}">
                <c16:uniqueId val="{00000036-E26E-4606-8EAF-EEC02274448A}"/>
              </c:ext>
            </c:extLst>
          </c:dPt>
          <c:dPt>
            <c:idx val="4"/>
            <c:marker>
              <c:symbol val="circle"/>
              <c:size val="7"/>
            </c:marker>
            <c:bubble3D val="0"/>
            <c:extLst>
              <c:ext xmlns:c16="http://schemas.microsoft.com/office/drawing/2014/chart" uri="{C3380CC4-5D6E-409C-BE32-E72D297353CC}">
                <c16:uniqueId val="{0000003D-FB5A-400A-9525-D69653C7A8DC}"/>
              </c:ext>
            </c:extLst>
          </c:dPt>
          <c:dPt>
            <c:idx val="5"/>
            <c:marker>
              <c:symbol val="circle"/>
              <c:size val="5"/>
            </c:marker>
            <c:bubble3D val="0"/>
            <c:extLst>
              <c:ext xmlns:c16="http://schemas.microsoft.com/office/drawing/2014/chart" uri="{C3380CC4-5D6E-409C-BE32-E72D297353CC}">
                <c16:uniqueId val="{00000037-E26E-4606-8EAF-EEC02274448A}"/>
              </c:ext>
            </c:extLst>
          </c:dPt>
          <c:dPt>
            <c:idx val="6"/>
            <c:marker>
              <c:symbol val="circle"/>
              <c:size val="7"/>
            </c:marker>
            <c:bubble3D val="0"/>
            <c:extLst>
              <c:ext xmlns:c16="http://schemas.microsoft.com/office/drawing/2014/chart" uri="{C3380CC4-5D6E-409C-BE32-E72D297353CC}">
                <c16:uniqueId val="{0000003E-44FE-40CC-AF48-E9F18487A746}"/>
              </c:ext>
            </c:extLst>
          </c:dPt>
          <c:dPt>
            <c:idx val="7"/>
            <c:marker>
              <c:symbol val="circle"/>
              <c:size val="5"/>
            </c:marker>
            <c:bubble3D val="0"/>
            <c:extLst>
              <c:ext xmlns:c16="http://schemas.microsoft.com/office/drawing/2014/chart" uri="{C3380CC4-5D6E-409C-BE32-E72D297353CC}">
                <c16:uniqueId val="{00000038-E26E-4606-8EAF-EEC02274448A}"/>
              </c:ext>
            </c:extLst>
          </c:dPt>
          <c:dPt>
            <c:idx val="8"/>
            <c:marker>
              <c:symbol val="circle"/>
              <c:size val="7"/>
            </c:marker>
            <c:bubble3D val="0"/>
            <c:extLst>
              <c:ext xmlns:c16="http://schemas.microsoft.com/office/drawing/2014/chart" uri="{C3380CC4-5D6E-409C-BE32-E72D297353CC}">
                <c16:uniqueId val="{0000003F-F98B-4980-B287-39D8423B448D}"/>
              </c:ext>
            </c:extLst>
          </c:dPt>
          <c:dPt>
            <c:idx val="9"/>
            <c:marker>
              <c:symbol val="circle"/>
              <c:size val="5"/>
            </c:marker>
            <c:bubble3D val="0"/>
            <c:extLst>
              <c:ext xmlns:c16="http://schemas.microsoft.com/office/drawing/2014/chart" uri="{C3380CC4-5D6E-409C-BE32-E72D297353CC}">
                <c16:uniqueId val="{00000039-E26E-4606-8EAF-EEC02274448A}"/>
              </c:ext>
            </c:extLst>
          </c:dPt>
          <c:dPt>
            <c:idx val="11"/>
            <c:marker>
              <c:symbol val="circle"/>
              <c:size val="7"/>
            </c:marker>
            <c:bubble3D val="0"/>
            <c:extLst>
              <c:ext xmlns:c16="http://schemas.microsoft.com/office/drawing/2014/chart" uri="{C3380CC4-5D6E-409C-BE32-E72D297353CC}">
                <c16:uniqueId val="{0000003A-E26E-4606-8EAF-EEC02274448A}"/>
              </c:ext>
            </c:extLst>
          </c:dPt>
          <c:dPt>
            <c:idx val="13"/>
            <c:marker>
              <c:symbol val="circle"/>
              <c:size val="7"/>
            </c:marker>
            <c:bubble3D val="0"/>
            <c:extLst>
              <c:ext xmlns:c16="http://schemas.microsoft.com/office/drawing/2014/chart" uri="{C3380CC4-5D6E-409C-BE32-E72D297353CC}">
                <c16:uniqueId val="{0000003B-E26E-4606-8EAF-EEC02274448A}"/>
              </c:ext>
            </c:extLst>
          </c:dPt>
          <c:dPt>
            <c:idx val="15"/>
            <c:marker>
              <c:symbol val="circle"/>
              <c:size val="7"/>
            </c:marker>
            <c:bubble3D val="0"/>
            <c:extLst>
              <c:ext xmlns:c16="http://schemas.microsoft.com/office/drawing/2014/chart" uri="{C3380CC4-5D6E-409C-BE32-E72D297353CC}">
                <c16:uniqueId val="{0000003D-E26E-4606-8EAF-EEC02274448A}"/>
              </c:ext>
            </c:extLst>
          </c:dPt>
          <c:dPt>
            <c:idx val="17"/>
            <c:marker>
              <c:symbol val="circle"/>
              <c:size val="7"/>
            </c:marker>
            <c:bubble3D val="0"/>
            <c:extLst>
              <c:ext xmlns:c16="http://schemas.microsoft.com/office/drawing/2014/chart" uri="{C3380CC4-5D6E-409C-BE32-E72D297353CC}">
                <c16:uniqueId val="{00000038-CC80-4A5E-939A-FB181CAC6D7D}"/>
              </c:ext>
            </c:extLst>
          </c:dPt>
          <c:dPt>
            <c:idx val="19"/>
            <c:marker>
              <c:symbol val="circle"/>
              <c:size val="7"/>
            </c:marker>
            <c:bubble3D val="0"/>
            <c:extLst>
              <c:ext xmlns:c16="http://schemas.microsoft.com/office/drawing/2014/chart" uri="{C3380CC4-5D6E-409C-BE32-E72D297353CC}">
                <c16:uniqueId val="{00000039-CF62-43E3-B722-688D2B771EB2}"/>
              </c:ext>
            </c:extLst>
          </c:dPt>
          <c:dPt>
            <c:idx val="21"/>
            <c:marker>
              <c:symbol val="circle"/>
              <c:size val="7"/>
            </c:marker>
            <c:bubble3D val="0"/>
            <c:extLst>
              <c:ext xmlns:c16="http://schemas.microsoft.com/office/drawing/2014/chart" uri="{C3380CC4-5D6E-409C-BE32-E72D297353CC}">
                <c16:uniqueId val="{0000003A-15F1-4B9A-A1DE-3C5C1B7FE694}"/>
              </c:ext>
            </c:extLst>
          </c:dPt>
          <c:dPt>
            <c:idx val="23"/>
            <c:marker>
              <c:symbol val="circle"/>
              <c:size val="7"/>
            </c:marker>
            <c:bubble3D val="0"/>
            <c:extLst>
              <c:ext xmlns:c16="http://schemas.microsoft.com/office/drawing/2014/chart" uri="{C3380CC4-5D6E-409C-BE32-E72D297353CC}">
                <c16:uniqueId val="{0000003B-0BDF-478C-A8BF-23DFAA3101A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-1.52</c:v>
                </c:pt>
                <c:pt idx="2">
                  <c:v>-1.92</c:v>
                </c:pt>
                <c:pt idx="3">
                  <c:v>1.63</c:v>
                </c:pt>
                <c:pt idx="4">
                  <c:v>-2.16</c:v>
                </c:pt>
                <c:pt idx="5">
                  <c:v>-1.88</c:v>
                </c:pt>
                <c:pt idx="6">
                  <c:v>-1.52</c:v>
                </c:pt>
                <c:pt idx="7">
                  <c:v>-1.99</c:v>
                </c:pt>
                <c:pt idx="8">
                  <c:v>-1.61</c:v>
                </c:pt>
                <c:pt idx="9">
                  <c:v>-1.21</c:v>
                </c:pt>
                <c:pt idx="10">
                  <c:v>-1.1200000000000001</c:v>
                </c:pt>
              </c:numCache>
            </c:numRef>
          </c:val>
          <c:smooth val="0"/>
          <c:extLst>
            <c:ext xmlns:c16="http://schemas.microsoft.com/office/drawing/2014/chart" uri="{C3380CC4-5D6E-409C-BE32-E72D297353CC}">
              <c16:uniqueId val="{0000003C-E26E-4606-8EAF-EEC02274448A}"/>
            </c:ext>
          </c:extLst>
        </c:ser>
        <c:dLbls>
          <c:showLegendKey val="0"/>
          <c:showVal val="0"/>
          <c:showCatName val="0"/>
          <c:showSerName val="0"/>
          <c:showPercent val="0"/>
          <c:showBubbleSize val="0"/>
        </c:dLbls>
        <c:marker val="1"/>
        <c:smooth val="0"/>
        <c:axId val="434293984"/>
        <c:axId val="434301040"/>
      </c:lineChart>
      <c:catAx>
        <c:axId val="4342939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434301040"/>
        <c:crosses val="autoZero"/>
        <c:auto val="1"/>
        <c:lblAlgn val="ctr"/>
        <c:lblOffset val="100"/>
        <c:tickLblSkip val="1"/>
        <c:tickMarkSkip val="1"/>
        <c:noMultiLvlLbl val="0"/>
      </c:catAx>
      <c:valAx>
        <c:axId val="434301040"/>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3984"/>
        <c:crosses val="autoZero"/>
        <c:crossBetween val="between"/>
        <c:majorUnit val="2"/>
      </c:valAx>
      <c:spPr>
        <a:noFill/>
        <a:ln w="25409">
          <a:noFill/>
        </a:ln>
      </c:spPr>
    </c:plotArea>
    <c:legend>
      <c:legendPos val="t"/>
      <c:layout>
        <c:manualLayout>
          <c:xMode val="edge"/>
          <c:yMode val="edge"/>
          <c:x val="0.33611526489857874"/>
          <c:y val="1.7587746950813752E-2"/>
          <c:w val="0.35270913224297001"/>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121590</c:v>
                </c:pt>
                <c:pt idx="1">
                  <c:v>128563</c:v>
                </c:pt>
                <c:pt idx="2">
                  <c:v>122644</c:v>
                </c:pt>
                <c:pt idx="3" formatCode="_ * #,##0_ ;_ * \-#,##0_ ;_ * &quot;-&quot;??_ ;_ @_ ">
                  <c:v>122194</c:v>
                </c:pt>
                <c:pt idx="4" formatCode="_ * #,##0_ ;_ * \-#,##0_ ;_ * &quot;-&quot;??_ ;_ @_ ">
                  <c:v>121444</c:v>
                </c:pt>
                <c:pt idx="5">
                  <c:v>119067</c:v>
                </c:pt>
                <c:pt idx="6">
                  <c:v>110423</c:v>
                </c:pt>
                <c:pt idx="7">
                  <c:v>114344</c:v>
                </c:pt>
                <c:pt idx="8">
                  <c:v>113678</c:v>
                </c:pt>
                <c:pt idx="9">
                  <c:v>114022</c:v>
                </c:pt>
                <c:pt idx="10">
                  <c:v>113756</c:v>
                </c:pt>
                <c:pt idx="11">
                  <c:v>113711</c:v>
                </c:pt>
              </c:numCache>
            </c:numRef>
          </c:val>
          <c:extLst>
            <c:ext xmlns:c16="http://schemas.microsoft.com/office/drawing/2014/chart" uri="{C3380CC4-5D6E-409C-BE32-E72D297353CC}">
              <c16:uniqueId val="{00000000-8ACE-494B-B7FE-134807BC9F5C}"/>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pPr>
                <a:noFill/>
                <a:ln>
                  <a:noFill/>
                </a:ln>
                <a:effectLst/>
              </c:spPr>
              <c:txPr>
                <a:bodyPr wrap="square" lIns="38100" tIns="19050" rIns="38100" bIns="19050" anchor="ctr">
                  <a:spAutoFit/>
                </a:bodyPr>
                <a:lstStyle/>
                <a:p>
                  <a:pPr>
                    <a:defRPr sz="700" b="0">
                      <a:latin typeface="+mj-ea"/>
                      <a:ea typeface="+mj-ea"/>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ACE-494B-B7FE-134807BC9F5C}"/>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ACE-494B-B7FE-134807BC9F5C}"/>
                </c:ext>
              </c:extLst>
            </c:dLbl>
            <c:dLbl>
              <c:idx val="2"/>
              <c:layout>
                <c:manualLayout>
                  <c:x val="-5.0000276550202158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ACE-494B-B7FE-134807BC9F5C}"/>
                </c:ext>
              </c:extLst>
            </c:dLbl>
            <c:dLbl>
              <c:idx val="4"/>
              <c:layout>
                <c:manualLayout>
                  <c:x val="0"/>
                  <c:y val="5.25624178712220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ACE-494B-B7FE-134807BC9F5C}"/>
                </c:ext>
              </c:extLst>
            </c:dLbl>
            <c:dLbl>
              <c:idx val="8"/>
              <c:layout>
                <c:manualLayout>
                  <c:x val="4.9999990157482254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35-4A1C-BB4A-B460A4C491D8}"/>
                </c:ext>
              </c:extLst>
            </c:dLbl>
            <c:dLbl>
              <c:idx val="11"/>
              <c:layout>
                <c:manualLayout>
                  <c:x val="-2.6864561640834415E-2"/>
                  <c:y val="-9.9868593955321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ACE-494B-B7FE-134807BC9F5C}"/>
                </c:ext>
              </c:extLst>
            </c:dLbl>
            <c:spPr>
              <a:noFill/>
              <a:ln>
                <a:noFill/>
              </a:ln>
              <a:effectLst/>
            </c:spPr>
            <c:txPr>
              <a:bodyPr wrap="square" lIns="38100" tIns="19050" rIns="38100" bIns="19050" anchor="ctr">
                <a:spAutoFit/>
              </a:bodyPr>
              <a:lstStyle/>
              <a:p>
                <a:pPr>
                  <a:defRPr sz="700" b="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114817</c:v>
                </c:pt>
                <c:pt idx="1">
                  <c:v>114833</c:v>
                </c:pt>
                <c:pt idx="2">
                  <c:v>114683</c:v>
                </c:pt>
                <c:pt idx="3" formatCode="_ * #,##0_ ;_ * \-#,##0_ ;_ * &quot;-&quot;??_ ;_ @_ ">
                  <c:v>113856</c:v>
                </c:pt>
                <c:pt idx="4" formatCode="_ * #,##0_ ;_ * \-#,##0_ ;_ * &quot;-&quot;??_ ;_ @_ ">
                  <c:v>113200</c:v>
                </c:pt>
              </c:numCache>
            </c:numRef>
          </c:val>
          <c:extLst>
            <c:ext xmlns:c16="http://schemas.microsoft.com/office/drawing/2014/chart" uri="{C3380CC4-5D6E-409C-BE32-E72D297353CC}">
              <c16:uniqueId val="{00000006-8ACE-494B-B7FE-134807BC9F5C}"/>
            </c:ext>
          </c:extLst>
        </c:ser>
        <c:dLbls>
          <c:showLegendKey val="0"/>
          <c:showVal val="0"/>
          <c:showCatName val="0"/>
          <c:showSerName val="0"/>
          <c:showPercent val="0"/>
          <c:showBubbleSize val="0"/>
        </c:dLbls>
        <c:gapWidth val="100"/>
        <c:axId val="573276360"/>
        <c:axId val="57326930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8.9999999999999993E-3</c:v>
                </c:pt>
                <c:pt idx="1">
                  <c:v>8.9999999999999993E-3</c:v>
                </c:pt>
                <c:pt idx="2">
                  <c:v>7.9000000000000008E-3</c:v>
                </c:pt>
                <c:pt idx="3">
                  <c:v>0</c:v>
                </c:pt>
                <c:pt idx="4">
                  <c:v>-4.0000000000000001E-3</c:v>
                </c:pt>
              </c:numCache>
            </c:numRef>
          </c:val>
          <c:smooth val="0"/>
          <c:extLst>
            <c:ext xmlns:c16="http://schemas.microsoft.com/office/drawing/2014/chart" uri="{C3380CC4-5D6E-409C-BE32-E72D297353CC}">
              <c16:uniqueId val="{00000007-8ACE-494B-B7FE-134807BC9F5C}"/>
            </c:ext>
          </c:extLst>
        </c:ser>
        <c:dLbls>
          <c:showLegendKey val="0"/>
          <c:showVal val="0"/>
          <c:showCatName val="0"/>
          <c:showSerName val="0"/>
          <c:showPercent val="0"/>
          <c:showBubbleSize val="0"/>
        </c:dLbls>
        <c:marker val="1"/>
        <c:smooth val="0"/>
        <c:axId val="573268912"/>
        <c:axId val="573273616"/>
      </c:lineChart>
      <c:catAx>
        <c:axId val="57327636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73269304"/>
        <c:crosses val="autoZero"/>
        <c:auto val="1"/>
        <c:lblAlgn val="ctr"/>
        <c:lblOffset val="100"/>
        <c:noMultiLvlLbl val="0"/>
      </c:catAx>
      <c:valAx>
        <c:axId val="573269304"/>
        <c:scaling>
          <c:orientation val="minMax"/>
          <c:max val="14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573276360"/>
        <c:crosses val="autoZero"/>
        <c:crossBetween val="between"/>
        <c:majorUnit val="10000"/>
      </c:valAx>
      <c:catAx>
        <c:axId val="573268912"/>
        <c:scaling>
          <c:orientation val="minMax"/>
        </c:scaling>
        <c:delete val="1"/>
        <c:axPos val="b"/>
        <c:numFmt formatCode="General" sourceLinked="1"/>
        <c:majorTickMark val="out"/>
        <c:minorTickMark val="none"/>
        <c:tickLblPos val="none"/>
        <c:crossAx val="573273616"/>
        <c:crosses val="autoZero"/>
        <c:auto val="1"/>
        <c:lblAlgn val="ctr"/>
        <c:lblOffset val="100"/>
        <c:noMultiLvlLbl val="0"/>
      </c:catAx>
      <c:valAx>
        <c:axId val="573273616"/>
        <c:scaling>
          <c:orientation val="minMax"/>
          <c:max val="8.0000000000000016E-2"/>
          <c:min val="-1.0000000000000002E-2"/>
        </c:scaling>
        <c:delete val="0"/>
        <c:axPos val="r"/>
        <c:numFmt formatCode="0%" sourceLinked="0"/>
        <c:majorTickMark val="out"/>
        <c:minorTickMark val="none"/>
        <c:tickLblPos val="nextTo"/>
        <c:txPr>
          <a:bodyPr/>
          <a:lstStyle/>
          <a:p>
            <a:pPr>
              <a:defRPr sz="800">
                <a:solidFill>
                  <a:schemeClr val="bg1"/>
                </a:solidFill>
                <a:latin typeface="+mn-lt"/>
              </a:defRPr>
            </a:pPr>
            <a:endParaRPr lang="zh-CN"/>
          </a:p>
        </c:txPr>
        <c:crossAx val="573268912"/>
        <c:crosses val="max"/>
        <c:crossBetween val="between"/>
        <c:majorUnit val="3.0000000000000006E-2"/>
      </c:valAx>
      <c:spPr>
        <a:noFill/>
        <a:ln w="25399">
          <a:noFill/>
        </a:ln>
      </c:spPr>
    </c:plotArea>
    <c:legend>
      <c:legendPos val="t"/>
      <c:layout>
        <c:manualLayout>
          <c:xMode val="edge"/>
          <c:yMode val="edge"/>
          <c:x val="0.14740328648203055"/>
          <c:y val="0"/>
          <c:w val="0.74055994943858861"/>
          <c:h val="0.12234751208004387"/>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119550</c:v>
                </c:pt>
                <c:pt idx="1">
                  <c:v>118966.66666666667</c:v>
                </c:pt>
                <c:pt idx="2">
                  <c:v>118566.66666666667</c:v>
                </c:pt>
                <c:pt idx="3">
                  <c:v>118976.08695652174</c:v>
                </c:pt>
                <c:pt idx="4">
                  <c:v>118650</c:v>
                </c:pt>
                <c:pt idx="5">
                  <c:v>118563.63636363637</c:v>
                </c:pt>
                <c:pt idx="6">
                  <c:v>117295.45454545454</c:v>
                </c:pt>
                <c:pt idx="7">
                  <c:v>116577.27272727272</c:v>
                </c:pt>
                <c:pt idx="8">
                  <c:v>116540.90909090909</c:v>
                </c:pt>
                <c:pt idx="9">
                  <c:v>116581.81818181818</c:v>
                </c:pt>
                <c:pt idx="10">
                  <c:v>117311.81818181818</c:v>
                </c:pt>
                <c:pt idx="11">
                  <c:v>117721.81818181818</c:v>
                </c:pt>
              </c:numCache>
            </c:numRef>
          </c:val>
          <c:extLst>
            <c:ext xmlns:c16="http://schemas.microsoft.com/office/drawing/2014/chart" uri="{C3380CC4-5D6E-409C-BE32-E72D297353CC}">
              <c16:uniqueId val="{00000000-18AD-4B3B-A27A-F193EBB9B25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120845</c:v>
                </c:pt>
                <c:pt idx="1">
                  <c:v>119703</c:v>
                </c:pt>
                <c:pt idx="2">
                  <c:v>119403</c:v>
                </c:pt>
                <c:pt idx="3">
                  <c:v>114055</c:v>
                </c:pt>
                <c:pt idx="4" formatCode="General">
                  <c:v>113562</c:v>
                </c:pt>
              </c:numCache>
            </c:numRef>
          </c:val>
          <c:extLst>
            <c:ext xmlns:c16="http://schemas.microsoft.com/office/drawing/2014/chart" uri="{C3380CC4-5D6E-409C-BE32-E72D297353CC}">
              <c16:uniqueId val="{00000001-18AD-4B3B-A27A-F193EBB9B252}"/>
            </c:ext>
          </c:extLst>
        </c:ser>
        <c:dLbls>
          <c:showLegendKey val="0"/>
          <c:showVal val="0"/>
          <c:showCatName val="0"/>
          <c:showSerName val="0"/>
          <c:showPercent val="0"/>
          <c:showBubbleSize val="0"/>
        </c:dLbls>
        <c:gapWidth val="150"/>
        <c:axId val="593489408"/>
        <c:axId val="593489800"/>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Pt>
            <c:idx val="1"/>
            <c:bubble3D val="0"/>
            <c:spPr>
              <a:ln w="12700">
                <a:solidFill>
                  <a:srgbClr val="FF5C00"/>
                </a:solidFill>
                <a:prstDash val="sysDash"/>
              </a:ln>
              <a:effectLst/>
            </c:spPr>
            <c:extLst>
              <c:ext xmlns:c16="http://schemas.microsoft.com/office/drawing/2014/chart" uri="{C3380CC4-5D6E-409C-BE32-E72D297353CC}">
                <c16:uniqueId val="{00000003-18AD-4B3B-A27A-F193EBB9B252}"/>
              </c:ext>
            </c:extLst>
          </c:dPt>
          <c:dLbls>
            <c:dLbl>
              <c:idx val="0"/>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2-18AD-4B3B-A27A-F193EBB9B252}"/>
                </c:ext>
              </c:extLst>
            </c:dLbl>
            <c:dLbl>
              <c:idx val="1"/>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3-18AD-4B3B-A27A-F193EBB9B252}"/>
                </c:ext>
              </c:extLst>
            </c:dLbl>
            <c:numFmt formatCode="0.0%" sourceLinked="0"/>
            <c:spPr>
              <a:noFill/>
              <a:ln>
                <a:noFill/>
              </a:ln>
              <a:effectLst/>
            </c:spPr>
            <c:txPr>
              <a:bodyPr wrap="square" lIns="38100" tIns="19050" rIns="38100" bIns="19050" anchor="ctr">
                <a:spAutoFit/>
              </a:bodyPr>
              <a:lstStyle/>
              <a:p>
                <a:pPr>
                  <a:defRPr sz="9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6.2E-2</c:v>
                </c:pt>
                <c:pt idx="1">
                  <c:v>6.0999999999999999E-2</c:v>
                </c:pt>
                <c:pt idx="2">
                  <c:v>5.3999999999999999E-2</c:v>
                </c:pt>
                <c:pt idx="3">
                  <c:v>7.0000000000000001E-3</c:v>
                </c:pt>
                <c:pt idx="4">
                  <c:v>4.9000000000000002E-2</c:v>
                </c:pt>
              </c:numCache>
            </c:numRef>
          </c:val>
          <c:smooth val="0"/>
          <c:extLst>
            <c:ext xmlns:c16="http://schemas.microsoft.com/office/drawing/2014/chart" uri="{C3380CC4-5D6E-409C-BE32-E72D297353CC}">
              <c16:uniqueId val="{00000009-18AD-4B3B-A27A-F193EBB9B252}"/>
            </c:ext>
          </c:extLst>
        </c:ser>
        <c:dLbls>
          <c:showLegendKey val="0"/>
          <c:showVal val="0"/>
          <c:showCatName val="0"/>
          <c:showSerName val="0"/>
          <c:showPercent val="0"/>
          <c:showBubbleSize val="0"/>
        </c:dLbls>
        <c:marker val="1"/>
        <c:smooth val="0"/>
        <c:axId val="592288392"/>
        <c:axId val="592290352"/>
      </c:lineChart>
      <c:catAx>
        <c:axId val="593489408"/>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93489800"/>
        <c:crosses val="autoZero"/>
        <c:auto val="1"/>
        <c:lblAlgn val="ctr"/>
        <c:lblOffset val="100"/>
        <c:noMultiLvlLbl val="0"/>
      </c:catAx>
      <c:valAx>
        <c:axId val="593489800"/>
        <c:scaling>
          <c:orientation val="minMax"/>
          <c:max val="13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593489408"/>
        <c:crosses val="autoZero"/>
        <c:crossBetween val="between"/>
        <c:majorUnit val="10000"/>
      </c:valAx>
      <c:valAx>
        <c:axId val="592290352"/>
        <c:scaling>
          <c:orientation val="minMax"/>
          <c:max val="0.2"/>
        </c:scaling>
        <c:delete val="0"/>
        <c:axPos val="r"/>
        <c:numFmt formatCode="0%" sourceLinked="0"/>
        <c:majorTickMark val="out"/>
        <c:minorTickMark val="none"/>
        <c:tickLblPos val="nextTo"/>
        <c:txPr>
          <a:bodyPr/>
          <a:lstStyle/>
          <a:p>
            <a:pPr>
              <a:defRPr sz="800">
                <a:solidFill>
                  <a:schemeClr val="bg1"/>
                </a:solidFill>
              </a:defRPr>
            </a:pPr>
            <a:endParaRPr lang="zh-CN"/>
          </a:p>
        </c:txPr>
        <c:crossAx val="592288392"/>
        <c:crosses val="max"/>
        <c:crossBetween val="between"/>
        <c:majorUnit val="5.000000000000001E-2"/>
      </c:valAx>
      <c:catAx>
        <c:axId val="592288392"/>
        <c:scaling>
          <c:orientation val="minMax"/>
        </c:scaling>
        <c:delete val="1"/>
        <c:axPos val="b"/>
        <c:numFmt formatCode="General" sourceLinked="1"/>
        <c:majorTickMark val="out"/>
        <c:minorTickMark val="none"/>
        <c:tickLblPos val="nextTo"/>
        <c:crossAx val="592290352"/>
        <c:crosses val="autoZero"/>
        <c:auto val="1"/>
        <c:lblAlgn val="ctr"/>
        <c:lblOffset val="100"/>
        <c:noMultiLvlLbl val="0"/>
      </c:catAx>
      <c:spPr>
        <a:noFill/>
        <a:ln w="25399">
          <a:noFill/>
        </a:ln>
      </c:spPr>
    </c:plotArea>
    <c:legend>
      <c:legendPos val="t"/>
      <c:layout>
        <c:manualLayout>
          <c:xMode val="edge"/>
          <c:yMode val="edge"/>
          <c:x val="0.28220842293906806"/>
          <c:y val="0"/>
          <c:w val="0.53421935483870964"/>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118733.33333333333</c:v>
                </c:pt>
                <c:pt idx="1">
                  <c:v>118791.11111111111</c:v>
                </c:pt>
                <c:pt idx="2">
                  <c:v>117541.11111111111</c:v>
                </c:pt>
                <c:pt idx="3">
                  <c:v>117231.11111111111</c:v>
                </c:pt>
                <c:pt idx="4">
                  <c:v>115101.11111111111</c:v>
                </c:pt>
                <c:pt idx="5">
                  <c:v>113928.88888888889</c:v>
                </c:pt>
                <c:pt idx="6">
                  <c:v>109803.33333333333</c:v>
                </c:pt>
                <c:pt idx="7">
                  <c:v>108763.33333333333</c:v>
                </c:pt>
                <c:pt idx="8">
                  <c:v>108545.55555555556</c:v>
                </c:pt>
                <c:pt idx="9">
                  <c:v>108475.55555555556</c:v>
                </c:pt>
                <c:pt idx="10">
                  <c:v>108747.77777777778</c:v>
                </c:pt>
                <c:pt idx="11">
                  <c:v>108747.77777777778</c:v>
                </c:pt>
              </c:numCache>
            </c:numRef>
          </c:val>
          <c:extLst>
            <c:ext xmlns:c16="http://schemas.microsoft.com/office/drawing/2014/chart" uri="{C3380CC4-5D6E-409C-BE32-E72D297353CC}">
              <c16:uniqueId val="{00000000-8C78-415E-99AB-921FEB65EF97}"/>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109848</c:v>
                </c:pt>
                <c:pt idx="1">
                  <c:v>110239</c:v>
                </c:pt>
                <c:pt idx="2">
                  <c:v>112500</c:v>
                </c:pt>
                <c:pt idx="3">
                  <c:v>111850</c:v>
                </c:pt>
                <c:pt idx="4" formatCode="General">
                  <c:v>111850</c:v>
                </c:pt>
              </c:numCache>
            </c:numRef>
          </c:val>
          <c:extLst>
            <c:ext xmlns:c16="http://schemas.microsoft.com/office/drawing/2014/chart" uri="{C3380CC4-5D6E-409C-BE32-E72D297353CC}">
              <c16:uniqueId val="{00000001-8C78-415E-99AB-921FEB65EF97}"/>
            </c:ext>
          </c:extLst>
        </c:ser>
        <c:dLbls>
          <c:showLegendKey val="0"/>
          <c:showVal val="0"/>
          <c:showCatName val="0"/>
          <c:showSerName val="0"/>
          <c:showPercent val="0"/>
          <c:showBubbleSize val="0"/>
        </c:dLbls>
        <c:gapWidth val="150"/>
        <c:axId val="366527576"/>
        <c:axId val="366527968"/>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dLbl>
              <c:idx val="0"/>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2-8C78-415E-99AB-921FEB65EF97}"/>
                </c:ext>
              </c:extLst>
            </c:dLbl>
            <c:dLbl>
              <c:idx val="1"/>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3-8C78-415E-99AB-921FEB65EF97}"/>
                </c:ext>
              </c:extLst>
            </c:dLbl>
            <c:numFmt formatCode="0.0%" sourceLinked="0"/>
            <c:spPr>
              <a:noFill/>
              <a:ln>
                <a:noFill/>
              </a:ln>
              <a:effectLst/>
            </c:spPr>
            <c:txPr>
              <a:bodyPr wrap="square" lIns="38100" tIns="19050" rIns="38100" bIns="19050" anchor="ctr">
                <a:spAutoFit/>
              </a:bodyPr>
              <a:lstStyle/>
              <a:p>
                <a:pPr>
                  <a:defRPr sz="9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3.0000000000000001E-3</c:v>
                </c:pt>
                <c:pt idx="1">
                  <c:v>1E-3</c:v>
                </c:pt>
                <c:pt idx="2">
                  <c:v>-0.111</c:v>
                </c:pt>
                <c:pt idx="3">
                  <c:v>1.7000000000000001E-2</c:v>
                </c:pt>
                <c:pt idx="4">
                  <c:v>1.7000000000000001E-2</c:v>
                </c:pt>
              </c:numCache>
            </c:numRef>
          </c:val>
          <c:smooth val="0"/>
          <c:extLst>
            <c:ext xmlns:c16="http://schemas.microsoft.com/office/drawing/2014/chart" uri="{C3380CC4-5D6E-409C-BE32-E72D297353CC}">
              <c16:uniqueId val="{00000009-8C78-415E-99AB-921FEB65EF97}"/>
            </c:ext>
          </c:extLst>
        </c:ser>
        <c:dLbls>
          <c:showLegendKey val="0"/>
          <c:showVal val="0"/>
          <c:showCatName val="0"/>
          <c:showSerName val="0"/>
          <c:showPercent val="0"/>
          <c:showBubbleSize val="0"/>
        </c:dLbls>
        <c:marker val="1"/>
        <c:smooth val="0"/>
        <c:axId val="366528752"/>
        <c:axId val="366528360"/>
      </c:lineChart>
      <c:catAx>
        <c:axId val="366527576"/>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366527968"/>
        <c:crosses val="autoZero"/>
        <c:auto val="1"/>
        <c:lblAlgn val="ctr"/>
        <c:lblOffset val="100"/>
        <c:noMultiLvlLbl val="0"/>
      </c:catAx>
      <c:valAx>
        <c:axId val="366527968"/>
        <c:scaling>
          <c:orientation val="minMax"/>
          <c:max val="140000"/>
          <c:min val="80000"/>
        </c:scaling>
        <c:delete val="0"/>
        <c:axPos val="l"/>
        <c:numFmt formatCode="0_);[Red]\(0\)" sourceLinked="0"/>
        <c:majorTickMark val="out"/>
        <c:minorTickMark val="none"/>
        <c:tickLblPos val="nextTo"/>
        <c:txPr>
          <a:bodyPr/>
          <a:lstStyle/>
          <a:p>
            <a:pPr>
              <a:defRPr sz="800">
                <a:latin typeface="+mn-lt"/>
              </a:defRPr>
            </a:pPr>
            <a:endParaRPr lang="zh-CN"/>
          </a:p>
        </c:txPr>
        <c:crossAx val="366527576"/>
        <c:crosses val="autoZero"/>
        <c:crossBetween val="between"/>
        <c:majorUnit val="10000"/>
      </c:valAx>
      <c:valAx>
        <c:axId val="366528360"/>
        <c:scaling>
          <c:orientation val="minMax"/>
          <c:max val="0.5"/>
        </c:scaling>
        <c:delete val="0"/>
        <c:axPos val="r"/>
        <c:numFmt formatCode="0.0%" sourceLinked="1"/>
        <c:majorTickMark val="out"/>
        <c:minorTickMark val="none"/>
        <c:tickLblPos val="nextTo"/>
        <c:txPr>
          <a:bodyPr/>
          <a:lstStyle/>
          <a:p>
            <a:pPr>
              <a:defRPr sz="800">
                <a:solidFill>
                  <a:schemeClr val="bg1"/>
                </a:solidFill>
              </a:defRPr>
            </a:pPr>
            <a:endParaRPr lang="zh-CN"/>
          </a:p>
        </c:txPr>
        <c:crossAx val="366528752"/>
        <c:crosses val="max"/>
        <c:crossBetween val="between"/>
        <c:majorUnit val="0.1"/>
      </c:valAx>
      <c:catAx>
        <c:axId val="366528752"/>
        <c:scaling>
          <c:orientation val="minMax"/>
        </c:scaling>
        <c:delete val="1"/>
        <c:axPos val="b"/>
        <c:numFmt formatCode="General" sourceLinked="1"/>
        <c:majorTickMark val="out"/>
        <c:minorTickMark val="none"/>
        <c:tickLblPos val="nextTo"/>
        <c:crossAx val="366528360"/>
        <c:crosses val="autoZero"/>
        <c:auto val="1"/>
        <c:lblAlgn val="ctr"/>
        <c:lblOffset val="100"/>
        <c:noMultiLvlLbl val="0"/>
      </c:catAx>
      <c:spPr>
        <a:noFill/>
        <a:ln w="25399">
          <a:noFill/>
        </a:ln>
      </c:spPr>
    </c:plotArea>
    <c:legend>
      <c:legendPos val="t"/>
      <c:layout>
        <c:manualLayout>
          <c:xMode val="edge"/>
          <c:yMode val="edge"/>
          <c:x val="0.1843410394265233"/>
          <c:y val="5.2562417871222077E-3"/>
          <c:w val="0.6185582437275986"/>
          <c:h val="8.9688453857853845E-2"/>
        </c:manualLayout>
      </c:layout>
      <c:overlay val="0"/>
      <c:txPr>
        <a:bodyPr/>
        <a:lstStyle/>
        <a:p>
          <a:pPr>
            <a:defRPr sz="9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1"/>
          <c:order val="0"/>
          <c:tx>
            <c:strRef>
              <c:f>Sheet1!$A$2</c:f>
              <c:strCache>
                <c:ptCount val="1"/>
                <c:pt idx="0">
                  <c:v>2017成交均价</c:v>
                </c:pt>
              </c:strCache>
            </c:strRef>
          </c:tx>
          <c:spPr>
            <a:solidFill>
              <a:srgbClr val="BFBFBF"/>
            </a:solidFill>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110512.5</c:v>
                </c:pt>
                <c:pt idx="1">
                  <c:v>106978.57142857143</c:v>
                </c:pt>
                <c:pt idx="2">
                  <c:v>103450</c:v>
                </c:pt>
                <c:pt idx="3">
                  <c:v>101914.28571428571</c:v>
                </c:pt>
                <c:pt idx="4">
                  <c:v>99714.28571428571</c:v>
                </c:pt>
                <c:pt idx="5">
                  <c:v>94878.571428571435</c:v>
                </c:pt>
                <c:pt idx="6">
                  <c:v>94571.428571428565</c:v>
                </c:pt>
                <c:pt idx="7">
                  <c:v>94842.857142857145</c:v>
                </c:pt>
                <c:pt idx="8">
                  <c:v>95257.142857142855</c:v>
                </c:pt>
                <c:pt idx="9">
                  <c:v>96491.428571428565</c:v>
                </c:pt>
                <c:pt idx="10">
                  <c:v>100818.46153846153</c:v>
                </c:pt>
                <c:pt idx="11">
                  <c:v>100383.33333333333</c:v>
                </c:pt>
              </c:numCache>
            </c:numRef>
          </c:val>
          <c:extLst>
            <c:ext xmlns:c16="http://schemas.microsoft.com/office/drawing/2014/chart" uri="{C3380CC4-5D6E-409C-BE32-E72D297353CC}">
              <c16:uniqueId val="{00000000-AABE-4469-82F1-41AF10696FC6}"/>
            </c:ext>
          </c:extLst>
        </c:ser>
        <c:ser>
          <c:idx val="2"/>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spPr>
                <a:noFill/>
                <a:ln>
                  <a:noFill/>
                </a:ln>
                <a:effectLst/>
              </c:spPr>
              <c:txPr>
                <a:bodyPr wrap="square" lIns="38100" tIns="19050" rIns="38100" bIns="19050" anchor="ctr">
                  <a:spAutoFit/>
                </a:bodyPr>
                <a:lstStyle/>
                <a:p>
                  <a:pPr>
                    <a:defRPr sz="700">
                      <a:latin typeface="+mj-ea"/>
                      <a:ea typeface="+mj-ea"/>
                    </a:defRPr>
                  </a:pPr>
                  <a:endParaRPr lang="zh-CN"/>
                </a:p>
              </c:txPr>
              <c:dLblPos val="outEnd"/>
              <c:showLegendKey val="0"/>
              <c:showVal val="1"/>
              <c:showCatName val="0"/>
              <c:showSerName val="0"/>
              <c:showPercent val="0"/>
              <c:showBubbleSize val="0"/>
              <c:extLst>
                <c:ext xmlns:c16="http://schemas.microsoft.com/office/drawing/2014/chart" uri="{C3380CC4-5D6E-409C-BE32-E72D297353CC}">
                  <c16:uniqueId val="{00000001-AABE-4469-82F1-41AF10696FC6}"/>
                </c:ext>
              </c:extLst>
            </c:dLbl>
            <c:dLbl>
              <c:idx val="4"/>
              <c:layout>
                <c:manualLayout>
                  <c:x val="0"/>
                  <c:y val="-3.679369250985545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49D-4CC3-918C-127AE960FA40}"/>
                </c:ext>
              </c:extLst>
            </c:dLbl>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97833</c:v>
                </c:pt>
                <c:pt idx="1">
                  <c:v>96483</c:v>
                </c:pt>
                <c:pt idx="2">
                  <c:v>94583</c:v>
                </c:pt>
                <c:pt idx="3" formatCode="_ * #,##0_ ;_ * \-#,##0_ ;_ * &quot;-&quot;??_ ;_ @_ ">
                  <c:v>93217</c:v>
                </c:pt>
                <c:pt idx="4" formatCode="_ * #,##0_ ;_ * \-#,##0_ ;_ * &quot;-&quot;??_ ;_ @_ ">
                  <c:v>92517</c:v>
                </c:pt>
              </c:numCache>
            </c:numRef>
          </c:val>
          <c:extLst>
            <c:ext xmlns:c16="http://schemas.microsoft.com/office/drawing/2014/chart" uri="{C3380CC4-5D6E-409C-BE32-E72D297353CC}">
              <c16:uniqueId val="{00000007-AABE-4469-82F1-41AF10696FC6}"/>
            </c:ext>
          </c:extLst>
        </c:ser>
        <c:dLbls>
          <c:showLegendKey val="0"/>
          <c:showVal val="0"/>
          <c:showCatName val="0"/>
          <c:showSerName val="0"/>
          <c:showPercent val="0"/>
          <c:showBubbleSize val="0"/>
        </c:dLbls>
        <c:gapWidth val="150"/>
        <c:axId val="366525616"/>
        <c:axId val="366526008"/>
      </c:barChart>
      <c:lineChart>
        <c:grouping val="standard"/>
        <c:varyColors val="0"/>
        <c:ser>
          <c:idx val="0"/>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-5.7000000000000002E-2</c:v>
                </c:pt>
                <c:pt idx="1">
                  <c:v>-7.3999999999999996E-2</c:v>
                </c:pt>
                <c:pt idx="2">
                  <c:v>-9.4E-2</c:v>
                </c:pt>
                <c:pt idx="3">
                  <c:v>-0.109</c:v>
                </c:pt>
                <c:pt idx="4">
                  <c:v>-9.2999999999999999E-2</c:v>
                </c:pt>
              </c:numCache>
            </c:numRef>
          </c:val>
          <c:smooth val="0"/>
          <c:extLst>
            <c:ext xmlns:c16="http://schemas.microsoft.com/office/drawing/2014/chart" uri="{C3380CC4-5D6E-409C-BE32-E72D297353CC}">
              <c16:uniqueId val="{00000008-AABE-4469-82F1-41AF10696FC6}"/>
            </c:ext>
          </c:extLst>
        </c:ser>
        <c:dLbls>
          <c:showLegendKey val="0"/>
          <c:showVal val="0"/>
          <c:showCatName val="0"/>
          <c:showSerName val="0"/>
          <c:showPercent val="0"/>
          <c:showBubbleSize val="0"/>
        </c:dLbls>
        <c:marker val="1"/>
        <c:smooth val="0"/>
        <c:axId val="366526792"/>
        <c:axId val="366526400"/>
      </c:lineChart>
      <c:catAx>
        <c:axId val="366525616"/>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366526008"/>
        <c:crosses val="autoZero"/>
        <c:auto val="1"/>
        <c:lblAlgn val="ctr"/>
        <c:lblOffset val="100"/>
        <c:noMultiLvlLbl val="0"/>
      </c:catAx>
      <c:valAx>
        <c:axId val="366526008"/>
        <c:scaling>
          <c:orientation val="minMax"/>
          <c:max val="110000"/>
          <c:min val="90000"/>
        </c:scaling>
        <c:delete val="0"/>
        <c:axPos val="l"/>
        <c:numFmt formatCode="0_);[Red]\(0\)" sourceLinked="0"/>
        <c:majorTickMark val="out"/>
        <c:minorTickMark val="none"/>
        <c:tickLblPos val="nextTo"/>
        <c:txPr>
          <a:bodyPr/>
          <a:lstStyle/>
          <a:p>
            <a:pPr>
              <a:defRPr sz="800">
                <a:latin typeface="+mn-lt"/>
              </a:defRPr>
            </a:pPr>
            <a:endParaRPr lang="zh-CN"/>
          </a:p>
        </c:txPr>
        <c:crossAx val="366525616"/>
        <c:crosses val="autoZero"/>
        <c:crossBetween val="between"/>
        <c:majorUnit val="5000"/>
      </c:valAx>
      <c:valAx>
        <c:axId val="366526400"/>
        <c:scaling>
          <c:orientation val="minMax"/>
          <c:max val="0.2"/>
          <c:min val="-0.12000000000000001"/>
        </c:scaling>
        <c:delete val="0"/>
        <c:axPos val="r"/>
        <c:numFmt formatCode="0.0%" sourceLinked="1"/>
        <c:majorTickMark val="out"/>
        <c:minorTickMark val="none"/>
        <c:tickLblPos val="nextTo"/>
        <c:txPr>
          <a:bodyPr/>
          <a:lstStyle/>
          <a:p>
            <a:pPr>
              <a:defRPr sz="800">
                <a:solidFill>
                  <a:schemeClr val="bg1"/>
                </a:solidFill>
              </a:defRPr>
            </a:pPr>
            <a:endParaRPr lang="zh-CN"/>
          </a:p>
        </c:txPr>
        <c:crossAx val="366526792"/>
        <c:crosses val="max"/>
        <c:crossBetween val="between"/>
      </c:valAx>
      <c:catAx>
        <c:axId val="366526792"/>
        <c:scaling>
          <c:orientation val="minMax"/>
        </c:scaling>
        <c:delete val="1"/>
        <c:axPos val="b"/>
        <c:numFmt formatCode="General" sourceLinked="1"/>
        <c:majorTickMark val="out"/>
        <c:minorTickMark val="none"/>
        <c:tickLblPos val="nextTo"/>
        <c:crossAx val="366526400"/>
        <c:crosses val="autoZero"/>
        <c:auto val="1"/>
        <c:lblAlgn val="ctr"/>
        <c:lblOffset val="100"/>
        <c:noMultiLvlLbl val="0"/>
      </c:catAx>
      <c:spPr>
        <a:noFill/>
        <a:ln w="25399">
          <a:noFill/>
        </a:ln>
      </c:spPr>
    </c:plotArea>
    <c:legend>
      <c:legendPos val="t"/>
      <c:layout>
        <c:manualLayout>
          <c:xMode val="edge"/>
          <c:yMode val="edge"/>
          <c:x val="0.14740328648203055"/>
          <c:y val="0"/>
          <c:w val="0.6770047079549576"/>
          <c:h val="8.9688453857853845E-2"/>
        </c:manualLayout>
      </c:layout>
      <c:overlay val="0"/>
      <c:txPr>
        <a:bodyPr/>
        <a:lstStyle/>
        <a:p>
          <a:pPr>
            <a:defRPr sz="10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4497940768323541"/>
          <c:h val="0.8092903735491839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A71-43E2-BCDA-F86859DBAED0}"/>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A71-43E2-BCDA-F86859DBAED0}"/>
              </c:ext>
            </c:extLst>
          </c:dPt>
          <c:dPt>
            <c:idx val="3"/>
            <c:marker>
              <c:symbol val="circle"/>
              <c:size val="7"/>
            </c:marker>
            <c:bubble3D val="0"/>
            <c:extLst>
              <c:ext xmlns:c16="http://schemas.microsoft.com/office/drawing/2014/chart" uri="{C3380CC4-5D6E-409C-BE32-E72D297353CC}">
                <c16:uniqueId val="{00000002-3A71-43E2-BCDA-F86859DBAED0}"/>
              </c:ext>
            </c:extLst>
          </c:dPt>
          <c:dPt>
            <c:idx val="5"/>
            <c:marker>
              <c:symbol val="circle"/>
              <c:size val="7"/>
            </c:marker>
            <c:bubble3D val="0"/>
            <c:extLst>
              <c:ext xmlns:c16="http://schemas.microsoft.com/office/drawing/2014/chart" uri="{C3380CC4-5D6E-409C-BE32-E72D297353CC}">
                <c16:uniqueId val="{00000003-3A71-43E2-BCDA-F86859DBAED0}"/>
              </c:ext>
            </c:extLst>
          </c:dPt>
          <c:dPt>
            <c:idx val="7"/>
            <c:marker>
              <c:symbol val="circle"/>
              <c:size val="7"/>
            </c:marker>
            <c:bubble3D val="0"/>
            <c:extLst>
              <c:ext xmlns:c16="http://schemas.microsoft.com/office/drawing/2014/chart" uri="{C3380CC4-5D6E-409C-BE32-E72D297353CC}">
                <c16:uniqueId val="{00000004-3A71-43E2-BCDA-F86859DBAED0}"/>
              </c:ext>
            </c:extLst>
          </c:dPt>
          <c:dPt>
            <c:idx val="9"/>
            <c:marker>
              <c:symbol val="circle"/>
              <c:size val="7"/>
            </c:marker>
            <c:bubble3D val="0"/>
            <c:extLst>
              <c:ext xmlns:c16="http://schemas.microsoft.com/office/drawing/2014/chart" uri="{C3380CC4-5D6E-409C-BE32-E72D297353CC}">
                <c16:uniqueId val="{00000005-3A71-43E2-BCDA-F86859DBAED0}"/>
              </c:ext>
            </c:extLst>
          </c:dPt>
          <c:dPt>
            <c:idx val="11"/>
            <c:marker>
              <c:symbol val="circle"/>
              <c:size val="7"/>
            </c:marker>
            <c:bubble3D val="0"/>
            <c:extLst>
              <c:ext xmlns:c16="http://schemas.microsoft.com/office/drawing/2014/chart" uri="{C3380CC4-5D6E-409C-BE32-E72D297353CC}">
                <c16:uniqueId val="{00000006-3A71-43E2-BCDA-F86859DBAED0}"/>
              </c:ext>
            </c:extLst>
          </c:dPt>
          <c:dPt>
            <c:idx val="13"/>
            <c:marker>
              <c:symbol val="circle"/>
              <c:size val="7"/>
            </c:marker>
            <c:bubble3D val="0"/>
            <c:extLst>
              <c:ext xmlns:c16="http://schemas.microsoft.com/office/drawing/2014/chart" uri="{C3380CC4-5D6E-409C-BE32-E72D297353CC}">
                <c16:uniqueId val="{00000007-3A71-43E2-BCDA-F86859DBAED0}"/>
              </c:ext>
            </c:extLst>
          </c:dPt>
          <c:dPt>
            <c:idx val="15"/>
            <c:marker>
              <c:symbol val="circle"/>
              <c:size val="7"/>
            </c:marker>
            <c:bubble3D val="0"/>
            <c:extLst>
              <c:ext xmlns:c16="http://schemas.microsoft.com/office/drawing/2014/chart" uri="{C3380CC4-5D6E-409C-BE32-E72D297353CC}">
                <c16:uniqueId val="{00000008-3A71-43E2-BCDA-F86859DBAED0}"/>
              </c:ext>
            </c:extLst>
          </c:dPt>
          <c:dPt>
            <c:idx val="17"/>
            <c:marker>
              <c:symbol val="circle"/>
              <c:size val="7"/>
            </c:marker>
            <c:bubble3D val="0"/>
            <c:extLst>
              <c:ext xmlns:c16="http://schemas.microsoft.com/office/drawing/2014/chart" uri="{C3380CC4-5D6E-409C-BE32-E72D297353CC}">
                <c16:uniqueId val="{00000009-3A71-43E2-BCDA-F86859DBAED0}"/>
              </c:ext>
            </c:extLst>
          </c:dPt>
          <c:dPt>
            <c:idx val="19"/>
            <c:marker>
              <c:symbol val="circle"/>
              <c:size val="7"/>
            </c:marker>
            <c:bubble3D val="0"/>
            <c:extLst>
              <c:ext xmlns:c16="http://schemas.microsoft.com/office/drawing/2014/chart" uri="{C3380CC4-5D6E-409C-BE32-E72D297353CC}">
                <c16:uniqueId val="{0000000A-3A71-43E2-BCDA-F86859DBAED0}"/>
              </c:ext>
            </c:extLst>
          </c:dPt>
          <c:dPt>
            <c:idx val="21"/>
            <c:marker>
              <c:symbol val="circle"/>
              <c:size val="7"/>
            </c:marker>
            <c:bubble3D val="0"/>
            <c:extLst>
              <c:ext xmlns:c16="http://schemas.microsoft.com/office/drawing/2014/chart" uri="{C3380CC4-5D6E-409C-BE32-E72D297353CC}">
                <c16:uniqueId val="{0000000B-3A71-43E2-BCDA-F86859DBAED0}"/>
              </c:ext>
            </c:extLst>
          </c:dPt>
          <c:dPt>
            <c:idx val="23"/>
            <c:marker>
              <c:symbol val="circle"/>
              <c:size val="7"/>
            </c:marker>
            <c:bubble3D val="0"/>
            <c:extLst>
              <c:ext xmlns:c16="http://schemas.microsoft.com/office/drawing/2014/chart" uri="{C3380CC4-5D6E-409C-BE32-E72D297353CC}">
                <c16:uniqueId val="{0000000C-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A71-43E2-BCDA-F86859DBAED0}"/>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A71-43E2-BCDA-F86859DBAED0}"/>
              </c:ext>
            </c:extLst>
          </c:dPt>
          <c:dPt>
            <c:idx val="3"/>
            <c:bubble3D val="0"/>
            <c:extLst>
              <c:ext xmlns:c16="http://schemas.microsoft.com/office/drawing/2014/chart" uri="{C3380CC4-5D6E-409C-BE32-E72D297353CC}">
                <c16:uniqueId val="{0000000F-3A71-43E2-BCDA-F86859DBAED0}"/>
              </c:ext>
            </c:extLst>
          </c:dPt>
          <c:dPt>
            <c:idx val="5"/>
            <c:bubble3D val="0"/>
            <c:extLst>
              <c:ext xmlns:c16="http://schemas.microsoft.com/office/drawing/2014/chart" uri="{C3380CC4-5D6E-409C-BE32-E72D297353CC}">
                <c16:uniqueId val="{00000010-3A71-43E2-BCDA-F86859DBAED0}"/>
              </c:ext>
            </c:extLst>
          </c:dPt>
          <c:dPt>
            <c:idx val="7"/>
            <c:bubble3D val="0"/>
            <c:extLst>
              <c:ext xmlns:c16="http://schemas.microsoft.com/office/drawing/2014/chart" uri="{C3380CC4-5D6E-409C-BE32-E72D297353CC}">
                <c16:uniqueId val="{00000011-3A71-43E2-BCDA-F86859DBAED0}"/>
              </c:ext>
            </c:extLst>
          </c:dPt>
          <c:dPt>
            <c:idx val="9"/>
            <c:bubble3D val="0"/>
            <c:extLst>
              <c:ext xmlns:c16="http://schemas.microsoft.com/office/drawing/2014/chart" uri="{C3380CC4-5D6E-409C-BE32-E72D297353CC}">
                <c16:uniqueId val="{00000012-3A71-43E2-BCDA-F86859DBAED0}"/>
              </c:ext>
            </c:extLst>
          </c:dPt>
          <c:dPt>
            <c:idx val="11"/>
            <c:bubble3D val="0"/>
            <c:extLst>
              <c:ext xmlns:c16="http://schemas.microsoft.com/office/drawing/2014/chart" uri="{C3380CC4-5D6E-409C-BE32-E72D297353CC}">
                <c16:uniqueId val="{00000013-3A71-43E2-BCDA-F86859DBAED0}"/>
              </c:ext>
            </c:extLst>
          </c:dPt>
          <c:dPt>
            <c:idx val="13"/>
            <c:bubble3D val="0"/>
            <c:extLst>
              <c:ext xmlns:c16="http://schemas.microsoft.com/office/drawing/2014/chart" uri="{C3380CC4-5D6E-409C-BE32-E72D297353CC}">
                <c16:uniqueId val="{00000014-3A71-43E2-BCDA-F86859DBAED0}"/>
              </c:ext>
            </c:extLst>
          </c:dPt>
          <c:dPt>
            <c:idx val="15"/>
            <c:bubble3D val="0"/>
            <c:extLst>
              <c:ext xmlns:c16="http://schemas.microsoft.com/office/drawing/2014/chart" uri="{C3380CC4-5D6E-409C-BE32-E72D297353CC}">
                <c16:uniqueId val="{00000015-3A71-43E2-BCDA-F86859DBAED0}"/>
              </c:ext>
            </c:extLst>
          </c:dPt>
          <c:dPt>
            <c:idx val="17"/>
            <c:bubble3D val="0"/>
            <c:extLst>
              <c:ext xmlns:c16="http://schemas.microsoft.com/office/drawing/2014/chart" uri="{C3380CC4-5D6E-409C-BE32-E72D297353CC}">
                <c16:uniqueId val="{00000016-3A71-43E2-BCDA-F86859DBAED0}"/>
              </c:ext>
            </c:extLst>
          </c:dPt>
          <c:dPt>
            <c:idx val="19"/>
            <c:bubble3D val="0"/>
            <c:extLst>
              <c:ext xmlns:c16="http://schemas.microsoft.com/office/drawing/2014/chart" uri="{C3380CC4-5D6E-409C-BE32-E72D297353CC}">
                <c16:uniqueId val="{00000017-3A71-43E2-BCDA-F86859DBAED0}"/>
              </c:ext>
            </c:extLst>
          </c:dPt>
          <c:dPt>
            <c:idx val="21"/>
            <c:bubble3D val="0"/>
            <c:extLst>
              <c:ext xmlns:c16="http://schemas.microsoft.com/office/drawing/2014/chart" uri="{C3380CC4-5D6E-409C-BE32-E72D297353CC}">
                <c16:uniqueId val="{00000018-3A71-43E2-BCDA-F86859DBAED0}"/>
              </c:ext>
            </c:extLst>
          </c:dPt>
          <c:dPt>
            <c:idx val="23"/>
            <c:bubble3D val="0"/>
            <c:extLst>
              <c:ext xmlns:c16="http://schemas.microsoft.com/office/drawing/2014/chart" uri="{C3380CC4-5D6E-409C-BE32-E72D297353CC}">
                <c16:uniqueId val="{00000019-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extLst>
            <c:ext xmlns:c16="http://schemas.microsoft.com/office/drawing/2014/chart" uri="{C3380CC4-5D6E-409C-BE32-E72D297353CC}">
              <c16:uniqueId val="{0000001A-3A71-43E2-BCDA-F86859DBAED0}"/>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3A71-43E2-BCDA-F86859DBAED0}"/>
              </c:ext>
            </c:extLst>
          </c:dPt>
          <c:dPt>
            <c:idx val="3"/>
            <c:bubble3D val="0"/>
            <c:extLst>
              <c:ext xmlns:c16="http://schemas.microsoft.com/office/drawing/2014/chart" uri="{C3380CC4-5D6E-409C-BE32-E72D297353CC}">
                <c16:uniqueId val="{0000001C-3A71-43E2-BCDA-F86859DBAED0}"/>
              </c:ext>
            </c:extLst>
          </c:dPt>
          <c:dPt>
            <c:idx val="5"/>
            <c:bubble3D val="0"/>
            <c:extLst>
              <c:ext xmlns:c16="http://schemas.microsoft.com/office/drawing/2014/chart" uri="{C3380CC4-5D6E-409C-BE32-E72D297353CC}">
                <c16:uniqueId val="{0000001D-3A71-43E2-BCDA-F86859DBAED0}"/>
              </c:ext>
            </c:extLst>
          </c:dPt>
          <c:dPt>
            <c:idx val="7"/>
            <c:bubble3D val="0"/>
            <c:extLst>
              <c:ext xmlns:c16="http://schemas.microsoft.com/office/drawing/2014/chart" uri="{C3380CC4-5D6E-409C-BE32-E72D297353CC}">
                <c16:uniqueId val="{0000001E-3A71-43E2-BCDA-F86859DBAED0}"/>
              </c:ext>
            </c:extLst>
          </c:dPt>
          <c:dPt>
            <c:idx val="9"/>
            <c:bubble3D val="0"/>
            <c:extLst>
              <c:ext xmlns:c16="http://schemas.microsoft.com/office/drawing/2014/chart" uri="{C3380CC4-5D6E-409C-BE32-E72D297353CC}">
                <c16:uniqueId val="{0000001F-3A71-43E2-BCDA-F86859DBAED0}"/>
              </c:ext>
            </c:extLst>
          </c:dPt>
          <c:dPt>
            <c:idx val="11"/>
            <c:bubble3D val="0"/>
            <c:extLst>
              <c:ext xmlns:c16="http://schemas.microsoft.com/office/drawing/2014/chart" uri="{C3380CC4-5D6E-409C-BE32-E72D297353CC}">
                <c16:uniqueId val="{00000020-3A71-43E2-BCDA-F86859DBAED0}"/>
              </c:ext>
            </c:extLst>
          </c:dPt>
          <c:dPt>
            <c:idx val="13"/>
            <c:bubble3D val="0"/>
            <c:extLst>
              <c:ext xmlns:c16="http://schemas.microsoft.com/office/drawing/2014/chart" uri="{C3380CC4-5D6E-409C-BE32-E72D297353CC}">
                <c16:uniqueId val="{00000021-3A71-43E2-BCDA-F86859DBAED0}"/>
              </c:ext>
            </c:extLst>
          </c:dPt>
          <c:dPt>
            <c:idx val="15"/>
            <c:bubble3D val="0"/>
            <c:extLst>
              <c:ext xmlns:c16="http://schemas.microsoft.com/office/drawing/2014/chart" uri="{C3380CC4-5D6E-409C-BE32-E72D297353CC}">
                <c16:uniqueId val="{00000022-3A71-43E2-BCDA-F86859DBAED0}"/>
              </c:ext>
            </c:extLst>
          </c:dPt>
          <c:dPt>
            <c:idx val="17"/>
            <c:bubble3D val="0"/>
            <c:extLst>
              <c:ext xmlns:c16="http://schemas.microsoft.com/office/drawing/2014/chart" uri="{C3380CC4-5D6E-409C-BE32-E72D297353CC}">
                <c16:uniqueId val="{00000023-3A71-43E2-BCDA-F86859DBAED0}"/>
              </c:ext>
            </c:extLst>
          </c:dPt>
          <c:dPt>
            <c:idx val="19"/>
            <c:bubble3D val="0"/>
            <c:extLst>
              <c:ext xmlns:c16="http://schemas.microsoft.com/office/drawing/2014/chart" uri="{C3380CC4-5D6E-409C-BE32-E72D297353CC}">
                <c16:uniqueId val="{00000024-3A71-43E2-BCDA-F86859DBAED0}"/>
              </c:ext>
            </c:extLst>
          </c:dPt>
          <c:dPt>
            <c:idx val="21"/>
            <c:bubble3D val="0"/>
            <c:extLst>
              <c:ext xmlns:c16="http://schemas.microsoft.com/office/drawing/2014/chart" uri="{C3380CC4-5D6E-409C-BE32-E72D297353CC}">
                <c16:uniqueId val="{00000025-3A71-43E2-BCDA-F86859DBAED0}"/>
              </c:ext>
            </c:extLst>
          </c:dPt>
          <c:dPt>
            <c:idx val="23"/>
            <c:bubble3D val="0"/>
            <c:extLst>
              <c:ext xmlns:c16="http://schemas.microsoft.com/office/drawing/2014/chart" uri="{C3380CC4-5D6E-409C-BE32-E72D297353CC}">
                <c16:uniqueId val="{00000026-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pt idx="13">
                  <c:v>-0.45</c:v>
                </c:pt>
                <c:pt idx="14">
                  <c:v>-0.62637842669700516</c:v>
                </c:pt>
                <c:pt idx="15">
                  <c:v>0.38073055454004301</c:v>
                </c:pt>
                <c:pt idx="16">
                  <c:v>2.6654649021974341</c:v>
                </c:pt>
                <c:pt idx="17">
                  <c:v>0.89583780465860574</c:v>
                </c:pt>
                <c:pt idx="18">
                  <c:v>0.30074877830474911</c:v>
                </c:pt>
                <c:pt idx="19">
                  <c:v>1.1349702649376958E-2</c:v>
                </c:pt>
                <c:pt idx="20">
                  <c:v>-0.63568411361034638</c:v>
                </c:pt>
                <c:pt idx="21">
                  <c:v>-2.538315170508243</c:v>
                </c:pt>
                <c:pt idx="22">
                  <c:v>-1.9686304478953254</c:v>
                </c:pt>
                <c:pt idx="23">
                  <c:v>-2.3853909484053637</c:v>
                </c:pt>
                <c:pt idx="24">
                  <c:v>-3.0853995335118678</c:v>
                </c:pt>
              </c:numCache>
            </c:numRef>
          </c:val>
          <c:smooth val="0"/>
          <c:extLst>
            <c:ext xmlns:c16="http://schemas.microsoft.com/office/drawing/2014/chart" uri="{C3380CC4-5D6E-409C-BE32-E72D297353CC}">
              <c16:uniqueId val="{00000027-3A71-43E2-BCDA-F86859DBAED0}"/>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A71-43E2-BCDA-F86859DBAED0}"/>
              </c:ext>
            </c:extLst>
          </c:dPt>
          <c:dPt>
            <c:idx val="3"/>
            <c:bubble3D val="0"/>
            <c:extLst>
              <c:ext xmlns:c16="http://schemas.microsoft.com/office/drawing/2014/chart" uri="{C3380CC4-5D6E-409C-BE32-E72D297353CC}">
                <c16:uniqueId val="{00000029-3A71-43E2-BCDA-F86859DBAED0}"/>
              </c:ext>
            </c:extLst>
          </c:dPt>
          <c:dPt>
            <c:idx val="5"/>
            <c:bubble3D val="0"/>
            <c:extLst>
              <c:ext xmlns:c16="http://schemas.microsoft.com/office/drawing/2014/chart" uri="{C3380CC4-5D6E-409C-BE32-E72D297353CC}">
                <c16:uniqueId val="{0000002A-3A71-43E2-BCDA-F86859DBAED0}"/>
              </c:ext>
            </c:extLst>
          </c:dPt>
          <c:dPt>
            <c:idx val="7"/>
            <c:bubble3D val="0"/>
            <c:extLst>
              <c:ext xmlns:c16="http://schemas.microsoft.com/office/drawing/2014/chart" uri="{C3380CC4-5D6E-409C-BE32-E72D297353CC}">
                <c16:uniqueId val="{0000002B-3A71-43E2-BCDA-F86859DBAED0}"/>
              </c:ext>
            </c:extLst>
          </c:dPt>
          <c:dPt>
            <c:idx val="9"/>
            <c:bubble3D val="0"/>
            <c:extLst>
              <c:ext xmlns:c16="http://schemas.microsoft.com/office/drawing/2014/chart" uri="{C3380CC4-5D6E-409C-BE32-E72D297353CC}">
                <c16:uniqueId val="{0000002C-3A71-43E2-BCDA-F86859DBAED0}"/>
              </c:ext>
            </c:extLst>
          </c:dPt>
          <c:dPt>
            <c:idx val="11"/>
            <c:bubble3D val="0"/>
            <c:extLst>
              <c:ext xmlns:c16="http://schemas.microsoft.com/office/drawing/2014/chart" uri="{C3380CC4-5D6E-409C-BE32-E72D297353CC}">
                <c16:uniqueId val="{0000002D-3A71-43E2-BCDA-F86859DBAED0}"/>
              </c:ext>
            </c:extLst>
          </c:dPt>
          <c:dPt>
            <c:idx val="13"/>
            <c:bubble3D val="0"/>
            <c:extLst>
              <c:ext xmlns:c16="http://schemas.microsoft.com/office/drawing/2014/chart" uri="{C3380CC4-5D6E-409C-BE32-E72D297353CC}">
                <c16:uniqueId val="{0000002E-3A71-43E2-BCDA-F86859DBAED0}"/>
              </c:ext>
            </c:extLst>
          </c:dPt>
          <c:dPt>
            <c:idx val="15"/>
            <c:bubble3D val="0"/>
            <c:extLst>
              <c:ext xmlns:c16="http://schemas.microsoft.com/office/drawing/2014/chart" uri="{C3380CC4-5D6E-409C-BE32-E72D297353CC}">
                <c16:uniqueId val="{0000002F-3A71-43E2-BCDA-F86859DBAED0}"/>
              </c:ext>
            </c:extLst>
          </c:dPt>
          <c:dPt>
            <c:idx val="17"/>
            <c:bubble3D val="0"/>
            <c:extLst>
              <c:ext xmlns:c16="http://schemas.microsoft.com/office/drawing/2014/chart" uri="{C3380CC4-5D6E-409C-BE32-E72D297353CC}">
                <c16:uniqueId val="{00000030-3A71-43E2-BCDA-F86859DBAED0}"/>
              </c:ext>
            </c:extLst>
          </c:dPt>
          <c:dPt>
            <c:idx val="19"/>
            <c:bubble3D val="0"/>
            <c:extLst>
              <c:ext xmlns:c16="http://schemas.microsoft.com/office/drawing/2014/chart" uri="{C3380CC4-5D6E-409C-BE32-E72D297353CC}">
                <c16:uniqueId val="{00000031-3A71-43E2-BCDA-F86859DBAED0}"/>
              </c:ext>
            </c:extLst>
          </c:dPt>
          <c:dPt>
            <c:idx val="21"/>
            <c:bubble3D val="0"/>
            <c:extLst>
              <c:ext xmlns:c16="http://schemas.microsoft.com/office/drawing/2014/chart" uri="{C3380CC4-5D6E-409C-BE32-E72D297353CC}">
                <c16:uniqueId val="{00000032-3A71-43E2-BCDA-F86859DBAED0}"/>
              </c:ext>
            </c:extLst>
          </c:dPt>
          <c:dPt>
            <c:idx val="23"/>
            <c:bubble3D val="0"/>
            <c:extLst>
              <c:ext xmlns:c16="http://schemas.microsoft.com/office/drawing/2014/chart" uri="{C3380CC4-5D6E-409C-BE32-E72D297353CC}">
                <c16:uniqueId val="{00000033-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-4.05</c:v>
                </c:pt>
                <c:pt idx="2">
                  <c:v>-1.37</c:v>
                </c:pt>
                <c:pt idx="3">
                  <c:v>5.12</c:v>
                </c:pt>
                <c:pt idx="4">
                  <c:v>6.72</c:v>
                </c:pt>
                <c:pt idx="5">
                  <c:v>7.99</c:v>
                </c:pt>
                <c:pt idx="6">
                  <c:v>8.9</c:v>
                </c:pt>
                <c:pt idx="7">
                  <c:v>3.85</c:v>
                </c:pt>
                <c:pt idx="8">
                  <c:v>3.25</c:v>
                </c:pt>
                <c:pt idx="9">
                  <c:v>3.67</c:v>
                </c:pt>
                <c:pt idx="10">
                  <c:v>2.95</c:v>
                </c:pt>
                <c:pt idx="11">
                  <c:v>2.75</c:v>
                </c:pt>
                <c:pt idx="12">
                  <c:v>2.21</c:v>
                </c:pt>
                <c:pt idx="13">
                  <c:v>0.57999999999999996</c:v>
                </c:pt>
                <c:pt idx="14">
                  <c:v>0.76</c:v>
                </c:pt>
                <c:pt idx="15">
                  <c:v>1.59</c:v>
                </c:pt>
                <c:pt idx="16">
                  <c:v>1.29</c:v>
                </c:pt>
                <c:pt idx="17">
                  <c:v>-1.33</c:v>
                </c:pt>
                <c:pt idx="18">
                  <c:v>-1.47</c:v>
                </c:pt>
                <c:pt idx="19">
                  <c:v>-0.96</c:v>
                </c:pt>
                <c:pt idx="20">
                  <c:v>-0.53</c:v>
                </c:pt>
                <c:pt idx="21">
                  <c:v>-0.98</c:v>
                </c:pt>
                <c:pt idx="22">
                  <c:v>-1.4</c:v>
                </c:pt>
                <c:pt idx="23">
                  <c:v>-2.13</c:v>
                </c:pt>
                <c:pt idx="24">
                  <c:v>-3.35</c:v>
                </c:pt>
              </c:numCache>
            </c:numRef>
          </c:val>
          <c:smooth val="0"/>
          <c:extLst>
            <c:ext xmlns:c16="http://schemas.microsoft.com/office/drawing/2014/chart" uri="{C3380CC4-5D6E-409C-BE32-E72D297353CC}">
              <c16:uniqueId val="{00000034-3A71-43E2-BCDA-F86859DBAED0}"/>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3A71-43E2-BCDA-F86859DBAED0}"/>
              </c:ext>
            </c:extLst>
          </c:dPt>
          <c:dPt>
            <c:idx val="2"/>
            <c:marker>
              <c:symbol val="circle"/>
              <c:size val="7"/>
            </c:marker>
            <c:bubble3D val="0"/>
            <c:extLst>
              <c:ext xmlns:c16="http://schemas.microsoft.com/office/drawing/2014/chart" uri="{C3380CC4-5D6E-409C-BE32-E72D297353CC}">
                <c16:uniqueId val="{0000003B-F8D5-4952-9A7A-2CFF39C0E8AB}"/>
              </c:ext>
            </c:extLst>
          </c:dPt>
          <c:dPt>
            <c:idx val="3"/>
            <c:marker>
              <c:symbol val="circle"/>
              <c:size val="5"/>
            </c:marker>
            <c:bubble3D val="0"/>
            <c:extLst>
              <c:ext xmlns:c16="http://schemas.microsoft.com/office/drawing/2014/chart" uri="{C3380CC4-5D6E-409C-BE32-E72D297353CC}">
                <c16:uniqueId val="{00000036-3A71-43E2-BCDA-F86859DBAED0}"/>
              </c:ext>
            </c:extLst>
          </c:dPt>
          <c:dPt>
            <c:idx val="4"/>
            <c:marker>
              <c:symbol val="circle"/>
              <c:size val="7"/>
            </c:marker>
            <c:bubble3D val="0"/>
            <c:extLst>
              <c:ext xmlns:c16="http://schemas.microsoft.com/office/drawing/2014/chart" uri="{C3380CC4-5D6E-409C-BE32-E72D297353CC}">
                <c16:uniqueId val="{0000003C-E62E-40E0-B430-EA9DCD8F3D79}"/>
              </c:ext>
            </c:extLst>
          </c:dPt>
          <c:dPt>
            <c:idx val="5"/>
            <c:marker>
              <c:symbol val="circle"/>
              <c:size val="5"/>
            </c:marker>
            <c:bubble3D val="0"/>
            <c:extLst>
              <c:ext xmlns:c16="http://schemas.microsoft.com/office/drawing/2014/chart" uri="{C3380CC4-5D6E-409C-BE32-E72D297353CC}">
                <c16:uniqueId val="{00000037-3A71-43E2-BCDA-F86859DBAED0}"/>
              </c:ext>
            </c:extLst>
          </c:dPt>
          <c:dPt>
            <c:idx val="6"/>
            <c:marker>
              <c:symbol val="circle"/>
              <c:size val="7"/>
            </c:marker>
            <c:bubble3D val="0"/>
            <c:extLst>
              <c:ext xmlns:c16="http://schemas.microsoft.com/office/drawing/2014/chart" uri="{C3380CC4-5D6E-409C-BE32-E72D297353CC}">
                <c16:uniqueId val="{0000003D-A705-4A06-A4CD-A75A7CD49DB3}"/>
              </c:ext>
            </c:extLst>
          </c:dPt>
          <c:dPt>
            <c:idx val="7"/>
            <c:marker>
              <c:symbol val="circle"/>
              <c:size val="5"/>
            </c:marker>
            <c:bubble3D val="0"/>
            <c:extLst>
              <c:ext xmlns:c16="http://schemas.microsoft.com/office/drawing/2014/chart" uri="{C3380CC4-5D6E-409C-BE32-E72D297353CC}">
                <c16:uniqueId val="{00000038-3A71-43E2-BCDA-F86859DBAED0}"/>
              </c:ext>
            </c:extLst>
          </c:dPt>
          <c:dPt>
            <c:idx val="8"/>
            <c:marker>
              <c:symbol val="circle"/>
              <c:size val="7"/>
            </c:marker>
            <c:bubble3D val="0"/>
            <c:extLst>
              <c:ext xmlns:c16="http://schemas.microsoft.com/office/drawing/2014/chart" uri="{C3380CC4-5D6E-409C-BE32-E72D297353CC}">
                <c16:uniqueId val="{0000003E-967E-4078-A504-84E727B192D8}"/>
              </c:ext>
            </c:extLst>
          </c:dPt>
          <c:dPt>
            <c:idx val="9"/>
            <c:marker>
              <c:symbol val="circle"/>
              <c:size val="5"/>
            </c:marker>
            <c:bubble3D val="0"/>
            <c:extLst>
              <c:ext xmlns:c16="http://schemas.microsoft.com/office/drawing/2014/chart" uri="{C3380CC4-5D6E-409C-BE32-E72D297353CC}">
                <c16:uniqueId val="{00000039-3A71-43E2-BCDA-F86859DBAED0}"/>
              </c:ext>
            </c:extLst>
          </c:dPt>
          <c:dPt>
            <c:idx val="11"/>
            <c:marker>
              <c:symbol val="circle"/>
              <c:size val="7"/>
            </c:marker>
            <c:bubble3D val="0"/>
            <c:extLst>
              <c:ext xmlns:c16="http://schemas.microsoft.com/office/drawing/2014/chart" uri="{C3380CC4-5D6E-409C-BE32-E72D297353CC}">
                <c16:uniqueId val="{0000003A-3A71-43E2-BCDA-F86859DBAED0}"/>
              </c:ext>
            </c:extLst>
          </c:dPt>
          <c:dPt>
            <c:idx val="13"/>
            <c:marker>
              <c:symbol val="circle"/>
              <c:size val="7"/>
            </c:marker>
            <c:bubble3D val="0"/>
            <c:extLst>
              <c:ext xmlns:c16="http://schemas.microsoft.com/office/drawing/2014/chart" uri="{C3380CC4-5D6E-409C-BE32-E72D297353CC}">
                <c16:uniqueId val="{0000003C-3A71-43E2-BCDA-F86859DBAED0}"/>
              </c:ext>
            </c:extLst>
          </c:dPt>
          <c:dPt>
            <c:idx val="15"/>
            <c:marker>
              <c:symbol val="circle"/>
              <c:size val="7"/>
            </c:marker>
            <c:bubble3D val="0"/>
            <c:extLst>
              <c:ext xmlns:c16="http://schemas.microsoft.com/office/drawing/2014/chart" uri="{C3380CC4-5D6E-409C-BE32-E72D297353CC}">
                <c16:uniqueId val="{0000003E-3A71-43E2-BCDA-F86859DBAED0}"/>
              </c:ext>
            </c:extLst>
          </c:dPt>
          <c:dPt>
            <c:idx val="17"/>
            <c:marker>
              <c:symbol val="circle"/>
              <c:size val="7"/>
            </c:marker>
            <c:bubble3D val="0"/>
            <c:extLst>
              <c:ext xmlns:c16="http://schemas.microsoft.com/office/drawing/2014/chart" uri="{C3380CC4-5D6E-409C-BE32-E72D297353CC}">
                <c16:uniqueId val="{00000038-B685-471D-83A7-775B1530E4D0}"/>
              </c:ext>
            </c:extLst>
          </c:dPt>
          <c:dPt>
            <c:idx val="19"/>
            <c:marker>
              <c:symbol val="circle"/>
              <c:size val="7"/>
            </c:marker>
            <c:bubble3D val="0"/>
            <c:extLst>
              <c:ext xmlns:c16="http://schemas.microsoft.com/office/drawing/2014/chart" uri="{C3380CC4-5D6E-409C-BE32-E72D297353CC}">
                <c16:uniqueId val="{00000039-CF71-4F67-98F0-0123B92F6A92}"/>
              </c:ext>
            </c:extLst>
          </c:dPt>
          <c:dPt>
            <c:idx val="21"/>
            <c:marker>
              <c:symbol val="circle"/>
              <c:size val="7"/>
            </c:marker>
            <c:bubble3D val="0"/>
            <c:extLst>
              <c:ext xmlns:c16="http://schemas.microsoft.com/office/drawing/2014/chart" uri="{C3380CC4-5D6E-409C-BE32-E72D297353CC}">
                <c16:uniqueId val="{0000003A-4F7A-44F6-8962-54BF214C3A0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3.47</c:v>
                </c:pt>
                <c:pt idx="2">
                  <c:v>3.45</c:v>
                </c:pt>
                <c:pt idx="3">
                  <c:v>6.04</c:v>
                </c:pt>
                <c:pt idx="4">
                  <c:v>5.55</c:v>
                </c:pt>
                <c:pt idx="5">
                  <c:v>4.57</c:v>
                </c:pt>
                <c:pt idx="6">
                  <c:v>4.28</c:v>
                </c:pt>
                <c:pt idx="7">
                  <c:v>3.41</c:v>
                </c:pt>
                <c:pt idx="8">
                  <c:v>5.53</c:v>
                </c:pt>
                <c:pt idx="9">
                  <c:v>6.5</c:v>
                </c:pt>
                <c:pt idx="10">
                  <c:v>6.5</c:v>
                </c:pt>
              </c:numCache>
            </c:numRef>
          </c:val>
          <c:smooth val="0"/>
          <c:extLst>
            <c:ext xmlns:c16="http://schemas.microsoft.com/office/drawing/2014/chart" uri="{C3380CC4-5D6E-409C-BE32-E72D297353CC}">
              <c16:uniqueId val="{0000003D-3A71-43E2-BCDA-F86859DBAED0}"/>
            </c:ext>
          </c:extLst>
        </c:ser>
        <c:dLbls>
          <c:showLegendKey val="0"/>
          <c:showVal val="0"/>
          <c:showCatName val="0"/>
          <c:showSerName val="0"/>
          <c:showPercent val="0"/>
          <c:showBubbleSize val="0"/>
        </c:dLbls>
        <c:marker val="1"/>
        <c:smooth val="0"/>
        <c:axId val="567533136"/>
        <c:axId val="576842656"/>
      </c:lineChart>
      <c:catAx>
        <c:axId val="56753313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576842656"/>
        <c:crosses val="autoZero"/>
        <c:auto val="1"/>
        <c:lblAlgn val="ctr"/>
        <c:lblOffset val="100"/>
        <c:tickLblSkip val="1"/>
        <c:tickMarkSkip val="1"/>
        <c:noMultiLvlLbl val="0"/>
      </c:catAx>
      <c:valAx>
        <c:axId val="576842656"/>
        <c:scaling>
          <c:orientation val="minMax"/>
          <c:min val="-1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67533136"/>
        <c:crosses val="autoZero"/>
        <c:crossBetween val="between"/>
        <c:majorUnit val="5"/>
      </c:valAx>
      <c:spPr>
        <a:noFill/>
        <a:ln w="25409">
          <a:noFill/>
        </a:ln>
      </c:spPr>
    </c:plotArea>
    <c:legend>
      <c:legendPos val="t"/>
      <c:layout>
        <c:manualLayout>
          <c:xMode val="edge"/>
          <c:yMode val="edge"/>
          <c:x val="0.33918749621829442"/>
          <c:y val="1.3632006663582471E-2"/>
          <c:w val="0.35626791040556749"/>
          <c:h val="6.74583964395059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817793744052E-2"/>
          <c:y val="7.675505486337042E-2"/>
          <c:w val="0.93806039262877228"/>
          <c:h val="0.80924779589057616"/>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0BA-4ACC-A3FA-8AFD53117F5B}"/>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0BA-4ACC-A3FA-8AFD53117F5B}"/>
              </c:ext>
            </c:extLst>
          </c:dPt>
          <c:dPt>
            <c:idx val="3"/>
            <c:marker>
              <c:symbol val="circle"/>
              <c:size val="7"/>
            </c:marker>
            <c:bubble3D val="0"/>
            <c:extLst>
              <c:ext xmlns:c16="http://schemas.microsoft.com/office/drawing/2014/chart" uri="{C3380CC4-5D6E-409C-BE32-E72D297353CC}">
                <c16:uniqueId val="{00000002-30BA-4ACC-A3FA-8AFD53117F5B}"/>
              </c:ext>
            </c:extLst>
          </c:dPt>
          <c:dPt>
            <c:idx val="5"/>
            <c:marker>
              <c:symbol val="circle"/>
              <c:size val="7"/>
            </c:marker>
            <c:bubble3D val="0"/>
            <c:extLst>
              <c:ext xmlns:c16="http://schemas.microsoft.com/office/drawing/2014/chart" uri="{C3380CC4-5D6E-409C-BE32-E72D297353CC}">
                <c16:uniqueId val="{00000003-30BA-4ACC-A3FA-8AFD53117F5B}"/>
              </c:ext>
            </c:extLst>
          </c:dPt>
          <c:dPt>
            <c:idx val="7"/>
            <c:marker>
              <c:symbol val="circle"/>
              <c:size val="7"/>
            </c:marker>
            <c:bubble3D val="0"/>
            <c:extLst>
              <c:ext xmlns:c16="http://schemas.microsoft.com/office/drawing/2014/chart" uri="{C3380CC4-5D6E-409C-BE32-E72D297353CC}">
                <c16:uniqueId val="{00000004-30BA-4ACC-A3FA-8AFD53117F5B}"/>
              </c:ext>
            </c:extLst>
          </c:dPt>
          <c:dPt>
            <c:idx val="9"/>
            <c:marker>
              <c:symbol val="circle"/>
              <c:size val="7"/>
            </c:marker>
            <c:bubble3D val="0"/>
            <c:extLst>
              <c:ext xmlns:c16="http://schemas.microsoft.com/office/drawing/2014/chart" uri="{C3380CC4-5D6E-409C-BE32-E72D297353CC}">
                <c16:uniqueId val="{00000005-30BA-4ACC-A3FA-8AFD53117F5B}"/>
              </c:ext>
            </c:extLst>
          </c:dPt>
          <c:dPt>
            <c:idx val="11"/>
            <c:marker>
              <c:symbol val="circle"/>
              <c:size val="7"/>
            </c:marker>
            <c:bubble3D val="0"/>
            <c:extLst>
              <c:ext xmlns:c16="http://schemas.microsoft.com/office/drawing/2014/chart" uri="{C3380CC4-5D6E-409C-BE32-E72D297353CC}">
                <c16:uniqueId val="{00000006-30BA-4ACC-A3FA-8AFD53117F5B}"/>
              </c:ext>
            </c:extLst>
          </c:dPt>
          <c:dPt>
            <c:idx val="13"/>
            <c:marker>
              <c:symbol val="circle"/>
              <c:size val="7"/>
            </c:marker>
            <c:bubble3D val="0"/>
            <c:extLst>
              <c:ext xmlns:c16="http://schemas.microsoft.com/office/drawing/2014/chart" uri="{C3380CC4-5D6E-409C-BE32-E72D297353CC}">
                <c16:uniqueId val="{00000007-30BA-4ACC-A3FA-8AFD53117F5B}"/>
              </c:ext>
            </c:extLst>
          </c:dPt>
          <c:dPt>
            <c:idx val="15"/>
            <c:marker>
              <c:symbol val="circle"/>
              <c:size val="7"/>
            </c:marker>
            <c:bubble3D val="0"/>
            <c:extLst>
              <c:ext xmlns:c16="http://schemas.microsoft.com/office/drawing/2014/chart" uri="{C3380CC4-5D6E-409C-BE32-E72D297353CC}">
                <c16:uniqueId val="{00000008-30BA-4ACC-A3FA-8AFD53117F5B}"/>
              </c:ext>
            </c:extLst>
          </c:dPt>
          <c:dPt>
            <c:idx val="17"/>
            <c:marker>
              <c:symbol val="circle"/>
              <c:size val="7"/>
            </c:marker>
            <c:bubble3D val="0"/>
            <c:extLst>
              <c:ext xmlns:c16="http://schemas.microsoft.com/office/drawing/2014/chart" uri="{C3380CC4-5D6E-409C-BE32-E72D297353CC}">
                <c16:uniqueId val="{00000009-30BA-4ACC-A3FA-8AFD53117F5B}"/>
              </c:ext>
            </c:extLst>
          </c:dPt>
          <c:dPt>
            <c:idx val="19"/>
            <c:marker>
              <c:symbol val="circle"/>
              <c:size val="7"/>
            </c:marker>
            <c:bubble3D val="0"/>
            <c:extLst>
              <c:ext xmlns:c16="http://schemas.microsoft.com/office/drawing/2014/chart" uri="{C3380CC4-5D6E-409C-BE32-E72D297353CC}">
                <c16:uniqueId val="{0000000A-30BA-4ACC-A3FA-8AFD53117F5B}"/>
              </c:ext>
            </c:extLst>
          </c:dPt>
          <c:dPt>
            <c:idx val="21"/>
            <c:marker>
              <c:symbol val="circle"/>
              <c:size val="7"/>
            </c:marker>
            <c:bubble3D val="0"/>
            <c:extLst>
              <c:ext xmlns:c16="http://schemas.microsoft.com/office/drawing/2014/chart" uri="{C3380CC4-5D6E-409C-BE32-E72D297353CC}">
                <c16:uniqueId val="{0000000B-30BA-4ACC-A3FA-8AFD53117F5B}"/>
              </c:ext>
            </c:extLst>
          </c:dPt>
          <c:dPt>
            <c:idx val="23"/>
            <c:marker>
              <c:symbol val="circle"/>
              <c:size val="7"/>
            </c:marker>
            <c:bubble3D val="0"/>
            <c:extLst>
              <c:ext xmlns:c16="http://schemas.microsoft.com/office/drawing/2014/chart" uri="{C3380CC4-5D6E-409C-BE32-E72D297353CC}">
                <c16:uniqueId val="{0000000C-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0BA-4ACC-A3FA-8AFD53117F5B}"/>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0BA-4ACC-A3FA-8AFD53117F5B}"/>
              </c:ext>
            </c:extLst>
          </c:dPt>
          <c:dPt>
            <c:idx val="3"/>
            <c:bubble3D val="0"/>
            <c:extLst>
              <c:ext xmlns:c16="http://schemas.microsoft.com/office/drawing/2014/chart" uri="{C3380CC4-5D6E-409C-BE32-E72D297353CC}">
                <c16:uniqueId val="{0000000F-30BA-4ACC-A3FA-8AFD53117F5B}"/>
              </c:ext>
            </c:extLst>
          </c:dPt>
          <c:dPt>
            <c:idx val="5"/>
            <c:bubble3D val="0"/>
            <c:extLst>
              <c:ext xmlns:c16="http://schemas.microsoft.com/office/drawing/2014/chart" uri="{C3380CC4-5D6E-409C-BE32-E72D297353CC}">
                <c16:uniqueId val="{00000010-30BA-4ACC-A3FA-8AFD53117F5B}"/>
              </c:ext>
            </c:extLst>
          </c:dPt>
          <c:dPt>
            <c:idx val="7"/>
            <c:bubble3D val="0"/>
            <c:extLst>
              <c:ext xmlns:c16="http://schemas.microsoft.com/office/drawing/2014/chart" uri="{C3380CC4-5D6E-409C-BE32-E72D297353CC}">
                <c16:uniqueId val="{00000011-30BA-4ACC-A3FA-8AFD53117F5B}"/>
              </c:ext>
            </c:extLst>
          </c:dPt>
          <c:dPt>
            <c:idx val="9"/>
            <c:bubble3D val="0"/>
            <c:extLst>
              <c:ext xmlns:c16="http://schemas.microsoft.com/office/drawing/2014/chart" uri="{C3380CC4-5D6E-409C-BE32-E72D297353CC}">
                <c16:uniqueId val="{00000012-30BA-4ACC-A3FA-8AFD53117F5B}"/>
              </c:ext>
            </c:extLst>
          </c:dPt>
          <c:dPt>
            <c:idx val="11"/>
            <c:bubble3D val="0"/>
            <c:extLst>
              <c:ext xmlns:c16="http://schemas.microsoft.com/office/drawing/2014/chart" uri="{C3380CC4-5D6E-409C-BE32-E72D297353CC}">
                <c16:uniqueId val="{00000013-30BA-4ACC-A3FA-8AFD53117F5B}"/>
              </c:ext>
            </c:extLst>
          </c:dPt>
          <c:dPt>
            <c:idx val="13"/>
            <c:bubble3D val="0"/>
            <c:extLst>
              <c:ext xmlns:c16="http://schemas.microsoft.com/office/drawing/2014/chart" uri="{C3380CC4-5D6E-409C-BE32-E72D297353CC}">
                <c16:uniqueId val="{00000014-30BA-4ACC-A3FA-8AFD53117F5B}"/>
              </c:ext>
            </c:extLst>
          </c:dPt>
          <c:dPt>
            <c:idx val="15"/>
            <c:bubble3D val="0"/>
            <c:extLst>
              <c:ext xmlns:c16="http://schemas.microsoft.com/office/drawing/2014/chart" uri="{C3380CC4-5D6E-409C-BE32-E72D297353CC}">
                <c16:uniqueId val="{00000015-30BA-4ACC-A3FA-8AFD53117F5B}"/>
              </c:ext>
            </c:extLst>
          </c:dPt>
          <c:dPt>
            <c:idx val="17"/>
            <c:bubble3D val="0"/>
            <c:extLst>
              <c:ext xmlns:c16="http://schemas.microsoft.com/office/drawing/2014/chart" uri="{C3380CC4-5D6E-409C-BE32-E72D297353CC}">
                <c16:uniqueId val="{00000016-30BA-4ACC-A3FA-8AFD53117F5B}"/>
              </c:ext>
            </c:extLst>
          </c:dPt>
          <c:dPt>
            <c:idx val="19"/>
            <c:bubble3D val="0"/>
            <c:extLst>
              <c:ext xmlns:c16="http://schemas.microsoft.com/office/drawing/2014/chart" uri="{C3380CC4-5D6E-409C-BE32-E72D297353CC}">
                <c16:uniqueId val="{00000017-30BA-4ACC-A3FA-8AFD53117F5B}"/>
              </c:ext>
            </c:extLst>
          </c:dPt>
          <c:dPt>
            <c:idx val="21"/>
            <c:bubble3D val="0"/>
            <c:extLst>
              <c:ext xmlns:c16="http://schemas.microsoft.com/office/drawing/2014/chart" uri="{C3380CC4-5D6E-409C-BE32-E72D297353CC}">
                <c16:uniqueId val="{00000018-30BA-4ACC-A3FA-8AFD53117F5B}"/>
              </c:ext>
            </c:extLst>
          </c:dPt>
          <c:dPt>
            <c:idx val="23"/>
            <c:bubble3D val="0"/>
            <c:extLst>
              <c:ext xmlns:c16="http://schemas.microsoft.com/office/drawing/2014/chart" uri="{C3380CC4-5D6E-409C-BE32-E72D297353CC}">
                <c16:uniqueId val="{00000019-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formatCode="0.00_ ;[Red]\-0.00\ ">
                  <c:v>0.78617676274450699</c:v>
                </c:pt>
                <c:pt idx="16" formatCode="0.00_ ;[Red]\-0.00\ ">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extLst>
            <c:ext xmlns:c16="http://schemas.microsoft.com/office/drawing/2014/chart" uri="{C3380CC4-5D6E-409C-BE32-E72D297353CC}">
              <c16:uniqueId val="{0000001A-30BA-4ACC-A3FA-8AFD53117F5B}"/>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a:effectLst/>
            </c:spPr>
          </c:marker>
          <c:dPt>
            <c:idx val="1"/>
            <c:bubble3D val="0"/>
            <c:extLst>
              <c:ext xmlns:c16="http://schemas.microsoft.com/office/drawing/2014/chart" uri="{C3380CC4-5D6E-409C-BE32-E72D297353CC}">
                <c16:uniqueId val="{0000001B-30BA-4ACC-A3FA-8AFD53117F5B}"/>
              </c:ext>
            </c:extLst>
          </c:dPt>
          <c:dPt>
            <c:idx val="3"/>
            <c:bubble3D val="0"/>
            <c:extLst>
              <c:ext xmlns:c16="http://schemas.microsoft.com/office/drawing/2014/chart" uri="{C3380CC4-5D6E-409C-BE32-E72D297353CC}">
                <c16:uniqueId val="{0000001C-30BA-4ACC-A3FA-8AFD53117F5B}"/>
              </c:ext>
            </c:extLst>
          </c:dPt>
          <c:dPt>
            <c:idx val="5"/>
            <c:bubble3D val="0"/>
            <c:extLst>
              <c:ext xmlns:c16="http://schemas.microsoft.com/office/drawing/2014/chart" uri="{C3380CC4-5D6E-409C-BE32-E72D297353CC}">
                <c16:uniqueId val="{0000001D-30BA-4ACC-A3FA-8AFD53117F5B}"/>
              </c:ext>
            </c:extLst>
          </c:dPt>
          <c:dPt>
            <c:idx val="7"/>
            <c:bubble3D val="0"/>
            <c:extLst>
              <c:ext xmlns:c16="http://schemas.microsoft.com/office/drawing/2014/chart" uri="{C3380CC4-5D6E-409C-BE32-E72D297353CC}">
                <c16:uniqueId val="{0000001E-30BA-4ACC-A3FA-8AFD53117F5B}"/>
              </c:ext>
            </c:extLst>
          </c:dPt>
          <c:dPt>
            <c:idx val="9"/>
            <c:bubble3D val="0"/>
            <c:extLst>
              <c:ext xmlns:c16="http://schemas.microsoft.com/office/drawing/2014/chart" uri="{C3380CC4-5D6E-409C-BE32-E72D297353CC}">
                <c16:uniqueId val="{0000001F-30BA-4ACC-A3FA-8AFD53117F5B}"/>
              </c:ext>
            </c:extLst>
          </c:dPt>
          <c:dPt>
            <c:idx val="11"/>
            <c:bubble3D val="0"/>
            <c:extLst>
              <c:ext xmlns:c16="http://schemas.microsoft.com/office/drawing/2014/chart" uri="{C3380CC4-5D6E-409C-BE32-E72D297353CC}">
                <c16:uniqueId val="{00000020-30BA-4ACC-A3FA-8AFD53117F5B}"/>
              </c:ext>
            </c:extLst>
          </c:dPt>
          <c:dPt>
            <c:idx val="13"/>
            <c:bubble3D val="0"/>
            <c:extLst>
              <c:ext xmlns:c16="http://schemas.microsoft.com/office/drawing/2014/chart" uri="{C3380CC4-5D6E-409C-BE32-E72D297353CC}">
                <c16:uniqueId val="{00000021-30BA-4ACC-A3FA-8AFD53117F5B}"/>
              </c:ext>
            </c:extLst>
          </c:dPt>
          <c:dPt>
            <c:idx val="15"/>
            <c:bubble3D val="0"/>
            <c:extLst>
              <c:ext xmlns:c16="http://schemas.microsoft.com/office/drawing/2014/chart" uri="{C3380CC4-5D6E-409C-BE32-E72D297353CC}">
                <c16:uniqueId val="{00000022-30BA-4ACC-A3FA-8AFD53117F5B}"/>
              </c:ext>
            </c:extLst>
          </c:dPt>
          <c:dPt>
            <c:idx val="17"/>
            <c:bubble3D val="0"/>
            <c:extLst>
              <c:ext xmlns:c16="http://schemas.microsoft.com/office/drawing/2014/chart" uri="{C3380CC4-5D6E-409C-BE32-E72D297353CC}">
                <c16:uniqueId val="{00000023-30BA-4ACC-A3FA-8AFD53117F5B}"/>
              </c:ext>
            </c:extLst>
          </c:dPt>
          <c:dPt>
            <c:idx val="19"/>
            <c:bubble3D val="0"/>
            <c:extLst>
              <c:ext xmlns:c16="http://schemas.microsoft.com/office/drawing/2014/chart" uri="{C3380CC4-5D6E-409C-BE32-E72D297353CC}">
                <c16:uniqueId val="{00000024-30BA-4ACC-A3FA-8AFD53117F5B}"/>
              </c:ext>
            </c:extLst>
          </c:dPt>
          <c:dPt>
            <c:idx val="21"/>
            <c:bubble3D val="0"/>
            <c:extLst>
              <c:ext xmlns:c16="http://schemas.microsoft.com/office/drawing/2014/chart" uri="{C3380CC4-5D6E-409C-BE32-E72D297353CC}">
                <c16:uniqueId val="{00000025-30BA-4ACC-A3FA-8AFD53117F5B}"/>
              </c:ext>
            </c:extLst>
          </c:dPt>
          <c:dPt>
            <c:idx val="23"/>
            <c:bubble3D val="0"/>
            <c:extLst>
              <c:ext xmlns:c16="http://schemas.microsoft.com/office/drawing/2014/chart" uri="{C3380CC4-5D6E-409C-BE32-E72D297353CC}">
                <c16:uniqueId val="{00000026-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pt idx="13">
                  <c:v>5.45</c:v>
                </c:pt>
                <c:pt idx="14">
                  <c:v>5.7551239669086076</c:v>
                </c:pt>
                <c:pt idx="15">
                  <c:v>5.4547403093063407</c:v>
                </c:pt>
                <c:pt idx="16">
                  <c:v>5.2847572099184639</c:v>
                </c:pt>
                <c:pt idx="17">
                  <c:v>4.5462444392244743</c:v>
                </c:pt>
                <c:pt idx="18">
                  <c:v>5.1692313311305478</c:v>
                </c:pt>
                <c:pt idx="19">
                  <c:v>5.3059902824965315</c:v>
                </c:pt>
                <c:pt idx="20">
                  <c:v>5.4775574325397489</c:v>
                </c:pt>
                <c:pt idx="21">
                  <c:v>5.4363324982416046</c:v>
                </c:pt>
                <c:pt idx="22">
                  <c:v>4.9316293559106272</c:v>
                </c:pt>
                <c:pt idx="23">
                  <c:v>4.2350564662622778</c:v>
                </c:pt>
                <c:pt idx="24">
                  <c:v>5.0464060042015193</c:v>
                </c:pt>
              </c:numCache>
            </c:numRef>
          </c:val>
          <c:smooth val="0"/>
          <c:extLst>
            <c:ext xmlns:c16="http://schemas.microsoft.com/office/drawing/2014/chart" uri="{C3380CC4-5D6E-409C-BE32-E72D297353CC}">
              <c16:uniqueId val="{00000027-30BA-4ACC-A3FA-8AFD53117F5B}"/>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0BA-4ACC-A3FA-8AFD53117F5B}"/>
              </c:ext>
            </c:extLst>
          </c:dPt>
          <c:dPt>
            <c:idx val="3"/>
            <c:bubble3D val="0"/>
            <c:extLst>
              <c:ext xmlns:c16="http://schemas.microsoft.com/office/drawing/2014/chart" uri="{C3380CC4-5D6E-409C-BE32-E72D297353CC}">
                <c16:uniqueId val="{00000029-30BA-4ACC-A3FA-8AFD53117F5B}"/>
              </c:ext>
            </c:extLst>
          </c:dPt>
          <c:dPt>
            <c:idx val="5"/>
            <c:bubble3D val="0"/>
            <c:extLst>
              <c:ext xmlns:c16="http://schemas.microsoft.com/office/drawing/2014/chart" uri="{C3380CC4-5D6E-409C-BE32-E72D297353CC}">
                <c16:uniqueId val="{0000002A-30BA-4ACC-A3FA-8AFD53117F5B}"/>
              </c:ext>
            </c:extLst>
          </c:dPt>
          <c:dPt>
            <c:idx val="7"/>
            <c:bubble3D val="0"/>
            <c:extLst>
              <c:ext xmlns:c16="http://schemas.microsoft.com/office/drawing/2014/chart" uri="{C3380CC4-5D6E-409C-BE32-E72D297353CC}">
                <c16:uniqueId val="{0000002B-30BA-4ACC-A3FA-8AFD53117F5B}"/>
              </c:ext>
            </c:extLst>
          </c:dPt>
          <c:dPt>
            <c:idx val="9"/>
            <c:bubble3D val="0"/>
            <c:extLst>
              <c:ext xmlns:c16="http://schemas.microsoft.com/office/drawing/2014/chart" uri="{C3380CC4-5D6E-409C-BE32-E72D297353CC}">
                <c16:uniqueId val="{0000002C-30BA-4ACC-A3FA-8AFD53117F5B}"/>
              </c:ext>
            </c:extLst>
          </c:dPt>
          <c:dPt>
            <c:idx val="11"/>
            <c:bubble3D val="0"/>
            <c:extLst>
              <c:ext xmlns:c16="http://schemas.microsoft.com/office/drawing/2014/chart" uri="{C3380CC4-5D6E-409C-BE32-E72D297353CC}">
                <c16:uniqueId val="{0000002D-30BA-4ACC-A3FA-8AFD53117F5B}"/>
              </c:ext>
            </c:extLst>
          </c:dPt>
          <c:dPt>
            <c:idx val="13"/>
            <c:bubble3D val="0"/>
            <c:extLst>
              <c:ext xmlns:c16="http://schemas.microsoft.com/office/drawing/2014/chart" uri="{C3380CC4-5D6E-409C-BE32-E72D297353CC}">
                <c16:uniqueId val="{0000002E-30BA-4ACC-A3FA-8AFD53117F5B}"/>
              </c:ext>
            </c:extLst>
          </c:dPt>
          <c:dPt>
            <c:idx val="15"/>
            <c:bubble3D val="0"/>
            <c:extLst>
              <c:ext xmlns:c16="http://schemas.microsoft.com/office/drawing/2014/chart" uri="{C3380CC4-5D6E-409C-BE32-E72D297353CC}">
                <c16:uniqueId val="{0000002F-30BA-4ACC-A3FA-8AFD53117F5B}"/>
              </c:ext>
            </c:extLst>
          </c:dPt>
          <c:dPt>
            <c:idx val="17"/>
            <c:bubble3D val="0"/>
            <c:extLst>
              <c:ext xmlns:c16="http://schemas.microsoft.com/office/drawing/2014/chart" uri="{C3380CC4-5D6E-409C-BE32-E72D297353CC}">
                <c16:uniqueId val="{00000030-30BA-4ACC-A3FA-8AFD53117F5B}"/>
              </c:ext>
            </c:extLst>
          </c:dPt>
          <c:dPt>
            <c:idx val="19"/>
            <c:bubble3D val="0"/>
            <c:extLst>
              <c:ext xmlns:c16="http://schemas.microsoft.com/office/drawing/2014/chart" uri="{C3380CC4-5D6E-409C-BE32-E72D297353CC}">
                <c16:uniqueId val="{00000031-30BA-4ACC-A3FA-8AFD53117F5B}"/>
              </c:ext>
            </c:extLst>
          </c:dPt>
          <c:dPt>
            <c:idx val="21"/>
            <c:bubble3D val="0"/>
            <c:extLst>
              <c:ext xmlns:c16="http://schemas.microsoft.com/office/drawing/2014/chart" uri="{C3380CC4-5D6E-409C-BE32-E72D297353CC}">
                <c16:uniqueId val="{00000032-30BA-4ACC-A3FA-8AFD53117F5B}"/>
              </c:ext>
            </c:extLst>
          </c:dPt>
          <c:dPt>
            <c:idx val="23"/>
            <c:bubble3D val="0"/>
            <c:extLst>
              <c:ext xmlns:c16="http://schemas.microsoft.com/office/drawing/2014/chart" uri="{C3380CC4-5D6E-409C-BE32-E72D297353CC}">
                <c16:uniqueId val="{00000033-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-1.62</c:v>
                </c:pt>
                <c:pt idx="2">
                  <c:v>-1.59</c:v>
                </c:pt>
                <c:pt idx="3">
                  <c:v>-0.1</c:v>
                </c:pt>
                <c:pt idx="4">
                  <c:v>0.48</c:v>
                </c:pt>
                <c:pt idx="5">
                  <c:v>1.25</c:v>
                </c:pt>
                <c:pt idx="6">
                  <c:v>1.82</c:v>
                </c:pt>
                <c:pt idx="7">
                  <c:v>1</c:v>
                </c:pt>
                <c:pt idx="8">
                  <c:v>1.39</c:v>
                </c:pt>
                <c:pt idx="9">
                  <c:v>1.61</c:v>
                </c:pt>
                <c:pt idx="10">
                  <c:v>2.0099999999999998</c:v>
                </c:pt>
                <c:pt idx="11">
                  <c:v>2.66</c:v>
                </c:pt>
                <c:pt idx="12">
                  <c:v>3.18</c:v>
                </c:pt>
                <c:pt idx="13">
                  <c:v>3.28</c:v>
                </c:pt>
                <c:pt idx="14">
                  <c:v>3.43</c:v>
                </c:pt>
                <c:pt idx="15">
                  <c:v>3.34</c:v>
                </c:pt>
                <c:pt idx="16">
                  <c:v>3.63</c:v>
                </c:pt>
                <c:pt idx="17">
                  <c:v>3.38</c:v>
                </c:pt>
                <c:pt idx="18">
                  <c:v>3.51</c:v>
                </c:pt>
                <c:pt idx="19">
                  <c:v>3.44</c:v>
                </c:pt>
                <c:pt idx="20">
                  <c:v>3.08</c:v>
                </c:pt>
                <c:pt idx="21">
                  <c:v>2.2000000000000002</c:v>
                </c:pt>
                <c:pt idx="22">
                  <c:v>2.2999999999999998</c:v>
                </c:pt>
                <c:pt idx="23">
                  <c:v>1.92</c:v>
                </c:pt>
                <c:pt idx="24">
                  <c:v>1.75</c:v>
                </c:pt>
              </c:numCache>
            </c:numRef>
          </c:val>
          <c:smooth val="0"/>
          <c:extLst>
            <c:ext xmlns:c16="http://schemas.microsoft.com/office/drawing/2014/chart" uri="{C3380CC4-5D6E-409C-BE32-E72D297353CC}">
              <c16:uniqueId val="{00000034-30BA-4ACC-A3FA-8AFD53117F5B}"/>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30BA-4ACC-A3FA-8AFD53117F5B}"/>
              </c:ext>
            </c:extLst>
          </c:dPt>
          <c:dPt>
            <c:idx val="2"/>
            <c:marker>
              <c:symbol val="circle"/>
              <c:size val="7"/>
            </c:marker>
            <c:bubble3D val="0"/>
            <c:extLst>
              <c:ext xmlns:c16="http://schemas.microsoft.com/office/drawing/2014/chart" uri="{C3380CC4-5D6E-409C-BE32-E72D297353CC}">
                <c16:uniqueId val="{0000003C-1BB7-4C33-B5F6-6646B13C58F7}"/>
              </c:ext>
            </c:extLst>
          </c:dPt>
          <c:dPt>
            <c:idx val="3"/>
            <c:marker>
              <c:symbol val="circle"/>
              <c:size val="5"/>
            </c:marker>
            <c:bubble3D val="0"/>
            <c:extLst>
              <c:ext xmlns:c16="http://schemas.microsoft.com/office/drawing/2014/chart" uri="{C3380CC4-5D6E-409C-BE32-E72D297353CC}">
                <c16:uniqueId val="{00000036-30BA-4ACC-A3FA-8AFD53117F5B}"/>
              </c:ext>
            </c:extLst>
          </c:dPt>
          <c:dPt>
            <c:idx val="4"/>
            <c:marker>
              <c:symbol val="circle"/>
              <c:size val="7"/>
            </c:marker>
            <c:bubble3D val="0"/>
            <c:extLst>
              <c:ext xmlns:c16="http://schemas.microsoft.com/office/drawing/2014/chart" uri="{C3380CC4-5D6E-409C-BE32-E72D297353CC}">
                <c16:uniqueId val="{0000003D-0783-4F86-B9E7-3DC924EBBB19}"/>
              </c:ext>
            </c:extLst>
          </c:dPt>
          <c:dPt>
            <c:idx val="5"/>
            <c:marker>
              <c:symbol val="circle"/>
              <c:size val="5"/>
            </c:marker>
            <c:bubble3D val="0"/>
            <c:extLst>
              <c:ext xmlns:c16="http://schemas.microsoft.com/office/drawing/2014/chart" uri="{C3380CC4-5D6E-409C-BE32-E72D297353CC}">
                <c16:uniqueId val="{00000037-30BA-4ACC-A3FA-8AFD53117F5B}"/>
              </c:ext>
            </c:extLst>
          </c:dPt>
          <c:dPt>
            <c:idx val="6"/>
            <c:marker>
              <c:symbol val="circle"/>
              <c:size val="7"/>
            </c:marker>
            <c:bubble3D val="0"/>
            <c:extLst>
              <c:ext xmlns:c16="http://schemas.microsoft.com/office/drawing/2014/chart" uri="{C3380CC4-5D6E-409C-BE32-E72D297353CC}">
                <c16:uniqueId val="{0000003E-E885-4842-87B0-BD0876132318}"/>
              </c:ext>
            </c:extLst>
          </c:dPt>
          <c:dPt>
            <c:idx val="7"/>
            <c:marker>
              <c:symbol val="circle"/>
              <c:size val="5"/>
            </c:marker>
            <c:bubble3D val="0"/>
            <c:extLst>
              <c:ext xmlns:c16="http://schemas.microsoft.com/office/drawing/2014/chart" uri="{C3380CC4-5D6E-409C-BE32-E72D297353CC}">
                <c16:uniqueId val="{00000038-30BA-4ACC-A3FA-8AFD53117F5B}"/>
              </c:ext>
            </c:extLst>
          </c:dPt>
          <c:dPt>
            <c:idx val="8"/>
            <c:marker>
              <c:symbol val="circle"/>
              <c:size val="7"/>
            </c:marker>
            <c:bubble3D val="0"/>
            <c:extLst>
              <c:ext xmlns:c16="http://schemas.microsoft.com/office/drawing/2014/chart" uri="{C3380CC4-5D6E-409C-BE32-E72D297353CC}">
                <c16:uniqueId val="{0000003F-B257-473C-AED8-C69CEE591C62}"/>
              </c:ext>
            </c:extLst>
          </c:dPt>
          <c:dPt>
            <c:idx val="9"/>
            <c:marker>
              <c:symbol val="circle"/>
              <c:size val="5"/>
            </c:marker>
            <c:bubble3D val="0"/>
            <c:extLst>
              <c:ext xmlns:c16="http://schemas.microsoft.com/office/drawing/2014/chart" uri="{C3380CC4-5D6E-409C-BE32-E72D297353CC}">
                <c16:uniqueId val="{00000039-30BA-4ACC-A3FA-8AFD53117F5B}"/>
              </c:ext>
            </c:extLst>
          </c:dPt>
          <c:dPt>
            <c:idx val="11"/>
            <c:marker>
              <c:symbol val="circle"/>
              <c:size val="7"/>
            </c:marker>
            <c:bubble3D val="0"/>
            <c:extLst>
              <c:ext xmlns:c16="http://schemas.microsoft.com/office/drawing/2014/chart" uri="{C3380CC4-5D6E-409C-BE32-E72D297353CC}">
                <c16:uniqueId val="{0000003A-30BA-4ACC-A3FA-8AFD53117F5B}"/>
              </c:ext>
            </c:extLst>
          </c:dPt>
          <c:dPt>
            <c:idx val="13"/>
            <c:marker>
              <c:symbol val="circle"/>
              <c:size val="7"/>
            </c:marker>
            <c:bubble3D val="0"/>
            <c:extLst>
              <c:ext xmlns:c16="http://schemas.microsoft.com/office/drawing/2014/chart" uri="{C3380CC4-5D6E-409C-BE32-E72D297353CC}">
                <c16:uniqueId val="{0000003B-30BA-4ACC-A3FA-8AFD53117F5B}"/>
              </c:ext>
            </c:extLst>
          </c:dPt>
          <c:dPt>
            <c:idx val="15"/>
            <c:marker>
              <c:symbol val="circle"/>
              <c:size val="7"/>
            </c:marker>
            <c:bubble3D val="0"/>
            <c:extLst>
              <c:ext xmlns:c16="http://schemas.microsoft.com/office/drawing/2014/chart" uri="{C3380CC4-5D6E-409C-BE32-E72D297353CC}">
                <c16:uniqueId val="{0000003E-30BA-4ACC-A3FA-8AFD53117F5B}"/>
              </c:ext>
            </c:extLst>
          </c:dPt>
          <c:dPt>
            <c:idx val="17"/>
            <c:marker>
              <c:symbol val="circle"/>
              <c:size val="7"/>
            </c:marker>
            <c:bubble3D val="0"/>
            <c:extLst>
              <c:ext xmlns:c16="http://schemas.microsoft.com/office/drawing/2014/chart" uri="{C3380CC4-5D6E-409C-BE32-E72D297353CC}">
                <c16:uniqueId val="{00000038-4CC9-4D3D-AA87-7039214E7D1E}"/>
              </c:ext>
            </c:extLst>
          </c:dPt>
          <c:dPt>
            <c:idx val="19"/>
            <c:marker>
              <c:symbol val="circle"/>
              <c:size val="7"/>
            </c:marker>
            <c:bubble3D val="0"/>
            <c:extLst>
              <c:ext xmlns:c16="http://schemas.microsoft.com/office/drawing/2014/chart" uri="{C3380CC4-5D6E-409C-BE32-E72D297353CC}">
                <c16:uniqueId val="{00000039-73F3-45A1-8338-3F6D8566E04C}"/>
              </c:ext>
            </c:extLst>
          </c:dPt>
          <c:dPt>
            <c:idx val="21"/>
            <c:marker>
              <c:symbol val="circle"/>
              <c:size val="7"/>
            </c:marker>
            <c:bubble3D val="0"/>
            <c:extLst>
              <c:ext xmlns:c16="http://schemas.microsoft.com/office/drawing/2014/chart" uri="{C3380CC4-5D6E-409C-BE32-E72D297353CC}">
                <c16:uniqueId val="{0000003A-FCD8-4A7D-B8C1-398DE50A73E5}"/>
              </c:ext>
            </c:extLst>
          </c:dPt>
          <c:dPt>
            <c:idx val="23"/>
            <c:marker>
              <c:symbol val="circle"/>
              <c:size val="7"/>
            </c:marker>
            <c:bubble3D val="0"/>
            <c:extLst>
              <c:ext xmlns:c16="http://schemas.microsoft.com/office/drawing/2014/chart" uri="{C3380CC4-5D6E-409C-BE32-E72D297353CC}">
                <c16:uniqueId val="{0000003B-BC1E-4F09-933A-7A41966AFD5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-0.75</c:v>
                </c:pt>
                <c:pt idx="2">
                  <c:v>-0.73</c:v>
                </c:pt>
                <c:pt idx="3">
                  <c:v>0.14000000000000001</c:v>
                </c:pt>
                <c:pt idx="4">
                  <c:v>-0.12</c:v>
                </c:pt>
                <c:pt idx="5">
                  <c:v>-0.5</c:v>
                </c:pt>
                <c:pt idx="6">
                  <c:v>-0.22</c:v>
                </c:pt>
                <c:pt idx="7">
                  <c:v>0</c:v>
                </c:pt>
                <c:pt idx="8">
                  <c:v>1.39</c:v>
                </c:pt>
                <c:pt idx="9">
                  <c:v>1.64</c:v>
                </c:pt>
                <c:pt idx="10">
                  <c:v>1.64</c:v>
                </c:pt>
              </c:numCache>
            </c:numRef>
          </c:val>
          <c:smooth val="0"/>
          <c:extLst>
            <c:ext xmlns:c16="http://schemas.microsoft.com/office/drawing/2014/chart" uri="{C3380CC4-5D6E-409C-BE32-E72D297353CC}">
              <c16:uniqueId val="{0000003D-30BA-4ACC-A3FA-8AFD53117F5B}"/>
            </c:ext>
          </c:extLst>
        </c:ser>
        <c:dLbls>
          <c:showLegendKey val="0"/>
          <c:showVal val="0"/>
          <c:showCatName val="0"/>
          <c:showSerName val="0"/>
          <c:showPercent val="0"/>
          <c:showBubbleSize val="0"/>
        </c:dLbls>
        <c:marker val="1"/>
        <c:smooth val="0"/>
        <c:axId val="434292808"/>
        <c:axId val="434296728"/>
      </c:lineChart>
      <c:catAx>
        <c:axId val="4342928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434296728"/>
        <c:crosses val="autoZero"/>
        <c:auto val="1"/>
        <c:lblAlgn val="ctr"/>
        <c:lblOffset val="100"/>
        <c:tickLblSkip val="1"/>
        <c:tickMarkSkip val="1"/>
        <c:noMultiLvlLbl val="0"/>
      </c:catAx>
      <c:valAx>
        <c:axId val="434296728"/>
        <c:scaling>
          <c:orientation val="minMax"/>
          <c:min val="-4"/>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2808"/>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0.33592834446253433"/>
          <c:y val="1.3632006663582471E-2"/>
          <c:w val="0.35311519312899647"/>
          <c:h val="6.74583964395059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222453</c:v>
                </c:pt>
                <c:pt idx="1">
                  <c:v>220406</c:v>
                </c:pt>
                <c:pt idx="2">
                  <c:v>218938</c:v>
                </c:pt>
                <c:pt idx="3">
                  <c:v>214343</c:v>
                </c:pt>
                <c:pt idx="4">
                  <c:v>211829</c:v>
                </c:pt>
                <c:pt idx="5">
                  <c:v>209514</c:v>
                </c:pt>
                <c:pt idx="6">
                  <c:v>207886</c:v>
                </c:pt>
                <c:pt idx="7">
                  <c:v>208806</c:v>
                </c:pt>
                <c:pt idx="8">
                  <c:v>207714</c:v>
                </c:pt>
                <c:pt idx="9">
                  <c:v>208029</c:v>
                </c:pt>
                <c:pt idx="10">
                  <c:v>208229</c:v>
                </c:pt>
                <c:pt idx="11">
                  <c:v>208729</c:v>
                </c:pt>
              </c:numCache>
            </c:numRef>
          </c:val>
          <c:extLst>
            <c:ext xmlns:c16="http://schemas.microsoft.com/office/drawing/2014/chart" uri="{C3380CC4-5D6E-409C-BE32-E72D297353CC}">
              <c16:uniqueId val="{00000000-5F7F-4AC1-837B-0A9973EF75E1}"/>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209564</c:v>
                </c:pt>
                <c:pt idx="1">
                  <c:v>209564</c:v>
                </c:pt>
                <c:pt idx="2">
                  <c:v>209436</c:v>
                </c:pt>
                <c:pt idx="3">
                  <c:v>209336</c:v>
                </c:pt>
                <c:pt idx="4">
                  <c:v>209279</c:v>
                </c:pt>
              </c:numCache>
            </c:numRef>
          </c:val>
          <c:extLst>
            <c:ext xmlns:c16="http://schemas.microsoft.com/office/drawing/2014/chart" uri="{C3380CC4-5D6E-409C-BE32-E72D297353CC}">
              <c16:uniqueId val="{00000007-5F7F-4AC1-837B-0A9973EF75E1}"/>
            </c:ext>
          </c:extLst>
        </c:ser>
        <c:dLbls>
          <c:showLegendKey val="0"/>
          <c:showVal val="0"/>
          <c:showCatName val="0"/>
          <c:showSerName val="0"/>
          <c:showPercent val="0"/>
          <c:showBubbleSize val="0"/>
        </c:dLbls>
        <c:gapWidth val="100"/>
        <c:axId val="434302216"/>
        <c:axId val="43429712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3.0000000000000001E-3</c:v>
                </c:pt>
                <c:pt idx="2">
                  <c:v>2E-3</c:v>
                </c:pt>
                <c:pt idx="3">
                  <c:v>1.4999999999999999E-2</c:v>
                </c:pt>
                <c:pt idx="4">
                  <c:v>1.6E-2</c:v>
                </c:pt>
              </c:numCache>
            </c:numRef>
          </c:val>
          <c:smooth val="0"/>
          <c:extLst>
            <c:ext xmlns:c16="http://schemas.microsoft.com/office/drawing/2014/chart" uri="{C3380CC4-5D6E-409C-BE32-E72D297353CC}">
              <c16:uniqueId val="{00000008-5F7F-4AC1-837B-0A9973EF75E1}"/>
            </c:ext>
          </c:extLst>
        </c:ser>
        <c:dLbls>
          <c:showLegendKey val="0"/>
          <c:showVal val="0"/>
          <c:showCatName val="0"/>
          <c:showSerName val="0"/>
          <c:showPercent val="0"/>
          <c:showBubbleSize val="0"/>
        </c:dLbls>
        <c:marker val="1"/>
        <c:smooth val="0"/>
        <c:axId val="434297512"/>
        <c:axId val="434297904"/>
      </c:lineChart>
      <c:catAx>
        <c:axId val="434302216"/>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434297120"/>
        <c:crosses val="autoZero"/>
        <c:auto val="1"/>
        <c:lblAlgn val="ctr"/>
        <c:lblOffset val="100"/>
        <c:noMultiLvlLbl val="0"/>
      </c:catAx>
      <c:valAx>
        <c:axId val="434297120"/>
        <c:scaling>
          <c:orientation val="minMax"/>
          <c:max val="23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434302216"/>
        <c:crosses val="autoZero"/>
        <c:crossBetween val="between"/>
        <c:majorUnit val="10000"/>
      </c:valAx>
      <c:catAx>
        <c:axId val="434297512"/>
        <c:scaling>
          <c:orientation val="minMax"/>
        </c:scaling>
        <c:delete val="1"/>
        <c:axPos val="b"/>
        <c:numFmt formatCode="General" sourceLinked="1"/>
        <c:majorTickMark val="out"/>
        <c:minorTickMark val="none"/>
        <c:tickLblPos val="none"/>
        <c:crossAx val="434297904"/>
        <c:crosses val="autoZero"/>
        <c:auto val="1"/>
        <c:lblAlgn val="ctr"/>
        <c:lblOffset val="100"/>
        <c:noMultiLvlLbl val="0"/>
      </c:catAx>
      <c:valAx>
        <c:axId val="434297904"/>
        <c:scaling>
          <c:orientation val="minMax"/>
          <c:max val="8.0000000000000016E-2"/>
          <c:min val="0"/>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434297512"/>
        <c:crosses val="max"/>
        <c:crossBetween val="between"/>
        <c:majorUnit val="5.000000000000001E-3"/>
      </c:valAx>
      <c:spPr>
        <a:noFill/>
        <a:ln w="25399">
          <a:noFill/>
        </a:ln>
      </c:spPr>
    </c:plotArea>
    <c:legend>
      <c:legendPos val="t"/>
      <c:layout>
        <c:manualLayout>
          <c:xMode val="edge"/>
          <c:yMode val="edge"/>
          <c:x val="0.14792531974457029"/>
          <c:y val="0"/>
          <c:w val="0.74656055354828765"/>
          <c:h val="0.11183502850579946"/>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192020</c:v>
                </c:pt>
                <c:pt idx="1">
                  <c:v>190229</c:v>
                </c:pt>
                <c:pt idx="2">
                  <c:v>208412</c:v>
                </c:pt>
                <c:pt idx="3">
                  <c:v>207079</c:v>
                </c:pt>
                <c:pt idx="4">
                  <c:v>206372</c:v>
                </c:pt>
                <c:pt idx="5" formatCode="#,##0_ ">
                  <c:v>187664</c:v>
                </c:pt>
                <c:pt idx="6" formatCode="#,##0_ ">
                  <c:v>187054</c:v>
                </c:pt>
                <c:pt idx="7" formatCode="#,##0_ ">
                  <c:v>189234</c:v>
                </c:pt>
                <c:pt idx="8" formatCode="#,##0_ ">
                  <c:v>190434</c:v>
                </c:pt>
                <c:pt idx="9" formatCode="#,##0_ ">
                  <c:v>191794</c:v>
                </c:pt>
                <c:pt idx="10" formatCode="#,##0_ ">
                  <c:v>193454</c:v>
                </c:pt>
                <c:pt idx="11" formatCode="#,##0_ ">
                  <c:v>194264</c:v>
                </c:pt>
              </c:numCache>
            </c:numRef>
          </c:val>
          <c:extLst>
            <c:ext xmlns:c16="http://schemas.microsoft.com/office/drawing/2014/chart" uri="{C3380CC4-5D6E-409C-BE32-E72D297353CC}">
              <c16:uniqueId val="{00000000-795B-46FF-BC23-0268FB93AA30}"/>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193121</c:v>
                </c:pt>
                <c:pt idx="1">
                  <c:v>193121</c:v>
                </c:pt>
                <c:pt idx="2">
                  <c:v>192350</c:v>
                </c:pt>
                <c:pt idx="3">
                  <c:v>192279</c:v>
                </c:pt>
                <c:pt idx="4">
                  <c:v>194212</c:v>
                </c:pt>
              </c:numCache>
            </c:numRef>
          </c:val>
          <c:extLst>
            <c:ext xmlns:c16="http://schemas.microsoft.com/office/drawing/2014/chart" uri="{C3380CC4-5D6E-409C-BE32-E72D297353CC}">
              <c16:uniqueId val="{00000007-795B-46FF-BC23-0268FB93AA30}"/>
            </c:ext>
          </c:extLst>
        </c:ser>
        <c:dLbls>
          <c:showLegendKey val="0"/>
          <c:showVal val="0"/>
          <c:showCatName val="0"/>
          <c:showSerName val="0"/>
          <c:showPercent val="0"/>
          <c:showBubbleSize val="0"/>
        </c:dLbls>
        <c:gapWidth val="100"/>
        <c:axId val="434312408"/>
        <c:axId val="43430613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5.1999999999999998E-2</c:v>
                </c:pt>
                <c:pt idx="1">
                  <c:v>5.1999999999999998E-2</c:v>
                </c:pt>
                <c:pt idx="2">
                  <c:v>4.9000000000000002E-2</c:v>
                </c:pt>
                <c:pt idx="3">
                  <c:v>3.9E-2</c:v>
                </c:pt>
                <c:pt idx="4">
                  <c:v>4.3999999999999997E-2</c:v>
                </c:pt>
              </c:numCache>
            </c:numRef>
          </c:val>
          <c:smooth val="0"/>
          <c:extLst>
            <c:ext xmlns:c16="http://schemas.microsoft.com/office/drawing/2014/chart" uri="{C3380CC4-5D6E-409C-BE32-E72D297353CC}">
              <c16:uniqueId val="{00000008-795B-46FF-BC23-0268FB93AA30}"/>
            </c:ext>
          </c:extLst>
        </c:ser>
        <c:dLbls>
          <c:showLegendKey val="0"/>
          <c:showVal val="0"/>
          <c:showCatName val="0"/>
          <c:showSerName val="0"/>
          <c:showPercent val="0"/>
          <c:showBubbleSize val="0"/>
        </c:dLbls>
        <c:marker val="1"/>
        <c:smooth val="0"/>
        <c:axId val="434307312"/>
        <c:axId val="434309664"/>
      </c:lineChart>
      <c:catAx>
        <c:axId val="434312408"/>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434306136"/>
        <c:crosses val="autoZero"/>
        <c:auto val="1"/>
        <c:lblAlgn val="ctr"/>
        <c:lblOffset val="100"/>
        <c:noMultiLvlLbl val="0"/>
      </c:catAx>
      <c:valAx>
        <c:axId val="434306136"/>
        <c:scaling>
          <c:orientation val="minMax"/>
          <c:max val="220000"/>
          <c:min val="170000"/>
        </c:scaling>
        <c:delete val="0"/>
        <c:axPos val="l"/>
        <c:numFmt formatCode="0_);[Red]\(0\)" sourceLinked="0"/>
        <c:majorTickMark val="out"/>
        <c:minorTickMark val="none"/>
        <c:tickLblPos val="nextTo"/>
        <c:txPr>
          <a:bodyPr/>
          <a:lstStyle/>
          <a:p>
            <a:pPr>
              <a:defRPr sz="800">
                <a:latin typeface="+mn-lt"/>
              </a:defRPr>
            </a:pPr>
            <a:endParaRPr lang="zh-CN"/>
          </a:p>
        </c:txPr>
        <c:crossAx val="434312408"/>
        <c:crosses val="autoZero"/>
        <c:crossBetween val="between"/>
        <c:majorUnit val="10000"/>
      </c:valAx>
      <c:catAx>
        <c:axId val="434307312"/>
        <c:scaling>
          <c:orientation val="minMax"/>
        </c:scaling>
        <c:delete val="1"/>
        <c:axPos val="b"/>
        <c:numFmt formatCode="General" sourceLinked="1"/>
        <c:majorTickMark val="out"/>
        <c:minorTickMark val="none"/>
        <c:tickLblPos val="none"/>
        <c:crossAx val="434309664"/>
        <c:crosses val="autoZero"/>
        <c:auto val="1"/>
        <c:lblAlgn val="ctr"/>
        <c:lblOffset val="100"/>
        <c:noMultiLvlLbl val="0"/>
      </c:catAx>
      <c:valAx>
        <c:axId val="434309664"/>
        <c:scaling>
          <c:orientation val="minMax"/>
          <c:max val="0.5"/>
          <c:min val="0"/>
        </c:scaling>
        <c:delete val="0"/>
        <c:axPos val="r"/>
        <c:numFmt formatCode="0%" sourceLinked="0"/>
        <c:majorTickMark val="out"/>
        <c:minorTickMark val="none"/>
        <c:tickLblPos val="nextTo"/>
        <c:spPr>
          <a:ln>
            <a:noFill/>
          </a:ln>
        </c:spPr>
        <c:txPr>
          <a:bodyPr/>
          <a:lstStyle/>
          <a:p>
            <a:pPr>
              <a:defRPr sz="800">
                <a:solidFill>
                  <a:schemeClr val="bg1"/>
                </a:solidFill>
                <a:latin typeface="+mn-lt"/>
              </a:defRPr>
            </a:pPr>
            <a:endParaRPr lang="zh-CN"/>
          </a:p>
        </c:txPr>
        <c:crossAx val="434307312"/>
        <c:crosses val="max"/>
        <c:crossBetween val="between"/>
        <c:majorUnit val="0.2"/>
      </c:valAx>
      <c:spPr>
        <a:noFill/>
        <a:ln w="25399">
          <a:noFill/>
        </a:ln>
      </c:spPr>
    </c:plotArea>
    <c:legend>
      <c:legendPos val="t"/>
      <c:layout>
        <c:manualLayout>
          <c:xMode val="edge"/>
          <c:yMode val="edge"/>
          <c:x val="0.14740328648203055"/>
          <c:y val="0"/>
          <c:w val="0.74664741939406898"/>
          <c:h val="0.12234751208004387"/>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4023242715098567"/>
          <c:h val="0.76168224299065423"/>
        </c:manualLayout>
      </c:layout>
      <c:barChart>
        <c:barDir val="col"/>
        <c:grouping val="clustered"/>
        <c:varyColors val="0"/>
        <c:ser>
          <c:idx val="0"/>
          <c:order val="0"/>
          <c:spPr>
            <a:solidFill>
              <a:srgbClr val="BFBFBF"/>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E275-499D-901F-CA5C13B9DAA0}"/>
              </c:ext>
            </c:extLst>
          </c:dPt>
          <c:dPt>
            <c:idx val="1"/>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3-E275-499D-901F-CA5C13B9DAA0}"/>
              </c:ext>
            </c:extLst>
          </c:dPt>
          <c:dPt>
            <c:idx val="2"/>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5-E275-499D-901F-CA5C13B9DAA0}"/>
              </c:ext>
            </c:extLst>
          </c:dPt>
          <c:dPt>
            <c:idx val="3"/>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E275-499D-901F-CA5C13B9DAA0}"/>
              </c:ext>
            </c:extLst>
          </c:dPt>
          <c:dPt>
            <c:idx val="4"/>
            <c:invertIfNegative val="0"/>
            <c:bubble3D val="0"/>
            <c:spPr>
              <a:solidFill>
                <a:srgbClr val="BFBFBF"/>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9-E275-499D-901F-CA5C13B9DAA0}"/>
              </c:ext>
            </c:extLst>
          </c:dPt>
          <c:dPt>
            <c:idx val="5"/>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B-E275-499D-901F-CA5C13B9DAA0}"/>
              </c:ext>
            </c:extLst>
          </c:dPt>
          <c:dPt>
            <c:idx val="6"/>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D-E275-499D-901F-CA5C13B9DAA0}"/>
              </c:ext>
            </c:extLst>
          </c:dPt>
          <c:dLbls>
            <c:dLbl>
              <c:idx val="2"/>
              <c:layout>
                <c:manualLayout>
                  <c:x val="2.9197080291971339E-3"/>
                  <c:y val="-2.98057899245455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75-499D-901F-CA5C13B9DAA0}"/>
                </c:ext>
              </c:extLst>
            </c:dLbl>
            <c:dLbl>
              <c:idx val="5"/>
              <c:layout>
                <c:manualLayout>
                  <c:x val="-5.8394160583941914E-3"/>
                  <c:y val="-5.96078247298089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275-499D-901F-CA5C13B9DAA0}"/>
                </c:ext>
              </c:extLst>
            </c:dLbl>
            <c:dLbl>
              <c:idx val="6"/>
              <c:layout>
                <c:manualLayout>
                  <c:x val="3.1358713808772587E-3"/>
                  <c:y val="-1.19206261661406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275-499D-901F-CA5C13B9DAA0}"/>
                </c:ext>
              </c:extLst>
            </c:dLbl>
            <c:spPr>
              <a:noFill/>
              <a:ln>
                <a:noFill/>
              </a:ln>
              <a:effectLst/>
            </c:spPr>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A0</c:v>
                </c:pt>
                <c:pt idx="1">
                  <c:v>A</c:v>
                </c:pt>
                <c:pt idx="2">
                  <c:v>B</c:v>
                </c:pt>
                <c:pt idx="3">
                  <c:v>C</c:v>
                </c:pt>
                <c:pt idx="4">
                  <c:v>MPV</c:v>
                </c:pt>
                <c:pt idx="5">
                  <c:v>SUV</c:v>
                </c:pt>
              </c:strCache>
            </c:strRef>
          </c:cat>
          <c:val>
            <c:numRef>
              <c:f>Sheet1!$B$2:$G$2</c:f>
              <c:numCache>
                <c:formatCode>0.0%</c:formatCode>
                <c:ptCount val="6"/>
                <c:pt idx="0">
                  <c:v>-5.4177099805552409E-3</c:v>
                </c:pt>
                <c:pt idx="1">
                  <c:v>4.4809924425590619E-3</c:v>
                </c:pt>
                <c:pt idx="2">
                  <c:v>9.1664537811486646E-3</c:v>
                </c:pt>
                <c:pt idx="3">
                  <c:v>-5.6792947436867802E-4</c:v>
                </c:pt>
                <c:pt idx="4">
                  <c:v>-2.609534780521261E-2</c:v>
                </c:pt>
                <c:pt idx="5">
                  <c:v>2.3936241402382707E-2</c:v>
                </c:pt>
              </c:numCache>
            </c:numRef>
          </c:val>
          <c:extLst>
            <c:ext xmlns:c16="http://schemas.microsoft.com/office/drawing/2014/chart" uri="{C3380CC4-5D6E-409C-BE32-E72D297353CC}">
              <c16:uniqueId val="{0000000E-E275-499D-901F-CA5C13B9DAA0}"/>
            </c:ext>
          </c:extLst>
        </c:ser>
        <c:dLbls>
          <c:showLegendKey val="0"/>
          <c:showVal val="0"/>
          <c:showCatName val="0"/>
          <c:showSerName val="0"/>
          <c:showPercent val="0"/>
          <c:showBubbleSize val="0"/>
        </c:dLbls>
        <c:gapWidth val="150"/>
        <c:axId val="481751560"/>
        <c:axId val="481751952"/>
      </c:barChart>
      <c:catAx>
        <c:axId val="481751560"/>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481751952"/>
        <c:crossesAt val="0"/>
        <c:auto val="1"/>
        <c:lblAlgn val="ctr"/>
        <c:lblOffset val="100"/>
        <c:tickLblSkip val="1"/>
        <c:tickMarkSkip val="1"/>
        <c:noMultiLvlLbl val="0"/>
      </c:catAx>
      <c:valAx>
        <c:axId val="481751952"/>
        <c:scaling>
          <c:orientation val="minMax"/>
          <c:min val="-5.000000000000001E-2"/>
        </c:scaling>
        <c:delete val="0"/>
        <c:axPos val="l"/>
        <c:numFmt formatCode="0.0%" sourceLinked="0"/>
        <c:majorTickMark val="cross"/>
        <c:minorTickMark val="none"/>
        <c:tickLblPos val="low"/>
        <c:spPr>
          <a:ln w="12687">
            <a:solidFill>
              <a:srgbClr val="969696"/>
            </a:solidFill>
            <a:prstDash val="solid"/>
          </a:ln>
        </c:spPr>
        <c:txPr>
          <a:bodyPr rot="0" vert="horz"/>
          <a:lstStyle/>
          <a:p>
            <a:pPr>
              <a:defRPr sz="800"/>
            </a:pPr>
            <a:endParaRPr lang="zh-CN"/>
          </a:p>
        </c:txPr>
        <c:crossAx val="481751560"/>
        <c:crosses val="autoZero"/>
        <c:crossBetween val="between"/>
        <c:majorUnit val="0.1"/>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227303.33333333334</c:v>
                </c:pt>
                <c:pt idx="1">
                  <c:v>226197.77777777778</c:v>
                </c:pt>
                <c:pt idx="2">
                  <c:v>224343.33333333334</c:v>
                </c:pt>
                <c:pt idx="3">
                  <c:v>221093.33333333334</c:v>
                </c:pt>
                <c:pt idx="4">
                  <c:v>220148.88888888888</c:v>
                </c:pt>
                <c:pt idx="5">
                  <c:v>218065.55555555556</c:v>
                </c:pt>
                <c:pt idx="6">
                  <c:v>218843.33333333334</c:v>
                </c:pt>
                <c:pt idx="7">
                  <c:v>218243.33333333334</c:v>
                </c:pt>
                <c:pt idx="8">
                  <c:v>218593.33333333334</c:v>
                </c:pt>
                <c:pt idx="9">
                  <c:v>217729.44444444444</c:v>
                </c:pt>
                <c:pt idx="10">
                  <c:v>220151.11111111112</c:v>
                </c:pt>
                <c:pt idx="11">
                  <c:v>219061</c:v>
                </c:pt>
              </c:numCache>
            </c:numRef>
          </c:val>
          <c:extLst>
            <c:ext xmlns:c16="http://schemas.microsoft.com/office/drawing/2014/chart" uri="{C3380CC4-5D6E-409C-BE32-E72D297353CC}">
              <c16:uniqueId val="{00000000-B6D5-4CE1-9B25-2898CF15D551}"/>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10249671484888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B69-44CD-9819-42A6177E6665}"/>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218295</c:v>
                </c:pt>
                <c:pt idx="1">
                  <c:v>217995</c:v>
                </c:pt>
                <c:pt idx="2">
                  <c:v>214635</c:v>
                </c:pt>
                <c:pt idx="3">
                  <c:v>215263</c:v>
                </c:pt>
                <c:pt idx="4">
                  <c:v>214467</c:v>
                </c:pt>
              </c:numCache>
            </c:numRef>
          </c:val>
          <c:extLst>
            <c:ext xmlns:c16="http://schemas.microsoft.com/office/drawing/2014/chart" uri="{C3380CC4-5D6E-409C-BE32-E72D297353CC}">
              <c16:uniqueId val="{00000001-B6D5-4CE1-9B25-2898CF15D551}"/>
            </c:ext>
          </c:extLst>
        </c:ser>
        <c:dLbls>
          <c:showLegendKey val="0"/>
          <c:showVal val="0"/>
          <c:showCatName val="0"/>
          <c:showSerName val="0"/>
          <c:showPercent val="0"/>
          <c:showBubbleSize val="0"/>
        </c:dLbls>
        <c:gapWidth val="150"/>
        <c:axId val="366533848"/>
        <c:axId val="366534240"/>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1.7000000000000001E-2</c:v>
                </c:pt>
                <c:pt idx="1">
                  <c:v>1.4999999999999999E-2</c:v>
                </c:pt>
                <c:pt idx="2">
                  <c:v>0</c:v>
                </c:pt>
                <c:pt idx="3">
                  <c:v>7.0000000000000001E-3</c:v>
                </c:pt>
                <c:pt idx="4">
                  <c:v>-1.2E-2</c:v>
                </c:pt>
              </c:numCache>
            </c:numRef>
          </c:val>
          <c:smooth val="0"/>
          <c:extLst>
            <c:ext xmlns:c16="http://schemas.microsoft.com/office/drawing/2014/chart" uri="{C3380CC4-5D6E-409C-BE32-E72D297353CC}">
              <c16:uniqueId val="{00000002-B6D5-4CE1-9B25-2898CF15D551}"/>
            </c:ext>
          </c:extLst>
        </c:ser>
        <c:dLbls>
          <c:showLegendKey val="0"/>
          <c:showVal val="0"/>
          <c:showCatName val="0"/>
          <c:showSerName val="0"/>
          <c:showPercent val="0"/>
          <c:showBubbleSize val="0"/>
        </c:dLbls>
        <c:marker val="1"/>
        <c:smooth val="0"/>
        <c:axId val="366535024"/>
        <c:axId val="366534632"/>
      </c:lineChart>
      <c:catAx>
        <c:axId val="366533848"/>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366534240"/>
        <c:crosses val="autoZero"/>
        <c:auto val="1"/>
        <c:lblAlgn val="ctr"/>
        <c:lblOffset val="100"/>
        <c:noMultiLvlLbl val="0"/>
      </c:catAx>
      <c:valAx>
        <c:axId val="366534240"/>
        <c:scaling>
          <c:orientation val="minMax"/>
          <c:max val="24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366533848"/>
        <c:crosses val="autoZero"/>
        <c:crossBetween val="between"/>
        <c:majorUnit val="10000"/>
      </c:valAx>
      <c:valAx>
        <c:axId val="366534632"/>
        <c:scaling>
          <c:orientation val="minMax"/>
          <c:max val="8.0000000000000016E-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366535024"/>
        <c:crosses val="max"/>
        <c:crossBetween val="between"/>
        <c:majorUnit val="2.0000000000000004E-2"/>
      </c:valAx>
      <c:catAx>
        <c:axId val="366535024"/>
        <c:scaling>
          <c:orientation val="minMax"/>
        </c:scaling>
        <c:delete val="1"/>
        <c:axPos val="b"/>
        <c:numFmt formatCode="General" sourceLinked="1"/>
        <c:majorTickMark val="out"/>
        <c:minorTickMark val="none"/>
        <c:tickLblPos val="nextTo"/>
        <c:crossAx val="366534632"/>
        <c:crosses val="autoZero"/>
        <c:auto val="1"/>
        <c:lblAlgn val="ctr"/>
        <c:lblOffset val="100"/>
        <c:noMultiLvlLbl val="0"/>
      </c:catAx>
      <c:spPr>
        <a:noFill/>
        <a:ln w="25399">
          <a:noFill/>
        </a:ln>
      </c:spPr>
    </c:plotArea>
    <c:legend>
      <c:legendPos val="t"/>
      <c:layout>
        <c:manualLayout>
          <c:xMode val="edge"/>
          <c:yMode val="edge"/>
          <c:x val="0.32220669496642451"/>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187583.33333333334</c:v>
                </c:pt>
                <c:pt idx="1">
                  <c:v>186933.41666666666</c:v>
                </c:pt>
                <c:pt idx="2">
                  <c:v>184225</c:v>
                </c:pt>
                <c:pt idx="3">
                  <c:v>184225</c:v>
                </c:pt>
                <c:pt idx="4">
                  <c:v>183458.33333333334</c:v>
                </c:pt>
                <c:pt idx="5">
                  <c:v>178008.33333333334</c:v>
                </c:pt>
                <c:pt idx="6">
                  <c:v>175816.66666666666</c:v>
                </c:pt>
                <c:pt idx="7">
                  <c:v>173283.33333333334</c:v>
                </c:pt>
                <c:pt idx="8">
                  <c:v>173253.33333333334</c:v>
                </c:pt>
                <c:pt idx="9">
                  <c:v>173365</c:v>
                </c:pt>
                <c:pt idx="10">
                  <c:v>173365</c:v>
                </c:pt>
                <c:pt idx="11">
                  <c:v>173115</c:v>
                </c:pt>
              </c:numCache>
            </c:numRef>
          </c:val>
          <c:extLst>
            <c:ext xmlns:c16="http://schemas.microsoft.com/office/drawing/2014/chart" uri="{C3380CC4-5D6E-409C-BE32-E72D297353CC}">
              <c16:uniqueId val="{00000000-E109-4BC2-B4A8-C564253A532B}"/>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3.67936925098555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7E9-4C1B-BFD7-7A82A406BBF8}"/>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180494</c:v>
                </c:pt>
                <c:pt idx="1">
                  <c:v>180494</c:v>
                </c:pt>
                <c:pt idx="2">
                  <c:v>174258</c:v>
                </c:pt>
                <c:pt idx="3">
                  <c:v>173408</c:v>
                </c:pt>
                <c:pt idx="4">
                  <c:v>170025</c:v>
                </c:pt>
              </c:numCache>
            </c:numRef>
          </c:val>
          <c:extLst>
            <c:ext xmlns:c16="http://schemas.microsoft.com/office/drawing/2014/chart" uri="{C3380CC4-5D6E-409C-BE32-E72D297353CC}">
              <c16:uniqueId val="{00000001-E109-4BC2-B4A8-C564253A532B}"/>
            </c:ext>
          </c:extLst>
        </c:ser>
        <c:dLbls>
          <c:showLegendKey val="0"/>
          <c:showVal val="0"/>
          <c:showCatName val="0"/>
          <c:showSerName val="0"/>
          <c:showPercent val="0"/>
          <c:showBubbleSize val="0"/>
        </c:dLbls>
        <c:gapWidth val="150"/>
        <c:axId val="366535808"/>
        <c:axId val="366536200"/>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6.3E-2</c:v>
                </c:pt>
                <c:pt idx="1">
                  <c:v>5.1999999999999998E-2</c:v>
                </c:pt>
                <c:pt idx="2">
                  <c:v>7.1999999999999995E-2</c:v>
                </c:pt>
                <c:pt idx="3">
                  <c:v>6.4000000000000001E-2</c:v>
                </c:pt>
                <c:pt idx="4">
                  <c:v>4.2999999999999997E-2</c:v>
                </c:pt>
              </c:numCache>
            </c:numRef>
          </c:val>
          <c:smooth val="0"/>
          <c:extLst>
            <c:ext xmlns:c16="http://schemas.microsoft.com/office/drawing/2014/chart" uri="{C3380CC4-5D6E-409C-BE32-E72D297353CC}">
              <c16:uniqueId val="{00000002-E109-4BC2-B4A8-C564253A532B}"/>
            </c:ext>
          </c:extLst>
        </c:ser>
        <c:dLbls>
          <c:showLegendKey val="0"/>
          <c:showVal val="0"/>
          <c:showCatName val="0"/>
          <c:showSerName val="0"/>
          <c:showPercent val="0"/>
          <c:showBubbleSize val="0"/>
        </c:dLbls>
        <c:marker val="1"/>
        <c:smooth val="0"/>
        <c:axId val="366536984"/>
        <c:axId val="366536592"/>
      </c:lineChart>
      <c:catAx>
        <c:axId val="366535808"/>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366536200"/>
        <c:crosses val="autoZero"/>
        <c:auto val="1"/>
        <c:lblAlgn val="ctr"/>
        <c:lblOffset val="100"/>
        <c:noMultiLvlLbl val="0"/>
      </c:catAx>
      <c:valAx>
        <c:axId val="366536200"/>
        <c:scaling>
          <c:orientation val="minMax"/>
          <c:max val="200000"/>
          <c:min val="150000"/>
        </c:scaling>
        <c:delete val="0"/>
        <c:axPos val="l"/>
        <c:numFmt formatCode="0_);[Red]\(0\)" sourceLinked="0"/>
        <c:majorTickMark val="out"/>
        <c:minorTickMark val="none"/>
        <c:tickLblPos val="nextTo"/>
        <c:txPr>
          <a:bodyPr/>
          <a:lstStyle/>
          <a:p>
            <a:pPr>
              <a:defRPr sz="800">
                <a:latin typeface="+mn-lt"/>
              </a:defRPr>
            </a:pPr>
            <a:endParaRPr lang="zh-CN"/>
          </a:p>
        </c:txPr>
        <c:crossAx val="366535808"/>
        <c:crosses val="autoZero"/>
        <c:crossBetween val="between"/>
        <c:majorUnit val="10000"/>
      </c:valAx>
      <c:valAx>
        <c:axId val="366536592"/>
        <c:scaling>
          <c:orientation val="minMax"/>
          <c:max val="0.25"/>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366536984"/>
        <c:crosses val="max"/>
        <c:crossBetween val="between"/>
        <c:majorUnit val="5.000000000000001E-2"/>
      </c:valAx>
      <c:catAx>
        <c:axId val="366536984"/>
        <c:scaling>
          <c:orientation val="minMax"/>
        </c:scaling>
        <c:delete val="1"/>
        <c:axPos val="b"/>
        <c:numFmt formatCode="General" sourceLinked="1"/>
        <c:majorTickMark val="out"/>
        <c:minorTickMark val="none"/>
        <c:tickLblPos val="nextTo"/>
        <c:crossAx val="366536592"/>
        <c:crosses val="autoZero"/>
        <c:auto val="1"/>
        <c:lblAlgn val="ctr"/>
        <c:lblOffset val="100"/>
        <c:noMultiLvlLbl val="0"/>
      </c:catAx>
      <c:spPr>
        <a:noFill/>
        <a:ln w="25399">
          <a:noFill/>
        </a:ln>
      </c:spPr>
    </c:plotArea>
    <c:legend>
      <c:legendPos val="t"/>
      <c:layout>
        <c:manualLayout>
          <c:xMode val="edge"/>
          <c:yMode val="edge"/>
          <c:x val="0.32410522600162234"/>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4498177032155029"/>
          <c:h val="0.8134544486743157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0EC-4D67-BAA3-4872C18BB4F8}"/>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10EC-4D67-BAA3-4872C18BB4F8}"/>
              </c:ext>
            </c:extLst>
          </c:dPt>
          <c:dPt>
            <c:idx val="2"/>
            <c:marker>
              <c:symbol val="circle"/>
              <c:size val="10"/>
            </c:marker>
            <c:bubble3D val="0"/>
            <c:extLst>
              <c:ext xmlns:c16="http://schemas.microsoft.com/office/drawing/2014/chart" uri="{C3380CC4-5D6E-409C-BE32-E72D297353CC}">
                <c16:uniqueId val="{00000002-10EC-4D67-BAA3-4872C18BB4F8}"/>
              </c:ext>
            </c:extLst>
          </c:dPt>
          <c:dPt>
            <c:idx val="4"/>
            <c:marker>
              <c:symbol val="circle"/>
              <c:size val="10"/>
            </c:marker>
            <c:bubble3D val="0"/>
            <c:extLst>
              <c:ext xmlns:c16="http://schemas.microsoft.com/office/drawing/2014/chart" uri="{C3380CC4-5D6E-409C-BE32-E72D297353CC}">
                <c16:uniqueId val="{00000003-10EC-4D67-BAA3-4872C18BB4F8}"/>
              </c:ext>
            </c:extLst>
          </c:dPt>
          <c:dPt>
            <c:idx val="6"/>
            <c:marker>
              <c:symbol val="circle"/>
              <c:size val="10"/>
            </c:marker>
            <c:bubble3D val="0"/>
            <c:extLst>
              <c:ext xmlns:c16="http://schemas.microsoft.com/office/drawing/2014/chart" uri="{C3380CC4-5D6E-409C-BE32-E72D297353CC}">
                <c16:uniqueId val="{00000004-10EC-4D67-BAA3-4872C18BB4F8}"/>
              </c:ext>
            </c:extLst>
          </c:dPt>
          <c:dPt>
            <c:idx val="8"/>
            <c:marker>
              <c:symbol val="circle"/>
              <c:size val="10"/>
            </c:marker>
            <c:bubble3D val="0"/>
            <c:extLst>
              <c:ext xmlns:c16="http://schemas.microsoft.com/office/drawing/2014/chart" uri="{C3380CC4-5D6E-409C-BE32-E72D297353CC}">
                <c16:uniqueId val="{00000005-10EC-4D67-BAA3-4872C18BB4F8}"/>
              </c:ext>
            </c:extLst>
          </c:dPt>
          <c:dPt>
            <c:idx val="10"/>
            <c:marker>
              <c:symbol val="circle"/>
              <c:size val="10"/>
            </c:marker>
            <c:bubble3D val="0"/>
            <c:extLst>
              <c:ext xmlns:c16="http://schemas.microsoft.com/office/drawing/2014/chart" uri="{C3380CC4-5D6E-409C-BE32-E72D297353CC}">
                <c16:uniqueId val="{00000006-10EC-4D67-BAA3-4872C18BB4F8}"/>
              </c:ext>
            </c:extLst>
          </c:dPt>
          <c:dPt>
            <c:idx val="12"/>
            <c:marker>
              <c:symbol val="circle"/>
              <c:size val="10"/>
            </c:marker>
            <c:bubble3D val="0"/>
            <c:extLst>
              <c:ext xmlns:c16="http://schemas.microsoft.com/office/drawing/2014/chart" uri="{C3380CC4-5D6E-409C-BE32-E72D297353CC}">
                <c16:uniqueId val="{00000007-10EC-4D67-BAA3-4872C18BB4F8}"/>
              </c:ext>
            </c:extLst>
          </c:dPt>
          <c:dPt>
            <c:idx val="14"/>
            <c:marker>
              <c:symbol val="circle"/>
              <c:size val="9"/>
            </c:marker>
            <c:bubble3D val="0"/>
            <c:extLst>
              <c:ext xmlns:c16="http://schemas.microsoft.com/office/drawing/2014/chart" uri="{C3380CC4-5D6E-409C-BE32-E72D297353CC}">
                <c16:uniqueId val="{00000008-10EC-4D67-BAA3-4872C18BB4F8}"/>
              </c:ext>
            </c:extLst>
          </c:dPt>
          <c:dPt>
            <c:idx val="16"/>
            <c:marker>
              <c:symbol val="circle"/>
              <c:size val="9"/>
            </c:marker>
            <c:bubble3D val="0"/>
            <c:extLst>
              <c:ext xmlns:c16="http://schemas.microsoft.com/office/drawing/2014/chart" uri="{C3380CC4-5D6E-409C-BE32-E72D297353CC}">
                <c16:uniqueId val="{00000009-10EC-4D67-BAA3-4872C18BB4F8}"/>
              </c:ext>
            </c:extLst>
          </c:dPt>
          <c:dPt>
            <c:idx val="18"/>
            <c:marker>
              <c:symbol val="circle"/>
              <c:size val="9"/>
            </c:marker>
            <c:bubble3D val="0"/>
            <c:extLst>
              <c:ext xmlns:c16="http://schemas.microsoft.com/office/drawing/2014/chart" uri="{C3380CC4-5D6E-409C-BE32-E72D297353CC}">
                <c16:uniqueId val="{0000000A-10EC-4D67-BAA3-4872C18BB4F8}"/>
              </c:ext>
            </c:extLst>
          </c:dPt>
          <c:dPt>
            <c:idx val="20"/>
            <c:marker>
              <c:symbol val="circle"/>
              <c:size val="9"/>
            </c:marker>
            <c:bubble3D val="0"/>
            <c:extLst>
              <c:ext xmlns:c16="http://schemas.microsoft.com/office/drawing/2014/chart" uri="{C3380CC4-5D6E-409C-BE32-E72D297353CC}">
                <c16:uniqueId val="{0000000B-10EC-4D67-BAA3-4872C18BB4F8}"/>
              </c:ext>
            </c:extLst>
          </c:dPt>
          <c:dPt>
            <c:idx val="22"/>
            <c:marker>
              <c:symbol val="circle"/>
              <c:size val="10"/>
            </c:marker>
            <c:bubble3D val="0"/>
            <c:extLst>
              <c:ext xmlns:c16="http://schemas.microsoft.com/office/drawing/2014/chart" uri="{C3380CC4-5D6E-409C-BE32-E72D297353CC}">
                <c16:uniqueId val="{0000000C-10EC-4D67-BAA3-4872C18BB4F8}"/>
              </c:ext>
            </c:extLst>
          </c:dPt>
          <c:dPt>
            <c:idx val="24"/>
            <c:marker>
              <c:symbol val="circle"/>
              <c:size val="10"/>
            </c:marker>
            <c:bubble3D val="0"/>
            <c:extLst>
              <c:ext xmlns:c16="http://schemas.microsoft.com/office/drawing/2014/chart" uri="{C3380CC4-5D6E-409C-BE32-E72D297353CC}">
                <c16:uniqueId val="{0000000D-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10EC-4D67-BAA3-4872C18BB4F8}"/>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F-10EC-4D67-BAA3-4872C18BB4F8}"/>
              </c:ext>
            </c:extLst>
          </c:dPt>
          <c:dPt>
            <c:idx val="3"/>
            <c:bubble3D val="0"/>
            <c:extLst>
              <c:ext xmlns:c16="http://schemas.microsoft.com/office/drawing/2014/chart" uri="{C3380CC4-5D6E-409C-BE32-E72D297353CC}">
                <c16:uniqueId val="{00000010-10EC-4D67-BAA3-4872C18BB4F8}"/>
              </c:ext>
            </c:extLst>
          </c:dPt>
          <c:dPt>
            <c:idx val="5"/>
            <c:bubble3D val="0"/>
            <c:extLst>
              <c:ext xmlns:c16="http://schemas.microsoft.com/office/drawing/2014/chart" uri="{C3380CC4-5D6E-409C-BE32-E72D297353CC}">
                <c16:uniqueId val="{00000011-10EC-4D67-BAA3-4872C18BB4F8}"/>
              </c:ext>
            </c:extLst>
          </c:dPt>
          <c:dPt>
            <c:idx val="7"/>
            <c:bubble3D val="0"/>
            <c:extLst>
              <c:ext xmlns:c16="http://schemas.microsoft.com/office/drawing/2014/chart" uri="{C3380CC4-5D6E-409C-BE32-E72D297353CC}">
                <c16:uniqueId val="{00000012-10EC-4D67-BAA3-4872C18BB4F8}"/>
              </c:ext>
            </c:extLst>
          </c:dPt>
          <c:dPt>
            <c:idx val="9"/>
            <c:bubble3D val="0"/>
            <c:extLst>
              <c:ext xmlns:c16="http://schemas.microsoft.com/office/drawing/2014/chart" uri="{C3380CC4-5D6E-409C-BE32-E72D297353CC}">
                <c16:uniqueId val="{00000013-10EC-4D67-BAA3-4872C18BB4F8}"/>
              </c:ext>
            </c:extLst>
          </c:dPt>
          <c:dPt>
            <c:idx val="11"/>
            <c:bubble3D val="0"/>
            <c:extLst>
              <c:ext xmlns:c16="http://schemas.microsoft.com/office/drawing/2014/chart" uri="{C3380CC4-5D6E-409C-BE32-E72D297353CC}">
                <c16:uniqueId val="{00000014-10EC-4D67-BAA3-4872C18BB4F8}"/>
              </c:ext>
            </c:extLst>
          </c:dPt>
          <c:dPt>
            <c:idx val="13"/>
            <c:bubble3D val="0"/>
            <c:extLst>
              <c:ext xmlns:c16="http://schemas.microsoft.com/office/drawing/2014/chart" uri="{C3380CC4-5D6E-409C-BE32-E72D297353CC}">
                <c16:uniqueId val="{00000015-10EC-4D67-BAA3-4872C18BB4F8}"/>
              </c:ext>
            </c:extLst>
          </c:dPt>
          <c:dPt>
            <c:idx val="15"/>
            <c:bubble3D val="0"/>
            <c:extLst>
              <c:ext xmlns:c16="http://schemas.microsoft.com/office/drawing/2014/chart" uri="{C3380CC4-5D6E-409C-BE32-E72D297353CC}">
                <c16:uniqueId val="{00000016-10EC-4D67-BAA3-4872C18BB4F8}"/>
              </c:ext>
            </c:extLst>
          </c:dPt>
          <c:dPt>
            <c:idx val="17"/>
            <c:bubble3D val="0"/>
            <c:extLst>
              <c:ext xmlns:c16="http://schemas.microsoft.com/office/drawing/2014/chart" uri="{C3380CC4-5D6E-409C-BE32-E72D297353CC}">
                <c16:uniqueId val="{00000017-10EC-4D67-BAA3-4872C18BB4F8}"/>
              </c:ext>
            </c:extLst>
          </c:dPt>
          <c:dPt>
            <c:idx val="19"/>
            <c:bubble3D val="0"/>
            <c:extLst>
              <c:ext xmlns:c16="http://schemas.microsoft.com/office/drawing/2014/chart" uri="{C3380CC4-5D6E-409C-BE32-E72D297353CC}">
                <c16:uniqueId val="{00000018-10EC-4D67-BAA3-4872C18BB4F8}"/>
              </c:ext>
            </c:extLst>
          </c:dPt>
          <c:dPt>
            <c:idx val="21"/>
            <c:bubble3D val="0"/>
            <c:extLst>
              <c:ext xmlns:c16="http://schemas.microsoft.com/office/drawing/2014/chart" uri="{C3380CC4-5D6E-409C-BE32-E72D297353CC}">
                <c16:uniqueId val="{00000019-10EC-4D67-BAA3-4872C18BB4F8}"/>
              </c:ext>
            </c:extLst>
          </c:dPt>
          <c:dPt>
            <c:idx val="23"/>
            <c:bubble3D val="0"/>
            <c:extLst>
              <c:ext xmlns:c16="http://schemas.microsoft.com/office/drawing/2014/chart" uri="{C3380CC4-5D6E-409C-BE32-E72D297353CC}">
                <c16:uniqueId val="{0000001A-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extLst>
            <c:ext xmlns:c16="http://schemas.microsoft.com/office/drawing/2014/chart" uri="{C3380CC4-5D6E-409C-BE32-E72D297353CC}">
              <c16:uniqueId val="{0000001B-10EC-4D67-BAA3-4872C18BB4F8}"/>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C-10EC-4D67-BAA3-4872C18BB4F8}"/>
              </c:ext>
            </c:extLst>
          </c:dPt>
          <c:dPt>
            <c:idx val="3"/>
            <c:bubble3D val="0"/>
            <c:extLst>
              <c:ext xmlns:c16="http://schemas.microsoft.com/office/drawing/2014/chart" uri="{C3380CC4-5D6E-409C-BE32-E72D297353CC}">
                <c16:uniqueId val="{0000001D-10EC-4D67-BAA3-4872C18BB4F8}"/>
              </c:ext>
            </c:extLst>
          </c:dPt>
          <c:dPt>
            <c:idx val="5"/>
            <c:bubble3D val="0"/>
            <c:extLst>
              <c:ext xmlns:c16="http://schemas.microsoft.com/office/drawing/2014/chart" uri="{C3380CC4-5D6E-409C-BE32-E72D297353CC}">
                <c16:uniqueId val="{0000001E-10EC-4D67-BAA3-4872C18BB4F8}"/>
              </c:ext>
            </c:extLst>
          </c:dPt>
          <c:dPt>
            <c:idx val="7"/>
            <c:bubble3D val="0"/>
            <c:extLst>
              <c:ext xmlns:c16="http://schemas.microsoft.com/office/drawing/2014/chart" uri="{C3380CC4-5D6E-409C-BE32-E72D297353CC}">
                <c16:uniqueId val="{0000001F-10EC-4D67-BAA3-4872C18BB4F8}"/>
              </c:ext>
            </c:extLst>
          </c:dPt>
          <c:dPt>
            <c:idx val="9"/>
            <c:bubble3D val="0"/>
            <c:extLst>
              <c:ext xmlns:c16="http://schemas.microsoft.com/office/drawing/2014/chart" uri="{C3380CC4-5D6E-409C-BE32-E72D297353CC}">
                <c16:uniqueId val="{00000020-10EC-4D67-BAA3-4872C18BB4F8}"/>
              </c:ext>
            </c:extLst>
          </c:dPt>
          <c:dPt>
            <c:idx val="11"/>
            <c:bubble3D val="0"/>
            <c:extLst>
              <c:ext xmlns:c16="http://schemas.microsoft.com/office/drawing/2014/chart" uri="{C3380CC4-5D6E-409C-BE32-E72D297353CC}">
                <c16:uniqueId val="{00000021-10EC-4D67-BAA3-4872C18BB4F8}"/>
              </c:ext>
            </c:extLst>
          </c:dPt>
          <c:dPt>
            <c:idx val="13"/>
            <c:bubble3D val="0"/>
            <c:extLst>
              <c:ext xmlns:c16="http://schemas.microsoft.com/office/drawing/2014/chart" uri="{C3380CC4-5D6E-409C-BE32-E72D297353CC}">
                <c16:uniqueId val="{00000022-10EC-4D67-BAA3-4872C18BB4F8}"/>
              </c:ext>
            </c:extLst>
          </c:dPt>
          <c:dPt>
            <c:idx val="15"/>
            <c:bubble3D val="0"/>
            <c:extLst>
              <c:ext xmlns:c16="http://schemas.microsoft.com/office/drawing/2014/chart" uri="{C3380CC4-5D6E-409C-BE32-E72D297353CC}">
                <c16:uniqueId val="{00000023-10EC-4D67-BAA3-4872C18BB4F8}"/>
              </c:ext>
            </c:extLst>
          </c:dPt>
          <c:dPt>
            <c:idx val="17"/>
            <c:bubble3D val="0"/>
            <c:extLst>
              <c:ext xmlns:c16="http://schemas.microsoft.com/office/drawing/2014/chart" uri="{C3380CC4-5D6E-409C-BE32-E72D297353CC}">
                <c16:uniqueId val="{00000024-10EC-4D67-BAA3-4872C18BB4F8}"/>
              </c:ext>
            </c:extLst>
          </c:dPt>
          <c:dPt>
            <c:idx val="19"/>
            <c:bubble3D val="0"/>
            <c:extLst>
              <c:ext xmlns:c16="http://schemas.microsoft.com/office/drawing/2014/chart" uri="{C3380CC4-5D6E-409C-BE32-E72D297353CC}">
                <c16:uniqueId val="{00000025-10EC-4D67-BAA3-4872C18BB4F8}"/>
              </c:ext>
            </c:extLst>
          </c:dPt>
          <c:dPt>
            <c:idx val="21"/>
            <c:bubble3D val="0"/>
            <c:extLst>
              <c:ext xmlns:c16="http://schemas.microsoft.com/office/drawing/2014/chart" uri="{C3380CC4-5D6E-409C-BE32-E72D297353CC}">
                <c16:uniqueId val="{00000026-10EC-4D67-BAA3-4872C18BB4F8}"/>
              </c:ext>
            </c:extLst>
          </c:dPt>
          <c:dPt>
            <c:idx val="23"/>
            <c:bubble3D val="0"/>
            <c:extLst>
              <c:ext xmlns:c16="http://schemas.microsoft.com/office/drawing/2014/chart" uri="{C3380CC4-5D6E-409C-BE32-E72D297353CC}">
                <c16:uniqueId val="{00000027-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pt idx="13">
                  <c:v>-9.7100000000000009</c:v>
                </c:pt>
                <c:pt idx="14">
                  <c:v>-9.7987195397467701</c:v>
                </c:pt>
                <c:pt idx="15">
                  <c:v>-10.877547035233871</c:v>
                </c:pt>
                <c:pt idx="16">
                  <c:v>-11.029561240730079</c:v>
                </c:pt>
                <c:pt idx="17">
                  <c:v>-11.896210052333045</c:v>
                </c:pt>
                <c:pt idx="18">
                  <c:v>-12.107387767722477</c:v>
                </c:pt>
                <c:pt idx="19">
                  <c:v>-11.926353977486226</c:v>
                </c:pt>
                <c:pt idx="20">
                  <c:v>-10.87130423315854</c:v>
                </c:pt>
                <c:pt idx="21">
                  <c:v>-9.3583505122329829</c:v>
                </c:pt>
                <c:pt idx="22">
                  <c:v>-9.726091875700293</c:v>
                </c:pt>
                <c:pt idx="23">
                  <c:v>-9.0937781151314674</c:v>
                </c:pt>
                <c:pt idx="24">
                  <c:v>-8.8902285009992639</c:v>
                </c:pt>
              </c:numCache>
            </c:numRef>
          </c:val>
          <c:smooth val="0"/>
          <c:extLst>
            <c:ext xmlns:c16="http://schemas.microsoft.com/office/drawing/2014/chart" uri="{C3380CC4-5D6E-409C-BE32-E72D297353CC}">
              <c16:uniqueId val="{00000028-10EC-4D67-BAA3-4872C18BB4F8}"/>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9-10EC-4D67-BAA3-4872C18BB4F8}"/>
              </c:ext>
            </c:extLst>
          </c:dPt>
          <c:dPt>
            <c:idx val="3"/>
            <c:bubble3D val="0"/>
            <c:extLst>
              <c:ext xmlns:c16="http://schemas.microsoft.com/office/drawing/2014/chart" uri="{C3380CC4-5D6E-409C-BE32-E72D297353CC}">
                <c16:uniqueId val="{0000002A-10EC-4D67-BAA3-4872C18BB4F8}"/>
              </c:ext>
            </c:extLst>
          </c:dPt>
          <c:dPt>
            <c:idx val="5"/>
            <c:bubble3D val="0"/>
            <c:extLst>
              <c:ext xmlns:c16="http://schemas.microsoft.com/office/drawing/2014/chart" uri="{C3380CC4-5D6E-409C-BE32-E72D297353CC}">
                <c16:uniqueId val="{0000002B-10EC-4D67-BAA3-4872C18BB4F8}"/>
              </c:ext>
            </c:extLst>
          </c:dPt>
          <c:dPt>
            <c:idx val="7"/>
            <c:bubble3D val="0"/>
            <c:extLst>
              <c:ext xmlns:c16="http://schemas.microsoft.com/office/drawing/2014/chart" uri="{C3380CC4-5D6E-409C-BE32-E72D297353CC}">
                <c16:uniqueId val="{0000002C-10EC-4D67-BAA3-4872C18BB4F8}"/>
              </c:ext>
            </c:extLst>
          </c:dPt>
          <c:dPt>
            <c:idx val="9"/>
            <c:bubble3D val="0"/>
            <c:extLst>
              <c:ext xmlns:c16="http://schemas.microsoft.com/office/drawing/2014/chart" uri="{C3380CC4-5D6E-409C-BE32-E72D297353CC}">
                <c16:uniqueId val="{0000002D-10EC-4D67-BAA3-4872C18BB4F8}"/>
              </c:ext>
            </c:extLst>
          </c:dPt>
          <c:dPt>
            <c:idx val="11"/>
            <c:bubble3D val="0"/>
            <c:extLst>
              <c:ext xmlns:c16="http://schemas.microsoft.com/office/drawing/2014/chart" uri="{C3380CC4-5D6E-409C-BE32-E72D297353CC}">
                <c16:uniqueId val="{0000002E-10EC-4D67-BAA3-4872C18BB4F8}"/>
              </c:ext>
            </c:extLst>
          </c:dPt>
          <c:dPt>
            <c:idx val="13"/>
            <c:bubble3D val="0"/>
            <c:extLst>
              <c:ext xmlns:c16="http://schemas.microsoft.com/office/drawing/2014/chart" uri="{C3380CC4-5D6E-409C-BE32-E72D297353CC}">
                <c16:uniqueId val="{0000002F-10EC-4D67-BAA3-4872C18BB4F8}"/>
              </c:ext>
            </c:extLst>
          </c:dPt>
          <c:dPt>
            <c:idx val="15"/>
            <c:bubble3D val="0"/>
            <c:extLst>
              <c:ext xmlns:c16="http://schemas.microsoft.com/office/drawing/2014/chart" uri="{C3380CC4-5D6E-409C-BE32-E72D297353CC}">
                <c16:uniqueId val="{00000030-10EC-4D67-BAA3-4872C18BB4F8}"/>
              </c:ext>
            </c:extLst>
          </c:dPt>
          <c:dPt>
            <c:idx val="17"/>
            <c:bubble3D val="0"/>
            <c:extLst>
              <c:ext xmlns:c16="http://schemas.microsoft.com/office/drawing/2014/chart" uri="{C3380CC4-5D6E-409C-BE32-E72D297353CC}">
                <c16:uniqueId val="{00000031-10EC-4D67-BAA3-4872C18BB4F8}"/>
              </c:ext>
            </c:extLst>
          </c:dPt>
          <c:dPt>
            <c:idx val="19"/>
            <c:bubble3D val="0"/>
            <c:extLst>
              <c:ext xmlns:c16="http://schemas.microsoft.com/office/drawing/2014/chart" uri="{C3380CC4-5D6E-409C-BE32-E72D297353CC}">
                <c16:uniqueId val="{00000032-10EC-4D67-BAA3-4872C18BB4F8}"/>
              </c:ext>
            </c:extLst>
          </c:dPt>
          <c:dPt>
            <c:idx val="21"/>
            <c:bubble3D val="0"/>
            <c:extLst>
              <c:ext xmlns:c16="http://schemas.microsoft.com/office/drawing/2014/chart" uri="{C3380CC4-5D6E-409C-BE32-E72D297353CC}">
                <c16:uniqueId val="{00000033-10EC-4D67-BAA3-4872C18BB4F8}"/>
              </c:ext>
            </c:extLst>
          </c:dPt>
          <c:dPt>
            <c:idx val="23"/>
            <c:bubble3D val="0"/>
            <c:extLst>
              <c:ext xmlns:c16="http://schemas.microsoft.com/office/drawing/2014/chart" uri="{C3380CC4-5D6E-409C-BE32-E72D297353CC}">
                <c16:uniqueId val="{00000034-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c:v>
                </c:pt>
                <c:pt idx="2">
                  <c:v>-3.07</c:v>
                </c:pt>
                <c:pt idx="3">
                  <c:v>6.47</c:v>
                </c:pt>
                <c:pt idx="4">
                  <c:v>6.75</c:v>
                </c:pt>
                <c:pt idx="5">
                  <c:v>6.65</c:v>
                </c:pt>
                <c:pt idx="6">
                  <c:v>5.62</c:v>
                </c:pt>
                <c:pt idx="7">
                  <c:v>5.51</c:v>
                </c:pt>
                <c:pt idx="8">
                  <c:v>6.06</c:v>
                </c:pt>
                <c:pt idx="9">
                  <c:v>5.74</c:v>
                </c:pt>
                <c:pt idx="10">
                  <c:v>5.27</c:v>
                </c:pt>
                <c:pt idx="11">
                  <c:v>2.41</c:v>
                </c:pt>
                <c:pt idx="12">
                  <c:v>3.67</c:v>
                </c:pt>
                <c:pt idx="13">
                  <c:v>7.05</c:v>
                </c:pt>
                <c:pt idx="14">
                  <c:v>6.53</c:v>
                </c:pt>
                <c:pt idx="15">
                  <c:v>6.35</c:v>
                </c:pt>
                <c:pt idx="16">
                  <c:v>6.05</c:v>
                </c:pt>
                <c:pt idx="17">
                  <c:v>5.93</c:v>
                </c:pt>
                <c:pt idx="18">
                  <c:v>8.06</c:v>
                </c:pt>
                <c:pt idx="19">
                  <c:v>8.93</c:v>
                </c:pt>
                <c:pt idx="20">
                  <c:v>8.25</c:v>
                </c:pt>
                <c:pt idx="21">
                  <c:v>8.42</c:v>
                </c:pt>
                <c:pt idx="22">
                  <c:v>8.1999999999999993</c:v>
                </c:pt>
                <c:pt idx="23">
                  <c:v>5.64</c:v>
                </c:pt>
                <c:pt idx="24">
                  <c:v>5.34</c:v>
                </c:pt>
              </c:numCache>
            </c:numRef>
          </c:val>
          <c:smooth val="0"/>
          <c:extLst>
            <c:ext xmlns:c16="http://schemas.microsoft.com/office/drawing/2014/chart" uri="{C3380CC4-5D6E-409C-BE32-E72D297353CC}">
              <c16:uniqueId val="{00000035-10EC-4D67-BAA3-4872C18BB4F8}"/>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6-10EC-4D67-BAA3-4872C18BB4F8}"/>
              </c:ext>
            </c:extLst>
          </c:dPt>
          <c:dPt>
            <c:idx val="2"/>
            <c:marker>
              <c:symbol val="circle"/>
              <c:size val="7"/>
            </c:marker>
            <c:bubble3D val="0"/>
            <c:extLst>
              <c:ext xmlns:c16="http://schemas.microsoft.com/office/drawing/2014/chart" uri="{C3380CC4-5D6E-409C-BE32-E72D297353CC}">
                <c16:uniqueId val="{0000003D-08F1-4BD5-92CF-125D55A106F0}"/>
              </c:ext>
            </c:extLst>
          </c:dPt>
          <c:dPt>
            <c:idx val="3"/>
            <c:marker>
              <c:symbol val="circle"/>
              <c:size val="5"/>
            </c:marker>
            <c:bubble3D val="0"/>
            <c:extLst>
              <c:ext xmlns:c16="http://schemas.microsoft.com/office/drawing/2014/chart" uri="{C3380CC4-5D6E-409C-BE32-E72D297353CC}">
                <c16:uniqueId val="{00000037-10EC-4D67-BAA3-4872C18BB4F8}"/>
              </c:ext>
            </c:extLst>
          </c:dPt>
          <c:dPt>
            <c:idx val="4"/>
            <c:marker>
              <c:symbol val="circle"/>
              <c:size val="7"/>
            </c:marker>
            <c:bubble3D val="0"/>
            <c:extLst>
              <c:ext xmlns:c16="http://schemas.microsoft.com/office/drawing/2014/chart" uri="{C3380CC4-5D6E-409C-BE32-E72D297353CC}">
                <c16:uniqueId val="{0000003E-E414-4D3A-B23F-5EB85E2B0B13}"/>
              </c:ext>
            </c:extLst>
          </c:dPt>
          <c:dPt>
            <c:idx val="5"/>
            <c:marker>
              <c:symbol val="circle"/>
              <c:size val="5"/>
            </c:marker>
            <c:bubble3D val="0"/>
            <c:extLst>
              <c:ext xmlns:c16="http://schemas.microsoft.com/office/drawing/2014/chart" uri="{C3380CC4-5D6E-409C-BE32-E72D297353CC}">
                <c16:uniqueId val="{00000038-10EC-4D67-BAA3-4872C18BB4F8}"/>
              </c:ext>
            </c:extLst>
          </c:dPt>
          <c:dPt>
            <c:idx val="6"/>
            <c:marker>
              <c:symbol val="circle"/>
              <c:size val="7"/>
            </c:marker>
            <c:bubble3D val="0"/>
            <c:extLst>
              <c:ext xmlns:c16="http://schemas.microsoft.com/office/drawing/2014/chart" uri="{C3380CC4-5D6E-409C-BE32-E72D297353CC}">
                <c16:uniqueId val="{0000003F-0FFA-4186-8E78-AC984A8C9919}"/>
              </c:ext>
            </c:extLst>
          </c:dPt>
          <c:dPt>
            <c:idx val="7"/>
            <c:marker>
              <c:symbol val="circle"/>
              <c:size val="5"/>
            </c:marker>
            <c:bubble3D val="0"/>
            <c:extLst>
              <c:ext xmlns:c16="http://schemas.microsoft.com/office/drawing/2014/chart" uri="{C3380CC4-5D6E-409C-BE32-E72D297353CC}">
                <c16:uniqueId val="{00000039-10EC-4D67-BAA3-4872C18BB4F8}"/>
              </c:ext>
            </c:extLst>
          </c:dPt>
          <c:dPt>
            <c:idx val="8"/>
            <c:marker>
              <c:symbol val="circle"/>
              <c:size val="7"/>
            </c:marker>
            <c:bubble3D val="0"/>
            <c:extLst>
              <c:ext xmlns:c16="http://schemas.microsoft.com/office/drawing/2014/chart" uri="{C3380CC4-5D6E-409C-BE32-E72D297353CC}">
                <c16:uniqueId val="{00000040-2691-4487-A5A7-EA4F20CFE93C}"/>
              </c:ext>
            </c:extLst>
          </c:dPt>
          <c:dPt>
            <c:idx val="9"/>
            <c:marker>
              <c:symbol val="circle"/>
              <c:size val="5"/>
            </c:marker>
            <c:bubble3D val="0"/>
            <c:extLst>
              <c:ext xmlns:c16="http://schemas.microsoft.com/office/drawing/2014/chart" uri="{C3380CC4-5D6E-409C-BE32-E72D297353CC}">
                <c16:uniqueId val="{0000003A-10EC-4D67-BAA3-4872C18BB4F8}"/>
              </c:ext>
            </c:extLst>
          </c:dPt>
          <c:dPt>
            <c:idx val="11"/>
            <c:marker>
              <c:symbol val="circle"/>
              <c:size val="7"/>
            </c:marker>
            <c:bubble3D val="0"/>
            <c:extLst>
              <c:ext xmlns:c16="http://schemas.microsoft.com/office/drawing/2014/chart" uri="{C3380CC4-5D6E-409C-BE32-E72D297353CC}">
                <c16:uniqueId val="{0000003B-10EC-4D67-BAA3-4872C18BB4F8}"/>
              </c:ext>
            </c:extLst>
          </c:dPt>
          <c:dPt>
            <c:idx val="13"/>
            <c:marker>
              <c:symbol val="circle"/>
              <c:size val="7"/>
            </c:marker>
            <c:bubble3D val="0"/>
            <c:extLst>
              <c:ext xmlns:c16="http://schemas.microsoft.com/office/drawing/2014/chart" uri="{C3380CC4-5D6E-409C-BE32-E72D297353CC}">
                <c16:uniqueId val="{0000003C-10EC-4D67-BAA3-4872C18BB4F8}"/>
              </c:ext>
            </c:extLst>
          </c:dPt>
          <c:dPt>
            <c:idx val="15"/>
            <c:marker>
              <c:symbol val="circle"/>
              <c:size val="7"/>
            </c:marker>
            <c:bubble3D val="0"/>
            <c:extLst>
              <c:ext xmlns:c16="http://schemas.microsoft.com/office/drawing/2014/chart" uri="{C3380CC4-5D6E-409C-BE32-E72D297353CC}">
                <c16:uniqueId val="{0000003E-10EC-4D67-BAA3-4872C18BB4F8}"/>
              </c:ext>
            </c:extLst>
          </c:dPt>
          <c:dPt>
            <c:idx val="17"/>
            <c:marker>
              <c:symbol val="circle"/>
              <c:size val="7"/>
            </c:marker>
            <c:bubble3D val="0"/>
            <c:extLst>
              <c:ext xmlns:c16="http://schemas.microsoft.com/office/drawing/2014/chart" uri="{C3380CC4-5D6E-409C-BE32-E72D297353CC}">
                <c16:uniqueId val="{00000039-7CD5-421F-A799-B61FC1737180}"/>
              </c:ext>
            </c:extLst>
          </c:dPt>
          <c:dPt>
            <c:idx val="19"/>
            <c:marker>
              <c:symbol val="circle"/>
              <c:size val="7"/>
            </c:marker>
            <c:bubble3D val="0"/>
            <c:extLst>
              <c:ext xmlns:c16="http://schemas.microsoft.com/office/drawing/2014/chart" uri="{C3380CC4-5D6E-409C-BE32-E72D297353CC}">
                <c16:uniqueId val="{0000003A-530F-466A-8B48-697F56CB4EE9}"/>
              </c:ext>
            </c:extLst>
          </c:dPt>
          <c:dPt>
            <c:idx val="21"/>
            <c:marker>
              <c:symbol val="circle"/>
              <c:size val="7"/>
            </c:marker>
            <c:bubble3D val="0"/>
            <c:extLst>
              <c:ext xmlns:c16="http://schemas.microsoft.com/office/drawing/2014/chart" uri="{C3380CC4-5D6E-409C-BE32-E72D297353CC}">
                <c16:uniqueId val="{0000003B-571D-4EF7-B602-BB84E0FDBA62}"/>
              </c:ext>
            </c:extLst>
          </c:dPt>
          <c:dPt>
            <c:idx val="23"/>
            <c:marker>
              <c:symbol val="circle"/>
              <c:size val="7"/>
            </c:marker>
            <c:bubble3D val="0"/>
            <c:extLst>
              <c:ext xmlns:c16="http://schemas.microsoft.com/office/drawing/2014/chart" uri="{C3380CC4-5D6E-409C-BE32-E72D297353CC}">
                <c16:uniqueId val="{0000003C-07D4-43FE-93DD-BC9D8B51F11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4.09</c:v>
                </c:pt>
                <c:pt idx="2">
                  <c:v>3.91</c:v>
                </c:pt>
                <c:pt idx="3">
                  <c:v>3.6</c:v>
                </c:pt>
                <c:pt idx="4">
                  <c:v>2.67</c:v>
                </c:pt>
                <c:pt idx="5">
                  <c:v>2.59</c:v>
                </c:pt>
                <c:pt idx="6">
                  <c:v>2.35</c:v>
                </c:pt>
                <c:pt idx="7">
                  <c:v>1.17</c:v>
                </c:pt>
                <c:pt idx="8">
                  <c:v>1.19</c:v>
                </c:pt>
                <c:pt idx="9">
                  <c:v>1.1299999999999999</c:v>
                </c:pt>
                <c:pt idx="10">
                  <c:v>1.1299999999999999</c:v>
                </c:pt>
              </c:numCache>
            </c:numRef>
          </c:val>
          <c:smooth val="0"/>
          <c:extLst>
            <c:ext xmlns:c16="http://schemas.microsoft.com/office/drawing/2014/chart" uri="{C3380CC4-5D6E-409C-BE32-E72D297353CC}">
              <c16:uniqueId val="{0000003D-10EC-4D67-BAA3-4872C18BB4F8}"/>
            </c:ext>
          </c:extLst>
        </c:ser>
        <c:dLbls>
          <c:showLegendKey val="0"/>
          <c:showVal val="0"/>
          <c:showCatName val="0"/>
          <c:showSerName val="0"/>
          <c:showPercent val="0"/>
          <c:showBubbleSize val="0"/>
        </c:dLbls>
        <c:marker val="1"/>
        <c:smooth val="0"/>
        <c:axId val="481743720"/>
        <c:axId val="481746464"/>
      </c:lineChart>
      <c:catAx>
        <c:axId val="481743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481746464"/>
        <c:crosses val="autoZero"/>
        <c:auto val="1"/>
        <c:lblAlgn val="ctr"/>
        <c:lblOffset val="100"/>
        <c:tickLblSkip val="1"/>
        <c:tickMarkSkip val="1"/>
        <c:noMultiLvlLbl val="0"/>
      </c:catAx>
      <c:valAx>
        <c:axId val="481746464"/>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43720"/>
        <c:crosses val="autoZero"/>
        <c:crossBetween val="between"/>
        <c:majorUnit val="6"/>
      </c:valAx>
      <c:spPr>
        <a:noFill/>
        <a:ln w="25409">
          <a:noFill/>
        </a:ln>
      </c:spPr>
    </c:plotArea>
    <c:legend>
      <c:legendPos val="t"/>
      <c:layout>
        <c:manualLayout>
          <c:xMode val="edge"/>
          <c:yMode val="edge"/>
          <c:x val="0.33918745416232443"/>
          <c:y val="1.3629231948064398E-2"/>
          <c:w val="0.35626786623179124"/>
          <c:h val="6.744466567601348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916735550406283E-2"/>
          <c:y val="7.2735614886552544E-2"/>
          <c:w val="0.94553581301572931"/>
          <c:h val="0.81744635596585302"/>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dPt>
            <c:idx val="1"/>
            <c:marker>
              <c:symbol val="circle"/>
              <c:size val="7"/>
            </c:marker>
            <c:bubble3D val="0"/>
            <c:extLst>
              <c:ext xmlns:c16="http://schemas.microsoft.com/office/drawing/2014/chart" uri="{C3380CC4-5D6E-409C-BE32-E72D297353CC}">
                <c16:uniqueId val="{00000000-90DA-418E-86A1-802FD688C665}"/>
              </c:ext>
            </c:extLst>
          </c:dPt>
          <c:dPt>
            <c:idx val="3"/>
            <c:marker>
              <c:symbol val="circle"/>
              <c:size val="7"/>
            </c:marker>
            <c:bubble3D val="0"/>
            <c:extLst>
              <c:ext xmlns:c16="http://schemas.microsoft.com/office/drawing/2014/chart" uri="{C3380CC4-5D6E-409C-BE32-E72D297353CC}">
                <c16:uniqueId val="{00000001-90DA-418E-86A1-802FD688C665}"/>
              </c:ext>
            </c:extLst>
          </c:dPt>
          <c:dPt>
            <c:idx val="5"/>
            <c:marker>
              <c:symbol val="circle"/>
              <c:size val="7"/>
            </c:marker>
            <c:bubble3D val="0"/>
            <c:extLst>
              <c:ext xmlns:c16="http://schemas.microsoft.com/office/drawing/2014/chart" uri="{C3380CC4-5D6E-409C-BE32-E72D297353CC}">
                <c16:uniqueId val="{00000002-90DA-418E-86A1-802FD688C665}"/>
              </c:ext>
            </c:extLst>
          </c:dPt>
          <c:dPt>
            <c:idx val="7"/>
            <c:marker>
              <c:symbol val="circle"/>
              <c:size val="7"/>
            </c:marker>
            <c:bubble3D val="0"/>
            <c:extLst>
              <c:ext xmlns:c16="http://schemas.microsoft.com/office/drawing/2014/chart" uri="{C3380CC4-5D6E-409C-BE32-E72D297353CC}">
                <c16:uniqueId val="{00000003-90DA-418E-86A1-802FD688C665}"/>
              </c:ext>
            </c:extLst>
          </c:dPt>
          <c:dPt>
            <c:idx val="9"/>
            <c:marker>
              <c:symbol val="circle"/>
              <c:size val="7"/>
            </c:marker>
            <c:bubble3D val="0"/>
            <c:extLst>
              <c:ext xmlns:c16="http://schemas.microsoft.com/office/drawing/2014/chart" uri="{C3380CC4-5D6E-409C-BE32-E72D297353CC}">
                <c16:uniqueId val="{00000004-90DA-418E-86A1-802FD688C665}"/>
              </c:ext>
            </c:extLst>
          </c:dPt>
          <c:dPt>
            <c:idx val="11"/>
            <c:marker>
              <c:symbol val="circle"/>
              <c:size val="7"/>
            </c:marker>
            <c:bubble3D val="0"/>
            <c:extLst>
              <c:ext xmlns:c16="http://schemas.microsoft.com/office/drawing/2014/chart" uri="{C3380CC4-5D6E-409C-BE32-E72D297353CC}">
                <c16:uniqueId val="{00000005-90DA-418E-86A1-802FD688C665}"/>
              </c:ext>
            </c:extLst>
          </c:dPt>
          <c:dPt>
            <c:idx val="13"/>
            <c:marker>
              <c:symbol val="circle"/>
              <c:size val="7"/>
            </c:marker>
            <c:bubble3D val="0"/>
            <c:extLst>
              <c:ext xmlns:c16="http://schemas.microsoft.com/office/drawing/2014/chart" uri="{C3380CC4-5D6E-409C-BE32-E72D297353CC}">
                <c16:uniqueId val="{00000006-90DA-418E-86A1-802FD688C665}"/>
              </c:ext>
            </c:extLst>
          </c:dPt>
          <c:dPt>
            <c:idx val="15"/>
            <c:marker>
              <c:symbol val="circle"/>
              <c:size val="7"/>
            </c:marker>
            <c:bubble3D val="0"/>
            <c:extLst>
              <c:ext xmlns:c16="http://schemas.microsoft.com/office/drawing/2014/chart" uri="{C3380CC4-5D6E-409C-BE32-E72D297353CC}">
                <c16:uniqueId val="{00000007-90DA-418E-86A1-802FD688C665}"/>
              </c:ext>
            </c:extLst>
          </c:dPt>
          <c:dPt>
            <c:idx val="17"/>
            <c:marker>
              <c:symbol val="circle"/>
              <c:size val="7"/>
            </c:marker>
            <c:bubble3D val="0"/>
            <c:extLst>
              <c:ext xmlns:c16="http://schemas.microsoft.com/office/drawing/2014/chart" uri="{C3380CC4-5D6E-409C-BE32-E72D297353CC}">
                <c16:uniqueId val="{00000008-90DA-418E-86A1-802FD688C665}"/>
              </c:ext>
            </c:extLst>
          </c:dPt>
          <c:dPt>
            <c:idx val="19"/>
            <c:marker>
              <c:symbol val="circle"/>
              <c:size val="7"/>
            </c:marker>
            <c:bubble3D val="0"/>
            <c:extLst>
              <c:ext xmlns:c16="http://schemas.microsoft.com/office/drawing/2014/chart" uri="{C3380CC4-5D6E-409C-BE32-E72D297353CC}">
                <c16:uniqueId val="{00000009-90DA-418E-86A1-802FD688C665}"/>
              </c:ext>
            </c:extLst>
          </c:dPt>
          <c:dPt>
            <c:idx val="21"/>
            <c:marker>
              <c:symbol val="circle"/>
              <c:size val="7"/>
            </c:marker>
            <c:bubble3D val="0"/>
            <c:extLst>
              <c:ext xmlns:c16="http://schemas.microsoft.com/office/drawing/2014/chart" uri="{C3380CC4-5D6E-409C-BE32-E72D297353CC}">
                <c16:uniqueId val="{0000000A-90DA-418E-86A1-802FD688C665}"/>
              </c:ext>
            </c:extLst>
          </c:dPt>
          <c:dPt>
            <c:idx val="23"/>
            <c:marker>
              <c:symbol val="circle"/>
              <c:size val="7"/>
            </c:marker>
            <c:bubble3D val="0"/>
            <c:extLst>
              <c:ext xmlns:c16="http://schemas.microsoft.com/office/drawing/2014/chart" uri="{C3380CC4-5D6E-409C-BE32-E72D297353CC}">
                <c16:uniqueId val="{0000000B-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C-90DA-418E-86A1-802FD688C665}"/>
            </c:ext>
          </c:extLst>
        </c:ser>
        <c:ser>
          <c:idx val="2"/>
          <c:order val="1"/>
          <c:tx>
            <c:strRef>
              <c:f>Sheet1!$A$3</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D-90DA-418E-86A1-802FD688C665}"/>
              </c:ext>
            </c:extLst>
          </c:dPt>
          <c:dPt>
            <c:idx val="3"/>
            <c:bubble3D val="0"/>
            <c:extLst>
              <c:ext xmlns:c16="http://schemas.microsoft.com/office/drawing/2014/chart" uri="{C3380CC4-5D6E-409C-BE32-E72D297353CC}">
                <c16:uniqueId val="{0000000E-90DA-418E-86A1-802FD688C665}"/>
              </c:ext>
            </c:extLst>
          </c:dPt>
          <c:dPt>
            <c:idx val="5"/>
            <c:bubble3D val="0"/>
            <c:extLst>
              <c:ext xmlns:c16="http://schemas.microsoft.com/office/drawing/2014/chart" uri="{C3380CC4-5D6E-409C-BE32-E72D297353CC}">
                <c16:uniqueId val="{0000000F-90DA-418E-86A1-802FD688C665}"/>
              </c:ext>
            </c:extLst>
          </c:dPt>
          <c:dPt>
            <c:idx val="7"/>
            <c:bubble3D val="0"/>
            <c:extLst>
              <c:ext xmlns:c16="http://schemas.microsoft.com/office/drawing/2014/chart" uri="{C3380CC4-5D6E-409C-BE32-E72D297353CC}">
                <c16:uniqueId val="{00000010-90DA-418E-86A1-802FD688C665}"/>
              </c:ext>
            </c:extLst>
          </c:dPt>
          <c:dPt>
            <c:idx val="9"/>
            <c:bubble3D val="0"/>
            <c:extLst>
              <c:ext xmlns:c16="http://schemas.microsoft.com/office/drawing/2014/chart" uri="{C3380CC4-5D6E-409C-BE32-E72D297353CC}">
                <c16:uniqueId val="{00000011-90DA-418E-86A1-802FD688C665}"/>
              </c:ext>
            </c:extLst>
          </c:dPt>
          <c:dPt>
            <c:idx val="11"/>
            <c:bubble3D val="0"/>
            <c:extLst>
              <c:ext xmlns:c16="http://schemas.microsoft.com/office/drawing/2014/chart" uri="{C3380CC4-5D6E-409C-BE32-E72D297353CC}">
                <c16:uniqueId val="{00000012-90DA-418E-86A1-802FD688C665}"/>
              </c:ext>
            </c:extLst>
          </c:dPt>
          <c:dPt>
            <c:idx val="13"/>
            <c:bubble3D val="0"/>
            <c:extLst>
              <c:ext xmlns:c16="http://schemas.microsoft.com/office/drawing/2014/chart" uri="{C3380CC4-5D6E-409C-BE32-E72D297353CC}">
                <c16:uniqueId val="{00000013-90DA-418E-86A1-802FD688C665}"/>
              </c:ext>
            </c:extLst>
          </c:dPt>
          <c:dPt>
            <c:idx val="15"/>
            <c:bubble3D val="0"/>
            <c:extLst>
              <c:ext xmlns:c16="http://schemas.microsoft.com/office/drawing/2014/chart" uri="{C3380CC4-5D6E-409C-BE32-E72D297353CC}">
                <c16:uniqueId val="{00000014-90DA-418E-86A1-802FD688C665}"/>
              </c:ext>
            </c:extLst>
          </c:dPt>
          <c:dPt>
            <c:idx val="17"/>
            <c:bubble3D val="0"/>
            <c:extLst>
              <c:ext xmlns:c16="http://schemas.microsoft.com/office/drawing/2014/chart" uri="{C3380CC4-5D6E-409C-BE32-E72D297353CC}">
                <c16:uniqueId val="{00000015-90DA-418E-86A1-802FD688C665}"/>
              </c:ext>
            </c:extLst>
          </c:dPt>
          <c:dPt>
            <c:idx val="19"/>
            <c:bubble3D val="0"/>
            <c:extLst>
              <c:ext xmlns:c16="http://schemas.microsoft.com/office/drawing/2014/chart" uri="{C3380CC4-5D6E-409C-BE32-E72D297353CC}">
                <c16:uniqueId val="{00000016-90DA-418E-86A1-802FD688C665}"/>
              </c:ext>
            </c:extLst>
          </c:dPt>
          <c:dPt>
            <c:idx val="21"/>
            <c:bubble3D val="0"/>
            <c:extLst>
              <c:ext xmlns:c16="http://schemas.microsoft.com/office/drawing/2014/chart" uri="{C3380CC4-5D6E-409C-BE32-E72D297353CC}">
                <c16:uniqueId val="{00000017-90DA-418E-86A1-802FD688C665}"/>
              </c:ext>
            </c:extLst>
          </c:dPt>
          <c:dPt>
            <c:idx val="23"/>
            <c:bubble3D val="0"/>
            <c:extLst>
              <c:ext xmlns:c16="http://schemas.microsoft.com/office/drawing/2014/chart" uri="{C3380CC4-5D6E-409C-BE32-E72D297353CC}">
                <c16:uniqueId val="{00000018-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extLst>
            <c:ext xmlns:c16="http://schemas.microsoft.com/office/drawing/2014/chart" uri="{C3380CC4-5D6E-409C-BE32-E72D297353CC}">
              <c16:uniqueId val="{00000019-90DA-418E-86A1-802FD688C665}"/>
            </c:ext>
          </c:extLst>
        </c:ser>
        <c:ser>
          <c:idx val="3"/>
          <c:order val="2"/>
          <c:tx>
            <c:strRef>
              <c:f>Sheet1!$A$4</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A-90DA-418E-86A1-802FD688C665}"/>
              </c:ext>
            </c:extLst>
          </c:dPt>
          <c:dPt>
            <c:idx val="3"/>
            <c:bubble3D val="0"/>
            <c:extLst>
              <c:ext xmlns:c16="http://schemas.microsoft.com/office/drawing/2014/chart" uri="{C3380CC4-5D6E-409C-BE32-E72D297353CC}">
                <c16:uniqueId val="{0000001B-90DA-418E-86A1-802FD688C665}"/>
              </c:ext>
            </c:extLst>
          </c:dPt>
          <c:dPt>
            <c:idx val="5"/>
            <c:bubble3D val="0"/>
            <c:extLst>
              <c:ext xmlns:c16="http://schemas.microsoft.com/office/drawing/2014/chart" uri="{C3380CC4-5D6E-409C-BE32-E72D297353CC}">
                <c16:uniqueId val="{0000001C-90DA-418E-86A1-802FD688C665}"/>
              </c:ext>
            </c:extLst>
          </c:dPt>
          <c:dPt>
            <c:idx val="7"/>
            <c:bubble3D val="0"/>
            <c:extLst>
              <c:ext xmlns:c16="http://schemas.microsoft.com/office/drawing/2014/chart" uri="{C3380CC4-5D6E-409C-BE32-E72D297353CC}">
                <c16:uniqueId val="{0000001D-90DA-418E-86A1-802FD688C665}"/>
              </c:ext>
            </c:extLst>
          </c:dPt>
          <c:dPt>
            <c:idx val="9"/>
            <c:bubble3D val="0"/>
            <c:extLst>
              <c:ext xmlns:c16="http://schemas.microsoft.com/office/drawing/2014/chart" uri="{C3380CC4-5D6E-409C-BE32-E72D297353CC}">
                <c16:uniqueId val="{0000001E-90DA-418E-86A1-802FD688C665}"/>
              </c:ext>
            </c:extLst>
          </c:dPt>
          <c:dPt>
            <c:idx val="11"/>
            <c:bubble3D val="0"/>
            <c:extLst>
              <c:ext xmlns:c16="http://schemas.microsoft.com/office/drawing/2014/chart" uri="{C3380CC4-5D6E-409C-BE32-E72D297353CC}">
                <c16:uniqueId val="{0000001F-90DA-418E-86A1-802FD688C665}"/>
              </c:ext>
            </c:extLst>
          </c:dPt>
          <c:dPt>
            <c:idx val="13"/>
            <c:bubble3D val="0"/>
            <c:extLst>
              <c:ext xmlns:c16="http://schemas.microsoft.com/office/drawing/2014/chart" uri="{C3380CC4-5D6E-409C-BE32-E72D297353CC}">
                <c16:uniqueId val="{00000020-90DA-418E-86A1-802FD688C665}"/>
              </c:ext>
            </c:extLst>
          </c:dPt>
          <c:dPt>
            <c:idx val="15"/>
            <c:bubble3D val="0"/>
            <c:extLst>
              <c:ext xmlns:c16="http://schemas.microsoft.com/office/drawing/2014/chart" uri="{C3380CC4-5D6E-409C-BE32-E72D297353CC}">
                <c16:uniqueId val="{00000021-90DA-418E-86A1-802FD688C665}"/>
              </c:ext>
            </c:extLst>
          </c:dPt>
          <c:dPt>
            <c:idx val="17"/>
            <c:bubble3D val="0"/>
            <c:extLst>
              <c:ext xmlns:c16="http://schemas.microsoft.com/office/drawing/2014/chart" uri="{C3380CC4-5D6E-409C-BE32-E72D297353CC}">
                <c16:uniqueId val="{00000022-90DA-418E-86A1-802FD688C665}"/>
              </c:ext>
            </c:extLst>
          </c:dPt>
          <c:dPt>
            <c:idx val="19"/>
            <c:bubble3D val="0"/>
            <c:extLst>
              <c:ext xmlns:c16="http://schemas.microsoft.com/office/drawing/2014/chart" uri="{C3380CC4-5D6E-409C-BE32-E72D297353CC}">
                <c16:uniqueId val="{00000023-90DA-418E-86A1-802FD688C665}"/>
              </c:ext>
            </c:extLst>
          </c:dPt>
          <c:dPt>
            <c:idx val="21"/>
            <c:bubble3D val="0"/>
            <c:extLst>
              <c:ext xmlns:c16="http://schemas.microsoft.com/office/drawing/2014/chart" uri="{C3380CC4-5D6E-409C-BE32-E72D297353CC}">
                <c16:uniqueId val="{00000024-90DA-418E-86A1-802FD688C665}"/>
              </c:ext>
            </c:extLst>
          </c:dPt>
          <c:dPt>
            <c:idx val="23"/>
            <c:bubble3D val="0"/>
            <c:extLst>
              <c:ext xmlns:c16="http://schemas.microsoft.com/office/drawing/2014/chart" uri="{C3380CC4-5D6E-409C-BE32-E72D297353CC}">
                <c16:uniqueId val="{00000025-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pt idx="13">
                  <c:v>3.13</c:v>
                </c:pt>
                <c:pt idx="14">
                  <c:v>3.2157397088200561</c:v>
                </c:pt>
                <c:pt idx="15">
                  <c:v>2.921301733274575</c:v>
                </c:pt>
                <c:pt idx="16">
                  <c:v>3.0188158887914338</c:v>
                </c:pt>
                <c:pt idx="17">
                  <c:v>2.1216985643471715</c:v>
                </c:pt>
                <c:pt idx="18">
                  <c:v>2.3328762797366149</c:v>
                </c:pt>
                <c:pt idx="19">
                  <c:v>2.1265049987530937</c:v>
                </c:pt>
                <c:pt idx="20">
                  <c:v>1.5773604468067477</c:v>
                </c:pt>
                <c:pt idx="21">
                  <c:v>0.72623983165717765</c:v>
                </c:pt>
                <c:pt idx="22">
                  <c:v>1.3251314908501863</c:v>
                </c:pt>
                <c:pt idx="23">
                  <c:v>0.59270008053760481</c:v>
                </c:pt>
                <c:pt idx="24">
                  <c:v>0.64210306259607242</c:v>
                </c:pt>
              </c:numCache>
            </c:numRef>
          </c:val>
          <c:smooth val="0"/>
          <c:extLst>
            <c:ext xmlns:c16="http://schemas.microsoft.com/office/drawing/2014/chart" uri="{C3380CC4-5D6E-409C-BE32-E72D297353CC}">
              <c16:uniqueId val="{00000026-90DA-418E-86A1-802FD688C665}"/>
            </c:ext>
          </c:extLst>
        </c:ser>
        <c:ser>
          <c:idx val="4"/>
          <c:order val="3"/>
          <c:tx>
            <c:strRef>
              <c:f>Sheet1!$A$5</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7-90DA-418E-86A1-802FD688C665}"/>
              </c:ext>
            </c:extLst>
          </c:dPt>
          <c:dPt>
            <c:idx val="3"/>
            <c:bubble3D val="0"/>
            <c:extLst>
              <c:ext xmlns:c16="http://schemas.microsoft.com/office/drawing/2014/chart" uri="{C3380CC4-5D6E-409C-BE32-E72D297353CC}">
                <c16:uniqueId val="{00000028-90DA-418E-86A1-802FD688C665}"/>
              </c:ext>
            </c:extLst>
          </c:dPt>
          <c:dPt>
            <c:idx val="5"/>
            <c:bubble3D val="0"/>
            <c:extLst>
              <c:ext xmlns:c16="http://schemas.microsoft.com/office/drawing/2014/chart" uri="{C3380CC4-5D6E-409C-BE32-E72D297353CC}">
                <c16:uniqueId val="{00000029-90DA-418E-86A1-802FD688C665}"/>
              </c:ext>
            </c:extLst>
          </c:dPt>
          <c:dPt>
            <c:idx val="7"/>
            <c:bubble3D val="0"/>
            <c:extLst>
              <c:ext xmlns:c16="http://schemas.microsoft.com/office/drawing/2014/chart" uri="{C3380CC4-5D6E-409C-BE32-E72D297353CC}">
                <c16:uniqueId val="{0000002A-90DA-418E-86A1-802FD688C665}"/>
              </c:ext>
            </c:extLst>
          </c:dPt>
          <c:dPt>
            <c:idx val="9"/>
            <c:bubble3D val="0"/>
            <c:extLst>
              <c:ext xmlns:c16="http://schemas.microsoft.com/office/drawing/2014/chart" uri="{C3380CC4-5D6E-409C-BE32-E72D297353CC}">
                <c16:uniqueId val="{0000002B-90DA-418E-86A1-802FD688C665}"/>
              </c:ext>
            </c:extLst>
          </c:dPt>
          <c:dPt>
            <c:idx val="11"/>
            <c:bubble3D val="0"/>
            <c:extLst>
              <c:ext xmlns:c16="http://schemas.microsoft.com/office/drawing/2014/chart" uri="{C3380CC4-5D6E-409C-BE32-E72D297353CC}">
                <c16:uniqueId val="{0000002C-90DA-418E-86A1-802FD688C665}"/>
              </c:ext>
            </c:extLst>
          </c:dPt>
          <c:dPt>
            <c:idx val="13"/>
            <c:bubble3D val="0"/>
            <c:extLst>
              <c:ext xmlns:c16="http://schemas.microsoft.com/office/drawing/2014/chart" uri="{C3380CC4-5D6E-409C-BE32-E72D297353CC}">
                <c16:uniqueId val="{0000002D-90DA-418E-86A1-802FD688C665}"/>
              </c:ext>
            </c:extLst>
          </c:dPt>
          <c:dPt>
            <c:idx val="15"/>
            <c:bubble3D val="0"/>
            <c:extLst>
              <c:ext xmlns:c16="http://schemas.microsoft.com/office/drawing/2014/chart" uri="{C3380CC4-5D6E-409C-BE32-E72D297353CC}">
                <c16:uniqueId val="{0000002E-90DA-418E-86A1-802FD688C665}"/>
              </c:ext>
            </c:extLst>
          </c:dPt>
          <c:dPt>
            <c:idx val="17"/>
            <c:bubble3D val="0"/>
            <c:extLst>
              <c:ext xmlns:c16="http://schemas.microsoft.com/office/drawing/2014/chart" uri="{C3380CC4-5D6E-409C-BE32-E72D297353CC}">
                <c16:uniqueId val="{0000002F-90DA-418E-86A1-802FD688C665}"/>
              </c:ext>
            </c:extLst>
          </c:dPt>
          <c:dPt>
            <c:idx val="19"/>
            <c:bubble3D val="0"/>
            <c:extLst>
              <c:ext xmlns:c16="http://schemas.microsoft.com/office/drawing/2014/chart" uri="{C3380CC4-5D6E-409C-BE32-E72D297353CC}">
                <c16:uniqueId val="{00000030-90DA-418E-86A1-802FD688C665}"/>
              </c:ext>
            </c:extLst>
          </c:dPt>
          <c:dPt>
            <c:idx val="21"/>
            <c:bubble3D val="0"/>
            <c:extLst>
              <c:ext xmlns:c16="http://schemas.microsoft.com/office/drawing/2014/chart" uri="{C3380CC4-5D6E-409C-BE32-E72D297353CC}">
                <c16:uniqueId val="{00000031-90DA-418E-86A1-802FD688C665}"/>
              </c:ext>
            </c:extLst>
          </c:dPt>
          <c:dPt>
            <c:idx val="23"/>
            <c:bubble3D val="0"/>
            <c:extLst>
              <c:ext xmlns:c16="http://schemas.microsoft.com/office/drawing/2014/chart" uri="{C3380CC4-5D6E-409C-BE32-E72D297353CC}">
                <c16:uniqueId val="{00000032-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-3.33</c:v>
                </c:pt>
                <c:pt idx="2">
                  <c:v>-4.08</c:v>
                </c:pt>
                <c:pt idx="3">
                  <c:v>-2.38</c:v>
                </c:pt>
                <c:pt idx="4">
                  <c:v>-0.18</c:v>
                </c:pt>
                <c:pt idx="5">
                  <c:v>-0.04</c:v>
                </c:pt>
                <c:pt idx="6">
                  <c:v>-1.03</c:v>
                </c:pt>
                <c:pt idx="7">
                  <c:v>-0.96</c:v>
                </c:pt>
                <c:pt idx="8">
                  <c:v>-0.83</c:v>
                </c:pt>
                <c:pt idx="9">
                  <c:v>-0.55000000000000004</c:v>
                </c:pt>
                <c:pt idx="10">
                  <c:v>-0.78</c:v>
                </c:pt>
                <c:pt idx="11">
                  <c:v>-1.18</c:v>
                </c:pt>
                <c:pt idx="12">
                  <c:v>-0.84</c:v>
                </c:pt>
                <c:pt idx="13">
                  <c:v>-3.86</c:v>
                </c:pt>
                <c:pt idx="14">
                  <c:v>-3.31</c:v>
                </c:pt>
                <c:pt idx="15">
                  <c:v>-2.87</c:v>
                </c:pt>
                <c:pt idx="16">
                  <c:v>-2.58</c:v>
                </c:pt>
                <c:pt idx="17">
                  <c:v>-4.82</c:v>
                </c:pt>
                <c:pt idx="18">
                  <c:v>-4.53</c:v>
                </c:pt>
                <c:pt idx="19">
                  <c:v>-4.54</c:v>
                </c:pt>
                <c:pt idx="20">
                  <c:v>-4.8899999999999997</c:v>
                </c:pt>
                <c:pt idx="21">
                  <c:v>-4.63</c:v>
                </c:pt>
                <c:pt idx="22">
                  <c:v>-4.41</c:v>
                </c:pt>
                <c:pt idx="23">
                  <c:v>-4.34</c:v>
                </c:pt>
                <c:pt idx="24">
                  <c:v>-2.68</c:v>
                </c:pt>
              </c:numCache>
            </c:numRef>
          </c:val>
          <c:smooth val="0"/>
          <c:extLst>
            <c:ext xmlns:c16="http://schemas.microsoft.com/office/drawing/2014/chart" uri="{C3380CC4-5D6E-409C-BE32-E72D297353CC}">
              <c16:uniqueId val="{00000033-90DA-418E-86A1-802FD688C665}"/>
            </c:ext>
          </c:extLst>
        </c:ser>
        <c:ser>
          <c:idx val="0"/>
          <c:order val="4"/>
          <c:tx>
            <c:strRef>
              <c:f>Sheet1!$A$6</c:f>
              <c:strCache>
                <c:ptCount val="1"/>
                <c:pt idx="0">
                  <c:v>Y2018</c:v>
                </c:pt>
              </c:strCache>
            </c:strRef>
          </c:tx>
          <c:spPr>
            <a:ln w="31750">
              <a:solidFill>
                <a:srgbClr val="FF9933"/>
              </a:solidFill>
            </a:ln>
          </c:spPr>
          <c:marker>
            <c:symbol val="circle"/>
            <c:size val="7"/>
            <c:spPr>
              <a:solidFill>
                <a:schemeClr val="bg1"/>
              </a:solidFill>
              <a:ln>
                <a:solidFill>
                  <a:srgbClr val="FF9933"/>
                </a:solidFill>
              </a:ln>
            </c:spPr>
          </c:marker>
          <c:dPt>
            <c:idx val="1"/>
            <c:bubble3D val="0"/>
            <c:extLst>
              <c:ext xmlns:c16="http://schemas.microsoft.com/office/drawing/2014/chart" uri="{C3380CC4-5D6E-409C-BE32-E72D297353CC}">
                <c16:uniqueId val="{00000034-90DA-418E-86A1-802FD688C665}"/>
              </c:ext>
            </c:extLst>
          </c:dPt>
          <c:dPt>
            <c:idx val="2"/>
            <c:bubble3D val="0"/>
            <c:extLst>
              <c:ext xmlns:c16="http://schemas.microsoft.com/office/drawing/2014/chart" uri="{C3380CC4-5D6E-409C-BE32-E72D297353CC}">
                <c16:uniqueId val="{0000003C-E355-4701-9959-E361BBB93DE3}"/>
              </c:ext>
            </c:extLst>
          </c:dPt>
          <c:dPt>
            <c:idx val="3"/>
            <c:bubble3D val="0"/>
            <c:extLst>
              <c:ext xmlns:c16="http://schemas.microsoft.com/office/drawing/2014/chart" uri="{C3380CC4-5D6E-409C-BE32-E72D297353CC}">
                <c16:uniqueId val="{00000035-90DA-418E-86A1-802FD688C665}"/>
              </c:ext>
            </c:extLst>
          </c:dPt>
          <c:dPt>
            <c:idx val="4"/>
            <c:bubble3D val="0"/>
            <c:extLst>
              <c:ext xmlns:c16="http://schemas.microsoft.com/office/drawing/2014/chart" uri="{C3380CC4-5D6E-409C-BE32-E72D297353CC}">
                <c16:uniqueId val="{0000003D-C342-4F50-8C85-959C1756739A}"/>
              </c:ext>
            </c:extLst>
          </c:dPt>
          <c:dPt>
            <c:idx val="5"/>
            <c:marker>
              <c:symbol val="circle"/>
              <c:size val="5"/>
            </c:marker>
            <c:bubble3D val="0"/>
            <c:extLst>
              <c:ext xmlns:c16="http://schemas.microsoft.com/office/drawing/2014/chart" uri="{C3380CC4-5D6E-409C-BE32-E72D297353CC}">
                <c16:uniqueId val="{00000036-90DA-418E-86A1-802FD688C665}"/>
              </c:ext>
            </c:extLst>
          </c:dPt>
          <c:dPt>
            <c:idx val="7"/>
            <c:marker>
              <c:symbol val="circle"/>
              <c:size val="5"/>
            </c:marker>
            <c:bubble3D val="0"/>
            <c:extLst>
              <c:ext xmlns:c16="http://schemas.microsoft.com/office/drawing/2014/chart" uri="{C3380CC4-5D6E-409C-BE32-E72D297353CC}">
                <c16:uniqueId val="{00000037-90DA-418E-86A1-802FD688C665}"/>
              </c:ext>
            </c:extLst>
          </c:dPt>
          <c:dPt>
            <c:idx val="9"/>
            <c:marker>
              <c:symbol val="circle"/>
              <c:size val="5"/>
            </c:marker>
            <c:bubble3D val="0"/>
            <c:extLst>
              <c:ext xmlns:c16="http://schemas.microsoft.com/office/drawing/2014/chart" uri="{C3380CC4-5D6E-409C-BE32-E72D297353CC}">
                <c16:uniqueId val="{00000038-90DA-418E-86A1-802FD688C665}"/>
              </c:ext>
            </c:extLst>
          </c:dPt>
          <c:dPt>
            <c:idx val="10"/>
            <c:marker>
              <c:symbol val="circle"/>
              <c:size val="9"/>
            </c:marker>
            <c:bubble3D val="0"/>
            <c:extLst>
              <c:ext xmlns:c16="http://schemas.microsoft.com/office/drawing/2014/chart" uri="{C3380CC4-5D6E-409C-BE32-E72D297353CC}">
                <c16:uniqueId val="{0000003E-50F7-485A-8723-ADB6C2D15BE7}"/>
              </c:ext>
            </c:extLst>
          </c:dPt>
          <c:dPt>
            <c:idx val="11"/>
            <c:bubble3D val="0"/>
            <c:extLst>
              <c:ext xmlns:c16="http://schemas.microsoft.com/office/drawing/2014/chart" uri="{C3380CC4-5D6E-409C-BE32-E72D297353CC}">
                <c16:uniqueId val="{00000039-90DA-418E-86A1-802FD688C665}"/>
              </c:ext>
            </c:extLst>
          </c:dPt>
          <c:dPt>
            <c:idx val="13"/>
            <c:bubble3D val="0"/>
            <c:extLst>
              <c:ext xmlns:c16="http://schemas.microsoft.com/office/drawing/2014/chart" uri="{C3380CC4-5D6E-409C-BE32-E72D297353CC}">
                <c16:uniqueId val="{0000003A-90DA-418E-86A1-802FD688C665}"/>
              </c:ext>
            </c:extLst>
          </c:dPt>
          <c:dPt>
            <c:idx val="15"/>
            <c:bubble3D val="0"/>
            <c:extLst>
              <c:ext xmlns:c16="http://schemas.microsoft.com/office/drawing/2014/chart" uri="{C3380CC4-5D6E-409C-BE32-E72D297353CC}">
                <c16:uniqueId val="{0000003D-90DA-418E-86A1-802FD688C665}"/>
              </c:ext>
            </c:extLst>
          </c:dPt>
          <c:dPt>
            <c:idx val="17"/>
            <c:bubble3D val="0"/>
            <c:extLst>
              <c:ext xmlns:c16="http://schemas.microsoft.com/office/drawing/2014/chart" uri="{C3380CC4-5D6E-409C-BE32-E72D297353CC}">
                <c16:uniqueId val="{00000038-CCFF-43FD-B693-C68E6F78EBB1}"/>
              </c:ext>
            </c:extLst>
          </c:dPt>
          <c:dPt>
            <c:idx val="19"/>
            <c:bubble3D val="0"/>
            <c:extLst>
              <c:ext xmlns:c16="http://schemas.microsoft.com/office/drawing/2014/chart" uri="{C3380CC4-5D6E-409C-BE32-E72D297353CC}">
                <c16:uniqueId val="{00000039-0E60-44EA-8269-F5E32A056826}"/>
              </c:ext>
            </c:extLst>
          </c:dPt>
          <c:dPt>
            <c:idx val="21"/>
            <c:bubble3D val="0"/>
            <c:extLst>
              <c:ext xmlns:c16="http://schemas.microsoft.com/office/drawing/2014/chart" uri="{C3380CC4-5D6E-409C-BE32-E72D297353CC}">
                <c16:uniqueId val="{0000003A-62BF-4501-A4E0-D32D50E28BF5}"/>
              </c:ext>
            </c:extLst>
          </c:dPt>
          <c:dPt>
            <c:idx val="23"/>
            <c:bubble3D val="0"/>
            <c:extLst>
              <c:ext xmlns:c16="http://schemas.microsoft.com/office/drawing/2014/chart" uri="{C3380CC4-5D6E-409C-BE32-E72D297353CC}">
                <c16:uniqueId val="{0000003B-1EC2-4F92-81D1-DD8AEDFC72F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-1.57</c:v>
                </c:pt>
                <c:pt idx="2">
                  <c:v>-1.4</c:v>
                </c:pt>
                <c:pt idx="3">
                  <c:v>1.38</c:v>
                </c:pt>
                <c:pt idx="4">
                  <c:v>-1.78</c:v>
                </c:pt>
                <c:pt idx="5">
                  <c:v>-1.62</c:v>
                </c:pt>
                <c:pt idx="6">
                  <c:v>-1.34</c:v>
                </c:pt>
                <c:pt idx="7">
                  <c:v>-1.66</c:v>
                </c:pt>
                <c:pt idx="8">
                  <c:v>-0.98</c:v>
                </c:pt>
                <c:pt idx="9">
                  <c:v>-0.47</c:v>
                </c:pt>
                <c:pt idx="10">
                  <c:v>-0.47</c:v>
                </c:pt>
              </c:numCache>
            </c:numRef>
          </c:val>
          <c:smooth val="0"/>
          <c:extLst>
            <c:ext xmlns:c16="http://schemas.microsoft.com/office/drawing/2014/chart" uri="{C3380CC4-5D6E-409C-BE32-E72D297353CC}">
              <c16:uniqueId val="{0000003C-90DA-418E-86A1-802FD688C665}"/>
            </c:ext>
          </c:extLst>
        </c:ser>
        <c:dLbls>
          <c:showLegendKey val="0"/>
          <c:showVal val="0"/>
          <c:showCatName val="0"/>
          <c:showSerName val="0"/>
          <c:showPercent val="0"/>
          <c:showBubbleSize val="0"/>
        </c:dLbls>
        <c:marker val="1"/>
        <c:smooth val="0"/>
        <c:axId val="576869312"/>
        <c:axId val="576871272"/>
      </c:lineChart>
      <c:catAx>
        <c:axId val="5768693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sz="700" b="0"/>
            </a:pPr>
            <a:endParaRPr lang="zh-CN"/>
          </a:p>
        </c:txPr>
        <c:crossAx val="576871272"/>
        <c:crosses val="autoZero"/>
        <c:auto val="1"/>
        <c:lblAlgn val="ctr"/>
        <c:lblOffset val="100"/>
        <c:tickLblSkip val="1"/>
        <c:tickMarkSkip val="1"/>
        <c:noMultiLvlLbl val="0"/>
      </c:catAx>
      <c:valAx>
        <c:axId val="576871272"/>
        <c:scaling>
          <c:orientation val="minMax"/>
          <c:max val="10"/>
          <c:min val="-9"/>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576869312"/>
        <c:crosses val="autoZero"/>
        <c:crossBetween val="between"/>
        <c:majorUnit val="3"/>
      </c:valAx>
      <c:spPr>
        <a:noFill/>
        <a:ln w="25400">
          <a:noFill/>
        </a:ln>
      </c:spPr>
    </c:plotArea>
    <c:legend>
      <c:legendPos val="t"/>
      <c:layout>
        <c:manualLayout>
          <c:xMode val="edge"/>
          <c:yMode val="edge"/>
          <c:x val="0.33918749621829442"/>
          <c:y val="1.8123044771412394E-2"/>
          <c:w val="0.35626791040556749"/>
          <c:h val="6.726182555427798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486899</c:v>
                </c:pt>
                <c:pt idx="1">
                  <c:v>486327</c:v>
                </c:pt>
                <c:pt idx="2">
                  <c:v>484774</c:v>
                </c:pt>
                <c:pt idx="3">
                  <c:v>484386</c:v>
                </c:pt>
                <c:pt idx="4">
                  <c:v>485311</c:v>
                </c:pt>
                <c:pt idx="5">
                  <c:v>496760</c:v>
                </c:pt>
                <c:pt idx="6">
                  <c:v>518055.55555555556</c:v>
                </c:pt>
                <c:pt idx="7">
                  <c:v>517300</c:v>
                </c:pt>
                <c:pt idx="8">
                  <c:v>516988.88888888888</c:v>
                </c:pt>
                <c:pt idx="9">
                  <c:v>517297.77777777775</c:v>
                </c:pt>
                <c:pt idx="10">
                  <c:v>515955.55555555556</c:v>
                </c:pt>
                <c:pt idx="11">
                  <c:v>490010</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481990</c:v>
                </c:pt>
                <c:pt idx="1">
                  <c:v>490759</c:v>
                </c:pt>
                <c:pt idx="2">
                  <c:v>479866</c:v>
                </c:pt>
                <c:pt idx="3">
                  <c:v>471278</c:v>
                </c:pt>
                <c:pt idx="4">
                  <c:v>462259</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585601592"/>
        <c:axId val="585601984"/>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0.05</c:v>
                </c:pt>
                <c:pt idx="1">
                  <c:v>5.8999999999999997E-2</c:v>
                </c:pt>
                <c:pt idx="2">
                  <c:v>5.3999999999999999E-2</c:v>
                </c:pt>
                <c:pt idx="3">
                  <c:v>5.0999999999999997E-2</c:v>
                </c:pt>
                <c:pt idx="4">
                  <c:v>3.9E-2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585602768"/>
        <c:axId val="585602376"/>
      </c:lineChart>
      <c:catAx>
        <c:axId val="58560159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1984"/>
        <c:crosses val="autoZero"/>
        <c:auto val="1"/>
        <c:lblAlgn val="ctr"/>
        <c:lblOffset val="100"/>
        <c:noMultiLvlLbl val="0"/>
      </c:catAx>
      <c:valAx>
        <c:axId val="585601984"/>
        <c:scaling>
          <c:orientation val="minMax"/>
          <c:max val="550000"/>
          <c:min val="400000"/>
        </c:scaling>
        <c:delete val="0"/>
        <c:axPos val="l"/>
        <c:numFmt formatCode="0_);[Red]\(0\)" sourceLinked="0"/>
        <c:majorTickMark val="out"/>
        <c:minorTickMark val="none"/>
        <c:tickLblPos val="nextTo"/>
        <c:txPr>
          <a:bodyPr/>
          <a:lstStyle/>
          <a:p>
            <a:pPr>
              <a:defRPr sz="800">
                <a:latin typeface="+mn-lt"/>
              </a:defRPr>
            </a:pPr>
            <a:endParaRPr lang="zh-CN"/>
          </a:p>
        </c:txPr>
        <c:crossAx val="585601592"/>
        <c:crosses val="autoZero"/>
        <c:crossBetween val="between"/>
        <c:majorUnit val="30000"/>
      </c:valAx>
      <c:valAx>
        <c:axId val="585602376"/>
        <c:scaling>
          <c:orientation val="minMax"/>
          <c:max val="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585602768"/>
        <c:crosses val="max"/>
        <c:crossBetween val="between"/>
        <c:majorUnit val="5.000000000000001E-2"/>
      </c:valAx>
      <c:catAx>
        <c:axId val="585602768"/>
        <c:scaling>
          <c:orientation val="minMax"/>
        </c:scaling>
        <c:delete val="1"/>
        <c:axPos val="b"/>
        <c:numFmt formatCode="General" sourceLinked="1"/>
        <c:majorTickMark val="out"/>
        <c:minorTickMark val="none"/>
        <c:tickLblPos val="nextTo"/>
        <c:crossAx val="585602376"/>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431745</c:v>
                </c:pt>
                <c:pt idx="1">
                  <c:v>427346.25</c:v>
                </c:pt>
                <c:pt idx="2">
                  <c:v>425777.5</c:v>
                </c:pt>
                <c:pt idx="3">
                  <c:v>424107.5</c:v>
                </c:pt>
                <c:pt idx="4">
                  <c:v>419707.5</c:v>
                </c:pt>
                <c:pt idx="5">
                  <c:v>416520</c:v>
                </c:pt>
                <c:pt idx="6">
                  <c:v>411752.5</c:v>
                </c:pt>
                <c:pt idx="7">
                  <c:v>408476.25</c:v>
                </c:pt>
                <c:pt idx="8">
                  <c:v>417658.66666666669</c:v>
                </c:pt>
                <c:pt idx="9">
                  <c:v>416015.33333333331</c:v>
                </c:pt>
                <c:pt idx="10" formatCode="0_ ">
                  <c:v>414833.33333333331</c:v>
                </c:pt>
                <c:pt idx="11" formatCode="0_ ">
                  <c:v>413818.80000000005</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422113</c:v>
                </c:pt>
                <c:pt idx="1">
                  <c:v>421631</c:v>
                </c:pt>
                <c:pt idx="2">
                  <c:v>419859</c:v>
                </c:pt>
                <c:pt idx="3">
                  <c:v>415217</c:v>
                </c:pt>
                <c:pt idx="4">
                  <c:v>405064</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585599632"/>
        <c:axId val="585600024"/>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-3.4000000000000002E-2</c:v>
                </c:pt>
                <c:pt idx="1">
                  <c:v>-3.5000000000000003E-2</c:v>
                </c:pt>
                <c:pt idx="2">
                  <c:v>-3.9E-2</c:v>
                </c:pt>
                <c:pt idx="3">
                  <c:v>-4.9000000000000002E-2</c:v>
                </c:pt>
                <c:pt idx="4">
                  <c:v>-6.5000000000000002E-2</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585600808"/>
        <c:axId val="585600416"/>
      </c:lineChart>
      <c:catAx>
        <c:axId val="58559963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0024"/>
        <c:crosses val="autoZero"/>
        <c:auto val="1"/>
        <c:lblAlgn val="ctr"/>
        <c:lblOffset val="100"/>
        <c:noMultiLvlLbl val="0"/>
      </c:catAx>
      <c:valAx>
        <c:axId val="585600024"/>
        <c:scaling>
          <c:orientation val="minMax"/>
          <c:max val="450000"/>
          <c:min val="370000"/>
        </c:scaling>
        <c:delete val="0"/>
        <c:axPos val="l"/>
        <c:numFmt formatCode="0_);[Red]\(0\)" sourceLinked="0"/>
        <c:majorTickMark val="out"/>
        <c:minorTickMark val="none"/>
        <c:tickLblPos val="nextTo"/>
        <c:txPr>
          <a:bodyPr/>
          <a:lstStyle/>
          <a:p>
            <a:pPr>
              <a:defRPr sz="800">
                <a:latin typeface="+mn-lt"/>
              </a:defRPr>
            </a:pPr>
            <a:endParaRPr lang="zh-CN"/>
          </a:p>
        </c:txPr>
        <c:crossAx val="585599632"/>
        <c:crosses val="autoZero"/>
        <c:crossBetween val="between"/>
        <c:majorUnit val="20000"/>
      </c:valAx>
      <c:valAx>
        <c:axId val="585600416"/>
        <c:scaling>
          <c:orientation val="minMax"/>
          <c:max val="-1.0000000000000002E-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585600808"/>
        <c:crosses val="max"/>
        <c:crossBetween val="between"/>
        <c:majorUnit val="1.0000000000000002E-2"/>
      </c:valAx>
      <c:catAx>
        <c:axId val="585600808"/>
        <c:scaling>
          <c:orientation val="minMax"/>
        </c:scaling>
        <c:delete val="1"/>
        <c:axPos val="b"/>
        <c:numFmt formatCode="General" sourceLinked="1"/>
        <c:majorTickMark val="out"/>
        <c:minorTickMark val="none"/>
        <c:tickLblPos val="nextTo"/>
        <c:crossAx val="585600416"/>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040047902399606E-2"/>
          <c:y val="7.6963207165342024E-2"/>
          <c:w val="0.94658818032567982"/>
          <c:h val="0.8130330825481019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192-4457-B00F-0D2AD49C9A56}"/>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192-4457-B00F-0D2AD49C9A56}"/>
              </c:ext>
            </c:extLst>
          </c:dPt>
          <c:dPt>
            <c:idx val="3"/>
            <c:marker>
              <c:symbol val="circle"/>
              <c:size val="7"/>
            </c:marker>
            <c:bubble3D val="0"/>
            <c:extLst>
              <c:ext xmlns:c16="http://schemas.microsoft.com/office/drawing/2014/chart" uri="{C3380CC4-5D6E-409C-BE32-E72D297353CC}">
                <c16:uniqueId val="{00000002-0192-4457-B00F-0D2AD49C9A56}"/>
              </c:ext>
            </c:extLst>
          </c:dPt>
          <c:dPt>
            <c:idx val="5"/>
            <c:marker>
              <c:symbol val="circle"/>
              <c:size val="7"/>
            </c:marker>
            <c:bubble3D val="0"/>
            <c:extLst>
              <c:ext xmlns:c16="http://schemas.microsoft.com/office/drawing/2014/chart" uri="{C3380CC4-5D6E-409C-BE32-E72D297353CC}">
                <c16:uniqueId val="{00000003-0192-4457-B00F-0D2AD49C9A56}"/>
              </c:ext>
            </c:extLst>
          </c:dPt>
          <c:dPt>
            <c:idx val="7"/>
            <c:marker>
              <c:symbol val="circle"/>
              <c:size val="7"/>
            </c:marker>
            <c:bubble3D val="0"/>
            <c:extLst>
              <c:ext xmlns:c16="http://schemas.microsoft.com/office/drawing/2014/chart" uri="{C3380CC4-5D6E-409C-BE32-E72D297353CC}">
                <c16:uniqueId val="{00000004-0192-4457-B00F-0D2AD49C9A56}"/>
              </c:ext>
            </c:extLst>
          </c:dPt>
          <c:dPt>
            <c:idx val="9"/>
            <c:marker>
              <c:symbol val="circle"/>
              <c:size val="7"/>
            </c:marker>
            <c:bubble3D val="0"/>
            <c:extLst>
              <c:ext xmlns:c16="http://schemas.microsoft.com/office/drawing/2014/chart" uri="{C3380CC4-5D6E-409C-BE32-E72D297353CC}">
                <c16:uniqueId val="{00000005-0192-4457-B00F-0D2AD49C9A56}"/>
              </c:ext>
            </c:extLst>
          </c:dPt>
          <c:dPt>
            <c:idx val="11"/>
            <c:marker>
              <c:symbol val="circle"/>
              <c:size val="7"/>
            </c:marker>
            <c:bubble3D val="0"/>
            <c:extLst>
              <c:ext xmlns:c16="http://schemas.microsoft.com/office/drawing/2014/chart" uri="{C3380CC4-5D6E-409C-BE32-E72D297353CC}">
                <c16:uniqueId val="{00000006-0192-4457-B00F-0D2AD49C9A56}"/>
              </c:ext>
            </c:extLst>
          </c:dPt>
          <c:dPt>
            <c:idx val="13"/>
            <c:marker>
              <c:symbol val="circle"/>
              <c:size val="7"/>
            </c:marker>
            <c:bubble3D val="0"/>
            <c:extLst>
              <c:ext xmlns:c16="http://schemas.microsoft.com/office/drawing/2014/chart" uri="{C3380CC4-5D6E-409C-BE32-E72D297353CC}">
                <c16:uniqueId val="{00000007-0192-4457-B00F-0D2AD49C9A56}"/>
              </c:ext>
            </c:extLst>
          </c:dPt>
          <c:dPt>
            <c:idx val="15"/>
            <c:marker>
              <c:symbol val="circle"/>
              <c:size val="7"/>
            </c:marker>
            <c:bubble3D val="0"/>
            <c:extLst>
              <c:ext xmlns:c16="http://schemas.microsoft.com/office/drawing/2014/chart" uri="{C3380CC4-5D6E-409C-BE32-E72D297353CC}">
                <c16:uniqueId val="{00000008-0192-4457-B00F-0D2AD49C9A56}"/>
              </c:ext>
            </c:extLst>
          </c:dPt>
          <c:dPt>
            <c:idx val="17"/>
            <c:marker>
              <c:symbol val="circle"/>
              <c:size val="7"/>
            </c:marker>
            <c:bubble3D val="0"/>
            <c:extLst>
              <c:ext xmlns:c16="http://schemas.microsoft.com/office/drawing/2014/chart" uri="{C3380CC4-5D6E-409C-BE32-E72D297353CC}">
                <c16:uniqueId val="{00000009-0192-4457-B00F-0D2AD49C9A56}"/>
              </c:ext>
            </c:extLst>
          </c:dPt>
          <c:dPt>
            <c:idx val="19"/>
            <c:marker>
              <c:symbol val="circle"/>
              <c:size val="7"/>
            </c:marker>
            <c:bubble3D val="0"/>
            <c:extLst>
              <c:ext xmlns:c16="http://schemas.microsoft.com/office/drawing/2014/chart" uri="{C3380CC4-5D6E-409C-BE32-E72D297353CC}">
                <c16:uniqueId val="{0000000A-0192-4457-B00F-0D2AD49C9A56}"/>
              </c:ext>
            </c:extLst>
          </c:dPt>
          <c:dPt>
            <c:idx val="21"/>
            <c:marker>
              <c:symbol val="circle"/>
              <c:size val="7"/>
            </c:marker>
            <c:bubble3D val="0"/>
            <c:extLst>
              <c:ext xmlns:c16="http://schemas.microsoft.com/office/drawing/2014/chart" uri="{C3380CC4-5D6E-409C-BE32-E72D297353CC}">
                <c16:uniqueId val="{0000000B-0192-4457-B00F-0D2AD49C9A56}"/>
              </c:ext>
            </c:extLst>
          </c:dPt>
          <c:dPt>
            <c:idx val="23"/>
            <c:marker>
              <c:symbol val="circle"/>
              <c:size val="7"/>
            </c:marker>
            <c:bubble3D val="0"/>
            <c:extLst>
              <c:ext xmlns:c16="http://schemas.microsoft.com/office/drawing/2014/chart" uri="{C3380CC4-5D6E-409C-BE32-E72D297353CC}">
                <c16:uniqueId val="{0000000C-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192-4457-B00F-0D2AD49C9A56}"/>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0"/>
            <c:bubble3D val="0"/>
            <c:extLst>
              <c:ext xmlns:c16="http://schemas.microsoft.com/office/drawing/2014/chart" uri="{C3380CC4-5D6E-409C-BE32-E72D297353CC}">
                <c16:uniqueId val="{0000000E-0192-4457-B00F-0D2AD49C9A56}"/>
              </c:ext>
            </c:extLst>
          </c:dPt>
          <c:dPt>
            <c:idx val="1"/>
            <c:bubble3D val="0"/>
            <c:extLst>
              <c:ext xmlns:c16="http://schemas.microsoft.com/office/drawing/2014/chart" uri="{C3380CC4-5D6E-409C-BE32-E72D297353CC}">
                <c16:uniqueId val="{0000000F-0192-4457-B00F-0D2AD49C9A56}"/>
              </c:ext>
            </c:extLst>
          </c:dPt>
          <c:dPt>
            <c:idx val="2"/>
            <c:bubble3D val="0"/>
            <c:extLst>
              <c:ext xmlns:c16="http://schemas.microsoft.com/office/drawing/2014/chart" uri="{C3380CC4-5D6E-409C-BE32-E72D297353CC}">
                <c16:uniqueId val="{00000010-0192-4457-B00F-0D2AD49C9A56}"/>
              </c:ext>
            </c:extLst>
          </c:dPt>
          <c:dPt>
            <c:idx val="3"/>
            <c:bubble3D val="0"/>
            <c:extLst>
              <c:ext xmlns:c16="http://schemas.microsoft.com/office/drawing/2014/chart" uri="{C3380CC4-5D6E-409C-BE32-E72D297353CC}">
                <c16:uniqueId val="{00000011-0192-4457-B00F-0D2AD49C9A56}"/>
              </c:ext>
            </c:extLst>
          </c:dPt>
          <c:dPt>
            <c:idx val="4"/>
            <c:bubble3D val="0"/>
            <c:extLst>
              <c:ext xmlns:c16="http://schemas.microsoft.com/office/drawing/2014/chart" uri="{C3380CC4-5D6E-409C-BE32-E72D297353CC}">
                <c16:uniqueId val="{00000012-0192-4457-B00F-0D2AD49C9A56}"/>
              </c:ext>
            </c:extLst>
          </c:dPt>
          <c:dPt>
            <c:idx val="5"/>
            <c:bubble3D val="0"/>
            <c:extLst>
              <c:ext xmlns:c16="http://schemas.microsoft.com/office/drawing/2014/chart" uri="{C3380CC4-5D6E-409C-BE32-E72D297353CC}">
                <c16:uniqueId val="{00000013-0192-4457-B00F-0D2AD49C9A56}"/>
              </c:ext>
            </c:extLst>
          </c:dPt>
          <c:dPt>
            <c:idx val="6"/>
            <c:bubble3D val="0"/>
            <c:extLst>
              <c:ext xmlns:c16="http://schemas.microsoft.com/office/drawing/2014/chart" uri="{C3380CC4-5D6E-409C-BE32-E72D297353CC}">
                <c16:uniqueId val="{00000014-0192-4457-B00F-0D2AD49C9A56}"/>
              </c:ext>
            </c:extLst>
          </c:dPt>
          <c:dPt>
            <c:idx val="7"/>
            <c:bubble3D val="0"/>
            <c:extLst>
              <c:ext xmlns:c16="http://schemas.microsoft.com/office/drawing/2014/chart" uri="{C3380CC4-5D6E-409C-BE32-E72D297353CC}">
                <c16:uniqueId val="{00000015-0192-4457-B00F-0D2AD49C9A56}"/>
              </c:ext>
            </c:extLst>
          </c:dPt>
          <c:dPt>
            <c:idx val="8"/>
            <c:bubble3D val="0"/>
            <c:extLst>
              <c:ext xmlns:c16="http://schemas.microsoft.com/office/drawing/2014/chart" uri="{C3380CC4-5D6E-409C-BE32-E72D297353CC}">
                <c16:uniqueId val="{00000016-0192-4457-B00F-0D2AD49C9A56}"/>
              </c:ext>
            </c:extLst>
          </c:dPt>
          <c:dPt>
            <c:idx val="9"/>
            <c:bubble3D val="0"/>
            <c:extLst>
              <c:ext xmlns:c16="http://schemas.microsoft.com/office/drawing/2014/chart" uri="{C3380CC4-5D6E-409C-BE32-E72D297353CC}">
                <c16:uniqueId val="{00000017-0192-4457-B00F-0D2AD49C9A56}"/>
              </c:ext>
            </c:extLst>
          </c:dPt>
          <c:dPt>
            <c:idx val="10"/>
            <c:bubble3D val="0"/>
            <c:extLst>
              <c:ext xmlns:c16="http://schemas.microsoft.com/office/drawing/2014/chart" uri="{C3380CC4-5D6E-409C-BE32-E72D297353CC}">
                <c16:uniqueId val="{00000018-0192-4457-B00F-0D2AD49C9A56}"/>
              </c:ext>
            </c:extLst>
          </c:dPt>
          <c:dPt>
            <c:idx val="11"/>
            <c:bubble3D val="0"/>
            <c:extLst>
              <c:ext xmlns:c16="http://schemas.microsoft.com/office/drawing/2014/chart" uri="{C3380CC4-5D6E-409C-BE32-E72D297353CC}">
                <c16:uniqueId val="{00000019-0192-4457-B00F-0D2AD49C9A56}"/>
              </c:ext>
            </c:extLst>
          </c:dPt>
          <c:dPt>
            <c:idx val="12"/>
            <c:bubble3D val="0"/>
            <c:extLst>
              <c:ext xmlns:c16="http://schemas.microsoft.com/office/drawing/2014/chart" uri="{C3380CC4-5D6E-409C-BE32-E72D297353CC}">
                <c16:uniqueId val="{0000001A-0192-4457-B00F-0D2AD49C9A56}"/>
              </c:ext>
            </c:extLst>
          </c:dPt>
          <c:dPt>
            <c:idx val="13"/>
            <c:bubble3D val="0"/>
            <c:extLst>
              <c:ext xmlns:c16="http://schemas.microsoft.com/office/drawing/2014/chart" uri="{C3380CC4-5D6E-409C-BE32-E72D297353CC}">
                <c16:uniqueId val="{0000001B-0192-4457-B00F-0D2AD49C9A56}"/>
              </c:ext>
            </c:extLst>
          </c:dPt>
          <c:dPt>
            <c:idx val="14"/>
            <c:bubble3D val="0"/>
            <c:extLst>
              <c:ext xmlns:c16="http://schemas.microsoft.com/office/drawing/2014/chart" uri="{C3380CC4-5D6E-409C-BE32-E72D297353CC}">
                <c16:uniqueId val="{0000001C-0192-4457-B00F-0D2AD49C9A56}"/>
              </c:ext>
            </c:extLst>
          </c:dPt>
          <c:dPt>
            <c:idx val="15"/>
            <c:bubble3D val="0"/>
            <c:extLst>
              <c:ext xmlns:c16="http://schemas.microsoft.com/office/drawing/2014/chart" uri="{C3380CC4-5D6E-409C-BE32-E72D297353CC}">
                <c16:uniqueId val="{0000001D-0192-4457-B00F-0D2AD49C9A56}"/>
              </c:ext>
            </c:extLst>
          </c:dPt>
          <c:dPt>
            <c:idx val="16"/>
            <c:bubble3D val="0"/>
            <c:extLst>
              <c:ext xmlns:c16="http://schemas.microsoft.com/office/drawing/2014/chart" uri="{C3380CC4-5D6E-409C-BE32-E72D297353CC}">
                <c16:uniqueId val="{0000001E-0192-4457-B00F-0D2AD49C9A56}"/>
              </c:ext>
            </c:extLst>
          </c:dPt>
          <c:dPt>
            <c:idx val="17"/>
            <c:bubble3D val="0"/>
            <c:extLst>
              <c:ext xmlns:c16="http://schemas.microsoft.com/office/drawing/2014/chart" uri="{C3380CC4-5D6E-409C-BE32-E72D297353CC}">
                <c16:uniqueId val="{0000001F-0192-4457-B00F-0D2AD49C9A56}"/>
              </c:ext>
            </c:extLst>
          </c:dPt>
          <c:dPt>
            <c:idx val="18"/>
            <c:bubble3D val="0"/>
            <c:extLst>
              <c:ext xmlns:c16="http://schemas.microsoft.com/office/drawing/2014/chart" uri="{C3380CC4-5D6E-409C-BE32-E72D297353CC}">
                <c16:uniqueId val="{00000020-0192-4457-B00F-0D2AD49C9A56}"/>
              </c:ext>
            </c:extLst>
          </c:dPt>
          <c:dPt>
            <c:idx val="19"/>
            <c:bubble3D val="0"/>
            <c:extLst>
              <c:ext xmlns:c16="http://schemas.microsoft.com/office/drawing/2014/chart" uri="{C3380CC4-5D6E-409C-BE32-E72D297353CC}">
                <c16:uniqueId val="{00000021-0192-4457-B00F-0D2AD49C9A56}"/>
              </c:ext>
            </c:extLst>
          </c:dPt>
          <c:dPt>
            <c:idx val="20"/>
            <c:bubble3D val="0"/>
            <c:extLst>
              <c:ext xmlns:c16="http://schemas.microsoft.com/office/drawing/2014/chart" uri="{C3380CC4-5D6E-409C-BE32-E72D297353CC}">
                <c16:uniqueId val="{00000022-0192-4457-B00F-0D2AD49C9A56}"/>
              </c:ext>
            </c:extLst>
          </c:dPt>
          <c:dPt>
            <c:idx val="21"/>
            <c:bubble3D val="0"/>
            <c:extLst>
              <c:ext xmlns:c16="http://schemas.microsoft.com/office/drawing/2014/chart" uri="{C3380CC4-5D6E-409C-BE32-E72D297353CC}">
                <c16:uniqueId val="{00000023-0192-4457-B00F-0D2AD49C9A56}"/>
              </c:ext>
            </c:extLst>
          </c:dPt>
          <c:dPt>
            <c:idx val="22"/>
            <c:bubble3D val="0"/>
            <c:extLst>
              <c:ext xmlns:c16="http://schemas.microsoft.com/office/drawing/2014/chart" uri="{C3380CC4-5D6E-409C-BE32-E72D297353CC}">
                <c16:uniqueId val="{00000024-0192-4457-B00F-0D2AD49C9A56}"/>
              </c:ext>
            </c:extLst>
          </c:dPt>
          <c:dPt>
            <c:idx val="23"/>
            <c:bubble3D val="0"/>
            <c:extLst>
              <c:ext xmlns:c16="http://schemas.microsoft.com/office/drawing/2014/chart" uri="{C3380CC4-5D6E-409C-BE32-E72D297353CC}">
                <c16:uniqueId val="{00000025-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extLst>
            <c:ext xmlns:c16="http://schemas.microsoft.com/office/drawing/2014/chart" uri="{C3380CC4-5D6E-409C-BE32-E72D297353CC}">
              <c16:uniqueId val="{00000026-0192-4457-B00F-0D2AD49C9A56}"/>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27-0192-4457-B00F-0D2AD49C9A56}"/>
              </c:ext>
            </c:extLst>
          </c:dPt>
          <c:dPt>
            <c:idx val="3"/>
            <c:bubble3D val="0"/>
            <c:extLst>
              <c:ext xmlns:c16="http://schemas.microsoft.com/office/drawing/2014/chart" uri="{C3380CC4-5D6E-409C-BE32-E72D297353CC}">
                <c16:uniqueId val="{00000028-0192-4457-B00F-0D2AD49C9A56}"/>
              </c:ext>
            </c:extLst>
          </c:dPt>
          <c:dPt>
            <c:idx val="5"/>
            <c:bubble3D val="0"/>
            <c:extLst>
              <c:ext xmlns:c16="http://schemas.microsoft.com/office/drawing/2014/chart" uri="{C3380CC4-5D6E-409C-BE32-E72D297353CC}">
                <c16:uniqueId val="{00000029-0192-4457-B00F-0D2AD49C9A56}"/>
              </c:ext>
            </c:extLst>
          </c:dPt>
          <c:dPt>
            <c:idx val="7"/>
            <c:bubble3D val="0"/>
            <c:extLst>
              <c:ext xmlns:c16="http://schemas.microsoft.com/office/drawing/2014/chart" uri="{C3380CC4-5D6E-409C-BE32-E72D297353CC}">
                <c16:uniqueId val="{0000002A-0192-4457-B00F-0D2AD49C9A56}"/>
              </c:ext>
            </c:extLst>
          </c:dPt>
          <c:dPt>
            <c:idx val="9"/>
            <c:bubble3D val="0"/>
            <c:extLst>
              <c:ext xmlns:c16="http://schemas.microsoft.com/office/drawing/2014/chart" uri="{C3380CC4-5D6E-409C-BE32-E72D297353CC}">
                <c16:uniqueId val="{0000002B-0192-4457-B00F-0D2AD49C9A56}"/>
              </c:ext>
            </c:extLst>
          </c:dPt>
          <c:dPt>
            <c:idx val="11"/>
            <c:bubble3D val="0"/>
            <c:extLst>
              <c:ext xmlns:c16="http://schemas.microsoft.com/office/drawing/2014/chart" uri="{C3380CC4-5D6E-409C-BE32-E72D297353CC}">
                <c16:uniqueId val="{0000002C-0192-4457-B00F-0D2AD49C9A56}"/>
              </c:ext>
            </c:extLst>
          </c:dPt>
          <c:dPt>
            <c:idx val="13"/>
            <c:bubble3D val="0"/>
            <c:extLst>
              <c:ext xmlns:c16="http://schemas.microsoft.com/office/drawing/2014/chart" uri="{C3380CC4-5D6E-409C-BE32-E72D297353CC}">
                <c16:uniqueId val="{0000002D-0192-4457-B00F-0D2AD49C9A56}"/>
              </c:ext>
            </c:extLst>
          </c:dPt>
          <c:dPt>
            <c:idx val="15"/>
            <c:bubble3D val="0"/>
            <c:extLst>
              <c:ext xmlns:c16="http://schemas.microsoft.com/office/drawing/2014/chart" uri="{C3380CC4-5D6E-409C-BE32-E72D297353CC}">
                <c16:uniqueId val="{0000002E-0192-4457-B00F-0D2AD49C9A56}"/>
              </c:ext>
            </c:extLst>
          </c:dPt>
          <c:dPt>
            <c:idx val="17"/>
            <c:bubble3D val="0"/>
            <c:extLst>
              <c:ext xmlns:c16="http://schemas.microsoft.com/office/drawing/2014/chart" uri="{C3380CC4-5D6E-409C-BE32-E72D297353CC}">
                <c16:uniqueId val="{0000002F-0192-4457-B00F-0D2AD49C9A56}"/>
              </c:ext>
            </c:extLst>
          </c:dPt>
          <c:dPt>
            <c:idx val="19"/>
            <c:bubble3D val="0"/>
            <c:extLst>
              <c:ext xmlns:c16="http://schemas.microsoft.com/office/drawing/2014/chart" uri="{C3380CC4-5D6E-409C-BE32-E72D297353CC}">
                <c16:uniqueId val="{00000030-0192-4457-B00F-0D2AD49C9A56}"/>
              </c:ext>
            </c:extLst>
          </c:dPt>
          <c:dPt>
            <c:idx val="21"/>
            <c:bubble3D val="0"/>
            <c:extLst>
              <c:ext xmlns:c16="http://schemas.microsoft.com/office/drawing/2014/chart" uri="{C3380CC4-5D6E-409C-BE32-E72D297353CC}">
                <c16:uniqueId val="{00000031-0192-4457-B00F-0D2AD49C9A56}"/>
              </c:ext>
            </c:extLst>
          </c:dPt>
          <c:dPt>
            <c:idx val="23"/>
            <c:bubble3D val="0"/>
            <c:extLst>
              <c:ext xmlns:c16="http://schemas.microsoft.com/office/drawing/2014/chart" uri="{C3380CC4-5D6E-409C-BE32-E72D297353CC}">
                <c16:uniqueId val="{00000032-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pt idx="13">
                  <c:v>-39.909999999999997</c:v>
                </c:pt>
                <c:pt idx="14">
                  <c:v>-39.806216598475011</c:v>
                </c:pt>
                <c:pt idx="15">
                  <c:v>-35.68848931325094</c:v>
                </c:pt>
                <c:pt idx="16">
                  <c:v>-35.897291616030181</c:v>
                </c:pt>
                <c:pt idx="17">
                  <c:v>-40.808634594586024</c:v>
                </c:pt>
                <c:pt idx="18">
                  <c:v>-41.407260103225731</c:v>
                </c:pt>
                <c:pt idx="19">
                  <c:v>-41.906164404448319</c:v>
                </c:pt>
                <c:pt idx="20">
                  <c:v>-41.841758018030852</c:v>
                </c:pt>
                <c:pt idx="21">
                  <c:v>-41.519900207859926</c:v>
                </c:pt>
                <c:pt idx="22">
                  <c:v>-42.371519657056048</c:v>
                </c:pt>
                <c:pt idx="23">
                  <c:v>-41.880140569141858</c:v>
                </c:pt>
                <c:pt idx="24">
                  <c:v>-43.442257866059599</c:v>
                </c:pt>
              </c:numCache>
            </c:numRef>
          </c:val>
          <c:smooth val="0"/>
          <c:extLst>
            <c:ext xmlns:c16="http://schemas.microsoft.com/office/drawing/2014/chart" uri="{C3380CC4-5D6E-409C-BE32-E72D297353CC}">
              <c16:uniqueId val="{00000033-0192-4457-B00F-0D2AD49C9A56}"/>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4-0192-4457-B00F-0D2AD49C9A56}"/>
              </c:ext>
            </c:extLst>
          </c:dPt>
          <c:dPt>
            <c:idx val="3"/>
            <c:bubble3D val="0"/>
            <c:extLst>
              <c:ext xmlns:c16="http://schemas.microsoft.com/office/drawing/2014/chart" uri="{C3380CC4-5D6E-409C-BE32-E72D297353CC}">
                <c16:uniqueId val="{00000035-0192-4457-B00F-0D2AD49C9A56}"/>
              </c:ext>
            </c:extLst>
          </c:dPt>
          <c:dPt>
            <c:idx val="5"/>
            <c:bubble3D val="0"/>
            <c:extLst>
              <c:ext xmlns:c16="http://schemas.microsoft.com/office/drawing/2014/chart" uri="{C3380CC4-5D6E-409C-BE32-E72D297353CC}">
                <c16:uniqueId val="{00000036-0192-4457-B00F-0D2AD49C9A56}"/>
              </c:ext>
            </c:extLst>
          </c:dPt>
          <c:dPt>
            <c:idx val="7"/>
            <c:bubble3D val="0"/>
            <c:extLst>
              <c:ext xmlns:c16="http://schemas.microsoft.com/office/drawing/2014/chart" uri="{C3380CC4-5D6E-409C-BE32-E72D297353CC}">
                <c16:uniqueId val="{00000037-0192-4457-B00F-0D2AD49C9A56}"/>
              </c:ext>
            </c:extLst>
          </c:dPt>
          <c:dPt>
            <c:idx val="9"/>
            <c:bubble3D val="0"/>
            <c:extLst>
              <c:ext xmlns:c16="http://schemas.microsoft.com/office/drawing/2014/chart" uri="{C3380CC4-5D6E-409C-BE32-E72D297353CC}">
                <c16:uniqueId val="{00000038-0192-4457-B00F-0D2AD49C9A56}"/>
              </c:ext>
            </c:extLst>
          </c:dPt>
          <c:dPt>
            <c:idx val="11"/>
            <c:bubble3D val="0"/>
            <c:extLst>
              <c:ext xmlns:c16="http://schemas.microsoft.com/office/drawing/2014/chart" uri="{C3380CC4-5D6E-409C-BE32-E72D297353CC}">
                <c16:uniqueId val="{00000039-0192-4457-B00F-0D2AD49C9A56}"/>
              </c:ext>
            </c:extLst>
          </c:dPt>
          <c:dPt>
            <c:idx val="13"/>
            <c:bubble3D val="0"/>
            <c:extLst>
              <c:ext xmlns:c16="http://schemas.microsoft.com/office/drawing/2014/chart" uri="{C3380CC4-5D6E-409C-BE32-E72D297353CC}">
                <c16:uniqueId val="{0000003A-0192-4457-B00F-0D2AD49C9A56}"/>
              </c:ext>
            </c:extLst>
          </c:dPt>
          <c:dPt>
            <c:idx val="15"/>
            <c:bubble3D val="0"/>
            <c:extLst>
              <c:ext xmlns:c16="http://schemas.microsoft.com/office/drawing/2014/chart" uri="{C3380CC4-5D6E-409C-BE32-E72D297353CC}">
                <c16:uniqueId val="{0000003B-0192-4457-B00F-0D2AD49C9A56}"/>
              </c:ext>
            </c:extLst>
          </c:dPt>
          <c:dPt>
            <c:idx val="17"/>
            <c:bubble3D val="0"/>
            <c:extLst>
              <c:ext xmlns:c16="http://schemas.microsoft.com/office/drawing/2014/chart" uri="{C3380CC4-5D6E-409C-BE32-E72D297353CC}">
                <c16:uniqueId val="{0000003C-0192-4457-B00F-0D2AD49C9A56}"/>
              </c:ext>
            </c:extLst>
          </c:dPt>
          <c:dPt>
            <c:idx val="19"/>
            <c:bubble3D val="0"/>
            <c:extLst>
              <c:ext xmlns:c16="http://schemas.microsoft.com/office/drawing/2014/chart" uri="{C3380CC4-5D6E-409C-BE32-E72D297353CC}">
                <c16:uniqueId val="{0000003D-0192-4457-B00F-0D2AD49C9A56}"/>
              </c:ext>
            </c:extLst>
          </c:dPt>
          <c:dPt>
            <c:idx val="21"/>
            <c:bubble3D val="0"/>
            <c:extLst>
              <c:ext xmlns:c16="http://schemas.microsoft.com/office/drawing/2014/chart" uri="{C3380CC4-5D6E-409C-BE32-E72D297353CC}">
                <c16:uniqueId val="{0000003E-0192-4457-B00F-0D2AD49C9A56}"/>
              </c:ext>
            </c:extLst>
          </c:dPt>
          <c:dPt>
            <c:idx val="23"/>
            <c:bubble3D val="0"/>
            <c:extLst>
              <c:ext xmlns:c16="http://schemas.microsoft.com/office/drawing/2014/chart" uri="{C3380CC4-5D6E-409C-BE32-E72D297353CC}">
                <c16:uniqueId val="{0000003F-0192-4457-B00F-0D2AD49C9A56}"/>
              </c:ext>
            </c:extLst>
          </c:dPt>
          <c:dLbls>
            <c:dLbl>
              <c:idx val="1"/>
              <c:delete val="1"/>
              <c:extLst>
                <c:ext xmlns:c15="http://schemas.microsoft.com/office/drawing/2012/chart" uri="{CE6537A1-D6FC-4f65-9D91-7224C49458BB}"/>
                <c:ext xmlns:c16="http://schemas.microsoft.com/office/drawing/2014/chart" uri="{C3380CC4-5D6E-409C-BE32-E72D297353CC}">
                  <c16:uniqueId val="{00000034-0192-4457-B00F-0D2AD49C9A56}"/>
                </c:ext>
              </c:extLst>
            </c:dLbl>
            <c:dLbl>
              <c:idx val="2"/>
              <c:delete val="1"/>
              <c:extLst>
                <c:ext xmlns:c15="http://schemas.microsoft.com/office/drawing/2012/chart" uri="{CE6537A1-D6FC-4f65-9D91-7224C49458BB}"/>
                <c:ext xmlns:c16="http://schemas.microsoft.com/office/drawing/2014/chart" uri="{C3380CC4-5D6E-409C-BE32-E72D297353CC}">
                  <c16:uniqueId val="{00000040-0192-4457-B00F-0D2AD49C9A56}"/>
                </c:ext>
              </c:extLst>
            </c:dLbl>
            <c:dLbl>
              <c:idx val="3"/>
              <c:delete val="1"/>
              <c:extLst>
                <c:ext xmlns:c15="http://schemas.microsoft.com/office/drawing/2012/chart" uri="{CE6537A1-D6FC-4f65-9D91-7224C49458BB}"/>
                <c:ext xmlns:c16="http://schemas.microsoft.com/office/drawing/2014/chart" uri="{C3380CC4-5D6E-409C-BE32-E72D297353CC}">
                  <c16:uniqueId val="{00000035-0192-4457-B00F-0D2AD49C9A56}"/>
                </c:ext>
              </c:extLst>
            </c:dLbl>
            <c:dLbl>
              <c:idx val="4"/>
              <c:delete val="1"/>
              <c:extLst>
                <c:ext xmlns:c15="http://schemas.microsoft.com/office/drawing/2012/chart" uri="{CE6537A1-D6FC-4f65-9D91-7224C49458BB}"/>
                <c:ext xmlns:c16="http://schemas.microsoft.com/office/drawing/2014/chart" uri="{C3380CC4-5D6E-409C-BE32-E72D297353CC}">
                  <c16:uniqueId val="{00000041-0192-4457-B00F-0D2AD49C9A56}"/>
                </c:ext>
              </c:extLst>
            </c:dLbl>
            <c:dLbl>
              <c:idx val="5"/>
              <c:delete val="1"/>
              <c:extLst>
                <c:ext xmlns:c15="http://schemas.microsoft.com/office/drawing/2012/chart" uri="{CE6537A1-D6FC-4f65-9D91-7224C49458BB}"/>
                <c:ext xmlns:c16="http://schemas.microsoft.com/office/drawing/2014/chart" uri="{C3380CC4-5D6E-409C-BE32-E72D297353CC}">
                  <c16:uniqueId val="{00000036-0192-4457-B00F-0D2AD49C9A56}"/>
                </c:ext>
              </c:extLst>
            </c:dLbl>
            <c:dLbl>
              <c:idx val="6"/>
              <c:delete val="1"/>
              <c:extLst>
                <c:ext xmlns:c15="http://schemas.microsoft.com/office/drawing/2012/chart" uri="{CE6537A1-D6FC-4f65-9D91-7224C49458BB}"/>
                <c:ext xmlns:c16="http://schemas.microsoft.com/office/drawing/2014/chart" uri="{C3380CC4-5D6E-409C-BE32-E72D297353CC}">
                  <c16:uniqueId val="{00000042-0192-4457-B00F-0D2AD49C9A56}"/>
                </c:ext>
              </c:extLst>
            </c:dLbl>
            <c:dLbl>
              <c:idx val="7"/>
              <c:delete val="1"/>
              <c:extLst>
                <c:ext xmlns:c15="http://schemas.microsoft.com/office/drawing/2012/chart" uri="{CE6537A1-D6FC-4f65-9D91-7224C49458BB}"/>
                <c:ext xmlns:c16="http://schemas.microsoft.com/office/drawing/2014/chart" uri="{C3380CC4-5D6E-409C-BE32-E72D297353CC}">
                  <c16:uniqueId val="{00000037-0192-4457-B00F-0D2AD49C9A56}"/>
                </c:ext>
              </c:extLst>
            </c:dLbl>
            <c:dLbl>
              <c:idx val="8"/>
              <c:delete val="1"/>
              <c:extLst>
                <c:ext xmlns:c15="http://schemas.microsoft.com/office/drawing/2012/chart" uri="{CE6537A1-D6FC-4f65-9D91-7224C49458BB}"/>
                <c:ext xmlns:c16="http://schemas.microsoft.com/office/drawing/2014/chart" uri="{C3380CC4-5D6E-409C-BE32-E72D297353CC}">
                  <c16:uniqueId val="{00000043-0192-4457-B00F-0D2AD49C9A56}"/>
                </c:ext>
              </c:extLst>
            </c:dLbl>
            <c:dLbl>
              <c:idx val="9"/>
              <c:delete val="1"/>
              <c:extLst>
                <c:ext xmlns:c15="http://schemas.microsoft.com/office/drawing/2012/chart" uri="{CE6537A1-D6FC-4f65-9D91-7224C49458BB}"/>
                <c:ext xmlns:c16="http://schemas.microsoft.com/office/drawing/2014/chart" uri="{C3380CC4-5D6E-409C-BE32-E72D297353CC}">
                  <c16:uniqueId val="{00000038-0192-4457-B00F-0D2AD49C9A56}"/>
                </c:ext>
              </c:extLst>
            </c:dLbl>
            <c:dLbl>
              <c:idx val="10"/>
              <c:delete val="1"/>
              <c:extLst>
                <c:ext xmlns:c15="http://schemas.microsoft.com/office/drawing/2012/chart" uri="{CE6537A1-D6FC-4f65-9D91-7224C49458BB}"/>
                <c:ext xmlns:c16="http://schemas.microsoft.com/office/drawing/2014/chart" uri="{C3380CC4-5D6E-409C-BE32-E72D297353CC}">
                  <c16:uniqueId val="{00000044-0192-4457-B00F-0D2AD49C9A56}"/>
                </c:ext>
              </c:extLst>
            </c:dLbl>
            <c:dLbl>
              <c:idx val="11"/>
              <c:delete val="1"/>
              <c:extLst>
                <c:ext xmlns:c15="http://schemas.microsoft.com/office/drawing/2012/chart" uri="{CE6537A1-D6FC-4f65-9D91-7224C49458BB}"/>
                <c:ext xmlns:c16="http://schemas.microsoft.com/office/drawing/2014/chart" uri="{C3380CC4-5D6E-409C-BE32-E72D297353CC}">
                  <c16:uniqueId val="{00000039-0192-4457-B00F-0D2AD49C9A56}"/>
                </c:ext>
              </c:extLst>
            </c:dLbl>
            <c:dLbl>
              <c:idx val="12"/>
              <c:delete val="1"/>
              <c:extLst>
                <c:ext xmlns:c15="http://schemas.microsoft.com/office/drawing/2012/chart" uri="{CE6537A1-D6FC-4f65-9D91-7224C49458BB}"/>
                <c:ext xmlns:c16="http://schemas.microsoft.com/office/drawing/2014/chart" uri="{C3380CC4-5D6E-409C-BE32-E72D297353CC}">
                  <c16:uniqueId val="{00000045-0192-4457-B00F-0D2AD49C9A56}"/>
                </c:ext>
              </c:extLst>
            </c:dLbl>
            <c:dLbl>
              <c:idx val="13"/>
              <c:delete val="1"/>
              <c:extLst>
                <c:ext xmlns:c15="http://schemas.microsoft.com/office/drawing/2012/chart" uri="{CE6537A1-D6FC-4f65-9D91-7224C49458BB}"/>
                <c:ext xmlns:c16="http://schemas.microsoft.com/office/drawing/2014/chart" uri="{C3380CC4-5D6E-409C-BE32-E72D297353CC}">
                  <c16:uniqueId val="{0000003A-0192-4457-B00F-0D2AD49C9A56}"/>
                </c:ext>
              </c:extLst>
            </c:dLbl>
            <c:dLbl>
              <c:idx val="14"/>
              <c:delete val="1"/>
              <c:extLst>
                <c:ext xmlns:c15="http://schemas.microsoft.com/office/drawing/2012/chart" uri="{CE6537A1-D6FC-4f65-9D91-7224C49458BB}"/>
                <c:ext xmlns:c16="http://schemas.microsoft.com/office/drawing/2014/chart" uri="{C3380CC4-5D6E-409C-BE32-E72D297353CC}">
                  <c16:uniqueId val="{00000046-0192-4457-B00F-0D2AD49C9A56}"/>
                </c:ext>
              </c:extLst>
            </c:dLbl>
            <c:dLbl>
              <c:idx val="15"/>
              <c:delete val="1"/>
              <c:extLst>
                <c:ext xmlns:c15="http://schemas.microsoft.com/office/drawing/2012/chart" uri="{CE6537A1-D6FC-4f65-9D91-7224C49458BB}"/>
                <c:ext xmlns:c16="http://schemas.microsoft.com/office/drawing/2014/chart" uri="{C3380CC4-5D6E-409C-BE32-E72D297353CC}">
                  <c16:uniqueId val="{0000003B-0192-4457-B00F-0D2AD49C9A56}"/>
                </c:ext>
              </c:extLst>
            </c:dLbl>
            <c:dLbl>
              <c:idx val="16"/>
              <c:delete val="1"/>
              <c:extLst>
                <c:ext xmlns:c15="http://schemas.microsoft.com/office/drawing/2012/chart" uri="{CE6537A1-D6FC-4f65-9D91-7224C49458BB}"/>
                <c:ext xmlns:c16="http://schemas.microsoft.com/office/drawing/2014/chart" uri="{C3380CC4-5D6E-409C-BE32-E72D297353CC}">
                  <c16:uniqueId val="{00000047-0192-4457-B00F-0D2AD49C9A56}"/>
                </c:ext>
              </c:extLst>
            </c:dLbl>
            <c:dLbl>
              <c:idx val="17"/>
              <c:delete val="1"/>
              <c:extLst>
                <c:ext xmlns:c15="http://schemas.microsoft.com/office/drawing/2012/chart" uri="{CE6537A1-D6FC-4f65-9D91-7224C49458BB}"/>
                <c:ext xmlns:c16="http://schemas.microsoft.com/office/drawing/2014/chart" uri="{C3380CC4-5D6E-409C-BE32-E72D297353CC}">
                  <c16:uniqueId val="{0000003C-0192-4457-B00F-0D2AD49C9A56}"/>
                </c:ext>
              </c:extLst>
            </c:dLbl>
            <c:dLbl>
              <c:idx val="18"/>
              <c:delete val="1"/>
              <c:extLst>
                <c:ext xmlns:c15="http://schemas.microsoft.com/office/drawing/2012/chart" uri="{CE6537A1-D6FC-4f65-9D91-7224C49458BB}"/>
                <c:ext xmlns:c16="http://schemas.microsoft.com/office/drawing/2014/chart" uri="{C3380CC4-5D6E-409C-BE32-E72D297353CC}">
                  <c16:uniqueId val="{00000048-0192-4457-B00F-0D2AD49C9A56}"/>
                </c:ext>
              </c:extLst>
            </c:dLbl>
            <c:dLbl>
              <c:idx val="19"/>
              <c:delete val="1"/>
              <c:extLst>
                <c:ext xmlns:c15="http://schemas.microsoft.com/office/drawing/2012/chart" uri="{CE6537A1-D6FC-4f65-9D91-7224C49458BB}"/>
                <c:ext xmlns:c16="http://schemas.microsoft.com/office/drawing/2014/chart" uri="{C3380CC4-5D6E-409C-BE32-E72D297353CC}">
                  <c16:uniqueId val="{0000003D-0192-4457-B00F-0D2AD49C9A56}"/>
                </c:ext>
              </c:extLst>
            </c:dLbl>
            <c:dLbl>
              <c:idx val="20"/>
              <c:delete val="1"/>
              <c:extLst>
                <c:ext xmlns:c15="http://schemas.microsoft.com/office/drawing/2012/chart" uri="{CE6537A1-D6FC-4f65-9D91-7224C49458BB}"/>
                <c:ext xmlns:c16="http://schemas.microsoft.com/office/drawing/2014/chart" uri="{C3380CC4-5D6E-409C-BE32-E72D297353CC}">
                  <c16:uniqueId val="{00000049-0192-4457-B00F-0D2AD49C9A56}"/>
                </c:ext>
              </c:extLst>
            </c:dLbl>
            <c:dLbl>
              <c:idx val="21"/>
              <c:delete val="1"/>
              <c:extLst>
                <c:ext xmlns:c15="http://schemas.microsoft.com/office/drawing/2012/chart" uri="{CE6537A1-D6FC-4f65-9D91-7224C49458BB}"/>
                <c:ext xmlns:c16="http://schemas.microsoft.com/office/drawing/2014/chart" uri="{C3380CC4-5D6E-409C-BE32-E72D297353CC}">
                  <c16:uniqueId val="{0000003E-0192-4457-B00F-0D2AD49C9A56}"/>
                </c:ext>
              </c:extLst>
            </c:dLbl>
            <c:dLbl>
              <c:idx val="22"/>
              <c:delete val="1"/>
              <c:extLst>
                <c:ext xmlns:c15="http://schemas.microsoft.com/office/drawing/2012/chart" uri="{CE6537A1-D6FC-4f65-9D91-7224C49458BB}"/>
                <c:ext xmlns:c16="http://schemas.microsoft.com/office/drawing/2014/chart" uri="{C3380CC4-5D6E-409C-BE32-E72D297353CC}">
                  <c16:uniqueId val="{0000004A-0192-4457-B00F-0D2AD49C9A56}"/>
                </c:ext>
              </c:extLst>
            </c:dLbl>
            <c:dLbl>
              <c:idx val="23"/>
              <c:delete val="1"/>
              <c:extLst>
                <c:ext xmlns:c15="http://schemas.microsoft.com/office/drawing/2012/chart" uri="{CE6537A1-D6FC-4f65-9D91-7224C49458BB}"/>
                <c:ext xmlns:c16="http://schemas.microsoft.com/office/drawing/2014/chart" uri="{C3380CC4-5D6E-409C-BE32-E72D297353CC}">
                  <c16:uniqueId val="{0000003F-0192-4457-B00F-0D2AD49C9A56}"/>
                </c:ext>
              </c:extLst>
            </c:dLbl>
            <c:dLbl>
              <c:idx val="24"/>
              <c:delete val="1"/>
              <c:extLst>
                <c:ext xmlns:c15="http://schemas.microsoft.com/office/drawing/2012/chart" uri="{CE6537A1-D6FC-4f65-9D91-7224C49458BB}"/>
                <c:ext xmlns:c16="http://schemas.microsoft.com/office/drawing/2014/chart" uri="{C3380CC4-5D6E-409C-BE32-E72D297353CC}">
                  <c16:uniqueId val="{0000004B-0192-4457-B00F-0D2AD49C9A56}"/>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-3.32</c:v>
                </c:pt>
                <c:pt idx="2">
                  <c:v>-2.4700000000000002</c:v>
                </c:pt>
                <c:pt idx="3">
                  <c:v>5.31</c:v>
                </c:pt>
                <c:pt idx="4">
                  <c:v>2.9</c:v>
                </c:pt>
                <c:pt idx="5">
                  <c:v>11.5</c:v>
                </c:pt>
                <c:pt idx="6">
                  <c:v>8.41</c:v>
                </c:pt>
                <c:pt idx="7">
                  <c:v>19.239999999999998</c:v>
                </c:pt>
                <c:pt idx="8">
                  <c:v>43.24</c:v>
                </c:pt>
                <c:pt idx="9">
                  <c:v>58.91</c:v>
                </c:pt>
                <c:pt idx="10">
                  <c:v>41.54</c:v>
                </c:pt>
                <c:pt idx="11">
                  <c:v>50.26</c:v>
                </c:pt>
                <c:pt idx="12">
                  <c:v>49.55</c:v>
                </c:pt>
                <c:pt idx="13">
                  <c:v>67.23</c:v>
                </c:pt>
                <c:pt idx="14">
                  <c:v>56.17</c:v>
                </c:pt>
                <c:pt idx="15">
                  <c:v>58.86</c:v>
                </c:pt>
                <c:pt idx="16">
                  <c:v>58.68</c:v>
                </c:pt>
                <c:pt idx="17">
                  <c:v>49.95</c:v>
                </c:pt>
                <c:pt idx="18">
                  <c:v>58.68</c:v>
                </c:pt>
                <c:pt idx="19">
                  <c:v>45.27</c:v>
                </c:pt>
                <c:pt idx="20">
                  <c:v>44.35</c:v>
                </c:pt>
                <c:pt idx="21">
                  <c:v>50.9</c:v>
                </c:pt>
                <c:pt idx="22">
                  <c:v>51.51</c:v>
                </c:pt>
                <c:pt idx="23">
                  <c:v>41.55</c:v>
                </c:pt>
                <c:pt idx="24">
                  <c:v>41.49</c:v>
                </c:pt>
              </c:numCache>
            </c:numRef>
          </c:val>
          <c:smooth val="0"/>
          <c:extLst>
            <c:ext xmlns:c16="http://schemas.microsoft.com/office/drawing/2014/chart" uri="{C3380CC4-5D6E-409C-BE32-E72D297353CC}">
              <c16:uniqueId val="{0000004C-0192-4457-B00F-0D2AD49C9A56}"/>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D-0192-4457-B00F-0D2AD49C9A56}"/>
              </c:ext>
            </c:extLst>
          </c:dPt>
          <c:dPt>
            <c:idx val="2"/>
            <c:marker>
              <c:symbol val="circle"/>
              <c:size val="7"/>
            </c:marker>
            <c:bubble3D val="0"/>
            <c:extLst>
              <c:ext xmlns:c16="http://schemas.microsoft.com/office/drawing/2014/chart" uri="{C3380CC4-5D6E-409C-BE32-E72D297353CC}">
                <c16:uniqueId val="{00000048-0501-4D7C-8F02-3B72D349F401}"/>
              </c:ext>
            </c:extLst>
          </c:dPt>
          <c:dPt>
            <c:idx val="3"/>
            <c:marker>
              <c:symbol val="circle"/>
              <c:size val="5"/>
            </c:marker>
            <c:bubble3D val="0"/>
            <c:extLst>
              <c:ext xmlns:c16="http://schemas.microsoft.com/office/drawing/2014/chart" uri="{C3380CC4-5D6E-409C-BE32-E72D297353CC}">
                <c16:uniqueId val="{0000004E-0192-4457-B00F-0D2AD49C9A56}"/>
              </c:ext>
            </c:extLst>
          </c:dPt>
          <c:dPt>
            <c:idx val="4"/>
            <c:marker>
              <c:symbol val="circle"/>
              <c:size val="7"/>
            </c:marker>
            <c:bubble3D val="0"/>
            <c:extLst>
              <c:ext xmlns:c16="http://schemas.microsoft.com/office/drawing/2014/chart" uri="{C3380CC4-5D6E-409C-BE32-E72D297353CC}">
                <c16:uniqueId val="{00000049-17F3-4781-93CD-82E6140A36F2}"/>
              </c:ext>
            </c:extLst>
          </c:dPt>
          <c:dPt>
            <c:idx val="5"/>
            <c:marker>
              <c:symbol val="circle"/>
              <c:size val="5"/>
            </c:marker>
            <c:bubble3D val="0"/>
            <c:extLst>
              <c:ext xmlns:c16="http://schemas.microsoft.com/office/drawing/2014/chart" uri="{C3380CC4-5D6E-409C-BE32-E72D297353CC}">
                <c16:uniqueId val="{0000004F-0192-4457-B00F-0D2AD49C9A56}"/>
              </c:ext>
            </c:extLst>
          </c:dPt>
          <c:dPt>
            <c:idx val="6"/>
            <c:marker>
              <c:symbol val="circle"/>
              <c:size val="7"/>
            </c:marker>
            <c:bubble3D val="0"/>
            <c:extLst>
              <c:ext xmlns:c16="http://schemas.microsoft.com/office/drawing/2014/chart" uri="{C3380CC4-5D6E-409C-BE32-E72D297353CC}">
                <c16:uniqueId val="{0000004A-F929-434E-A4C4-5E99664E24B5}"/>
              </c:ext>
            </c:extLst>
          </c:dPt>
          <c:dPt>
            <c:idx val="7"/>
            <c:marker>
              <c:symbol val="circle"/>
              <c:size val="5"/>
            </c:marker>
            <c:bubble3D val="0"/>
            <c:extLst>
              <c:ext xmlns:c16="http://schemas.microsoft.com/office/drawing/2014/chart" uri="{C3380CC4-5D6E-409C-BE32-E72D297353CC}">
                <c16:uniqueId val="{00000050-0192-4457-B00F-0D2AD49C9A56}"/>
              </c:ext>
            </c:extLst>
          </c:dPt>
          <c:dPt>
            <c:idx val="8"/>
            <c:marker>
              <c:symbol val="circle"/>
              <c:size val="7"/>
            </c:marker>
            <c:bubble3D val="0"/>
            <c:extLst>
              <c:ext xmlns:c16="http://schemas.microsoft.com/office/drawing/2014/chart" uri="{C3380CC4-5D6E-409C-BE32-E72D297353CC}">
                <c16:uniqueId val="{0000004B-F809-432A-B02E-9D04AC1B4D1E}"/>
              </c:ext>
            </c:extLst>
          </c:dPt>
          <c:dPt>
            <c:idx val="9"/>
            <c:marker>
              <c:symbol val="circle"/>
              <c:size val="5"/>
            </c:marker>
            <c:bubble3D val="0"/>
            <c:extLst>
              <c:ext xmlns:c16="http://schemas.microsoft.com/office/drawing/2014/chart" uri="{C3380CC4-5D6E-409C-BE32-E72D297353CC}">
                <c16:uniqueId val="{00000051-0192-4457-B00F-0D2AD49C9A56}"/>
              </c:ext>
            </c:extLst>
          </c:dPt>
          <c:dPt>
            <c:idx val="11"/>
            <c:marker>
              <c:symbol val="circle"/>
              <c:size val="7"/>
            </c:marker>
            <c:bubble3D val="0"/>
            <c:extLst>
              <c:ext xmlns:c16="http://schemas.microsoft.com/office/drawing/2014/chart" uri="{C3380CC4-5D6E-409C-BE32-E72D297353CC}">
                <c16:uniqueId val="{00000052-0192-4457-B00F-0D2AD49C9A56}"/>
              </c:ext>
            </c:extLst>
          </c:dPt>
          <c:dPt>
            <c:idx val="13"/>
            <c:marker>
              <c:symbol val="circle"/>
              <c:size val="7"/>
            </c:marker>
            <c:bubble3D val="0"/>
            <c:extLst>
              <c:ext xmlns:c16="http://schemas.microsoft.com/office/drawing/2014/chart" uri="{C3380CC4-5D6E-409C-BE32-E72D297353CC}">
                <c16:uniqueId val="{00000053-0192-4457-B00F-0D2AD49C9A56}"/>
              </c:ext>
            </c:extLst>
          </c:dPt>
          <c:dPt>
            <c:idx val="15"/>
            <c:marker>
              <c:symbol val="circle"/>
              <c:size val="7"/>
            </c:marker>
            <c:bubble3D val="0"/>
            <c:extLst>
              <c:ext xmlns:c16="http://schemas.microsoft.com/office/drawing/2014/chart" uri="{C3380CC4-5D6E-409C-BE32-E72D297353CC}">
                <c16:uniqueId val="{00000055-0192-4457-B00F-0D2AD49C9A56}"/>
              </c:ext>
            </c:extLst>
          </c:dPt>
          <c:dPt>
            <c:idx val="17"/>
            <c:marker>
              <c:symbol val="circle"/>
              <c:size val="7"/>
            </c:marker>
            <c:bubble3D val="0"/>
            <c:extLst>
              <c:ext xmlns:c16="http://schemas.microsoft.com/office/drawing/2014/chart" uri="{C3380CC4-5D6E-409C-BE32-E72D297353CC}">
                <c16:uniqueId val="{00000044-A5B4-4BE9-B9E4-977A3BB120EF}"/>
              </c:ext>
            </c:extLst>
          </c:dPt>
          <c:dPt>
            <c:idx val="19"/>
            <c:marker>
              <c:symbol val="circle"/>
              <c:size val="7"/>
            </c:marker>
            <c:bubble3D val="0"/>
            <c:extLst>
              <c:ext xmlns:c16="http://schemas.microsoft.com/office/drawing/2014/chart" uri="{C3380CC4-5D6E-409C-BE32-E72D297353CC}">
                <c16:uniqueId val="{00000045-D844-4DF3-985D-31F5909388FE}"/>
              </c:ext>
            </c:extLst>
          </c:dPt>
          <c:dPt>
            <c:idx val="21"/>
            <c:marker>
              <c:symbol val="circle"/>
              <c:size val="7"/>
            </c:marker>
            <c:bubble3D val="0"/>
            <c:extLst>
              <c:ext xmlns:c16="http://schemas.microsoft.com/office/drawing/2014/chart" uri="{C3380CC4-5D6E-409C-BE32-E72D297353CC}">
                <c16:uniqueId val="{00000046-154B-44A2-83C9-D0405D3BC1F2}"/>
              </c:ext>
            </c:extLst>
          </c:dPt>
          <c:dPt>
            <c:idx val="23"/>
            <c:marker>
              <c:symbol val="circle"/>
              <c:size val="7"/>
            </c:marker>
            <c:bubble3D val="0"/>
            <c:extLst>
              <c:ext xmlns:c16="http://schemas.microsoft.com/office/drawing/2014/chart" uri="{C3380CC4-5D6E-409C-BE32-E72D297353CC}">
                <c16:uniqueId val="{00000047-5FF2-42F4-9CC2-B17945073B3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12.7</c:v>
                </c:pt>
                <c:pt idx="2">
                  <c:v>12.84</c:v>
                </c:pt>
                <c:pt idx="3">
                  <c:v>0.71</c:v>
                </c:pt>
                <c:pt idx="4">
                  <c:v>2.11</c:v>
                </c:pt>
                <c:pt idx="5">
                  <c:v>13.6</c:v>
                </c:pt>
                <c:pt idx="6">
                  <c:v>13.43</c:v>
                </c:pt>
                <c:pt idx="7">
                  <c:v>27.34</c:v>
                </c:pt>
                <c:pt idx="8">
                  <c:v>23.46</c:v>
                </c:pt>
                <c:pt idx="9">
                  <c:v>19.29</c:v>
                </c:pt>
                <c:pt idx="10">
                  <c:v>20.239999999999998</c:v>
                </c:pt>
              </c:numCache>
            </c:numRef>
          </c:val>
          <c:smooth val="0"/>
          <c:extLst>
            <c:ext xmlns:c16="http://schemas.microsoft.com/office/drawing/2014/chart" uri="{C3380CC4-5D6E-409C-BE32-E72D297353CC}">
              <c16:uniqueId val="{00000054-0192-4457-B00F-0D2AD49C9A56}"/>
            </c:ext>
          </c:extLst>
        </c:ser>
        <c:dLbls>
          <c:showLegendKey val="0"/>
          <c:showVal val="0"/>
          <c:showCatName val="0"/>
          <c:showSerName val="0"/>
          <c:showPercent val="0"/>
          <c:showBubbleSize val="0"/>
        </c:dLbls>
        <c:marker val="1"/>
        <c:smooth val="0"/>
        <c:axId val="576865784"/>
        <c:axId val="576868920"/>
      </c:lineChart>
      <c:catAx>
        <c:axId val="5768657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576868920"/>
        <c:crosses val="autoZero"/>
        <c:auto val="1"/>
        <c:lblAlgn val="ctr"/>
        <c:lblOffset val="100"/>
        <c:tickLblSkip val="1"/>
        <c:tickMarkSkip val="1"/>
        <c:noMultiLvlLbl val="0"/>
      </c:catAx>
      <c:valAx>
        <c:axId val="576868920"/>
        <c:scaling>
          <c:orientation val="minMax"/>
          <c:max val="100"/>
          <c:min val="-8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sz="700"/>
            </a:pPr>
            <a:endParaRPr lang="zh-CN"/>
          </a:p>
        </c:txPr>
        <c:crossAx val="576865784"/>
        <c:crosses val="autoZero"/>
        <c:crossBetween val="between"/>
        <c:majorUnit val="20"/>
      </c:valAx>
      <c:spPr>
        <a:noFill/>
        <a:ln w="25409">
          <a:noFill/>
        </a:ln>
      </c:spPr>
    </c:plotArea>
    <c:legend>
      <c:legendPos val="t"/>
      <c:layout>
        <c:manualLayout>
          <c:xMode val="edge"/>
          <c:yMode val="edge"/>
          <c:x val="0.33918743795739964"/>
          <c:y val="1.7765394499416106E-2"/>
          <c:w val="0.35626791040556749"/>
          <c:h val="6.089270481439687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8338E-2"/>
          <c:y val="7.6962508746015693E-2"/>
          <c:w val="0.94712060353533645"/>
          <c:h val="0.8132684997082775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BC4-451A-B3F3-CB1F14A3A887}"/>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2BC4-451A-B3F3-CB1F14A3A887}"/>
              </c:ext>
            </c:extLst>
          </c:dPt>
          <c:dPt>
            <c:idx val="3"/>
            <c:marker>
              <c:symbol val="circle"/>
              <c:size val="7"/>
            </c:marker>
            <c:bubble3D val="0"/>
            <c:extLst>
              <c:ext xmlns:c16="http://schemas.microsoft.com/office/drawing/2014/chart" uri="{C3380CC4-5D6E-409C-BE32-E72D297353CC}">
                <c16:uniqueId val="{00000002-2BC4-451A-B3F3-CB1F14A3A887}"/>
              </c:ext>
            </c:extLst>
          </c:dPt>
          <c:dPt>
            <c:idx val="5"/>
            <c:marker>
              <c:symbol val="circle"/>
              <c:size val="7"/>
            </c:marker>
            <c:bubble3D val="0"/>
            <c:extLst>
              <c:ext xmlns:c16="http://schemas.microsoft.com/office/drawing/2014/chart" uri="{C3380CC4-5D6E-409C-BE32-E72D297353CC}">
                <c16:uniqueId val="{00000003-2BC4-451A-B3F3-CB1F14A3A887}"/>
              </c:ext>
            </c:extLst>
          </c:dPt>
          <c:dPt>
            <c:idx val="7"/>
            <c:marker>
              <c:symbol val="circle"/>
              <c:size val="7"/>
            </c:marker>
            <c:bubble3D val="0"/>
            <c:extLst>
              <c:ext xmlns:c16="http://schemas.microsoft.com/office/drawing/2014/chart" uri="{C3380CC4-5D6E-409C-BE32-E72D297353CC}">
                <c16:uniqueId val="{00000004-2BC4-451A-B3F3-CB1F14A3A887}"/>
              </c:ext>
            </c:extLst>
          </c:dPt>
          <c:dPt>
            <c:idx val="11"/>
            <c:marker>
              <c:symbol val="circle"/>
              <c:size val="7"/>
            </c:marker>
            <c:bubble3D val="0"/>
            <c:extLst>
              <c:ext xmlns:c16="http://schemas.microsoft.com/office/drawing/2014/chart" uri="{C3380CC4-5D6E-409C-BE32-E72D297353CC}">
                <c16:uniqueId val="{00000005-2BC4-451A-B3F3-CB1F14A3A887}"/>
              </c:ext>
            </c:extLst>
          </c:dPt>
          <c:dPt>
            <c:idx val="13"/>
            <c:marker>
              <c:symbol val="circle"/>
              <c:size val="7"/>
            </c:marker>
            <c:bubble3D val="0"/>
            <c:extLst>
              <c:ext xmlns:c16="http://schemas.microsoft.com/office/drawing/2014/chart" uri="{C3380CC4-5D6E-409C-BE32-E72D297353CC}">
                <c16:uniqueId val="{00000006-2BC4-451A-B3F3-CB1F14A3A887}"/>
              </c:ext>
            </c:extLst>
          </c:dPt>
          <c:dPt>
            <c:idx val="15"/>
            <c:marker>
              <c:symbol val="circle"/>
              <c:size val="7"/>
            </c:marker>
            <c:bubble3D val="0"/>
            <c:extLst>
              <c:ext xmlns:c16="http://schemas.microsoft.com/office/drawing/2014/chart" uri="{C3380CC4-5D6E-409C-BE32-E72D297353CC}">
                <c16:uniqueId val="{00000007-2BC4-451A-B3F3-CB1F14A3A887}"/>
              </c:ext>
            </c:extLst>
          </c:dPt>
          <c:dPt>
            <c:idx val="17"/>
            <c:marker>
              <c:symbol val="circle"/>
              <c:size val="7"/>
            </c:marker>
            <c:bubble3D val="0"/>
            <c:extLst>
              <c:ext xmlns:c16="http://schemas.microsoft.com/office/drawing/2014/chart" uri="{C3380CC4-5D6E-409C-BE32-E72D297353CC}">
                <c16:uniqueId val="{00000008-2BC4-451A-B3F3-CB1F14A3A887}"/>
              </c:ext>
            </c:extLst>
          </c:dPt>
          <c:dPt>
            <c:idx val="19"/>
            <c:marker>
              <c:symbol val="circle"/>
              <c:size val="7"/>
            </c:marker>
            <c:bubble3D val="0"/>
            <c:extLst>
              <c:ext xmlns:c16="http://schemas.microsoft.com/office/drawing/2014/chart" uri="{C3380CC4-5D6E-409C-BE32-E72D297353CC}">
                <c16:uniqueId val="{00000009-2BC4-451A-B3F3-CB1F14A3A887}"/>
              </c:ext>
            </c:extLst>
          </c:dPt>
          <c:dPt>
            <c:idx val="21"/>
            <c:marker>
              <c:symbol val="circle"/>
              <c:size val="7"/>
            </c:marker>
            <c:bubble3D val="0"/>
            <c:extLst>
              <c:ext xmlns:c16="http://schemas.microsoft.com/office/drawing/2014/chart" uri="{C3380CC4-5D6E-409C-BE32-E72D297353CC}">
                <c16:uniqueId val="{0000000A-2BC4-451A-B3F3-CB1F14A3A887}"/>
              </c:ext>
            </c:extLst>
          </c:dPt>
          <c:dPt>
            <c:idx val="23"/>
            <c:marker>
              <c:symbol val="circle"/>
              <c:size val="7"/>
            </c:marker>
            <c:bubble3D val="0"/>
            <c:extLst>
              <c:ext xmlns:c16="http://schemas.microsoft.com/office/drawing/2014/chart" uri="{C3380CC4-5D6E-409C-BE32-E72D297353CC}">
                <c16:uniqueId val="{0000000B-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C-2BC4-451A-B3F3-CB1F14A3A887}"/>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D-2BC4-451A-B3F3-CB1F14A3A887}"/>
              </c:ext>
            </c:extLst>
          </c:dPt>
          <c:dPt>
            <c:idx val="3"/>
            <c:bubble3D val="0"/>
            <c:extLst>
              <c:ext xmlns:c16="http://schemas.microsoft.com/office/drawing/2014/chart" uri="{C3380CC4-5D6E-409C-BE32-E72D297353CC}">
                <c16:uniqueId val="{0000000E-2BC4-451A-B3F3-CB1F14A3A887}"/>
              </c:ext>
            </c:extLst>
          </c:dPt>
          <c:dPt>
            <c:idx val="5"/>
            <c:bubble3D val="0"/>
            <c:extLst>
              <c:ext xmlns:c16="http://schemas.microsoft.com/office/drawing/2014/chart" uri="{C3380CC4-5D6E-409C-BE32-E72D297353CC}">
                <c16:uniqueId val="{0000000F-2BC4-451A-B3F3-CB1F14A3A887}"/>
              </c:ext>
            </c:extLst>
          </c:dPt>
          <c:dPt>
            <c:idx val="7"/>
            <c:bubble3D val="0"/>
            <c:extLst>
              <c:ext xmlns:c16="http://schemas.microsoft.com/office/drawing/2014/chart" uri="{C3380CC4-5D6E-409C-BE32-E72D297353CC}">
                <c16:uniqueId val="{00000010-2BC4-451A-B3F3-CB1F14A3A887}"/>
              </c:ext>
            </c:extLst>
          </c:dPt>
          <c:dPt>
            <c:idx val="9"/>
            <c:bubble3D val="0"/>
            <c:extLst>
              <c:ext xmlns:c16="http://schemas.microsoft.com/office/drawing/2014/chart" uri="{C3380CC4-5D6E-409C-BE32-E72D297353CC}">
                <c16:uniqueId val="{00000011-2BC4-451A-B3F3-CB1F14A3A887}"/>
              </c:ext>
            </c:extLst>
          </c:dPt>
          <c:dPt>
            <c:idx val="11"/>
            <c:bubble3D val="0"/>
            <c:extLst>
              <c:ext xmlns:c16="http://schemas.microsoft.com/office/drawing/2014/chart" uri="{C3380CC4-5D6E-409C-BE32-E72D297353CC}">
                <c16:uniqueId val="{00000012-2BC4-451A-B3F3-CB1F14A3A887}"/>
              </c:ext>
            </c:extLst>
          </c:dPt>
          <c:dPt>
            <c:idx val="13"/>
            <c:bubble3D val="0"/>
            <c:extLst>
              <c:ext xmlns:c16="http://schemas.microsoft.com/office/drawing/2014/chart" uri="{C3380CC4-5D6E-409C-BE32-E72D297353CC}">
                <c16:uniqueId val="{00000013-2BC4-451A-B3F3-CB1F14A3A887}"/>
              </c:ext>
            </c:extLst>
          </c:dPt>
          <c:dPt>
            <c:idx val="15"/>
            <c:bubble3D val="0"/>
            <c:extLst>
              <c:ext xmlns:c16="http://schemas.microsoft.com/office/drawing/2014/chart" uri="{C3380CC4-5D6E-409C-BE32-E72D297353CC}">
                <c16:uniqueId val="{00000014-2BC4-451A-B3F3-CB1F14A3A887}"/>
              </c:ext>
            </c:extLst>
          </c:dPt>
          <c:dPt>
            <c:idx val="17"/>
            <c:bubble3D val="0"/>
            <c:extLst>
              <c:ext xmlns:c16="http://schemas.microsoft.com/office/drawing/2014/chart" uri="{C3380CC4-5D6E-409C-BE32-E72D297353CC}">
                <c16:uniqueId val="{00000015-2BC4-451A-B3F3-CB1F14A3A887}"/>
              </c:ext>
            </c:extLst>
          </c:dPt>
          <c:dPt>
            <c:idx val="19"/>
            <c:bubble3D val="0"/>
            <c:extLst>
              <c:ext xmlns:c16="http://schemas.microsoft.com/office/drawing/2014/chart" uri="{C3380CC4-5D6E-409C-BE32-E72D297353CC}">
                <c16:uniqueId val="{00000016-2BC4-451A-B3F3-CB1F14A3A887}"/>
              </c:ext>
            </c:extLst>
          </c:dPt>
          <c:dPt>
            <c:idx val="21"/>
            <c:bubble3D val="0"/>
            <c:extLst>
              <c:ext xmlns:c16="http://schemas.microsoft.com/office/drawing/2014/chart" uri="{C3380CC4-5D6E-409C-BE32-E72D297353CC}">
                <c16:uniqueId val="{00000017-2BC4-451A-B3F3-CB1F14A3A887}"/>
              </c:ext>
            </c:extLst>
          </c:dPt>
          <c:dPt>
            <c:idx val="23"/>
            <c:bubble3D val="0"/>
            <c:extLst>
              <c:ext xmlns:c16="http://schemas.microsoft.com/office/drawing/2014/chart" uri="{C3380CC4-5D6E-409C-BE32-E72D297353CC}">
                <c16:uniqueId val="{00000018-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extLst>
            <c:ext xmlns:c16="http://schemas.microsoft.com/office/drawing/2014/chart" uri="{C3380CC4-5D6E-409C-BE32-E72D297353CC}">
              <c16:uniqueId val="{00000019-2BC4-451A-B3F3-CB1F14A3A887}"/>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A-2BC4-451A-B3F3-CB1F14A3A887}"/>
              </c:ext>
            </c:extLst>
          </c:dPt>
          <c:dPt>
            <c:idx val="3"/>
            <c:bubble3D val="0"/>
            <c:extLst>
              <c:ext xmlns:c16="http://schemas.microsoft.com/office/drawing/2014/chart" uri="{C3380CC4-5D6E-409C-BE32-E72D297353CC}">
                <c16:uniqueId val="{0000001B-2BC4-451A-B3F3-CB1F14A3A887}"/>
              </c:ext>
            </c:extLst>
          </c:dPt>
          <c:dPt>
            <c:idx val="5"/>
            <c:bubble3D val="0"/>
            <c:extLst>
              <c:ext xmlns:c16="http://schemas.microsoft.com/office/drawing/2014/chart" uri="{C3380CC4-5D6E-409C-BE32-E72D297353CC}">
                <c16:uniqueId val="{0000001C-2BC4-451A-B3F3-CB1F14A3A887}"/>
              </c:ext>
            </c:extLst>
          </c:dPt>
          <c:dPt>
            <c:idx val="7"/>
            <c:bubble3D val="0"/>
            <c:extLst>
              <c:ext xmlns:c16="http://schemas.microsoft.com/office/drawing/2014/chart" uri="{C3380CC4-5D6E-409C-BE32-E72D297353CC}">
                <c16:uniqueId val="{0000001D-2BC4-451A-B3F3-CB1F14A3A887}"/>
              </c:ext>
            </c:extLst>
          </c:dPt>
          <c:dPt>
            <c:idx val="9"/>
            <c:bubble3D val="0"/>
            <c:extLst>
              <c:ext xmlns:c16="http://schemas.microsoft.com/office/drawing/2014/chart" uri="{C3380CC4-5D6E-409C-BE32-E72D297353CC}">
                <c16:uniqueId val="{0000001E-2BC4-451A-B3F3-CB1F14A3A887}"/>
              </c:ext>
            </c:extLst>
          </c:dPt>
          <c:dPt>
            <c:idx val="11"/>
            <c:bubble3D val="0"/>
            <c:extLst>
              <c:ext xmlns:c16="http://schemas.microsoft.com/office/drawing/2014/chart" uri="{C3380CC4-5D6E-409C-BE32-E72D297353CC}">
                <c16:uniqueId val="{0000001F-2BC4-451A-B3F3-CB1F14A3A887}"/>
              </c:ext>
            </c:extLst>
          </c:dPt>
          <c:dPt>
            <c:idx val="13"/>
            <c:bubble3D val="0"/>
            <c:extLst>
              <c:ext xmlns:c16="http://schemas.microsoft.com/office/drawing/2014/chart" uri="{C3380CC4-5D6E-409C-BE32-E72D297353CC}">
                <c16:uniqueId val="{00000020-2BC4-451A-B3F3-CB1F14A3A887}"/>
              </c:ext>
            </c:extLst>
          </c:dPt>
          <c:dPt>
            <c:idx val="15"/>
            <c:bubble3D val="0"/>
            <c:extLst>
              <c:ext xmlns:c16="http://schemas.microsoft.com/office/drawing/2014/chart" uri="{C3380CC4-5D6E-409C-BE32-E72D297353CC}">
                <c16:uniqueId val="{00000021-2BC4-451A-B3F3-CB1F14A3A887}"/>
              </c:ext>
            </c:extLst>
          </c:dPt>
          <c:dPt>
            <c:idx val="17"/>
            <c:bubble3D val="0"/>
            <c:extLst>
              <c:ext xmlns:c16="http://schemas.microsoft.com/office/drawing/2014/chart" uri="{C3380CC4-5D6E-409C-BE32-E72D297353CC}">
                <c16:uniqueId val="{00000022-2BC4-451A-B3F3-CB1F14A3A887}"/>
              </c:ext>
            </c:extLst>
          </c:dPt>
          <c:dPt>
            <c:idx val="19"/>
            <c:bubble3D val="0"/>
            <c:extLst>
              <c:ext xmlns:c16="http://schemas.microsoft.com/office/drawing/2014/chart" uri="{C3380CC4-5D6E-409C-BE32-E72D297353CC}">
                <c16:uniqueId val="{00000023-2BC4-451A-B3F3-CB1F14A3A887}"/>
              </c:ext>
            </c:extLst>
          </c:dPt>
          <c:dPt>
            <c:idx val="21"/>
            <c:bubble3D val="0"/>
            <c:extLst>
              <c:ext xmlns:c16="http://schemas.microsoft.com/office/drawing/2014/chart" uri="{C3380CC4-5D6E-409C-BE32-E72D297353CC}">
                <c16:uniqueId val="{00000024-2BC4-451A-B3F3-CB1F14A3A887}"/>
              </c:ext>
            </c:extLst>
          </c:dPt>
          <c:dPt>
            <c:idx val="23"/>
            <c:bubble3D val="0"/>
            <c:extLst>
              <c:ext xmlns:c16="http://schemas.microsoft.com/office/drawing/2014/chart" uri="{C3380CC4-5D6E-409C-BE32-E72D297353CC}">
                <c16:uniqueId val="{00000025-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pt idx="13">
                  <c:v>-3.69</c:v>
                </c:pt>
                <c:pt idx="14">
                  <c:v>-3.6279513567928663</c:v>
                </c:pt>
                <c:pt idx="15">
                  <c:v>-2.974676548603238</c:v>
                </c:pt>
                <c:pt idx="16">
                  <c:v>-2.6321634272638681</c:v>
                </c:pt>
                <c:pt idx="17">
                  <c:v>-3.2099605896316383</c:v>
                </c:pt>
                <c:pt idx="18">
                  <c:v>-2.6113350809919318</c:v>
                </c:pt>
                <c:pt idx="19">
                  <c:v>-3.1915918268204981</c:v>
                </c:pt>
                <c:pt idx="20">
                  <c:v>-2.4311123187291477</c:v>
                </c:pt>
                <c:pt idx="21">
                  <c:v>-2.5887694772167165</c:v>
                </c:pt>
                <c:pt idx="22">
                  <c:v>-2.8471257612002856</c:v>
                </c:pt>
                <c:pt idx="23">
                  <c:v>-3.1732000971717254</c:v>
                </c:pt>
                <c:pt idx="24">
                  <c:v>-3.1348355013767524</c:v>
                </c:pt>
              </c:numCache>
            </c:numRef>
          </c:val>
          <c:smooth val="0"/>
          <c:extLst>
            <c:ext xmlns:c16="http://schemas.microsoft.com/office/drawing/2014/chart" uri="{C3380CC4-5D6E-409C-BE32-E72D297353CC}">
              <c16:uniqueId val="{00000026-2BC4-451A-B3F3-CB1F14A3A887}"/>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7-2BC4-451A-B3F3-CB1F14A3A887}"/>
              </c:ext>
            </c:extLst>
          </c:dPt>
          <c:dPt>
            <c:idx val="3"/>
            <c:bubble3D val="0"/>
            <c:extLst>
              <c:ext xmlns:c16="http://schemas.microsoft.com/office/drawing/2014/chart" uri="{C3380CC4-5D6E-409C-BE32-E72D297353CC}">
                <c16:uniqueId val="{00000028-2BC4-451A-B3F3-CB1F14A3A887}"/>
              </c:ext>
            </c:extLst>
          </c:dPt>
          <c:dPt>
            <c:idx val="5"/>
            <c:bubble3D val="0"/>
            <c:extLst>
              <c:ext xmlns:c16="http://schemas.microsoft.com/office/drawing/2014/chart" uri="{C3380CC4-5D6E-409C-BE32-E72D297353CC}">
                <c16:uniqueId val="{00000029-2BC4-451A-B3F3-CB1F14A3A887}"/>
              </c:ext>
            </c:extLst>
          </c:dPt>
          <c:dPt>
            <c:idx val="7"/>
            <c:bubble3D val="0"/>
            <c:extLst>
              <c:ext xmlns:c16="http://schemas.microsoft.com/office/drawing/2014/chart" uri="{C3380CC4-5D6E-409C-BE32-E72D297353CC}">
                <c16:uniqueId val="{0000002A-2BC4-451A-B3F3-CB1F14A3A887}"/>
              </c:ext>
            </c:extLst>
          </c:dPt>
          <c:dPt>
            <c:idx val="9"/>
            <c:bubble3D val="0"/>
            <c:extLst>
              <c:ext xmlns:c16="http://schemas.microsoft.com/office/drawing/2014/chart" uri="{C3380CC4-5D6E-409C-BE32-E72D297353CC}">
                <c16:uniqueId val="{0000002B-2BC4-451A-B3F3-CB1F14A3A887}"/>
              </c:ext>
            </c:extLst>
          </c:dPt>
          <c:dPt>
            <c:idx val="11"/>
            <c:bubble3D val="0"/>
            <c:extLst>
              <c:ext xmlns:c16="http://schemas.microsoft.com/office/drawing/2014/chart" uri="{C3380CC4-5D6E-409C-BE32-E72D297353CC}">
                <c16:uniqueId val="{0000002C-2BC4-451A-B3F3-CB1F14A3A887}"/>
              </c:ext>
            </c:extLst>
          </c:dPt>
          <c:dPt>
            <c:idx val="13"/>
            <c:bubble3D val="0"/>
            <c:extLst>
              <c:ext xmlns:c16="http://schemas.microsoft.com/office/drawing/2014/chart" uri="{C3380CC4-5D6E-409C-BE32-E72D297353CC}">
                <c16:uniqueId val="{0000002D-2BC4-451A-B3F3-CB1F14A3A887}"/>
              </c:ext>
            </c:extLst>
          </c:dPt>
          <c:dPt>
            <c:idx val="15"/>
            <c:bubble3D val="0"/>
            <c:extLst>
              <c:ext xmlns:c16="http://schemas.microsoft.com/office/drawing/2014/chart" uri="{C3380CC4-5D6E-409C-BE32-E72D297353CC}">
                <c16:uniqueId val="{0000002E-2BC4-451A-B3F3-CB1F14A3A887}"/>
              </c:ext>
            </c:extLst>
          </c:dPt>
          <c:dPt>
            <c:idx val="17"/>
            <c:bubble3D val="0"/>
            <c:extLst>
              <c:ext xmlns:c16="http://schemas.microsoft.com/office/drawing/2014/chart" uri="{C3380CC4-5D6E-409C-BE32-E72D297353CC}">
                <c16:uniqueId val="{0000002F-2BC4-451A-B3F3-CB1F14A3A887}"/>
              </c:ext>
            </c:extLst>
          </c:dPt>
          <c:dPt>
            <c:idx val="19"/>
            <c:bubble3D val="0"/>
            <c:extLst>
              <c:ext xmlns:c16="http://schemas.microsoft.com/office/drawing/2014/chart" uri="{C3380CC4-5D6E-409C-BE32-E72D297353CC}">
                <c16:uniqueId val="{00000030-2BC4-451A-B3F3-CB1F14A3A887}"/>
              </c:ext>
            </c:extLst>
          </c:dPt>
          <c:dPt>
            <c:idx val="21"/>
            <c:bubble3D val="0"/>
            <c:extLst>
              <c:ext xmlns:c16="http://schemas.microsoft.com/office/drawing/2014/chart" uri="{C3380CC4-5D6E-409C-BE32-E72D297353CC}">
                <c16:uniqueId val="{00000031-2BC4-451A-B3F3-CB1F14A3A887}"/>
              </c:ext>
            </c:extLst>
          </c:dPt>
          <c:dPt>
            <c:idx val="23"/>
            <c:bubble3D val="0"/>
            <c:extLst>
              <c:ext xmlns:c16="http://schemas.microsoft.com/office/drawing/2014/chart" uri="{C3380CC4-5D6E-409C-BE32-E72D297353CC}">
                <c16:uniqueId val="{00000032-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-3.68</c:v>
                </c:pt>
                <c:pt idx="2">
                  <c:v>-5.89</c:v>
                </c:pt>
                <c:pt idx="3">
                  <c:v>-5.34</c:v>
                </c:pt>
                <c:pt idx="4">
                  <c:v>-5.19</c:v>
                </c:pt>
                <c:pt idx="5">
                  <c:v>-5.49</c:v>
                </c:pt>
                <c:pt idx="6">
                  <c:v>-4.5599999999999996</c:v>
                </c:pt>
                <c:pt idx="7">
                  <c:v>-3.82</c:v>
                </c:pt>
                <c:pt idx="8">
                  <c:v>-3.67</c:v>
                </c:pt>
                <c:pt idx="9">
                  <c:v>-2.98</c:v>
                </c:pt>
                <c:pt idx="10">
                  <c:v>-2.86</c:v>
                </c:pt>
                <c:pt idx="11">
                  <c:v>-1.94</c:v>
                </c:pt>
                <c:pt idx="12">
                  <c:v>-1.21</c:v>
                </c:pt>
                <c:pt idx="13">
                  <c:v>-0.99</c:v>
                </c:pt>
                <c:pt idx="14">
                  <c:v>-0.73</c:v>
                </c:pt>
                <c:pt idx="15">
                  <c:v>-0.88</c:v>
                </c:pt>
                <c:pt idx="16">
                  <c:v>-0.71</c:v>
                </c:pt>
                <c:pt idx="17">
                  <c:v>-1.37</c:v>
                </c:pt>
                <c:pt idx="18">
                  <c:v>-1.35</c:v>
                </c:pt>
                <c:pt idx="19">
                  <c:v>-1.31</c:v>
                </c:pt>
                <c:pt idx="20">
                  <c:v>-1.07</c:v>
                </c:pt>
                <c:pt idx="21">
                  <c:v>-0.89</c:v>
                </c:pt>
                <c:pt idx="22">
                  <c:v>-0.94</c:v>
                </c:pt>
                <c:pt idx="23">
                  <c:v>-0.89</c:v>
                </c:pt>
                <c:pt idx="24">
                  <c:v>-1.53</c:v>
                </c:pt>
              </c:numCache>
            </c:numRef>
          </c:val>
          <c:smooth val="0"/>
          <c:extLst>
            <c:ext xmlns:c16="http://schemas.microsoft.com/office/drawing/2014/chart" uri="{C3380CC4-5D6E-409C-BE32-E72D297353CC}">
              <c16:uniqueId val="{00000033-2BC4-451A-B3F3-CB1F14A3A887}"/>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4-2BC4-451A-B3F3-CB1F14A3A887}"/>
              </c:ext>
            </c:extLst>
          </c:dPt>
          <c:dPt>
            <c:idx val="2"/>
            <c:marker>
              <c:symbol val="circle"/>
              <c:size val="7"/>
            </c:marker>
            <c:bubble3D val="0"/>
            <c:extLst>
              <c:ext xmlns:c16="http://schemas.microsoft.com/office/drawing/2014/chart" uri="{C3380CC4-5D6E-409C-BE32-E72D297353CC}">
                <c16:uniqueId val="{0000003B-8376-4438-BF0B-DCBF77C5534D}"/>
              </c:ext>
            </c:extLst>
          </c:dPt>
          <c:dPt>
            <c:idx val="3"/>
            <c:marker>
              <c:symbol val="circle"/>
              <c:size val="5"/>
            </c:marker>
            <c:bubble3D val="0"/>
            <c:extLst>
              <c:ext xmlns:c16="http://schemas.microsoft.com/office/drawing/2014/chart" uri="{C3380CC4-5D6E-409C-BE32-E72D297353CC}">
                <c16:uniqueId val="{00000035-2BC4-451A-B3F3-CB1F14A3A887}"/>
              </c:ext>
            </c:extLst>
          </c:dPt>
          <c:dPt>
            <c:idx val="4"/>
            <c:marker>
              <c:symbol val="circle"/>
              <c:size val="7"/>
            </c:marker>
            <c:bubble3D val="0"/>
            <c:extLst>
              <c:ext xmlns:c16="http://schemas.microsoft.com/office/drawing/2014/chart" uri="{C3380CC4-5D6E-409C-BE32-E72D297353CC}">
                <c16:uniqueId val="{0000003C-B9CC-471B-9555-9965A04CCD06}"/>
              </c:ext>
            </c:extLst>
          </c:dPt>
          <c:dPt>
            <c:idx val="5"/>
            <c:marker>
              <c:symbol val="circle"/>
              <c:size val="5"/>
            </c:marker>
            <c:bubble3D val="0"/>
            <c:extLst>
              <c:ext xmlns:c16="http://schemas.microsoft.com/office/drawing/2014/chart" uri="{C3380CC4-5D6E-409C-BE32-E72D297353CC}">
                <c16:uniqueId val="{00000036-2BC4-451A-B3F3-CB1F14A3A887}"/>
              </c:ext>
            </c:extLst>
          </c:dPt>
          <c:dPt>
            <c:idx val="6"/>
            <c:marker>
              <c:symbol val="circle"/>
              <c:size val="7"/>
            </c:marker>
            <c:bubble3D val="0"/>
            <c:extLst>
              <c:ext xmlns:c16="http://schemas.microsoft.com/office/drawing/2014/chart" uri="{C3380CC4-5D6E-409C-BE32-E72D297353CC}">
                <c16:uniqueId val="{0000003D-FD8C-4A51-B37D-2CB14C20760B}"/>
              </c:ext>
            </c:extLst>
          </c:dPt>
          <c:dPt>
            <c:idx val="7"/>
            <c:marker>
              <c:symbol val="circle"/>
              <c:size val="5"/>
            </c:marker>
            <c:bubble3D val="0"/>
            <c:extLst>
              <c:ext xmlns:c16="http://schemas.microsoft.com/office/drawing/2014/chart" uri="{C3380CC4-5D6E-409C-BE32-E72D297353CC}">
                <c16:uniqueId val="{00000037-2BC4-451A-B3F3-CB1F14A3A887}"/>
              </c:ext>
            </c:extLst>
          </c:dPt>
          <c:dPt>
            <c:idx val="8"/>
            <c:marker>
              <c:symbol val="circle"/>
              <c:size val="7"/>
            </c:marker>
            <c:bubble3D val="0"/>
            <c:extLst>
              <c:ext xmlns:c16="http://schemas.microsoft.com/office/drawing/2014/chart" uri="{C3380CC4-5D6E-409C-BE32-E72D297353CC}">
                <c16:uniqueId val="{0000003E-9E75-4ED9-9CEC-3ABDFDFE7F34}"/>
              </c:ext>
            </c:extLst>
          </c:dPt>
          <c:dPt>
            <c:idx val="9"/>
            <c:marker>
              <c:symbol val="circle"/>
              <c:size val="5"/>
            </c:marker>
            <c:bubble3D val="0"/>
            <c:extLst>
              <c:ext xmlns:c16="http://schemas.microsoft.com/office/drawing/2014/chart" uri="{C3380CC4-5D6E-409C-BE32-E72D297353CC}">
                <c16:uniqueId val="{00000038-2BC4-451A-B3F3-CB1F14A3A887}"/>
              </c:ext>
            </c:extLst>
          </c:dPt>
          <c:dPt>
            <c:idx val="11"/>
            <c:marker>
              <c:symbol val="circle"/>
              <c:size val="7"/>
            </c:marker>
            <c:bubble3D val="0"/>
            <c:extLst>
              <c:ext xmlns:c16="http://schemas.microsoft.com/office/drawing/2014/chart" uri="{C3380CC4-5D6E-409C-BE32-E72D297353CC}">
                <c16:uniqueId val="{00000039-2BC4-451A-B3F3-CB1F14A3A887}"/>
              </c:ext>
            </c:extLst>
          </c:dPt>
          <c:dPt>
            <c:idx val="13"/>
            <c:marker>
              <c:symbol val="circle"/>
              <c:size val="7"/>
            </c:marker>
            <c:bubble3D val="0"/>
            <c:extLst>
              <c:ext xmlns:c16="http://schemas.microsoft.com/office/drawing/2014/chart" uri="{C3380CC4-5D6E-409C-BE32-E72D297353CC}">
                <c16:uniqueId val="{0000003A-2BC4-451A-B3F3-CB1F14A3A887}"/>
              </c:ext>
            </c:extLst>
          </c:dPt>
          <c:dPt>
            <c:idx val="15"/>
            <c:marker>
              <c:symbol val="circle"/>
              <c:size val="7"/>
            </c:marker>
            <c:bubble3D val="0"/>
            <c:extLst>
              <c:ext xmlns:c16="http://schemas.microsoft.com/office/drawing/2014/chart" uri="{C3380CC4-5D6E-409C-BE32-E72D297353CC}">
                <c16:uniqueId val="{0000003E-2BC4-451A-B3F3-CB1F14A3A887}"/>
              </c:ext>
            </c:extLst>
          </c:dPt>
          <c:dPt>
            <c:idx val="17"/>
            <c:marker>
              <c:symbol val="circle"/>
              <c:size val="7"/>
            </c:marker>
            <c:bubble3D val="0"/>
            <c:extLst>
              <c:ext xmlns:c16="http://schemas.microsoft.com/office/drawing/2014/chart" uri="{C3380CC4-5D6E-409C-BE32-E72D297353CC}">
                <c16:uniqueId val="{00000037-C09A-41C7-9FF1-0CBF308466EF}"/>
              </c:ext>
            </c:extLst>
          </c:dPt>
          <c:dPt>
            <c:idx val="19"/>
            <c:marker>
              <c:symbol val="circle"/>
              <c:size val="7"/>
            </c:marker>
            <c:bubble3D val="0"/>
            <c:extLst>
              <c:ext xmlns:c16="http://schemas.microsoft.com/office/drawing/2014/chart" uri="{C3380CC4-5D6E-409C-BE32-E72D297353CC}">
                <c16:uniqueId val="{00000038-263B-4563-9688-04EDE6A741F6}"/>
              </c:ext>
            </c:extLst>
          </c:dPt>
          <c:dPt>
            <c:idx val="21"/>
            <c:marker>
              <c:symbol val="circle"/>
              <c:size val="7"/>
            </c:marker>
            <c:bubble3D val="0"/>
            <c:extLst>
              <c:ext xmlns:c16="http://schemas.microsoft.com/office/drawing/2014/chart" uri="{C3380CC4-5D6E-409C-BE32-E72D297353CC}">
                <c16:uniqueId val="{00000039-D94F-4F8A-BF41-4E2B99F9D7F2}"/>
              </c:ext>
            </c:extLst>
          </c:dPt>
          <c:dPt>
            <c:idx val="23"/>
            <c:marker>
              <c:symbol val="circle"/>
              <c:size val="7"/>
            </c:marker>
            <c:bubble3D val="0"/>
            <c:extLst>
              <c:ext xmlns:c16="http://schemas.microsoft.com/office/drawing/2014/chart" uri="{C3380CC4-5D6E-409C-BE32-E72D297353CC}">
                <c16:uniqueId val="{0000003A-CB7A-4454-82C7-B99B370CE871}"/>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-0.36</c:v>
                </c:pt>
                <c:pt idx="2">
                  <c:v>-0.44</c:v>
                </c:pt>
                <c:pt idx="3">
                  <c:v>0.61</c:v>
                </c:pt>
                <c:pt idx="4">
                  <c:v>-0.76</c:v>
                </c:pt>
                <c:pt idx="5">
                  <c:v>-0.54</c:v>
                </c:pt>
                <c:pt idx="6">
                  <c:v>-0.37</c:v>
                </c:pt>
                <c:pt idx="7">
                  <c:v>0.18</c:v>
                </c:pt>
                <c:pt idx="8">
                  <c:v>0.38</c:v>
                </c:pt>
                <c:pt idx="9">
                  <c:v>0.72</c:v>
                </c:pt>
                <c:pt idx="10">
                  <c:v>0.75</c:v>
                </c:pt>
              </c:numCache>
            </c:numRef>
          </c:val>
          <c:smooth val="0"/>
          <c:extLst>
            <c:ext xmlns:c16="http://schemas.microsoft.com/office/drawing/2014/chart" uri="{C3380CC4-5D6E-409C-BE32-E72D297353CC}">
              <c16:uniqueId val="{0000003D-2BC4-451A-B3F3-CB1F14A3A887}"/>
            </c:ext>
          </c:extLst>
        </c:ser>
        <c:dLbls>
          <c:showLegendKey val="0"/>
          <c:showVal val="0"/>
          <c:showCatName val="0"/>
          <c:showSerName val="0"/>
          <c:showPercent val="0"/>
          <c:showBubbleSize val="0"/>
        </c:dLbls>
        <c:marker val="1"/>
        <c:smooth val="0"/>
        <c:axId val="481777040"/>
        <c:axId val="481771160"/>
      </c:lineChart>
      <c:catAx>
        <c:axId val="4817770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481771160"/>
        <c:crosses val="autoZero"/>
        <c:auto val="1"/>
        <c:lblAlgn val="ctr"/>
        <c:lblOffset val="100"/>
        <c:tickLblSkip val="1"/>
        <c:tickMarkSkip val="1"/>
        <c:noMultiLvlLbl val="0"/>
      </c:catAx>
      <c:valAx>
        <c:axId val="481771160"/>
        <c:scaling>
          <c:orientation val="minMax"/>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77040"/>
        <c:crosses val="autoZero"/>
        <c:crossBetween val="between"/>
        <c:majorUnit val="3"/>
      </c:valAx>
      <c:spPr>
        <a:noFill/>
        <a:ln w="25409">
          <a:noFill/>
        </a:ln>
      </c:spPr>
    </c:plotArea>
    <c:legend>
      <c:legendPos val="t"/>
      <c:layout>
        <c:manualLayout>
          <c:xMode val="edge"/>
          <c:yMode val="edge"/>
          <c:x val="0.33918745416232443"/>
          <c:y val="1.3629227072581537E-2"/>
          <c:w val="0.35626786623179124"/>
          <c:h val="6.744464154953937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346600</c:v>
                </c:pt>
                <c:pt idx="1">
                  <c:v>346600</c:v>
                </c:pt>
                <c:pt idx="2">
                  <c:v>346010</c:v>
                </c:pt>
                <c:pt idx="3">
                  <c:v>345310</c:v>
                </c:pt>
                <c:pt idx="4">
                  <c:v>345250</c:v>
                </c:pt>
                <c:pt idx="5">
                  <c:v>343150</c:v>
                </c:pt>
                <c:pt idx="6">
                  <c:v>342800</c:v>
                </c:pt>
                <c:pt idx="7">
                  <c:v>340400</c:v>
                </c:pt>
                <c:pt idx="8">
                  <c:v>340200</c:v>
                </c:pt>
                <c:pt idx="9">
                  <c:v>340200</c:v>
                </c:pt>
                <c:pt idx="10">
                  <c:v>340400</c:v>
                </c:pt>
                <c:pt idx="11">
                  <c:v>340700</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340800</c:v>
                </c:pt>
                <c:pt idx="1">
                  <c:v>342000</c:v>
                </c:pt>
                <c:pt idx="2">
                  <c:v>341300</c:v>
                </c:pt>
                <c:pt idx="3">
                  <c:v>341600</c:v>
                </c:pt>
                <c:pt idx="4">
                  <c:v>341500</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585601592"/>
        <c:axId val="585601984"/>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4.3999999999999997E-2</c:v>
                </c:pt>
                <c:pt idx="1">
                  <c:v>4.2000000000000003E-2</c:v>
                </c:pt>
                <c:pt idx="2">
                  <c:v>4.1000000000000002E-2</c:v>
                </c:pt>
                <c:pt idx="3">
                  <c:v>4.2000000000000003E-2</c:v>
                </c:pt>
                <c:pt idx="4">
                  <c:v>4.1000000000000002E-2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585602768"/>
        <c:axId val="585602376"/>
      </c:lineChart>
      <c:catAx>
        <c:axId val="58560159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1984"/>
        <c:crosses val="autoZero"/>
        <c:auto val="1"/>
        <c:lblAlgn val="ctr"/>
        <c:lblOffset val="100"/>
        <c:noMultiLvlLbl val="0"/>
      </c:catAx>
      <c:valAx>
        <c:axId val="585601984"/>
        <c:scaling>
          <c:orientation val="minMax"/>
          <c:max val="360000"/>
          <c:min val="320000"/>
        </c:scaling>
        <c:delete val="0"/>
        <c:axPos val="l"/>
        <c:numFmt formatCode="0_);[Red]\(0\)" sourceLinked="0"/>
        <c:majorTickMark val="out"/>
        <c:minorTickMark val="none"/>
        <c:tickLblPos val="nextTo"/>
        <c:txPr>
          <a:bodyPr/>
          <a:lstStyle/>
          <a:p>
            <a:pPr>
              <a:defRPr sz="800">
                <a:latin typeface="+mn-lt"/>
              </a:defRPr>
            </a:pPr>
            <a:endParaRPr lang="zh-CN"/>
          </a:p>
        </c:txPr>
        <c:crossAx val="585601592"/>
        <c:crosses val="autoZero"/>
        <c:crossBetween val="between"/>
        <c:majorUnit val="10000"/>
      </c:valAx>
      <c:valAx>
        <c:axId val="585602376"/>
        <c:scaling>
          <c:orientation val="minMax"/>
          <c:max val="0.150000000000000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585602768"/>
        <c:crosses val="max"/>
        <c:crossBetween val="between"/>
        <c:majorUnit val="5.000000000000001E-2"/>
      </c:valAx>
      <c:catAx>
        <c:axId val="585602768"/>
        <c:scaling>
          <c:orientation val="minMax"/>
        </c:scaling>
        <c:delete val="1"/>
        <c:axPos val="b"/>
        <c:numFmt formatCode="General" sourceLinked="1"/>
        <c:majorTickMark val="out"/>
        <c:minorTickMark val="none"/>
        <c:tickLblPos val="nextTo"/>
        <c:crossAx val="585602376"/>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74946</c:v>
                </c:pt>
                <c:pt idx="1">
                  <c:v>81078</c:v>
                </c:pt>
                <c:pt idx="2">
                  <c:v>77165</c:v>
                </c:pt>
                <c:pt idx="3">
                  <c:v>76781</c:v>
                </c:pt>
                <c:pt idx="4">
                  <c:v>76712</c:v>
                </c:pt>
                <c:pt idx="5">
                  <c:v>76849</c:v>
                </c:pt>
                <c:pt idx="6">
                  <c:v>76849</c:v>
                </c:pt>
                <c:pt idx="7">
                  <c:v>76478</c:v>
                </c:pt>
                <c:pt idx="8">
                  <c:v>76478</c:v>
                </c:pt>
                <c:pt idx="9">
                  <c:v>76376</c:v>
                </c:pt>
                <c:pt idx="10" formatCode="0_ ">
                  <c:v>76346</c:v>
                </c:pt>
                <c:pt idx="11" formatCode="0_ ">
                  <c:v>79999</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80111</c:v>
                </c:pt>
                <c:pt idx="1">
                  <c:v>80250</c:v>
                </c:pt>
                <c:pt idx="2">
                  <c:v>80220</c:v>
                </c:pt>
                <c:pt idx="3">
                  <c:v>80080</c:v>
                </c:pt>
                <c:pt idx="4">
                  <c:v>79870</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585599632"/>
        <c:axId val="585600024"/>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2.1999999999999999E-2</c:v>
                </c:pt>
                <c:pt idx="1">
                  <c:v>1.4E-2</c:v>
                </c:pt>
                <c:pt idx="2">
                  <c:v>1.2999999999999999E-2</c:v>
                </c:pt>
                <c:pt idx="3">
                  <c:v>1.0999999999999999E-2</c:v>
                </c:pt>
                <c:pt idx="4">
                  <c:v>8.9999999999999993E-3</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585600808"/>
        <c:axId val="585600416"/>
      </c:lineChart>
      <c:catAx>
        <c:axId val="58559963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0024"/>
        <c:crosses val="autoZero"/>
        <c:auto val="1"/>
        <c:lblAlgn val="ctr"/>
        <c:lblOffset val="100"/>
        <c:noMultiLvlLbl val="0"/>
      </c:catAx>
      <c:valAx>
        <c:axId val="585600024"/>
        <c:scaling>
          <c:orientation val="minMax"/>
          <c:max val="90000"/>
          <c:min val="60000"/>
        </c:scaling>
        <c:delete val="0"/>
        <c:axPos val="l"/>
        <c:numFmt formatCode="0_);[Red]\(0\)" sourceLinked="0"/>
        <c:majorTickMark val="out"/>
        <c:minorTickMark val="none"/>
        <c:tickLblPos val="nextTo"/>
        <c:txPr>
          <a:bodyPr/>
          <a:lstStyle/>
          <a:p>
            <a:pPr>
              <a:defRPr sz="800">
                <a:latin typeface="+mn-lt"/>
              </a:defRPr>
            </a:pPr>
            <a:endParaRPr lang="zh-CN"/>
          </a:p>
        </c:txPr>
        <c:crossAx val="585599632"/>
        <c:crosses val="autoZero"/>
        <c:crossBetween val="between"/>
        <c:majorUnit val="10000"/>
      </c:valAx>
      <c:valAx>
        <c:axId val="585600416"/>
        <c:scaling>
          <c:orientation val="minMax"/>
          <c:min val="0"/>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585600808"/>
        <c:crosses val="max"/>
        <c:crossBetween val="between"/>
        <c:majorUnit val="5.000000000000001E-2"/>
      </c:valAx>
      <c:catAx>
        <c:axId val="585600808"/>
        <c:scaling>
          <c:orientation val="minMax"/>
        </c:scaling>
        <c:delete val="1"/>
        <c:axPos val="b"/>
        <c:numFmt formatCode="General" sourceLinked="1"/>
        <c:majorTickMark val="out"/>
        <c:minorTickMark val="none"/>
        <c:tickLblPos val="nextTo"/>
        <c:crossAx val="585600416"/>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Sheet1!$A$3</c:f>
              <c:strCache>
                <c:ptCount val="1"/>
                <c:pt idx="0">
                  <c:v>18年4月市场份额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Sheet1!$B$1:$G$1</c:f>
              <c:strCache>
                <c:ptCount val="6"/>
                <c:pt idx="0">
                  <c:v>A0</c:v>
                </c:pt>
                <c:pt idx="1">
                  <c:v>A</c:v>
                </c:pt>
                <c:pt idx="2">
                  <c:v>B</c:v>
                </c:pt>
                <c:pt idx="3">
                  <c:v>C</c:v>
                </c:pt>
                <c:pt idx="4">
                  <c:v>MPV</c:v>
                </c:pt>
                <c:pt idx="5">
                  <c:v>SUV</c:v>
                </c:pt>
              </c:strCache>
            </c:strRef>
          </c:cat>
          <c:val>
            <c:numRef>
              <c:f>Sheet1!$B$3:$G$3</c:f>
              <c:numCache>
                <c:formatCode>0.00%</c:formatCode>
                <c:ptCount val="6"/>
                <c:pt idx="0">
                  <c:v>3.9199999999999999E-2</c:v>
                </c:pt>
                <c:pt idx="1">
                  <c:v>0.35260000000000002</c:v>
                </c:pt>
                <c:pt idx="2">
                  <c:v>0.1087</c:v>
                </c:pt>
                <c:pt idx="3">
                  <c:v>2.9499999999999998E-2</c:v>
                </c:pt>
                <c:pt idx="4">
                  <c:v>4.4200000000000003E-2</c:v>
                </c:pt>
                <c:pt idx="5">
                  <c:v>0.42570000000000002</c:v>
                </c:pt>
              </c:numCache>
            </c:numRef>
          </c:val>
          <c:extLst>
            <c:ext xmlns:c16="http://schemas.microsoft.com/office/drawing/2014/chart" uri="{C3380CC4-5D6E-409C-BE32-E72D297353CC}">
              <c16:uniqueId val="{00000000-5A53-4A2D-8D52-4E091FDF0FED}"/>
            </c:ext>
          </c:extLst>
        </c:ser>
        <c:ser>
          <c:idx val="1"/>
          <c:order val="1"/>
          <c:tx>
            <c:strRef>
              <c:f>Sheet1!$A$4</c:f>
              <c:strCache>
                <c:ptCount val="1"/>
                <c:pt idx="0">
                  <c:v>18年5月市场份额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Sheet1!$B$1:$G$1</c:f>
              <c:strCache>
                <c:ptCount val="6"/>
                <c:pt idx="0">
                  <c:v>A0</c:v>
                </c:pt>
                <c:pt idx="1">
                  <c:v>A</c:v>
                </c:pt>
                <c:pt idx="2">
                  <c:v>B</c:v>
                </c:pt>
                <c:pt idx="3">
                  <c:v>C</c:v>
                </c:pt>
                <c:pt idx="4">
                  <c:v>MPV</c:v>
                </c:pt>
                <c:pt idx="5">
                  <c:v>SUV</c:v>
                </c:pt>
              </c:strCache>
            </c:strRef>
          </c:cat>
          <c:val>
            <c:numRef>
              <c:f>Sheet1!$B$4:$G$4</c:f>
              <c:numCache>
                <c:formatCode>0.00%</c:formatCode>
                <c:ptCount val="6"/>
                <c:pt idx="0">
                  <c:v>4.1400108148579508E-2</c:v>
                </c:pt>
                <c:pt idx="1">
                  <c:v>0.36776063114401786</c:v>
                </c:pt>
                <c:pt idx="2">
                  <c:v>0.10723208962466897</c:v>
                </c:pt>
                <c:pt idx="3">
                  <c:v>3.069339877708914E-2</c:v>
                </c:pt>
                <c:pt idx="4">
                  <c:v>4.4336064778226089E-2</c:v>
                </c:pt>
                <c:pt idx="5">
                  <c:v>0.40857770752741845</c:v>
                </c:pt>
              </c:numCache>
            </c:numRef>
          </c:val>
          <c:extLst>
            <c:ext xmlns:c16="http://schemas.microsoft.com/office/drawing/2014/chart" uri="{C3380CC4-5D6E-409C-BE32-E72D297353CC}">
              <c16:uniqueId val="{00000001-5A53-4A2D-8D52-4E091FDF0FED}"/>
            </c:ext>
          </c:extLst>
        </c:ser>
        <c:dLbls>
          <c:showLegendKey val="0"/>
          <c:showVal val="0"/>
          <c:showCatName val="0"/>
          <c:showSerName val="0"/>
          <c:showPercent val="0"/>
          <c:showBubbleSize val="0"/>
        </c:dLbls>
        <c:gapWidth val="100"/>
        <c:axId val="481745680"/>
        <c:axId val="481750776"/>
      </c:barChart>
      <c:lineChart>
        <c:grouping val="standard"/>
        <c:varyColors val="0"/>
        <c:ser>
          <c:idx val="2"/>
          <c:order val="2"/>
          <c:tx>
            <c:strRef>
              <c:f>Sheet1!$A$5</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dLbl>
              <c:idx val="1"/>
              <c:spPr>
                <a:noFill/>
                <a:ln>
                  <a:noFill/>
                </a:ln>
                <a:effectLst/>
              </c:spPr>
              <c:txPr>
                <a:bodyPr wrap="square" lIns="38100" tIns="19050" rIns="38100" bIns="19050" anchor="ctr">
                  <a:spAutoFit/>
                </a:bodyPr>
                <a:lstStyle/>
                <a:p>
                  <a:pPr>
                    <a:defRPr sz="900">
                      <a:solidFill>
                        <a:schemeClr val="bg1"/>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0-8A44-474F-AA5B-4905D6AD9F98}"/>
                </c:ext>
              </c:extLst>
            </c:dLbl>
            <c:dLbl>
              <c:idx val="2"/>
              <c:layout>
                <c:manualLayout>
                  <c:x val="-5.4786796742868023E-2"/>
                  <c:y val="-0.1542726440683330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5CF-4E7E-869C-1091B276C114}"/>
                </c:ext>
              </c:extLst>
            </c:dLbl>
            <c:dLbl>
              <c:idx val="5"/>
              <c:spPr>
                <a:noFill/>
                <a:ln>
                  <a:noFill/>
                </a:ln>
                <a:effectLst/>
              </c:spPr>
              <c:txPr>
                <a:bodyPr wrap="square" lIns="38100" tIns="19050" rIns="38100" bIns="19050" anchor="ctr">
                  <a:spAutoFit/>
                </a:bodyPr>
                <a:lstStyle/>
                <a:p>
                  <a:pPr>
                    <a:defRPr sz="900">
                      <a:solidFill>
                        <a:schemeClr val="bg1"/>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1-8A44-474F-AA5B-4905D6AD9F98}"/>
                </c:ext>
              </c:extLst>
            </c:dLbl>
            <c:spPr>
              <a:noFill/>
              <a:ln>
                <a:noFill/>
              </a:ln>
              <a:effectLst/>
            </c:spPr>
            <c:txPr>
              <a:bodyPr wrap="square" lIns="38100" tIns="19050" rIns="38100" bIns="19050" anchor="ctr">
                <a:spAutoFit/>
              </a:bodyPr>
              <a:lstStyle/>
              <a:p>
                <a:pPr>
                  <a:defRPr sz="900">
                    <a:solidFill>
                      <a:schemeClr val="tx2"/>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A0</c:v>
                </c:pt>
                <c:pt idx="1">
                  <c:v>A</c:v>
                </c:pt>
                <c:pt idx="2">
                  <c:v>B</c:v>
                </c:pt>
                <c:pt idx="3">
                  <c:v>C</c:v>
                </c:pt>
                <c:pt idx="4">
                  <c:v>MPV</c:v>
                </c:pt>
                <c:pt idx="5">
                  <c:v>SUV</c:v>
                </c:pt>
              </c:strCache>
            </c:strRef>
          </c:cat>
          <c:val>
            <c:numRef>
              <c:f>Sheet1!$B$5:$G$5</c:f>
              <c:numCache>
                <c:formatCode>0.00%</c:formatCode>
                <c:ptCount val="6"/>
                <c:pt idx="0">
                  <c:v>2.200108148579509E-3</c:v>
                </c:pt>
                <c:pt idx="1">
                  <c:v>1.5160631144017833E-2</c:v>
                </c:pt>
                <c:pt idx="2">
                  <c:v>-1.467910375331033E-3</c:v>
                </c:pt>
                <c:pt idx="3">
                  <c:v>1.1933987770891413E-3</c:v>
                </c:pt>
                <c:pt idx="4">
                  <c:v>1.3606477822608598E-4</c:v>
                </c:pt>
                <c:pt idx="5">
                  <c:v>-1.7122292472581568E-2</c:v>
                </c:pt>
              </c:numCache>
            </c:numRef>
          </c:val>
          <c:smooth val="0"/>
          <c:extLst>
            <c:ext xmlns:c16="http://schemas.microsoft.com/office/drawing/2014/chart" uri="{C3380CC4-5D6E-409C-BE32-E72D297353CC}">
              <c16:uniqueId val="{00000002-5A53-4A2D-8D52-4E091FDF0FED}"/>
            </c:ext>
          </c:extLst>
        </c:ser>
        <c:dLbls>
          <c:showLegendKey val="0"/>
          <c:showVal val="0"/>
          <c:showCatName val="0"/>
          <c:showSerName val="0"/>
          <c:showPercent val="0"/>
          <c:showBubbleSize val="0"/>
        </c:dLbls>
        <c:marker val="1"/>
        <c:smooth val="0"/>
        <c:axId val="481754696"/>
        <c:axId val="481752344"/>
      </c:lineChart>
      <c:catAx>
        <c:axId val="481745680"/>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481750776"/>
        <c:crosses val="autoZero"/>
        <c:auto val="1"/>
        <c:lblAlgn val="ctr"/>
        <c:lblOffset val="100"/>
        <c:tickLblSkip val="1"/>
        <c:tickMarkSkip val="1"/>
        <c:noMultiLvlLbl val="0"/>
      </c:catAx>
      <c:valAx>
        <c:axId val="481750776"/>
        <c:scaling>
          <c:orientation val="minMax"/>
          <c:max val="0.60000000000000009"/>
          <c:min val="0"/>
        </c:scaling>
        <c:delete val="0"/>
        <c:axPos val="l"/>
        <c:numFmt formatCode="0%" sourceLinked="0"/>
        <c:majorTickMark val="out"/>
        <c:minorTickMark val="none"/>
        <c:tickLblPos val="nextTo"/>
        <c:spPr>
          <a:ln w="12678">
            <a:solidFill>
              <a:srgbClr val="969696"/>
            </a:solidFill>
            <a:prstDash val="solid"/>
          </a:ln>
        </c:spPr>
        <c:txPr>
          <a:bodyPr rot="0" vert="horz"/>
          <a:lstStyle/>
          <a:p>
            <a:pPr>
              <a:defRPr sz="800" b="0"/>
            </a:pPr>
            <a:endParaRPr lang="zh-CN"/>
          </a:p>
        </c:txPr>
        <c:crossAx val="481745680"/>
        <c:crosses val="autoZero"/>
        <c:crossBetween val="between"/>
        <c:majorUnit val="0.2"/>
      </c:valAx>
      <c:valAx>
        <c:axId val="481752344"/>
        <c:scaling>
          <c:orientation val="minMax"/>
          <c:max val="0.1"/>
        </c:scaling>
        <c:delete val="0"/>
        <c:axPos val="r"/>
        <c:numFmt formatCode="0%" sourceLinked="0"/>
        <c:majorTickMark val="out"/>
        <c:minorTickMark val="none"/>
        <c:tickLblPos val="nextTo"/>
        <c:txPr>
          <a:bodyPr/>
          <a:lstStyle/>
          <a:p>
            <a:pPr>
              <a:defRPr sz="800"/>
            </a:pPr>
            <a:endParaRPr lang="zh-CN"/>
          </a:p>
        </c:txPr>
        <c:crossAx val="481754696"/>
        <c:crosses val="max"/>
        <c:crossBetween val="between"/>
        <c:majorUnit val="4.0000000000000008E-2"/>
      </c:valAx>
      <c:catAx>
        <c:axId val="481754696"/>
        <c:scaling>
          <c:orientation val="minMax"/>
        </c:scaling>
        <c:delete val="1"/>
        <c:axPos val="b"/>
        <c:numFmt formatCode="General" sourceLinked="1"/>
        <c:majorTickMark val="out"/>
        <c:minorTickMark val="none"/>
        <c:tickLblPos val="nextTo"/>
        <c:crossAx val="481752344"/>
        <c:crosses val="autoZero"/>
        <c:auto val="1"/>
        <c:lblAlgn val="ctr"/>
        <c:lblOffset val="100"/>
        <c:noMultiLvlLbl val="0"/>
      </c:cat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977158017897902E-2"/>
          <c:y val="7.2853938464859602E-2"/>
          <c:w val="0.94570227330776524"/>
          <c:h val="0.8173770078956480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4AA-48CF-A053-8A2395C49E22}"/>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4AA-48CF-A053-8A2395C49E22}"/>
              </c:ext>
            </c:extLst>
          </c:dPt>
          <c:dPt>
            <c:idx val="3"/>
            <c:marker>
              <c:symbol val="circle"/>
              <c:size val="7"/>
            </c:marker>
            <c:bubble3D val="0"/>
            <c:extLst>
              <c:ext xmlns:c16="http://schemas.microsoft.com/office/drawing/2014/chart" uri="{C3380CC4-5D6E-409C-BE32-E72D297353CC}">
                <c16:uniqueId val="{00000002-34AA-48CF-A053-8A2395C49E22}"/>
              </c:ext>
            </c:extLst>
          </c:dPt>
          <c:dPt>
            <c:idx val="5"/>
            <c:marker>
              <c:symbol val="circle"/>
              <c:size val="7"/>
            </c:marker>
            <c:bubble3D val="0"/>
            <c:extLst>
              <c:ext xmlns:c16="http://schemas.microsoft.com/office/drawing/2014/chart" uri="{C3380CC4-5D6E-409C-BE32-E72D297353CC}">
                <c16:uniqueId val="{00000003-34AA-48CF-A053-8A2395C49E22}"/>
              </c:ext>
            </c:extLst>
          </c:dPt>
          <c:dPt>
            <c:idx val="7"/>
            <c:marker>
              <c:symbol val="circle"/>
              <c:size val="7"/>
            </c:marker>
            <c:bubble3D val="0"/>
            <c:extLst>
              <c:ext xmlns:c16="http://schemas.microsoft.com/office/drawing/2014/chart" uri="{C3380CC4-5D6E-409C-BE32-E72D297353CC}">
                <c16:uniqueId val="{00000004-34AA-48CF-A053-8A2395C49E22}"/>
              </c:ext>
            </c:extLst>
          </c:dPt>
          <c:dPt>
            <c:idx val="9"/>
            <c:marker>
              <c:symbol val="circle"/>
              <c:size val="7"/>
            </c:marker>
            <c:bubble3D val="0"/>
            <c:extLst>
              <c:ext xmlns:c16="http://schemas.microsoft.com/office/drawing/2014/chart" uri="{C3380CC4-5D6E-409C-BE32-E72D297353CC}">
                <c16:uniqueId val="{00000005-34AA-48CF-A053-8A2395C49E22}"/>
              </c:ext>
            </c:extLst>
          </c:dPt>
          <c:dPt>
            <c:idx val="11"/>
            <c:marker>
              <c:symbol val="circle"/>
              <c:size val="7"/>
            </c:marker>
            <c:bubble3D val="0"/>
            <c:extLst>
              <c:ext xmlns:c16="http://schemas.microsoft.com/office/drawing/2014/chart" uri="{C3380CC4-5D6E-409C-BE32-E72D297353CC}">
                <c16:uniqueId val="{00000006-34AA-48CF-A053-8A2395C49E22}"/>
              </c:ext>
            </c:extLst>
          </c:dPt>
          <c:dPt>
            <c:idx val="13"/>
            <c:marker>
              <c:symbol val="circle"/>
              <c:size val="7"/>
            </c:marker>
            <c:bubble3D val="0"/>
            <c:extLst>
              <c:ext xmlns:c16="http://schemas.microsoft.com/office/drawing/2014/chart" uri="{C3380CC4-5D6E-409C-BE32-E72D297353CC}">
                <c16:uniqueId val="{00000007-34AA-48CF-A053-8A2395C49E22}"/>
              </c:ext>
            </c:extLst>
          </c:dPt>
          <c:dPt>
            <c:idx val="15"/>
            <c:marker>
              <c:symbol val="circle"/>
              <c:size val="7"/>
            </c:marker>
            <c:bubble3D val="0"/>
            <c:extLst>
              <c:ext xmlns:c16="http://schemas.microsoft.com/office/drawing/2014/chart" uri="{C3380CC4-5D6E-409C-BE32-E72D297353CC}">
                <c16:uniqueId val="{00000008-34AA-48CF-A053-8A2395C49E22}"/>
              </c:ext>
            </c:extLst>
          </c:dPt>
          <c:dPt>
            <c:idx val="17"/>
            <c:marker>
              <c:symbol val="circle"/>
              <c:size val="7"/>
            </c:marker>
            <c:bubble3D val="0"/>
            <c:extLst>
              <c:ext xmlns:c16="http://schemas.microsoft.com/office/drawing/2014/chart" uri="{C3380CC4-5D6E-409C-BE32-E72D297353CC}">
                <c16:uniqueId val="{00000009-34AA-48CF-A053-8A2395C49E22}"/>
              </c:ext>
            </c:extLst>
          </c:dPt>
          <c:dPt>
            <c:idx val="19"/>
            <c:marker>
              <c:symbol val="circle"/>
              <c:size val="7"/>
            </c:marker>
            <c:bubble3D val="0"/>
            <c:extLst>
              <c:ext xmlns:c16="http://schemas.microsoft.com/office/drawing/2014/chart" uri="{C3380CC4-5D6E-409C-BE32-E72D297353CC}">
                <c16:uniqueId val="{0000000A-34AA-48CF-A053-8A2395C49E22}"/>
              </c:ext>
            </c:extLst>
          </c:dPt>
          <c:dPt>
            <c:idx val="21"/>
            <c:marker>
              <c:symbol val="circle"/>
              <c:size val="7"/>
            </c:marker>
            <c:bubble3D val="0"/>
            <c:extLst>
              <c:ext xmlns:c16="http://schemas.microsoft.com/office/drawing/2014/chart" uri="{C3380CC4-5D6E-409C-BE32-E72D297353CC}">
                <c16:uniqueId val="{0000000B-34AA-48CF-A053-8A2395C49E22}"/>
              </c:ext>
            </c:extLst>
          </c:dPt>
          <c:dPt>
            <c:idx val="23"/>
            <c:marker>
              <c:symbol val="circle"/>
              <c:size val="7"/>
            </c:marker>
            <c:bubble3D val="0"/>
            <c:extLst>
              <c:ext xmlns:c16="http://schemas.microsoft.com/office/drawing/2014/chart" uri="{C3380CC4-5D6E-409C-BE32-E72D297353CC}">
                <c16:uniqueId val="{0000000C-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4AA-48CF-A053-8A2395C49E22}"/>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4AA-48CF-A053-8A2395C49E22}"/>
              </c:ext>
            </c:extLst>
          </c:dPt>
          <c:dPt>
            <c:idx val="3"/>
            <c:bubble3D val="0"/>
            <c:extLst>
              <c:ext xmlns:c16="http://schemas.microsoft.com/office/drawing/2014/chart" uri="{C3380CC4-5D6E-409C-BE32-E72D297353CC}">
                <c16:uniqueId val="{0000000F-34AA-48CF-A053-8A2395C49E22}"/>
              </c:ext>
            </c:extLst>
          </c:dPt>
          <c:dPt>
            <c:idx val="5"/>
            <c:bubble3D val="0"/>
            <c:extLst>
              <c:ext xmlns:c16="http://schemas.microsoft.com/office/drawing/2014/chart" uri="{C3380CC4-5D6E-409C-BE32-E72D297353CC}">
                <c16:uniqueId val="{00000010-34AA-48CF-A053-8A2395C49E22}"/>
              </c:ext>
            </c:extLst>
          </c:dPt>
          <c:dPt>
            <c:idx val="7"/>
            <c:bubble3D val="0"/>
            <c:extLst>
              <c:ext xmlns:c16="http://schemas.microsoft.com/office/drawing/2014/chart" uri="{C3380CC4-5D6E-409C-BE32-E72D297353CC}">
                <c16:uniqueId val="{00000011-34AA-48CF-A053-8A2395C49E22}"/>
              </c:ext>
            </c:extLst>
          </c:dPt>
          <c:dPt>
            <c:idx val="9"/>
            <c:bubble3D val="0"/>
            <c:extLst>
              <c:ext xmlns:c16="http://schemas.microsoft.com/office/drawing/2014/chart" uri="{C3380CC4-5D6E-409C-BE32-E72D297353CC}">
                <c16:uniqueId val="{00000012-34AA-48CF-A053-8A2395C49E22}"/>
              </c:ext>
            </c:extLst>
          </c:dPt>
          <c:dPt>
            <c:idx val="11"/>
            <c:bubble3D val="0"/>
            <c:extLst>
              <c:ext xmlns:c16="http://schemas.microsoft.com/office/drawing/2014/chart" uri="{C3380CC4-5D6E-409C-BE32-E72D297353CC}">
                <c16:uniqueId val="{00000013-34AA-48CF-A053-8A2395C49E22}"/>
              </c:ext>
            </c:extLst>
          </c:dPt>
          <c:dPt>
            <c:idx val="13"/>
            <c:bubble3D val="0"/>
            <c:extLst>
              <c:ext xmlns:c16="http://schemas.microsoft.com/office/drawing/2014/chart" uri="{C3380CC4-5D6E-409C-BE32-E72D297353CC}">
                <c16:uniqueId val="{00000014-34AA-48CF-A053-8A2395C49E22}"/>
              </c:ext>
            </c:extLst>
          </c:dPt>
          <c:dPt>
            <c:idx val="15"/>
            <c:bubble3D val="0"/>
            <c:extLst>
              <c:ext xmlns:c16="http://schemas.microsoft.com/office/drawing/2014/chart" uri="{C3380CC4-5D6E-409C-BE32-E72D297353CC}">
                <c16:uniqueId val="{00000015-34AA-48CF-A053-8A2395C49E22}"/>
              </c:ext>
            </c:extLst>
          </c:dPt>
          <c:dPt>
            <c:idx val="17"/>
            <c:bubble3D val="0"/>
            <c:extLst>
              <c:ext xmlns:c16="http://schemas.microsoft.com/office/drawing/2014/chart" uri="{C3380CC4-5D6E-409C-BE32-E72D297353CC}">
                <c16:uniqueId val="{00000016-34AA-48CF-A053-8A2395C49E22}"/>
              </c:ext>
            </c:extLst>
          </c:dPt>
          <c:dPt>
            <c:idx val="19"/>
            <c:bubble3D val="0"/>
            <c:extLst>
              <c:ext xmlns:c16="http://schemas.microsoft.com/office/drawing/2014/chart" uri="{C3380CC4-5D6E-409C-BE32-E72D297353CC}">
                <c16:uniqueId val="{00000017-34AA-48CF-A053-8A2395C49E22}"/>
              </c:ext>
            </c:extLst>
          </c:dPt>
          <c:dPt>
            <c:idx val="21"/>
            <c:bubble3D val="0"/>
            <c:extLst>
              <c:ext xmlns:c16="http://schemas.microsoft.com/office/drawing/2014/chart" uri="{C3380CC4-5D6E-409C-BE32-E72D297353CC}">
                <c16:uniqueId val="{00000018-34AA-48CF-A053-8A2395C49E22}"/>
              </c:ext>
            </c:extLst>
          </c:dPt>
          <c:dPt>
            <c:idx val="23"/>
            <c:bubble3D val="0"/>
            <c:extLst>
              <c:ext xmlns:c16="http://schemas.microsoft.com/office/drawing/2014/chart" uri="{C3380CC4-5D6E-409C-BE32-E72D297353CC}">
                <c16:uniqueId val="{00000019-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extLst>
            <c:ext xmlns:c16="http://schemas.microsoft.com/office/drawing/2014/chart" uri="{C3380CC4-5D6E-409C-BE32-E72D297353CC}">
              <c16:uniqueId val="{0000001A-34AA-48CF-A053-8A2395C49E22}"/>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w="9525">
                <a:solidFill>
                  <a:srgbClr val="00A4DE"/>
                </a:solidFill>
              </a:ln>
            </c:spPr>
          </c:marker>
          <c:dPt>
            <c:idx val="1"/>
            <c:bubble3D val="0"/>
            <c:extLst>
              <c:ext xmlns:c16="http://schemas.microsoft.com/office/drawing/2014/chart" uri="{C3380CC4-5D6E-409C-BE32-E72D297353CC}">
                <c16:uniqueId val="{0000001B-34AA-48CF-A053-8A2395C49E22}"/>
              </c:ext>
            </c:extLst>
          </c:dPt>
          <c:dPt>
            <c:idx val="3"/>
            <c:bubble3D val="0"/>
            <c:extLst>
              <c:ext xmlns:c16="http://schemas.microsoft.com/office/drawing/2014/chart" uri="{C3380CC4-5D6E-409C-BE32-E72D297353CC}">
                <c16:uniqueId val="{0000001C-34AA-48CF-A053-8A2395C49E22}"/>
              </c:ext>
            </c:extLst>
          </c:dPt>
          <c:dPt>
            <c:idx val="5"/>
            <c:bubble3D val="0"/>
            <c:extLst>
              <c:ext xmlns:c16="http://schemas.microsoft.com/office/drawing/2014/chart" uri="{C3380CC4-5D6E-409C-BE32-E72D297353CC}">
                <c16:uniqueId val="{0000001D-34AA-48CF-A053-8A2395C49E22}"/>
              </c:ext>
            </c:extLst>
          </c:dPt>
          <c:dPt>
            <c:idx val="7"/>
            <c:bubble3D val="0"/>
            <c:extLst>
              <c:ext xmlns:c16="http://schemas.microsoft.com/office/drawing/2014/chart" uri="{C3380CC4-5D6E-409C-BE32-E72D297353CC}">
                <c16:uniqueId val="{0000001E-34AA-48CF-A053-8A2395C49E22}"/>
              </c:ext>
            </c:extLst>
          </c:dPt>
          <c:dPt>
            <c:idx val="9"/>
            <c:bubble3D val="0"/>
            <c:extLst>
              <c:ext xmlns:c16="http://schemas.microsoft.com/office/drawing/2014/chart" uri="{C3380CC4-5D6E-409C-BE32-E72D297353CC}">
                <c16:uniqueId val="{0000001F-34AA-48CF-A053-8A2395C49E22}"/>
              </c:ext>
            </c:extLst>
          </c:dPt>
          <c:dPt>
            <c:idx val="11"/>
            <c:bubble3D val="0"/>
            <c:extLst>
              <c:ext xmlns:c16="http://schemas.microsoft.com/office/drawing/2014/chart" uri="{C3380CC4-5D6E-409C-BE32-E72D297353CC}">
                <c16:uniqueId val="{00000020-34AA-48CF-A053-8A2395C49E22}"/>
              </c:ext>
            </c:extLst>
          </c:dPt>
          <c:dPt>
            <c:idx val="13"/>
            <c:bubble3D val="0"/>
            <c:extLst>
              <c:ext xmlns:c16="http://schemas.microsoft.com/office/drawing/2014/chart" uri="{C3380CC4-5D6E-409C-BE32-E72D297353CC}">
                <c16:uniqueId val="{00000021-34AA-48CF-A053-8A2395C49E22}"/>
              </c:ext>
            </c:extLst>
          </c:dPt>
          <c:dPt>
            <c:idx val="15"/>
            <c:bubble3D val="0"/>
            <c:extLst>
              <c:ext xmlns:c16="http://schemas.microsoft.com/office/drawing/2014/chart" uri="{C3380CC4-5D6E-409C-BE32-E72D297353CC}">
                <c16:uniqueId val="{00000022-34AA-48CF-A053-8A2395C49E22}"/>
              </c:ext>
            </c:extLst>
          </c:dPt>
          <c:dPt>
            <c:idx val="17"/>
            <c:bubble3D val="0"/>
            <c:extLst>
              <c:ext xmlns:c16="http://schemas.microsoft.com/office/drawing/2014/chart" uri="{C3380CC4-5D6E-409C-BE32-E72D297353CC}">
                <c16:uniqueId val="{00000023-34AA-48CF-A053-8A2395C49E22}"/>
              </c:ext>
            </c:extLst>
          </c:dPt>
          <c:dPt>
            <c:idx val="19"/>
            <c:bubble3D val="0"/>
            <c:extLst>
              <c:ext xmlns:c16="http://schemas.microsoft.com/office/drawing/2014/chart" uri="{C3380CC4-5D6E-409C-BE32-E72D297353CC}">
                <c16:uniqueId val="{00000024-34AA-48CF-A053-8A2395C49E22}"/>
              </c:ext>
            </c:extLst>
          </c:dPt>
          <c:dPt>
            <c:idx val="21"/>
            <c:bubble3D val="0"/>
            <c:extLst>
              <c:ext xmlns:c16="http://schemas.microsoft.com/office/drawing/2014/chart" uri="{C3380CC4-5D6E-409C-BE32-E72D297353CC}">
                <c16:uniqueId val="{00000025-34AA-48CF-A053-8A2395C49E22}"/>
              </c:ext>
            </c:extLst>
          </c:dPt>
          <c:dPt>
            <c:idx val="23"/>
            <c:bubble3D val="0"/>
            <c:extLst>
              <c:ext xmlns:c16="http://schemas.microsoft.com/office/drawing/2014/chart" uri="{C3380CC4-5D6E-409C-BE32-E72D297353CC}">
                <c16:uniqueId val="{00000026-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pt idx="13">
                  <c:v>-6.02</c:v>
                </c:pt>
                <c:pt idx="14">
                  <c:v>-6.1430049496438821</c:v>
                </c:pt>
                <c:pt idx="15">
                  <c:v>-3.2915133867482682</c:v>
                </c:pt>
                <c:pt idx="16">
                  <c:v>-3.9102384854371008</c:v>
                </c:pt>
                <c:pt idx="17">
                  <c:v>-4.3758741364660736</c:v>
                </c:pt>
                <c:pt idx="18">
                  <c:v>-5.0200278510247216</c:v>
                </c:pt>
                <c:pt idx="19">
                  <c:v>-5.7172713175229202</c:v>
                </c:pt>
                <c:pt idx="20">
                  <c:v>-5.9977222245790056</c:v>
                </c:pt>
                <c:pt idx="21">
                  <c:v>-7.7300876036439536</c:v>
                </c:pt>
                <c:pt idx="22">
                  <c:v>-7.3259190602328879</c:v>
                </c:pt>
                <c:pt idx="23">
                  <c:v>-8.2346050777962194</c:v>
                </c:pt>
                <c:pt idx="24">
                  <c:v>-10.226667801660883</c:v>
                </c:pt>
              </c:numCache>
            </c:numRef>
          </c:val>
          <c:smooth val="0"/>
          <c:extLst>
            <c:ext xmlns:c16="http://schemas.microsoft.com/office/drawing/2014/chart" uri="{C3380CC4-5D6E-409C-BE32-E72D297353CC}">
              <c16:uniqueId val="{00000027-34AA-48CF-A053-8A2395C49E22}"/>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4AA-48CF-A053-8A2395C49E22}"/>
              </c:ext>
            </c:extLst>
          </c:dPt>
          <c:dPt>
            <c:idx val="3"/>
            <c:bubble3D val="0"/>
            <c:extLst>
              <c:ext xmlns:c16="http://schemas.microsoft.com/office/drawing/2014/chart" uri="{C3380CC4-5D6E-409C-BE32-E72D297353CC}">
                <c16:uniqueId val="{00000029-34AA-48CF-A053-8A2395C49E22}"/>
              </c:ext>
            </c:extLst>
          </c:dPt>
          <c:dPt>
            <c:idx val="5"/>
            <c:bubble3D val="0"/>
            <c:extLst>
              <c:ext xmlns:c16="http://schemas.microsoft.com/office/drawing/2014/chart" uri="{C3380CC4-5D6E-409C-BE32-E72D297353CC}">
                <c16:uniqueId val="{0000002A-34AA-48CF-A053-8A2395C49E22}"/>
              </c:ext>
            </c:extLst>
          </c:dPt>
          <c:dPt>
            <c:idx val="7"/>
            <c:bubble3D val="0"/>
            <c:extLst>
              <c:ext xmlns:c16="http://schemas.microsoft.com/office/drawing/2014/chart" uri="{C3380CC4-5D6E-409C-BE32-E72D297353CC}">
                <c16:uniqueId val="{0000002B-34AA-48CF-A053-8A2395C49E22}"/>
              </c:ext>
            </c:extLst>
          </c:dPt>
          <c:dPt>
            <c:idx val="9"/>
            <c:bubble3D val="0"/>
            <c:extLst>
              <c:ext xmlns:c16="http://schemas.microsoft.com/office/drawing/2014/chart" uri="{C3380CC4-5D6E-409C-BE32-E72D297353CC}">
                <c16:uniqueId val="{0000002C-34AA-48CF-A053-8A2395C49E22}"/>
              </c:ext>
            </c:extLst>
          </c:dPt>
          <c:dPt>
            <c:idx val="11"/>
            <c:bubble3D val="0"/>
            <c:extLst>
              <c:ext xmlns:c16="http://schemas.microsoft.com/office/drawing/2014/chart" uri="{C3380CC4-5D6E-409C-BE32-E72D297353CC}">
                <c16:uniqueId val="{0000002D-34AA-48CF-A053-8A2395C49E22}"/>
              </c:ext>
            </c:extLst>
          </c:dPt>
          <c:dPt>
            <c:idx val="13"/>
            <c:bubble3D val="0"/>
            <c:extLst>
              <c:ext xmlns:c16="http://schemas.microsoft.com/office/drawing/2014/chart" uri="{C3380CC4-5D6E-409C-BE32-E72D297353CC}">
                <c16:uniqueId val="{0000002E-34AA-48CF-A053-8A2395C49E22}"/>
              </c:ext>
            </c:extLst>
          </c:dPt>
          <c:dPt>
            <c:idx val="15"/>
            <c:bubble3D val="0"/>
            <c:extLst>
              <c:ext xmlns:c16="http://schemas.microsoft.com/office/drawing/2014/chart" uri="{C3380CC4-5D6E-409C-BE32-E72D297353CC}">
                <c16:uniqueId val="{0000002F-34AA-48CF-A053-8A2395C49E22}"/>
              </c:ext>
            </c:extLst>
          </c:dPt>
          <c:dPt>
            <c:idx val="17"/>
            <c:bubble3D val="0"/>
            <c:extLst>
              <c:ext xmlns:c16="http://schemas.microsoft.com/office/drawing/2014/chart" uri="{C3380CC4-5D6E-409C-BE32-E72D297353CC}">
                <c16:uniqueId val="{00000030-34AA-48CF-A053-8A2395C49E22}"/>
              </c:ext>
            </c:extLst>
          </c:dPt>
          <c:dPt>
            <c:idx val="19"/>
            <c:bubble3D val="0"/>
            <c:extLst>
              <c:ext xmlns:c16="http://schemas.microsoft.com/office/drawing/2014/chart" uri="{C3380CC4-5D6E-409C-BE32-E72D297353CC}">
                <c16:uniqueId val="{00000031-34AA-48CF-A053-8A2395C49E22}"/>
              </c:ext>
            </c:extLst>
          </c:dPt>
          <c:dPt>
            <c:idx val="21"/>
            <c:bubble3D val="0"/>
            <c:extLst>
              <c:ext xmlns:c16="http://schemas.microsoft.com/office/drawing/2014/chart" uri="{C3380CC4-5D6E-409C-BE32-E72D297353CC}">
                <c16:uniqueId val="{00000032-34AA-48CF-A053-8A2395C49E22}"/>
              </c:ext>
            </c:extLst>
          </c:dPt>
          <c:dPt>
            <c:idx val="23"/>
            <c:bubble3D val="0"/>
            <c:extLst>
              <c:ext xmlns:c16="http://schemas.microsoft.com/office/drawing/2014/chart" uri="{C3380CC4-5D6E-409C-BE32-E72D297353CC}">
                <c16:uniqueId val="{00000033-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-5.78</c:v>
                </c:pt>
                <c:pt idx="2">
                  <c:v>-9.81</c:v>
                </c:pt>
                <c:pt idx="3">
                  <c:v>-0.35</c:v>
                </c:pt>
                <c:pt idx="4">
                  <c:v>-3.71</c:v>
                </c:pt>
                <c:pt idx="5">
                  <c:v>-2.81</c:v>
                </c:pt>
                <c:pt idx="6">
                  <c:v>0.49</c:v>
                </c:pt>
                <c:pt idx="7">
                  <c:v>-0.44</c:v>
                </c:pt>
                <c:pt idx="8">
                  <c:v>3.38</c:v>
                </c:pt>
                <c:pt idx="9">
                  <c:v>5.2</c:v>
                </c:pt>
                <c:pt idx="10">
                  <c:v>1.51</c:v>
                </c:pt>
                <c:pt idx="11">
                  <c:v>-0.31</c:v>
                </c:pt>
                <c:pt idx="12">
                  <c:v>2.19</c:v>
                </c:pt>
                <c:pt idx="13">
                  <c:v>1.6</c:v>
                </c:pt>
                <c:pt idx="14">
                  <c:v>3.37</c:v>
                </c:pt>
                <c:pt idx="15">
                  <c:v>1.91</c:v>
                </c:pt>
                <c:pt idx="16">
                  <c:v>1.77</c:v>
                </c:pt>
                <c:pt idx="17">
                  <c:v>1.77</c:v>
                </c:pt>
                <c:pt idx="18">
                  <c:v>-2.41</c:v>
                </c:pt>
                <c:pt idx="19">
                  <c:v>-0.65</c:v>
                </c:pt>
                <c:pt idx="20">
                  <c:v>-5.39</c:v>
                </c:pt>
                <c:pt idx="21">
                  <c:v>-5.88</c:v>
                </c:pt>
                <c:pt idx="22">
                  <c:v>-5.94</c:v>
                </c:pt>
                <c:pt idx="23">
                  <c:v>-5.48</c:v>
                </c:pt>
                <c:pt idx="24">
                  <c:v>-5.5</c:v>
                </c:pt>
              </c:numCache>
            </c:numRef>
          </c:val>
          <c:smooth val="0"/>
          <c:extLst>
            <c:ext xmlns:c16="http://schemas.microsoft.com/office/drawing/2014/chart" uri="{C3380CC4-5D6E-409C-BE32-E72D297353CC}">
              <c16:uniqueId val="{00000034-34AA-48CF-A053-8A2395C49E22}"/>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w="6350">
                <a:solidFill>
                  <a:srgbClr val="FF9933"/>
                </a:solidFill>
              </a:ln>
            </c:spPr>
          </c:marker>
          <c:dPt>
            <c:idx val="0"/>
            <c:bubble3D val="0"/>
            <c:extLst>
              <c:ext xmlns:c16="http://schemas.microsoft.com/office/drawing/2014/chart" uri="{C3380CC4-5D6E-409C-BE32-E72D297353CC}">
                <c16:uniqueId val="{00000035-34AA-48CF-A053-8A2395C49E22}"/>
              </c:ext>
            </c:extLst>
          </c:dPt>
          <c:dPt>
            <c:idx val="1"/>
            <c:marker>
              <c:symbol val="circle"/>
              <c:size val="5"/>
            </c:marker>
            <c:bubble3D val="0"/>
            <c:extLst>
              <c:ext xmlns:c16="http://schemas.microsoft.com/office/drawing/2014/chart" uri="{C3380CC4-5D6E-409C-BE32-E72D297353CC}">
                <c16:uniqueId val="{00000036-34AA-48CF-A053-8A2395C49E22}"/>
              </c:ext>
            </c:extLst>
          </c:dPt>
          <c:dPt>
            <c:idx val="2"/>
            <c:marker>
              <c:symbol val="circle"/>
              <c:size val="7"/>
            </c:marker>
            <c:bubble3D val="0"/>
            <c:extLst>
              <c:ext xmlns:c16="http://schemas.microsoft.com/office/drawing/2014/chart" uri="{C3380CC4-5D6E-409C-BE32-E72D297353CC}">
                <c16:uniqueId val="{00000037-34AA-48CF-A053-8A2395C49E22}"/>
              </c:ext>
            </c:extLst>
          </c:dPt>
          <c:dPt>
            <c:idx val="3"/>
            <c:marker>
              <c:symbol val="circle"/>
              <c:size val="5"/>
            </c:marker>
            <c:bubble3D val="0"/>
            <c:extLst>
              <c:ext xmlns:c16="http://schemas.microsoft.com/office/drawing/2014/chart" uri="{C3380CC4-5D6E-409C-BE32-E72D297353CC}">
                <c16:uniqueId val="{00000038-34AA-48CF-A053-8A2395C49E22}"/>
              </c:ext>
            </c:extLst>
          </c:dPt>
          <c:dPt>
            <c:idx val="4"/>
            <c:marker>
              <c:symbol val="circle"/>
              <c:size val="7"/>
            </c:marker>
            <c:bubble3D val="0"/>
            <c:extLst>
              <c:ext xmlns:c16="http://schemas.microsoft.com/office/drawing/2014/chart" uri="{C3380CC4-5D6E-409C-BE32-E72D297353CC}">
                <c16:uniqueId val="{00000039-34AA-48CF-A053-8A2395C49E22}"/>
              </c:ext>
            </c:extLst>
          </c:dPt>
          <c:dPt>
            <c:idx val="5"/>
            <c:marker>
              <c:symbol val="circle"/>
              <c:size val="5"/>
            </c:marker>
            <c:bubble3D val="0"/>
            <c:extLst>
              <c:ext xmlns:c16="http://schemas.microsoft.com/office/drawing/2014/chart" uri="{C3380CC4-5D6E-409C-BE32-E72D297353CC}">
                <c16:uniqueId val="{0000003A-34AA-48CF-A053-8A2395C49E22}"/>
              </c:ext>
            </c:extLst>
          </c:dPt>
          <c:dPt>
            <c:idx val="6"/>
            <c:marker>
              <c:symbol val="circle"/>
              <c:size val="7"/>
            </c:marker>
            <c:bubble3D val="0"/>
            <c:extLst>
              <c:ext xmlns:c16="http://schemas.microsoft.com/office/drawing/2014/chart" uri="{C3380CC4-5D6E-409C-BE32-E72D297353CC}">
                <c16:uniqueId val="{0000003B-34AA-48CF-A053-8A2395C49E22}"/>
              </c:ext>
            </c:extLst>
          </c:dPt>
          <c:dPt>
            <c:idx val="7"/>
            <c:marker>
              <c:symbol val="circle"/>
              <c:size val="5"/>
            </c:marker>
            <c:bubble3D val="0"/>
            <c:extLst>
              <c:ext xmlns:c16="http://schemas.microsoft.com/office/drawing/2014/chart" uri="{C3380CC4-5D6E-409C-BE32-E72D297353CC}">
                <c16:uniqueId val="{0000003C-34AA-48CF-A053-8A2395C49E22}"/>
              </c:ext>
            </c:extLst>
          </c:dPt>
          <c:dPt>
            <c:idx val="8"/>
            <c:marker>
              <c:symbol val="circle"/>
              <c:size val="7"/>
            </c:marker>
            <c:bubble3D val="0"/>
            <c:extLst>
              <c:ext xmlns:c16="http://schemas.microsoft.com/office/drawing/2014/chart" uri="{C3380CC4-5D6E-409C-BE32-E72D297353CC}">
                <c16:uniqueId val="{0000003D-34AA-48CF-A053-8A2395C49E22}"/>
              </c:ext>
            </c:extLst>
          </c:dPt>
          <c:dPt>
            <c:idx val="9"/>
            <c:marker>
              <c:symbol val="circle"/>
              <c:size val="5"/>
            </c:marker>
            <c:bubble3D val="0"/>
            <c:extLst>
              <c:ext xmlns:c16="http://schemas.microsoft.com/office/drawing/2014/chart" uri="{C3380CC4-5D6E-409C-BE32-E72D297353CC}">
                <c16:uniqueId val="{0000003E-34AA-48CF-A053-8A2395C49E22}"/>
              </c:ext>
            </c:extLst>
          </c:dPt>
          <c:dPt>
            <c:idx val="11"/>
            <c:marker>
              <c:symbol val="circle"/>
              <c:size val="7"/>
            </c:marker>
            <c:bubble3D val="0"/>
            <c:extLst>
              <c:ext xmlns:c16="http://schemas.microsoft.com/office/drawing/2014/chart" uri="{C3380CC4-5D6E-409C-BE32-E72D297353CC}">
                <c16:uniqueId val="{0000003F-34AA-48CF-A053-8A2395C49E22}"/>
              </c:ext>
            </c:extLst>
          </c:dPt>
          <c:dPt>
            <c:idx val="13"/>
            <c:marker>
              <c:symbol val="circle"/>
              <c:size val="7"/>
            </c:marker>
            <c:bubble3D val="0"/>
            <c:extLst>
              <c:ext xmlns:c16="http://schemas.microsoft.com/office/drawing/2014/chart" uri="{C3380CC4-5D6E-409C-BE32-E72D297353CC}">
                <c16:uniqueId val="{00000040-34AA-48CF-A053-8A2395C49E22}"/>
              </c:ext>
            </c:extLst>
          </c:dPt>
          <c:dPt>
            <c:idx val="15"/>
            <c:marker>
              <c:symbol val="circle"/>
              <c:size val="7"/>
            </c:marker>
            <c:bubble3D val="0"/>
            <c:extLst>
              <c:ext xmlns:c16="http://schemas.microsoft.com/office/drawing/2014/chart" uri="{C3380CC4-5D6E-409C-BE32-E72D297353CC}">
                <c16:uniqueId val="{00000042-34AA-48CF-A053-8A2395C49E22}"/>
              </c:ext>
            </c:extLst>
          </c:dPt>
          <c:dPt>
            <c:idx val="17"/>
            <c:marker>
              <c:symbol val="circle"/>
              <c:size val="7"/>
            </c:marker>
            <c:bubble3D val="0"/>
            <c:extLst>
              <c:ext xmlns:c16="http://schemas.microsoft.com/office/drawing/2014/chart" uri="{C3380CC4-5D6E-409C-BE32-E72D297353CC}">
                <c16:uniqueId val="{0000003D-C39F-46A6-A04F-BF8AE1C3E79F}"/>
              </c:ext>
            </c:extLst>
          </c:dPt>
          <c:dPt>
            <c:idx val="19"/>
            <c:marker>
              <c:symbol val="circle"/>
              <c:size val="7"/>
            </c:marker>
            <c:bubble3D val="0"/>
            <c:extLst>
              <c:ext xmlns:c16="http://schemas.microsoft.com/office/drawing/2014/chart" uri="{C3380CC4-5D6E-409C-BE32-E72D297353CC}">
                <c16:uniqueId val="{0000003E-E311-4CB3-999B-7BC3ACAB176F}"/>
              </c:ext>
            </c:extLst>
          </c:dPt>
          <c:dPt>
            <c:idx val="21"/>
            <c:marker>
              <c:symbol val="circle"/>
              <c:size val="7"/>
            </c:marker>
            <c:bubble3D val="0"/>
            <c:extLst>
              <c:ext xmlns:c16="http://schemas.microsoft.com/office/drawing/2014/chart" uri="{C3380CC4-5D6E-409C-BE32-E72D297353CC}">
                <c16:uniqueId val="{0000003F-6964-461B-9E5E-4DC701125190}"/>
              </c:ext>
            </c:extLst>
          </c:dPt>
          <c:dPt>
            <c:idx val="23"/>
            <c:marker>
              <c:symbol val="circle"/>
              <c:size val="7"/>
            </c:marker>
            <c:bubble3D val="0"/>
            <c:extLst>
              <c:ext xmlns:c16="http://schemas.microsoft.com/office/drawing/2014/chart" uri="{C3380CC4-5D6E-409C-BE32-E72D297353CC}">
                <c16:uniqueId val="{00000040-98D4-4DA6-B22D-A9DB2F7F1B3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2.84</c:v>
                </c:pt>
                <c:pt idx="2">
                  <c:v>2.88</c:v>
                </c:pt>
                <c:pt idx="3">
                  <c:v>2.02</c:v>
                </c:pt>
                <c:pt idx="4">
                  <c:v>1.18</c:v>
                </c:pt>
                <c:pt idx="5">
                  <c:v>1.1399999999999999</c:v>
                </c:pt>
                <c:pt idx="6">
                  <c:v>2</c:v>
                </c:pt>
                <c:pt idx="7">
                  <c:v>4.32</c:v>
                </c:pt>
                <c:pt idx="8">
                  <c:v>4.55</c:v>
                </c:pt>
                <c:pt idx="9">
                  <c:v>2.59</c:v>
                </c:pt>
                <c:pt idx="10">
                  <c:v>7.05</c:v>
                </c:pt>
              </c:numCache>
            </c:numRef>
          </c:val>
          <c:smooth val="0"/>
          <c:extLst>
            <c:ext xmlns:c16="http://schemas.microsoft.com/office/drawing/2014/chart" uri="{C3380CC4-5D6E-409C-BE32-E72D297353CC}">
              <c16:uniqueId val="{00000041-34AA-48CF-A053-8A2395C49E22}"/>
            </c:ext>
          </c:extLst>
        </c:ser>
        <c:dLbls>
          <c:showLegendKey val="0"/>
          <c:showVal val="0"/>
          <c:showCatName val="0"/>
          <c:showSerName val="0"/>
          <c:showPercent val="0"/>
          <c:showBubbleSize val="0"/>
        </c:dLbls>
        <c:marker val="1"/>
        <c:smooth val="0"/>
        <c:axId val="578034928"/>
        <c:axId val="578024344"/>
      </c:lineChart>
      <c:catAx>
        <c:axId val="57803492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578024344"/>
        <c:crosses val="autoZero"/>
        <c:auto val="1"/>
        <c:lblAlgn val="ctr"/>
        <c:lblOffset val="100"/>
        <c:tickLblSkip val="1"/>
        <c:tickMarkSkip val="1"/>
        <c:noMultiLvlLbl val="0"/>
      </c:catAx>
      <c:valAx>
        <c:axId val="578024344"/>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8034928"/>
        <c:crosses val="autoZero"/>
        <c:crossBetween val="between"/>
        <c:majorUnit val="6"/>
      </c:valAx>
      <c:spPr>
        <a:noFill/>
        <a:ln w="25409">
          <a:noFill/>
        </a:ln>
      </c:spPr>
    </c:plotArea>
    <c:legend>
      <c:legendPos val="t"/>
      <c:layout>
        <c:manualLayout>
          <c:xMode val="edge"/>
          <c:yMode val="edge"/>
          <c:x val="0.33918753609668079"/>
          <c:y val="1.3629222197102163E-2"/>
          <c:w val="0.35626777976490265"/>
          <c:h val="6.74446174230825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77829696173241E-2"/>
          <c:y val="7.250086757571228E-2"/>
          <c:w val="0.94800762391843219"/>
          <c:h val="0.8174980174635292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ACC-485B-874D-12D6B21F7B3E}"/>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ACC-485B-874D-12D6B21F7B3E}"/>
              </c:ext>
            </c:extLst>
          </c:dPt>
          <c:dPt>
            <c:idx val="3"/>
            <c:marker>
              <c:symbol val="circle"/>
              <c:size val="7"/>
            </c:marker>
            <c:bubble3D val="0"/>
            <c:extLst>
              <c:ext xmlns:c16="http://schemas.microsoft.com/office/drawing/2014/chart" uri="{C3380CC4-5D6E-409C-BE32-E72D297353CC}">
                <c16:uniqueId val="{00000002-0ACC-485B-874D-12D6B21F7B3E}"/>
              </c:ext>
            </c:extLst>
          </c:dPt>
          <c:dPt>
            <c:idx val="5"/>
            <c:marker>
              <c:symbol val="circle"/>
              <c:size val="7"/>
            </c:marker>
            <c:bubble3D val="0"/>
            <c:extLst>
              <c:ext xmlns:c16="http://schemas.microsoft.com/office/drawing/2014/chart" uri="{C3380CC4-5D6E-409C-BE32-E72D297353CC}">
                <c16:uniqueId val="{00000003-0ACC-485B-874D-12D6B21F7B3E}"/>
              </c:ext>
            </c:extLst>
          </c:dPt>
          <c:dPt>
            <c:idx val="7"/>
            <c:marker>
              <c:symbol val="circle"/>
              <c:size val="7"/>
            </c:marker>
            <c:bubble3D val="0"/>
            <c:extLst>
              <c:ext xmlns:c16="http://schemas.microsoft.com/office/drawing/2014/chart" uri="{C3380CC4-5D6E-409C-BE32-E72D297353CC}">
                <c16:uniqueId val="{00000004-0ACC-485B-874D-12D6B21F7B3E}"/>
              </c:ext>
            </c:extLst>
          </c:dPt>
          <c:dPt>
            <c:idx val="9"/>
            <c:marker>
              <c:symbol val="circle"/>
              <c:size val="7"/>
            </c:marker>
            <c:bubble3D val="0"/>
            <c:extLst>
              <c:ext xmlns:c16="http://schemas.microsoft.com/office/drawing/2014/chart" uri="{C3380CC4-5D6E-409C-BE32-E72D297353CC}">
                <c16:uniqueId val="{00000005-0ACC-485B-874D-12D6B21F7B3E}"/>
              </c:ext>
            </c:extLst>
          </c:dPt>
          <c:dPt>
            <c:idx val="11"/>
            <c:marker>
              <c:symbol val="circle"/>
              <c:size val="7"/>
            </c:marker>
            <c:bubble3D val="0"/>
            <c:extLst>
              <c:ext xmlns:c16="http://schemas.microsoft.com/office/drawing/2014/chart" uri="{C3380CC4-5D6E-409C-BE32-E72D297353CC}">
                <c16:uniqueId val="{00000006-0ACC-485B-874D-12D6B21F7B3E}"/>
              </c:ext>
            </c:extLst>
          </c:dPt>
          <c:dPt>
            <c:idx val="13"/>
            <c:marker>
              <c:symbol val="circle"/>
              <c:size val="7"/>
            </c:marker>
            <c:bubble3D val="0"/>
            <c:extLst>
              <c:ext xmlns:c16="http://schemas.microsoft.com/office/drawing/2014/chart" uri="{C3380CC4-5D6E-409C-BE32-E72D297353CC}">
                <c16:uniqueId val="{00000007-0ACC-485B-874D-12D6B21F7B3E}"/>
              </c:ext>
            </c:extLst>
          </c:dPt>
          <c:dPt>
            <c:idx val="15"/>
            <c:marker>
              <c:symbol val="circle"/>
              <c:size val="7"/>
            </c:marker>
            <c:bubble3D val="0"/>
            <c:extLst>
              <c:ext xmlns:c16="http://schemas.microsoft.com/office/drawing/2014/chart" uri="{C3380CC4-5D6E-409C-BE32-E72D297353CC}">
                <c16:uniqueId val="{00000008-0ACC-485B-874D-12D6B21F7B3E}"/>
              </c:ext>
            </c:extLst>
          </c:dPt>
          <c:dPt>
            <c:idx val="17"/>
            <c:marker>
              <c:symbol val="circle"/>
              <c:size val="7"/>
            </c:marker>
            <c:bubble3D val="0"/>
            <c:extLst>
              <c:ext xmlns:c16="http://schemas.microsoft.com/office/drawing/2014/chart" uri="{C3380CC4-5D6E-409C-BE32-E72D297353CC}">
                <c16:uniqueId val="{00000009-0ACC-485B-874D-12D6B21F7B3E}"/>
              </c:ext>
            </c:extLst>
          </c:dPt>
          <c:dPt>
            <c:idx val="19"/>
            <c:marker>
              <c:symbol val="circle"/>
              <c:size val="7"/>
            </c:marker>
            <c:bubble3D val="0"/>
            <c:extLst>
              <c:ext xmlns:c16="http://schemas.microsoft.com/office/drawing/2014/chart" uri="{C3380CC4-5D6E-409C-BE32-E72D297353CC}">
                <c16:uniqueId val="{0000000A-0ACC-485B-874D-12D6B21F7B3E}"/>
              </c:ext>
            </c:extLst>
          </c:dPt>
          <c:dPt>
            <c:idx val="21"/>
            <c:marker>
              <c:symbol val="circle"/>
              <c:size val="7"/>
            </c:marker>
            <c:bubble3D val="0"/>
            <c:extLst>
              <c:ext xmlns:c16="http://schemas.microsoft.com/office/drawing/2014/chart" uri="{C3380CC4-5D6E-409C-BE32-E72D297353CC}">
                <c16:uniqueId val="{0000000B-0ACC-485B-874D-12D6B21F7B3E}"/>
              </c:ext>
            </c:extLst>
          </c:dPt>
          <c:dPt>
            <c:idx val="23"/>
            <c:marker>
              <c:symbol val="circle"/>
              <c:size val="7"/>
            </c:marker>
            <c:bubble3D val="0"/>
            <c:extLst>
              <c:ext xmlns:c16="http://schemas.microsoft.com/office/drawing/2014/chart" uri="{C3380CC4-5D6E-409C-BE32-E72D297353CC}">
                <c16:uniqueId val="{0000000C-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ACC-485B-874D-12D6B21F7B3E}"/>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0ACC-485B-874D-12D6B21F7B3E}"/>
              </c:ext>
            </c:extLst>
          </c:dPt>
          <c:dPt>
            <c:idx val="3"/>
            <c:bubble3D val="0"/>
            <c:extLst>
              <c:ext xmlns:c16="http://schemas.microsoft.com/office/drawing/2014/chart" uri="{C3380CC4-5D6E-409C-BE32-E72D297353CC}">
                <c16:uniqueId val="{0000000F-0ACC-485B-874D-12D6B21F7B3E}"/>
              </c:ext>
            </c:extLst>
          </c:dPt>
          <c:dPt>
            <c:idx val="5"/>
            <c:bubble3D val="0"/>
            <c:extLst>
              <c:ext xmlns:c16="http://schemas.microsoft.com/office/drawing/2014/chart" uri="{C3380CC4-5D6E-409C-BE32-E72D297353CC}">
                <c16:uniqueId val="{00000010-0ACC-485B-874D-12D6B21F7B3E}"/>
              </c:ext>
            </c:extLst>
          </c:dPt>
          <c:dPt>
            <c:idx val="7"/>
            <c:bubble3D val="0"/>
            <c:extLst>
              <c:ext xmlns:c16="http://schemas.microsoft.com/office/drawing/2014/chart" uri="{C3380CC4-5D6E-409C-BE32-E72D297353CC}">
                <c16:uniqueId val="{00000011-0ACC-485B-874D-12D6B21F7B3E}"/>
              </c:ext>
            </c:extLst>
          </c:dPt>
          <c:dPt>
            <c:idx val="9"/>
            <c:bubble3D val="0"/>
            <c:extLst>
              <c:ext xmlns:c16="http://schemas.microsoft.com/office/drawing/2014/chart" uri="{C3380CC4-5D6E-409C-BE32-E72D297353CC}">
                <c16:uniqueId val="{00000012-0ACC-485B-874D-12D6B21F7B3E}"/>
              </c:ext>
            </c:extLst>
          </c:dPt>
          <c:dPt>
            <c:idx val="11"/>
            <c:bubble3D val="0"/>
            <c:extLst>
              <c:ext xmlns:c16="http://schemas.microsoft.com/office/drawing/2014/chart" uri="{C3380CC4-5D6E-409C-BE32-E72D297353CC}">
                <c16:uniqueId val="{00000013-0ACC-485B-874D-12D6B21F7B3E}"/>
              </c:ext>
            </c:extLst>
          </c:dPt>
          <c:dPt>
            <c:idx val="13"/>
            <c:bubble3D val="0"/>
            <c:extLst>
              <c:ext xmlns:c16="http://schemas.microsoft.com/office/drawing/2014/chart" uri="{C3380CC4-5D6E-409C-BE32-E72D297353CC}">
                <c16:uniqueId val="{00000014-0ACC-485B-874D-12D6B21F7B3E}"/>
              </c:ext>
            </c:extLst>
          </c:dPt>
          <c:dPt>
            <c:idx val="15"/>
            <c:bubble3D val="0"/>
            <c:extLst>
              <c:ext xmlns:c16="http://schemas.microsoft.com/office/drawing/2014/chart" uri="{C3380CC4-5D6E-409C-BE32-E72D297353CC}">
                <c16:uniqueId val="{00000015-0ACC-485B-874D-12D6B21F7B3E}"/>
              </c:ext>
            </c:extLst>
          </c:dPt>
          <c:dPt>
            <c:idx val="17"/>
            <c:bubble3D val="0"/>
            <c:extLst>
              <c:ext xmlns:c16="http://schemas.microsoft.com/office/drawing/2014/chart" uri="{C3380CC4-5D6E-409C-BE32-E72D297353CC}">
                <c16:uniqueId val="{00000016-0ACC-485B-874D-12D6B21F7B3E}"/>
              </c:ext>
            </c:extLst>
          </c:dPt>
          <c:dPt>
            <c:idx val="19"/>
            <c:bubble3D val="0"/>
            <c:extLst>
              <c:ext xmlns:c16="http://schemas.microsoft.com/office/drawing/2014/chart" uri="{C3380CC4-5D6E-409C-BE32-E72D297353CC}">
                <c16:uniqueId val="{00000017-0ACC-485B-874D-12D6B21F7B3E}"/>
              </c:ext>
            </c:extLst>
          </c:dPt>
          <c:dPt>
            <c:idx val="21"/>
            <c:bubble3D val="0"/>
            <c:extLst>
              <c:ext xmlns:c16="http://schemas.microsoft.com/office/drawing/2014/chart" uri="{C3380CC4-5D6E-409C-BE32-E72D297353CC}">
                <c16:uniqueId val="{00000018-0ACC-485B-874D-12D6B21F7B3E}"/>
              </c:ext>
            </c:extLst>
          </c:dPt>
          <c:dPt>
            <c:idx val="23"/>
            <c:bubble3D val="0"/>
            <c:extLst>
              <c:ext xmlns:c16="http://schemas.microsoft.com/office/drawing/2014/chart" uri="{C3380CC4-5D6E-409C-BE32-E72D297353CC}">
                <c16:uniqueId val="{00000019-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extLst>
            <c:ext xmlns:c16="http://schemas.microsoft.com/office/drawing/2014/chart" uri="{C3380CC4-5D6E-409C-BE32-E72D297353CC}">
              <c16:uniqueId val="{0000001A-0ACC-485B-874D-12D6B21F7B3E}"/>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0"/>
            <c:bubble3D val="0"/>
            <c:extLst>
              <c:ext xmlns:c16="http://schemas.microsoft.com/office/drawing/2014/chart" uri="{C3380CC4-5D6E-409C-BE32-E72D297353CC}">
                <c16:uniqueId val="{0000001B-0ACC-485B-874D-12D6B21F7B3E}"/>
              </c:ext>
            </c:extLst>
          </c:dPt>
          <c:dPt>
            <c:idx val="1"/>
            <c:bubble3D val="0"/>
            <c:extLst>
              <c:ext xmlns:c16="http://schemas.microsoft.com/office/drawing/2014/chart" uri="{C3380CC4-5D6E-409C-BE32-E72D297353CC}">
                <c16:uniqueId val="{0000001C-0ACC-485B-874D-12D6B21F7B3E}"/>
              </c:ext>
            </c:extLst>
          </c:dPt>
          <c:dPt>
            <c:idx val="2"/>
            <c:bubble3D val="0"/>
            <c:extLst>
              <c:ext xmlns:c16="http://schemas.microsoft.com/office/drawing/2014/chart" uri="{C3380CC4-5D6E-409C-BE32-E72D297353CC}">
                <c16:uniqueId val="{0000001D-0ACC-485B-874D-12D6B21F7B3E}"/>
              </c:ext>
            </c:extLst>
          </c:dPt>
          <c:dPt>
            <c:idx val="3"/>
            <c:bubble3D val="0"/>
            <c:extLst>
              <c:ext xmlns:c16="http://schemas.microsoft.com/office/drawing/2014/chart" uri="{C3380CC4-5D6E-409C-BE32-E72D297353CC}">
                <c16:uniqueId val="{0000001E-0ACC-485B-874D-12D6B21F7B3E}"/>
              </c:ext>
            </c:extLst>
          </c:dPt>
          <c:dPt>
            <c:idx val="4"/>
            <c:bubble3D val="0"/>
            <c:extLst>
              <c:ext xmlns:c16="http://schemas.microsoft.com/office/drawing/2014/chart" uri="{C3380CC4-5D6E-409C-BE32-E72D297353CC}">
                <c16:uniqueId val="{0000001F-0ACC-485B-874D-12D6B21F7B3E}"/>
              </c:ext>
            </c:extLst>
          </c:dPt>
          <c:dPt>
            <c:idx val="5"/>
            <c:bubble3D val="0"/>
            <c:extLst>
              <c:ext xmlns:c16="http://schemas.microsoft.com/office/drawing/2014/chart" uri="{C3380CC4-5D6E-409C-BE32-E72D297353CC}">
                <c16:uniqueId val="{00000020-0ACC-485B-874D-12D6B21F7B3E}"/>
              </c:ext>
            </c:extLst>
          </c:dPt>
          <c:dPt>
            <c:idx val="6"/>
            <c:bubble3D val="0"/>
            <c:extLst>
              <c:ext xmlns:c16="http://schemas.microsoft.com/office/drawing/2014/chart" uri="{C3380CC4-5D6E-409C-BE32-E72D297353CC}">
                <c16:uniqueId val="{00000021-0ACC-485B-874D-12D6B21F7B3E}"/>
              </c:ext>
            </c:extLst>
          </c:dPt>
          <c:dPt>
            <c:idx val="7"/>
            <c:bubble3D val="0"/>
            <c:extLst>
              <c:ext xmlns:c16="http://schemas.microsoft.com/office/drawing/2014/chart" uri="{C3380CC4-5D6E-409C-BE32-E72D297353CC}">
                <c16:uniqueId val="{00000022-0ACC-485B-874D-12D6B21F7B3E}"/>
              </c:ext>
            </c:extLst>
          </c:dPt>
          <c:dPt>
            <c:idx val="8"/>
            <c:bubble3D val="0"/>
            <c:extLst>
              <c:ext xmlns:c16="http://schemas.microsoft.com/office/drawing/2014/chart" uri="{C3380CC4-5D6E-409C-BE32-E72D297353CC}">
                <c16:uniqueId val="{00000023-0ACC-485B-874D-12D6B21F7B3E}"/>
              </c:ext>
            </c:extLst>
          </c:dPt>
          <c:dPt>
            <c:idx val="9"/>
            <c:bubble3D val="0"/>
            <c:extLst>
              <c:ext xmlns:c16="http://schemas.microsoft.com/office/drawing/2014/chart" uri="{C3380CC4-5D6E-409C-BE32-E72D297353CC}">
                <c16:uniqueId val="{00000024-0ACC-485B-874D-12D6B21F7B3E}"/>
              </c:ext>
            </c:extLst>
          </c:dPt>
          <c:dPt>
            <c:idx val="10"/>
            <c:bubble3D val="0"/>
            <c:extLst>
              <c:ext xmlns:c16="http://schemas.microsoft.com/office/drawing/2014/chart" uri="{C3380CC4-5D6E-409C-BE32-E72D297353CC}">
                <c16:uniqueId val="{00000025-0ACC-485B-874D-12D6B21F7B3E}"/>
              </c:ext>
            </c:extLst>
          </c:dPt>
          <c:dPt>
            <c:idx val="11"/>
            <c:bubble3D val="0"/>
            <c:extLst>
              <c:ext xmlns:c16="http://schemas.microsoft.com/office/drawing/2014/chart" uri="{C3380CC4-5D6E-409C-BE32-E72D297353CC}">
                <c16:uniqueId val="{00000026-0ACC-485B-874D-12D6B21F7B3E}"/>
              </c:ext>
            </c:extLst>
          </c:dPt>
          <c:dPt>
            <c:idx val="12"/>
            <c:bubble3D val="0"/>
            <c:extLst>
              <c:ext xmlns:c16="http://schemas.microsoft.com/office/drawing/2014/chart" uri="{C3380CC4-5D6E-409C-BE32-E72D297353CC}">
                <c16:uniqueId val="{00000027-0ACC-485B-874D-12D6B21F7B3E}"/>
              </c:ext>
            </c:extLst>
          </c:dPt>
          <c:dPt>
            <c:idx val="13"/>
            <c:bubble3D val="0"/>
            <c:extLst>
              <c:ext xmlns:c16="http://schemas.microsoft.com/office/drawing/2014/chart" uri="{C3380CC4-5D6E-409C-BE32-E72D297353CC}">
                <c16:uniqueId val="{00000028-0ACC-485B-874D-12D6B21F7B3E}"/>
              </c:ext>
            </c:extLst>
          </c:dPt>
          <c:dPt>
            <c:idx val="14"/>
            <c:bubble3D val="0"/>
            <c:extLst>
              <c:ext xmlns:c16="http://schemas.microsoft.com/office/drawing/2014/chart" uri="{C3380CC4-5D6E-409C-BE32-E72D297353CC}">
                <c16:uniqueId val="{00000029-0ACC-485B-874D-12D6B21F7B3E}"/>
              </c:ext>
            </c:extLst>
          </c:dPt>
          <c:dPt>
            <c:idx val="16"/>
            <c:bubble3D val="0"/>
            <c:extLst>
              <c:ext xmlns:c16="http://schemas.microsoft.com/office/drawing/2014/chart" uri="{C3380CC4-5D6E-409C-BE32-E72D297353CC}">
                <c16:uniqueId val="{0000002A-0ACC-485B-874D-12D6B21F7B3E}"/>
              </c:ext>
            </c:extLst>
          </c:dPt>
          <c:dPt>
            <c:idx val="17"/>
            <c:bubble3D val="0"/>
            <c:extLst>
              <c:ext xmlns:c16="http://schemas.microsoft.com/office/drawing/2014/chart" uri="{C3380CC4-5D6E-409C-BE32-E72D297353CC}">
                <c16:uniqueId val="{0000002B-0ACC-485B-874D-12D6B21F7B3E}"/>
              </c:ext>
            </c:extLst>
          </c:dPt>
          <c:dPt>
            <c:idx val="18"/>
            <c:bubble3D val="0"/>
            <c:extLst>
              <c:ext xmlns:c16="http://schemas.microsoft.com/office/drawing/2014/chart" uri="{C3380CC4-5D6E-409C-BE32-E72D297353CC}">
                <c16:uniqueId val="{0000002C-0ACC-485B-874D-12D6B21F7B3E}"/>
              </c:ext>
            </c:extLst>
          </c:dPt>
          <c:dPt>
            <c:idx val="19"/>
            <c:bubble3D val="0"/>
            <c:extLst>
              <c:ext xmlns:c16="http://schemas.microsoft.com/office/drawing/2014/chart" uri="{C3380CC4-5D6E-409C-BE32-E72D297353CC}">
                <c16:uniqueId val="{0000002D-0ACC-485B-874D-12D6B21F7B3E}"/>
              </c:ext>
            </c:extLst>
          </c:dPt>
          <c:dPt>
            <c:idx val="20"/>
            <c:bubble3D val="0"/>
            <c:extLst>
              <c:ext xmlns:c16="http://schemas.microsoft.com/office/drawing/2014/chart" uri="{C3380CC4-5D6E-409C-BE32-E72D297353CC}">
                <c16:uniqueId val="{0000002E-0ACC-485B-874D-12D6B21F7B3E}"/>
              </c:ext>
            </c:extLst>
          </c:dPt>
          <c:dPt>
            <c:idx val="21"/>
            <c:bubble3D val="0"/>
            <c:extLst>
              <c:ext xmlns:c16="http://schemas.microsoft.com/office/drawing/2014/chart" uri="{C3380CC4-5D6E-409C-BE32-E72D297353CC}">
                <c16:uniqueId val="{0000002F-0ACC-485B-874D-12D6B21F7B3E}"/>
              </c:ext>
            </c:extLst>
          </c:dPt>
          <c:dPt>
            <c:idx val="22"/>
            <c:bubble3D val="0"/>
            <c:extLst>
              <c:ext xmlns:c16="http://schemas.microsoft.com/office/drawing/2014/chart" uri="{C3380CC4-5D6E-409C-BE32-E72D297353CC}">
                <c16:uniqueId val="{00000030-0ACC-485B-874D-12D6B21F7B3E}"/>
              </c:ext>
            </c:extLst>
          </c:dPt>
          <c:dPt>
            <c:idx val="23"/>
            <c:bubble3D val="0"/>
            <c:extLst>
              <c:ext xmlns:c16="http://schemas.microsoft.com/office/drawing/2014/chart" uri="{C3380CC4-5D6E-409C-BE32-E72D297353CC}">
                <c16:uniqueId val="{00000031-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pt idx="13">
                  <c:v>1.24</c:v>
                </c:pt>
                <c:pt idx="14">
                  <c:v>1.3627584712611358</c:v>
                </c:pt>
                <c:pt idx="15">
                  <c:v>1.4498231329050335</c:v>
                </c:pt>
                <c:pt idx="16">
                  <c:v>1.9110931590772033</c:v>
                </c:pt>
                <c:pt idx="17">
                  <c:v>1.9876072790394841</c:v>
                </c:pt>
                <c:pt idx="18">
                  <c:v>2.6105630953031005</c:v>
                </c:pt>
                <c:pt idx="19">
                  <c:v>2.1314320796643629</c:v>
                </c:pt>
                <c:pt idx="20">
                  <c:v>3.0555575848514973</c:v>
                </c:pt>
                <c:pt idx="21">
                  <c:v>2.4141782676538379</c:v>
                </c:pt>
                <c:pt idx="22">
                  <c:v>2.3565877377784195</c:v>
                </c:pt>
                <c:pt idx="23">
                  <c:v>1.9331925313007692</c:v>
                </c:pt>
                <c:pt idx="24">
                  <c:v>1.9458376698799893</c:v>
                </c:pt>
              </c:numCache>
            </c:numRef>
          </c:val>
          <c:smooth val="0"/>
          <c:extLst>
            <c:ext xmlns:c16="http://schemas.microsoft.com/office/drawing/2014/chart" uri="{C3380CC4-5D6E-409C-BE32-E72D297353CC}">
              <c16:uniqueId val="{00000032-0ACC-485B-874D-12D6B21F7B3E}"/>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3-0ACC-485B-874D-12D6B21F7B3E}"/>
              </c:ext>
            </c:extLst>
          </c:dPt>
          <c:dPt>
            <c:idx val="3"/>
            <c:bubble3D val="0"/>
            <c:extLst>
              <c:ext xmlns:c16="http://schemas.microsoft.com/office/drawing/2014/chart" uri="{C3380CC4-5D6E-409C-BE32-E72D297353CC}">
                <c16:uniqueId val="{00000034-0ACC-485B-874D-12D6B21F7B3E}"/>
              </c:ext>
            </c:extLst>
          </c:dPt>
          <c:dPt>
            <c:idx val="5"/>
            <c:bubble3D val="0"/>
            <c:extLst>
              <c:ext xmlns:c16="http://schemas.microsoft.com/office/drawing/2014/chart" uri="{C3380CC4-5D6E-409C-BE32-E72D297353CC}">
                <c16:uniqueId val="{00000035-0ACC-485B-874D-12D6B21F7B3E}"/>
              </c:ext>
            </c:extLst>
          </c:dPt>
          <c:dPt>
            <c:idx val="7"/>
            <c:bubble3D val="0"/>
            <c:extLst>
              <c:ext xmlns:c16="http://schemas.microsoft.com/office/drawing/2014/chart" uri="{C3380CC4-5D6E-409C-BE32-E72D297353CC}">
                <c16:uniqueId val="{00000036-0ACC-485B-874D-12D6B21F7B3E}"/>
              </c:ext>
            </c:extLst>
          </c:dPt>
          <c:dPt>
            <c:idx val="9"/>
            <c:bubble3D val="0"/>
            <c:extLst>
              <c:ext xmlns:c16="http://schemas.microsoft.com/office/drawing/2014/chart" uri="{C3380CC4-5D6E-409C-BE32-E72D297353CC}">
                <c16:uniqueId val="{00000037-0ACC-485B-874D-12D6B21F7B3E}"/>
              </c:ext>
            </c:extLst>
          </c:dPt>
          <c:dPt>
            <c:idx val="11"/>
            <c:bubble3D val="0"/>
            <c:extLst>
              <c:ext xmlns:c16="http://schemas.microsoft.com/office/drawing/2014/chart" uri="{C3380CC4-5D6E-409C-BE32-E72D297353CC}">
                <c16:uniqueId val="{00000038-0ACC-485B-874D-12D6B21F7B3E}"/>
              </c:ext>
            </c:extLst>
          </c:dPt>
          <c:dPt>
            <c:idx val="13"/>
            <c:bubble3D val="0"/>
            <c:extLst>
              <c:ext xmlns:c16="http://schemas.microsoft.com/office/drawing/2014/chart" uri="{C3380CC4-5D6E-409C-BE32-E72D297353CC}">
                <c16:uniqueId val="{00000039-0ACC-485B-874D-12D6B21F7B3E}"/>
              </c:ext>
            </c:extLst>
          </c:dPt>
          <c:dPt>
            <c:idx val="15"/>
            <c:bubble3D val="0"/>
            <c:extLst>
              <c:ext xmlns:c16="http://schemas.microsoft.com/office/drawing/2014/chart" uri="{C3380CC4-5D6E-409C-BE32-E72D297353CC}">
                <c16:uniqueId val="{0000003A-0ACC-485B-874D-12D6B21F7B3E}"/>
              </c:ext>
            </c:extLst>
          </c:dPt>
          <c:dPt>
            <c:idx val="17"/>
            <c:bubble3D val="0"/>
            <c:extLst>
              <c:ext xmlns:c16="http://schemas.microsoft.com/office/drawing/2014/chart" uri="{C3380CC4-5D6E-409C-BE32-E72D297353CC}">
                <c16:uniqueId val="{0000003B-0ACC-485B-874D-12D6B21F7B3E}"/>
              </c:ext>
            </c:extLst>
          </c:dPt>
          <c:dPt>
            <c:idx val="19"/>
            <c:bubble3D val="0"/>
            <c:extLst>
              <c:ext xmlns:c16="http://schemas.microsoft.com/office/drawing/2014/chart" uri="{C3380CC4-5D6E-409C-BE32-E72D297353CC}">
                <c16:uniqueId val="{0000003C-0ACC-485B-874D-12D6B21F7B3E}"/>
              </c:ext>
            </c:extLst>
          </c:dPt>
          <c:dPt>
            <c:idx val="21"/>
            <c:bubble3D val="0"/>
            <c:extLst>
              <c:ext xmlns:c16="http://schemas.microsoft.com/office/drawing/2014/chart" uri="{C3380CC4-5D6E-409C-BE32-E72D297353CC}">
                <c16:uniqueId val="{0000003D-0ACC-485B-874D-12D6B21F7B3E}"/>
              </c:ext>
            </c:extLst>
          </c:dPt>
          <c:dPt>
            <c:idx val="23"/>
            <c:bubble3D val="0"/>
            <c:extLst>
              <c:ext xmlns:c16="http://schemas.microsoft.com/office/drawing/2014/chart" uri="{C3380CC4-5D6E-409C-BE32-E72D297353CC}">
                <c16:uniqueId val="{0000003E-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-2.2400000000000002</c:v>
                </c:pt>
                <c:pt idx="2">
                  <c:v>-1.82</c:v>
                </c:pt>
                <c:pt idx="3">
                  <c:v>-1.49</c:v>
                </c:pt>
                <c:pt idx="4">
                  <c:v>-1.78</c:v>
                </c:pt>
                <c:pt idx="5">
                  <c:v>-1.43</c:v>
                </c:pt>
                <c:pt idx="6">
                  <c:v>0.19</c:v>
                </c:pt>
                <c:pt idx="7">
                  <c:v>0.23</c:v>
                </c:pt>
                <c:pt idx="8">
                  <c:v>1.1299999999999999</c:v>
                </c:pt>
                <c:pt idx="9">
                  <c:v>1.49</c:v>
                </c:pt>
                <c:pt idx="10">
                  <c:v>1.63</c:v>
                </c:pt>
                <c:pt idx="11">
                  <c:v>1.79</c:v>
                </c:pt>
                <c:pt idx="12">
                  <c:v>2.74</c:v>
                </c:pt>
                <c:pt idx="13">
                  <c:v>3.07</c:v>
                </c:pt>
                <c:pt idx="14">
                  <c:v>3.62</c:v>
                </c:pt>
                <c:pt idx="15">
                  <c:v>2.77</c:v>
                </c:pt>
                <c:pt idx="16">
                  <c:v>3.56</c:v>
                </c:pt>
                <c:pt idx="17">
                  <c:v>3.32</c:v>
                </c:pt>
                <c:pt idx="18">
                  <c:v>2.39</c:v>
                </c:pt>
                <c:pt idx="19">
                  <c:v>2.99</c:v>
                </c:pt>
                <c:pt idx="20">
                  <c:v>1.55</c:v>
                </c:pt>
                <c:pt idx="21">
                  <c:v>0.82</c:v>
                </c:pt>
                <c:pt idx="22">
                  <c:v>0.94</c:v>
                </c:pt>
                <c:pt idx="23">
                  <c:v>0.53</c:v>
                </c:pt>
                <c:pt idx="24">
                  <c:v>0.55000000000000004</c:v>
                </c:pt>
              </c:numCache>
            </c:numRef>
          </c:val>
          <c:smooth val="0"/>
          <c:extLst>
            <c:ext xmlns:c16="http://schemas.microsoft.com/office/drawing/2014/chart" uri="{C3380CC4-5D6E-409C-BE32-E72D297353CC}">
              <c16:uniqueId val="{0000003F-0ACC-485B-874D-12D6B21F7B3E}"/>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0-0ACC-485B-874D-12D6B21F7B3E}"/>
              </c:ext>
            </c:extLst>
          </c:dPt>
          <c:dPt>
            <c:idx val="2"/>
            <c:marker>
              <c:symbol val="circle"/>
              <c:size val="7"/>
            </c:marker>
            <c:bubble3D val="0"/>
            <c:extLst>
              <c:ext xmlns:c16="http://schemas.microsoft.com/office/drawing/2014/chart" uri="{C3380CC4-5D6E-409C-BE32-E72D297353CC}">
                <c16:uniqueId val="{00000047-4C8A-4089-BEF8-9D4262DE7933}"/>
              </c:ext>
            </c:extLst>
          </c:dPt>
          <c:dPt>
            <c:idx val="3"/>
            <c:marker>
              <c:symbol val="circle"/>
              <c:size val="5"/>
            </c:marker>
            <c:bubble3D val="0"/>
            <c:extLst>
              <c:ext xmlns:c16="http://schemas.microsoft.com/office/drawing/2014/chart" uri="{C3380CC4-5D6E-409C-BE32-E72D297353CC}">
                <c16:uniqueId val="{00000041-0ACC-485B-874D-12D6B21F7B3E}"/>
              </c:ext>
            </c:extLst>
          </c:dPt>
          <c:dPt>
            <c:idx val="4"/>
            <c:marker>
              <c:symbol val="circle"/>
              <c:size val="7"/>
            </c:marker>
            <c:bubble3D val="0"/>
            <c:extLst>
              <c:ext xmlns:c16="http://schemas.microsoft.com/office/drawing/2014/chart" uri="{C3380CC4-5D6E-409C-BE32-E72D297353CC}">
                <c16:uniqueId val="{00000048-2DAF-49A4-B486-675A9047B166}"/>
              </c:ext>
            </c:extLst>
          </c:dPt>
          <c:dPt>
            <c:idx val="5"/>
            <c:marker>
              <c:symbol val="circle"/>
              <c:size val="5"/>
            </c:marker>
            <c:bubble3D val="0"/>
            <c:extLst>
              <c:ext xmlns:c16="http://schemas.microsoft.com/office/drawing/2014/chart" uri="{C3380CC4-5D6E-409C-BE32-E72D297353CC}">
                <c16:uniqueId val="{00000042-0ACC-485B-874D-12D6B21F7B3E}"/>
              </c:ext>
            </c:extLst>
          </c:dPt>
          <c:dPt>
            <c:idx val="6"/>
            <c:marker>
              <c:symbol val="circle"/>
              <c:size val="7"/>
            </c:marker>
            <c:bubble3D val="0"/>
            <c:extLst>
              <c:ext xmlns:c16="http://schemas.microsoft.com/office/drawing/2014/chart" uri="{C3380CC4-5D6E-409C-BE32-E72D297353CC}">
                <c16:uniqueId val="{00000049-CE44-412C-91F6-9E73544ED719}"/>
              </c:ext>
            </c:extLst>
          </c:dPt>
          <c:dPt>
            <c:idx val="7"/>
            <c:marker>
              <c:symbol val="circle"/>
              <c:size val="5"/>
            </c:marker>
            <c:bubble3D val="0"/>
            <c:extLst>
              <c:ext xmlns:c16="http://schemas.microsoft.com/office/drawing/2014/chart" uri="{C3380CC4-5D6E-409C-BE32-E72D297353CC}">
                <c16:uniqueId val="{00000043-0ACC-485B-874D-12D6B21F7B3E}"/>
              </c:ext>
            </c:extLst>
          </c:dPt>
          <c:dPt>
            <c:idx val="8"/>
            <c:marker>
              <c:symbol val="circle"/>
              <c:size val="7"/>
            </c:marker>
            <c:bubble3D val="0"/>
            <c:extLst>
              <c:ext xmlns:c16="http://schemas.microsoft.com/office/drawing/2014/chart" uri="{C3380CC4-5D6E-409C-BE32-E72D297353CC}">
                <c16:uniqueId val="{0000004A-2B0E-4C99-B9A5-866A28680B58}"/>
              </c:ext>
            </c:extLst>
          </c:dPt>
          <c:dPt>
            <c:idx val="9"/>
            <c:marker>
              <c:symbol val="circle"/>
              <c:size val="5"/>
            </c:marker>
            <c:bubble3D val="0"/>
            <c:extLst>
              <c:ext xmlns:c16="http://schemas.microsoft.com/office/drawing/2014/chart" uri="{C3380CC4-5D6E-409C-BE32-E72D297353CC}">
                <c16:uniqueId val="{00000044-0ACC-485B-874D-12D6B21F7B3E}"/>
              </c:ext>
            </c:extLst>
          </c:dPt>
          <c:dPt>
            <c:idx val="11"/>
            <c:marker>
              <c:symbol val="circle"/>
              <c:size val="7"/>
            </c:marker>
            <c:bubble3D val="0"/>
            <c:extLst>
              <c:ext xmlns:c16="http://schemas.microsoft.com/office/drawing/2014/chart" uri="{C3380CC4-5D6E-409C-BE32-E72D297353CC}">
                <c16:uniqueId val="{00000045-0ACC-485B-874D-12D6B21F7B3E}"/>
              </c:ext>
            </c:extLst>
          </c:dPt>
          <c:dPt>
            <c:idx val="13"/>
            <c:marker>
              <c:symbol val="circle"/>
              <c:size val="7"/>
            </c:marker>
            <c:bubble3D val="0"/>
            <c:extLst>
              <c:ext xmlns:c16="http://schemas.microsoft.com/office/drawing/2014/chart" uri="{C3380CC4-5D6E-409C-BE32-E72D297353CC}">
                <c16:uniqueId val="{00000046-0ACC-485B-874D-12D6B21F7B3E}"/>
              </c:ext>
            </c:extLst>
          </c:dPt>
          <c:dPt>
            <c:idx val="15"/>
            <c:marker>
              <c:symbol val="circle"/>
              <c:size val="7"/>
            </c:marker>
            <c:bubble3D val="0"/>
            <c:extLst>
              <c:ext xmlns:c16="http://schemas.microsoft.com/office/drawing/2014/chart" uri="{C3380CC4-5D6E-409C-BE32-E72D297353CC}">
                <c16:uniqueId val="{00000049-0ACC-485B-874D-12D6B21F7B3E}"/>
              </c:ext>
            </c:extLst>
          </c:dPt>
          <c:dPt>
            <c:idx val="17"/>
            <c:marker>
              <c:symbol val="circle"/>
              <c:size val="7"/>
            </c:marker>
            <c:bubble3D val="0"/>
            <c:extLst>
              <c:ext xmlns:c16="http://schemas.microsoft.com/office/drawing/2014/chart" uri="{C3380CC4-5D6E-409C-BE32-E72D297353CC}">
                <c16:uniqueId val="{00000044-E40F-4F43-8D3B-1D2C1D8B8B9C}"/>
              </c:ext>
            </c:extLst>
          </c:dPt>
          <c:dPt>
            <c:idx val="19"/>
            <c:marker>
              <c:symbol val="circle"/>
              <c:size val="7"/>
            </c:marker>
            <c:bubble3D val="0"/>
            <c:extLst>
              <c:ext xmlns:c16="http://schemas.microsoft.com/office/drawing/2014/chart" uri="{C3380CC4-5D6E-409C-BE32-E72D297353CC}">
                <c16:uniqueId val="{00000044-6A52-411A-AA7F-43AB6DDB070A}"/>
              </c:ext>
            </c:extLst>
          </c:dPt>
          <c:dPt>
            <c:idx val="21"/>
            <c:marker>
              <c:symbol val="circle"/>
              <c:size val="7"/>
            </c:marker>
            <c:bubble3D val="0"/>
            <c:extLst>
              <c:ext xmlns:c16="http://schemas.microsoft.com/office/drawing/2014/chart" uri="{C3380CC4-5D6E-409C-BE32-E72D297353CC}">
                <c16:uniqueId val="{00000045-A718-4C8A-8DA4-CDE3E027A94B}"/>
              </c:ext>
            </c:extLst>
          </c:dPt>
          <c:dPt>
            <c:idx val="23"/>
            <c:marker>
              <c:symbol val="circle"/>
              <c:size val="7"/>
            </c:marker>
            <c:bubble3D val="0"/>
            <c:extLst>
              <c:ext xmlns:c16="http://schemas.microsoft.com/office/drawing/2014/chart" uri="{C3380CC4-5D6E-409C-BE32-E72D297353CC}">
                <c16:uniqueId val="{00000046-767C-46E2-9B41-0972C48AC54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-0.23</c:v>
                </c:pt>
                <c:pt idx="2">
                  <c:v>-0.84</c:v>
                </c:pt>
                <c:pt idx="3">
                  <c:v>-7.0000000000000007E-2</c:v>
                </c:pt>
                <c:pt idx="4">
                  <c:v>-0.24</c:v>
                </c:pt>
                <c:pt idx="5">
                  <c:v>7.0000000000000007E-2</c:v>
                </c:pt>
                <c:pt idx="6">
                  <c:v>0.36</c:v>
                </c:pt>
                <c:pt idx="7">
                  <c:v>0.69</c:v>
                </c:pt>
                <c:pt idx="8">
                  <c:v>0.78</c:v>
                </c:pt>
                <c:pt idx="9">
                  <c:v>1.28</c:v>
                </c:pt>
                <c:pt idx="10">
                  <c:v>1.92</c:v>
                </c:pt>
              </c:numCache>
            </c:numRef>
          </c:val>
          <c:smooth val="0"/>
          <c:extLst>
            <c:ext xmlns:c16="http://schemas.microsoft.com/office/drawing/2014/chart" uri="{C3380CC4-5D6E-409C-BE32-E72D297353CC}">
              <c16:uniqueId val="{00000048-0ACC-485B-874D-12D6B21F7B3E}"/>
            </c:ext>
          </c:extLst>
        </c:ser>
        <c:dLbls>
          <c:showLegendKey val="0"/>
          <c:showVal val="0"/>
          <c:showCatName val="0"/>
          <c:showSerName val="0"/>
          <c:showPercent val="0"/>
          <c:showBubbleSize val="0"/>
        </c:dLbls>
        <c:marker val="1"/>
        <c:smooth val="0"/>
        <c:axId val="481776256"/>
        <c:axId val="481769592"/>
      </c:lineChart>
      <c:catAx>
        <c:axId val="4817762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481769592"/>
        <c:crosses val="autoZero"/>
        <c:auto val="1"/>
        <c:lblAlgn val="ctr"/>
        <c:lblOffset val="100"/>
        <c:tickLblSkip val="1"/>
        <c:tickMarkSkip val="1"/>
        <c:noMultiLvlLbl val="0"/>
      </c:catAx>
      <c:valAx>
        <c:axId val="481769592"/>
        <c:scaling>
          <c:orientation val="minMax"/>
          <c:max val="5"/>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sz="800"/>
            </a:pPr>
            <a:endParaRPr lang="zh-CN"/>
          </a:p>
        </c:txPr>
        <c:crossAx val="481776256"/>
        <c:crosses val="autoZero"/>
        <c:crossBetween val="between"/>
        <c:majorUnit val="2"/>
      </c:valAx>
      <c:spPr>
        <a:noFill/>
        <a:ln w="25409">
          <a:noFill/>
        </a:ln>
      </c:spPr>
    </c:plotArea>
    <c:legend>
      <c:legendPos val="t"/>
      <c:layout>
        <c:manualLayout>
          <c:xMode val="edge"/>
          <c:yMode val="edge"/>
          <c:x val="0.33785955960612729"/>
          <c:y val="1.3659066824026764E-2"/>
          <c:w val="0.35709170226842818"/>
          <c:h val="6.303928218556541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123562</c:v>
                </c:pt>
                <c:pt idx="1">
                  <c:v>123665</c:v>
                </c:pt>
                <c:pt idx="2">
                  <c:v>119117</c:v>
                </c:pt>
                <c:pt idx="3">
                  <c:v>116021</c:v>
                </c:pt>
                <c:pt idx="4">
                  <c:v>116009</c:v>
                </c:pt>
                <c:pt idx="5">
                  <c:v>115817</c:v>
                </c:pt>
                <c:pt idx="6">
                  <c:v>115825</c:v>
                </c:pt>
                <c:pt idx="7">
                  <c:v>116497</c:v>
                </c:pt>
                <c:pt idx="8">
                  <c:v>116827</c:v>
                </c:pt>
                <c:pt idx="9">
                  <c:v>115606</c:v>
                </c:pt>
                <c:pt idx="10">
                  <c:v>115298</c:v>
                </c:pt>
                <c:pt idx="11">
                  <c:v>115274</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576872536136671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F1D-4127-8B77-E204B25FF9CE}"/>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115114</c:v>
                </c:pt>
                <c:pt idx="1">
                  <c:v>114798</c:v>
                </c:pt>
                <c:pt idx="2">
                  <c:v>122977</c:v>
                </c:pt>
                <c:pt idx="3">
                  <c:v>122051</c:v>
                </c:pt>
                <c:pt idx="4">
                  <c:v>119647</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585601592"/>
        <c:axId val="585601984"/>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4.4999999999999998E-2</c:v>
                </c:pt>
                <c:pt idx="1">
                  <c:v>7.3999999999999996E-2</c:v>
                </c:pt>
                <c:pt idx="2">
                  <c:v>6.8000000000000005E-2</c:v>
                </c:pt>
                <c:pt idx="3">
                  <c:v>6.9000000000000006E-2</c:v>
                </c:pt>
                <c:pt idx="4">
                  <c:v>7.3999999999999996E-2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585602768"/>
        <c:axId val="585602376"/>
      </c:lineChart>
      <c:catAx>
        <c:axId val="58560159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1984"/>
        <c:crosses val="autoZero"/>
        <c:auto val="1"/>
        <c:lblAlgn val="ctr"/>
        <c:lblOffset val="100"/>
        <c:noMultiLvlLbl val="0"/>
      </c:catAx>
      <c:valAx>
        <c:axId val="585601984"/>
        <c:scaling>
          <c:orientation val="minMax"/>
          <c:max val="13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585601592"/>
        <c:crosses val="autoZero"/>
        <c:crossBetween val="between"/>
        <c:majorUnit val="5000"/>
      </c:valAx>
      <c:valAx>
        <c:axId val="585602376"/>
        <c:scaling>
          <c:orientation val="minMax"/>
          <c:max val="0.25"/>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585602768"/>
        <c:crosses val="max"/>
        <c:crossBetween val="between"/>
        <c:majorUnit val="5.000000000000001E-2"/>
      </c:valAx>
      <c:catAx>
        <c:axId val="585602768"/>
        <c:scaling>
          <c:orientation val="minMax"/>
        </c:scaling>
        <c:delete val="1"/>
        <c:axPos val="b"/>
        <c:numFmt formatCode="General" sourceLinked="1"/>
        <c:majorTickMark val="out"/>
        <c:minorTickMark val="none"/>
        <c:tickLblPos val="nextTo"/>
        <c:crossAx val="585602376"/>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62467</c:v>
                </c:pt>
                <c:pt idx="1">
                  <c:v>62467</c:v>
                </c:pt>
                <c:pt idx="2">
                  <c:v>62467</c:v>
                </c:pt>
                <c:pt idx="3">
                  <c:v>62167</c:v>
                </c:pt>
                <c:pt idx="4">
                  <c:v>62167</c:v>
                </c:pt>
                <c:pt idx="5">
                  <c:v>61397</c:v>
                </c:pt>
                <c:pt idx="6">
                  <c:v>61397</c:v>
                </c:pt>
                <c:pt idx="7">
                  <c:v>60577</c:v>
                </c:pt>
                <c:pt idx="8">
                  <c:v>65254</c:v>
                </c:pt>
                <c:pt idx="9">
                  <c:v>65080</c:v>
                </c:pt>
                <c:pt idx="10" formatCode="0_ ">
                  <c:v>63362</c:v>
                </c:pt>
                <c:pt idx="11" formatCode="0_ ">
                  <c:v>64570</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66733</c:v>
                </c:pt>
                <c:pt idx="1">
                  <c:v>66883</c:v>
                </c:pt>
                <c:pt idx="2">
                  <c:v>66653</c:v>
                </c:pt>
                <c:pt idx="3">
                  <c:v>66552</c:v>
                </c:pt>
                <c:pt idx="4">
                  <c:v>65970</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585599632"/>
        <c:axId val="585600024"/>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6.7000000000000004E-2</c:v>
                </c:pt>
                <c:pt idx="1">
                  <c:v>7.0000000000000007E-2</c:v>
                </c:pt>
                <c:pt idx="2">
                  <c:v>5.1999999999999998E-2</c:v>
                </c:pt>
                <c:pt idx="3">
                  <c:v>0.05</c:v>
                </c:pt>
                <c:pt idx="4">
                  <c:v>4.1000000000000002E-2</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585600808"/>
        <c:axId val="585600416"/>
      </c:lineChart>
      <c:catAx>
        <c:axId val="58559963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0024"/>
        <c:crosses val="autoZero"/>
        <c:auto val="1"/>
        <c:lblAlgn val="ctr"/>
        <c:lblOffset val="100"/>
        <c:noMultiLvlLbl val="0"/>
      </c:catAx>
      <c:valAx>
        <c:axId val="585600024"/>
        <c:scaling>
          <c:orientation val="minMax"/>
          <c:max val="70000"/>
          <c:min val="50000"/>
        </c:scaling>
        <c:delete val="0"/>
        <c:axPos val="l"/>
        <c:numFmt formatCode="0_);[Red]\(0\)" sourceLinked="0"/>
        <c:majorTickMark val="out"/>
        <c:minorTickMark val="none"/>
        <c:tickLblPos val="nextTo"/>
        <c:txPr>
          <a:bodyPr/>
          <a:lstStyle/>
          <a:p>
            <a:pPr>
              <a:defRPr sz="800">
                <a:latin typeface="+mn-lt"/>
              </a:defRPr>
            </a:pPr>
            <a:endParaRPr lang="zh-CN"/>
          </a:p>
        </c:txPr>
        <c:crossAx val="585599632"/>
        <c:crosses val="autoZero"/>
        <c:crossBetween val="between"/>
        <c:majorUnit val="5000"/>
      </c:valAx>
      <c:valAx>
        <c:axId val="585600416"/>
        <c:scaling>
          <c:orientation val="minMax"/>
          <c:max val="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585600808"/>
        <c:crosses val="max"/>
        <c:crossBetween val="between"/>
        <c:majorUnit val="5.000000000000001E-2"/>
      </c:valAx>
      <c:catAx>
        <c:axId val="585600808"/>
        <c:scaling>
          <c:orientation val="minMax"/>
        </c:scaling>
        <c:delete val="1"/>
        <c:axPos val="b"/>
        <c:numFmt formatCode="General" sourceLinked="1"/>
        <c:majorTickMark val="out"/>
        <c:minorTickMark val="none"/>
        <c:tickLblPos val="nextTo"/>
        <c:crossAx val="585600416"/>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282371</c:v>
                </c:pt>
                <c:pt idx="1">
                  <c:v>282371</c:v>
                </c:pt>
                <c:pt idx="2">
                  <c:v>282371</c:v>
                </c:pt>
                <c:pt idx="3">
                  <c:v>281843</c:v>
                </c:pt>
                <c:pt idx="4">
                  <c:v>277700</c:v>
                </c:pt>
                <c:pt idx="5">
                  <c:v>275357</c:v>
                </c:pt>
                <c:pt idx="6">
                  <c:v>271121</c:v>
                </c:pt>
                <c:pt idx="7">
                  <c:v>270329</c:v>
                </c:pt>
                <c:pt idx="8">
                  <c:v>268500</c:v>
                </c:pt>
                <c:pt idx="9">
                  <c:v>268814</c:v>
                </c:pt>
                <c:pt idx="10">
                  <c:v>267514</c:v>
                </c:pt>
                <c:pt idx="11">
                  <c:v>266221</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62812089356109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B30-4EA0-99C2-94A5EE63AB63}"/>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269288</c:v>
                </c:pt>
                <c:pt idx="1">
                  <c:v>268963</c:v>
                </c:pt>
                <c:pt idx="2">
                  <c:v>265554</c:v>
                </c:pt>
                <c:pt idx="3">
                  <c:v>264325</c:v>
                </c:pt>
                <c:pt idx="4">
                  <c:v>263196</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585601592"/>
        <c:axId val="585601984"/>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2.7E-2</c:v>
                </c:pt>
                <c:pt idx="1">
                  <c:v>2.5999999999999999E-2</c:v>
                </c:pt>
                <c:pt idx="2">
                  <c:v>1.2999999999999999E-2</c:v>
                </c:pt>
                <c:pt idx="3">
                  <c:v>8.9999999999999993E-3</c:v>
                </c:pt>
                <c:pt idx="4">
                  <c:v>5.0000000000000001E-3</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585602768"/>
        <c:axId val="585602376"/>
      </c:lineChart>
      <c:catAx>
        <c:axId val="58560159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1984"/>
        <c:crosses val="autoZero"/>
        <c:auto val="1"/>
        <c:lblAlgn val="ctr"/>
        <c:lblOffset val="100"/>
        <c:noMultiLvlLbl val="0"/>
      </c:catAx>
      <c:valAx>
        <c:axId val="585601984"/>
        <c:scaling>
          <c:orientation val="minMax"/>
          <c:max val="300000"/>
        </c:scaling>
        <c:delete val="0"/>
        <c:axPos val="l"/>
        <c:numFmt formatCode="0_);[Red]\(0\)" sourceLinked="0"/>
        <c:majorTickMark val="out"/>
        <c:minorTickMark val="none"/>
        <c:tickLblPos val="nextTo"/>
        <c:txPr>
          <a:bodyPr/>
          <a:lstStyle/>
          <a:p>
            <a:pPr>
              <a:defRPr sz="800">
                <a:latin typeface="+mn-lt"/>
              </a:defRPr>
            </a:pPr>
            <a:endParaRPr lang="zh-CN"/>
          </a:p>
        </c:txPr>
        <c:crossAx val="585601592"/>
        <c:crosses val="autoZero"/>
        <c:crossBetween val="between"/>
        <c:majorUnit val="10000"/>
      </c:valAx>
      <c:valAx>
        <c:axId val="585602376"/>
        <c:scaling>
          <c:orientation val="minMax"/>
          <c:max val="0.150000000000000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585602768"/>
        <c:crosses val="max"/>
        <c:crossBetween val="between"/>
        <c:majorUnit val="5.000000000000001E-2"/>
      </c:valAx>
      <c:catAx>
        <c:axId val="585602768"/>
        <c:scaling>
          <c:orientation val="minMax"/>
        </c:scaling>
        <c:delete val="1"/>
        <c:axPos val="b"/>
        <c:numFmt formatCode="General" sourceLinked="1"/>
        <c:majorTickMark val="out"/>
        <c:minorTickMark val="none"/>
        <c:tickLblPos val="nextTo"/>
        <c:crossAx val="585602376"/>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246005</c:v>
                </c:pt>
                <c:pt idx="1">
                  <c:v>244605</c:v>
                </c:pt>
                <c:pt idx="2">
                  <c:v>240620</c:v>
                </c:pt>
                <c:pt idx="3">
                  <c:v>230342</c:v>
                </c:pt>
                <c:pt idx="4">
                  <c:v>228342</c:v>
                </c:pt>
                <c:pt idx="5">
                  <c:v>222467</c:v>
                </c:pt>
                <c:pt idx="6">
                  <c:v>221967</c:v>
                </c:pt>
                <c:pt idx="7">
                  <c:v>221100</c:v>
                </c:pt>
                <c:pt idx="8">
                  <c:v>221661</c:v>
                </c:pt>
                <c:pt idx="9">
                  <c:v>221556</c:v>
                </c:pt>
                <c:pt idx="10" formatCode="0_ ">
                  <c:v>221733</c:v>
                </c:pt>
                <c:pt idx="11" formatCode="0_ ">
                  <c:v>222212</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3.6793692509855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86A-424B-8104-E322FF18E99C}"/>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223069</c:v>
                </c:pt>
                <c:pt idx="1">
                  <c:v>223357</c:v>
                </c:pt>
                <c:pt idx="2">
                  <c:v>222129</c:v>
                </c:pt>
                <c:pt idx="3">
                  <c:v>222229</c:v>
                </c:pt>
                <c:pt idx="4">
                  <c:v>219671</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585599632"/>
        <c:axId val="585600024"/>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-5.8000000000000003E-2</c:v>
                </c:pt>
                <c:pt idx="1">
                  <c:v>-4.5999999999999999E-2</c:v>
                </c:pt>
                <c:pt idx="2">
                  <c:v>-5.0999999999999997E-2</c:v>
                </c:pt>
                <c:pt idx="3">
                  <c:v>-5.0999999999999997E-2</c:v>
                </c:pt>
                <c:pt idx="4">
                  <c:v>-6.2E-2</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585600808"/>
        <c:axId val="585600416"/>
      </c:lineChart>
      <c:catAx>
        <c:axId val="58559963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85600024"/>
        <c:crosses val="autoZero"/>
        <c:auto val="1"/>
        <c:lblAlgn val="ctr"/>
        <c:lblOffset val="100"/>
        <c:noMultiLvlLbl val="0"/>
      </c:catAx>
      <c:valAx>
        <c:axId val="585600024"/>
        <c:scaling>
          <c:orientation val="minMax"/>
          <c:max val="26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585599632"/>
        <c:crosses val="autoZero"/>
        <c:crossBetween val="between"/>
        <c:majorUnit val="10000"/>
      </c:valAx>
      <c:valAx>
        <c:axId val="585600416"/>
        <c:scaling>
          <c:orientation val="minMax"/>
          <c:max val="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585600808"/>
        <c:crosses val="max"/>
        <c:crossBetween val="between"/>
        <c:majorUnit val="5.000000000000001E-2"/>
      </c:valAx>
      <c:catAx>
        <c:axId val="585600808"/>
        <c:scaling>
          <c:orientation val="minMax"/>
        </c:scaling>
        <c:delete val="1"/>
        <c:axPos val="b"/>
        <c:numFmt formatCode="General" sourceLinked="1"/>
        <c:majorTickMark val="out"/>
        <c:minorTickMark val="none"/>
        <c:tickLblPos val="nextTo"/>
        <c:crossAx val="585600416"/>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729739351659256E-2"/>
          <c:y val="7.3287423655694017E-2"/>
          <c:w val="0.95322900332811744"/>
          <c:h val="0.79932316971011519"/>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629-45E1-9A55-18FDBF9C33FA}"/>
            </c:ext>
          </c:extLst>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2629-45E1-9A55-18FDBF9C33FA}"/>
              </c:ext>
            </c:extLst>
          </c:dPt>
          <c:dPt>
            <c:idx val="2"/>
            <c:marker>
              <c:symbol val="circle"/>
              <c:size val="10"/>
            </c:marker>
            <c:bubble3D val="0"/>
            <c:extLst>
              <c:ext xmlns:c16="http://schemas.microsoft.com/office/drawing/2014/chart" uri="{C3380CC4-5D6E-409C-BE32-E72D297353CC}">
                <c16:uniqueId val="{00000002-2629-45E1-9A55-18FDBF9C33FA}"/>
              </c:ext>
            </c:extLst>
          </c:dPt>
          <c:dPt>
            <c:idx val="4"/>
            <c:marker>
              <c:symbol val="circle"/>
              <c:size val="10"/>
            </c:marker>
            <c:bubble3D val="0"/>
            <c:extLst>
              <c:ext xmlns:c16="http://schemas.microsoft.com/office/drawing/2014/chart" uri="{C3380CC4-5D6E-409C-BE32-E72D297353CC}">
                <c16:uniqueId val="{00000003-2629-45E1-9A55-18FDBF9C33FA}"/>
              </c:ext>
            </c:extLst>
          </c:dPt>
          <c:dPt>
            <c:idx val="6"/>
            <c:marker>
              <c:symbol val="circle"/>
              <c:size val="10"/>
            </c:marker>
            <c:bubble3D val="0"/>
            <c:extLst>
              <c:ext xmlns:c16="http://schemas.microsoft.com/office/drawing/2014/chart" uri="{C3380CC4-5D6E-409C-BE32-E72D297353CC}">
                <c16:uniqueId val="{00000004-2629-45E1-9A55-18FDBF9C33FA}"/>
              </c:ext>
            </c:extLst>
          </c:dPt>
          <c:dPt>
            <c:idx val="8"/>
            <c:marker>
              <c:symbol val="circle"/>
              <c:size val="10"/>
            </c:marker>
            <c:bubble3D val="0"/>
            <c:extLst>
              <c:ext xmlns:c16="http://schemas.microsoft.com/office/drawing/2014/chart" uri="{C3380CC4-5D6E-409C-BE32-E72D297353CC}">
                <c16:uniqueId val="{00000005-2629-45E1-9A55-18FDBF9C33FA}"/>
              </c:ext>
            </c:extLst>
          </c:dPt>
          <c:dPt>
            <c:idx val="10"/>
            <c:marker>
              <c:symbol val="circle"/>
              <c:size val="10"/>
            </c:marker>
            <c:bubble3D val="0"/>
            <c:extLst>
              <c:ext xmlns:c16="http://schemas.microsoft.com/office/drawing/2014/chart" uri="{C3380CC4-5D6E-409C-BE32-E72D297353CC}">
                <c16:uniqueId val="{00000006-2629-45E1-9A55-18FDBF9C33FA}"/>
              </c:ext>
            </c:extLst>
          </c:dPt>
          <c:dPt>
            <c:idx val="12"/>
            <c:marker>
              <c:symbol val="circle"/>
              <c:size val="10"/>
            </c:marker>
            <c:bubble3D val="0"/>
            <c:extLst>
              <c:ext xmlns:c16="http://schemas.microsoft.com/office/drawing/2014/chart" uri="{C3380CC4-5D6E-409C-BE32-E72D297353CC}">
                <c16:uniqueId val="{00000007-2629-45E1-9A55-18FDBF9C33FA}"/>
              </c:ext>
            </c:extLst>
          </c:dPt>
          <c:dPt>
            <c:idx val="14"/>
            <c:marker>
              <c:symbol val="circle"/>
              <c:size val="9"/>
            </c:marker>
            <c:bubble3D val="0"/>
            <c:extLst>
              <c:ext xmlns:c16="http://schemas.microsoft.com/office/drawing/2014/chart" uri="{C3380CC4-5D6E-409C-BE32-E72D297353CC}">
                <c16:uniqueId val="{00000008-2629-45E1-9A55-18FDBF9C33FA}"/>
              </c:ext>
            </c:extLst>
          </c:dPt>
          <c:dPt>
            <c:idx val="16"/>
            <c:marker>
              <c:symbol val="circle"/>
              <c:size val="9"/>
            </c:marker>
            <c:bubble3D val="0"/>
            <c:extLst>
              <c:ext xmlns:c16="http://schemas.microsoft.com/office/drawing/2014/chart" uri="{C3380CC4-5D6E-409C-BE32-E72D297353CC}">
                <c16:uniqueId val="{00000009-2629-45E1-9A55-18FDBF9C33FA}"/>
              </c:ext>
            </c:extLst>
          </c:dPt>
          <c:dPt>
            <c:idx val="18"/>
            <c:marker>
              <c:symbol val="circle"/>
              <c:size val="10"/>
            </c:marker>
            <c:bubble3D val="0"/>
            <c:extLst>
              <c:ext xmlns:c16="http://schemas.microsoft.com/office/drawing/2014/chart" uri="{C3380CC4-5D6E-409C-BE32-E72D297353CC}">
                <c16:uniqueId val="{0000000A-2629-45E1-9A55-18FDBF9C33FA}"/>
              </c:ext>
            </c:extLst>
          </c:dPt>
          <c:dPt>
            <c:idx val="20"/>
            <c:marker>
              <c:symbol val="circle"/>
              <c:size val="10"/>
            </c:marker>
            <c:bubble3D val="0"/>
            <c:extLst>
              <c:ext xmlns:c16="http://schemas.microsoft.com/office/drawing/2014/chart" uri="{C3380CC4-5D6E-409C-BE32-E72D297353CC}">
                <c16:uniqueId val="{0000000B-2629-45E1-9A55-18FDBF9C33FA}"/>
              </c:ext>
            </c:extLst>
          </c:dPt>
          <c:dPt>
            <c:idx val="22"/>
            <c:marker>
              <c:symbol val="circle"/>
              <c:size val="10"/>
            </c:marker>
            <c:bubble3D val="0"/>
            <c:extLst>
              <c:ext xmlns:c16="http://schemas.microsoft.com/office/drawing/2014/chart" uri="{C3380CC4-5D6E-409C-BE32-E72D297353CC}">
                <c16:uniqueId val="{0000000C-2629-45E1-9A55-18FDBF9C33FA}"/>
              </c:ext>
            </c:extLst>
          </c:dPt>
          <c:dPt>
            <c:idx val="24"/>
            <c:marker>
              <c:symbol val="circle"/>
              <c:size val="10"/>
            </c:marker>
            <c:bubble3D val="0"/>
            <c:extLst>
              <c:ext xmlns:c16="http://schemas.microsoft.com/office/drawing/2014/chart" uri="{C3380CC4-5D6E-409C-BE32-E72D297353CC}">
                <c16:uniqueId val="{0000000D-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2629-45E1-9A55-18FDBF9C33FA}"/>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F-2629-45E1-9A55-18FDBF9C33FA}"/>
              </c:ext>
            </c:extLst>
          </c:dPt>
          <c:dPt>
            <c:idx val="3"/>
            <c:bubble3D val="0"/>
            <c:extLst>
              <c:ext xmlns:c16="http://schemas.microsoft.com/office/drawing/2014/chart" uri="{C3380CC4-5D6E-409C-BE32-E72D297353CC}">
                <c16:uniqueId val="{00000010-2629-45E1-9A55-18FDBF9C33FA}"/>
              </c:ext>
            </c:extLst>
          </c:dPt>
          <c:dPt>
            <c:idx val="5"/>
            <c:bubble3D val="0"/>
            <c:extLst>
              <c:ext xmlns:c16="http://schemas.microsoft.com/office/drawing/2014/chart" uri="{C3380CC4-5D6E-409C-BE32-E72D297353CC}">
                <c16:uniqueId val="{00000011-2629-45E1-9A55-18FDBF9C33FA}"/>
              </c:ext>
            </c:extLst>
          </c:dPt>
          <c:dPt>
            <c:idx val="7"/>
            <c:bubble3D val="0"/>
            <c:extLst>
              <c:ext xmlns:c16="http://schemas.microsoft.com/office/drawing/2014/chart" uri="{C3380CC4-5D6E-409C-BE32-E72D297353CC}">
                <c16:uniqueId val="{00000012-2629-45E1-9A55-18FDBF9C33FA}"/>
              </c:ext>
            </c:extLst>
          </c:dPt>
          <c:dPt>
            <c:idx val="9"/>
            <c:bubble3D val="0"/>
            <c:extLst>
              <c:ext xmlns:c16="http://schemas.microsoft.com/office/drawing/2014/chart" uri="{C3380CC4-5D6E-409C-BE32-E72D297353CC}">
                <c16:uniqueId val="{00000013-2629-45E1-9A55-18FDBF9C33FA}"/>
              </c:ext>
            </c:extLst>
          </c:dPt>
          <c:dPt>
            <c:idx val="11"/>
            <c:bubble3D val="0"/>
            <c:extLst>
              <c:ext xmlns:c16="http://schemas.microsoft.com/office/drawing/2014/chart" uri="{C3380CC4-5D6E-409C-BE32-E72D297353CC}">
                <c16:uniqueId val="{00000014-2629-45E1-9A55-18FDBF9C33FA}"/>
              </c:ext>
            </c:extLst>
          </c:dPt>
          <c:dPt>
            <c:idx val="13"/>
            <c:bubble3D val="0"/>
            <c:extLst>
              <c:ext xmlns:c16="http://schemas.microsoft.com/office/drawing/2014/chart" uri="{C3380CC4-5D6E-409C-BE32-E72D297353CC}">
                <c16:uniqueId val="{00000015-2629-45E1-9A55-18FDBF9C33FA}"/>
              </c:ext>
            </c:extLst>
          </c:dPt>
          <c:dPt>
            <c:idx val="15"/>
            <c:bubble3D val="0"/>
            <c:extLst>
              <c:ext xmlns:c16="http://schemas.microsoft.com/office/drawing/2014/chart" uri="{C3380CC4-5D6E-409C-BE32-E72D297353CC}">
                <c16:uniqueId val="{00000016-2629-45E1-9A55-18FDBF9C33FA}"/>
              </c:ext>
            </c:extLst>
          </c:dPt>
          <c:dPt>
            <c:idx val="17"/>
            <c:bubble3D val="0"/>
            <c:extLst>
              <c:ext xmlns:c16="http://schemas.microsoft.com/office/drawing/2014/chart" uri="{C3380CC4-5D6E-409C-BE32-E72D297353CC}">
                <c16:uniqueId val="{00000017-2629-45E1-9A55-18FDBF9C33FA}"/>
              </c:ext>
            </c:extLst>
          </c:dPt>
          <c:dPt>
            <c:idx val="19"/>
            <c:bubble3D val="0"/>
            <c:extLst>
              <c:ext xmlns:c16="http://schemas.microsoft.com/office/drawing/2014/chart" uri="{C3380CC4-5D6E-409C-BE32-E72D297353CC}">
                <c16:uniqueId val="{00000018-2629-45E1-9A55-18FDBF9C33FA}"/>
              </c:ext>
            </c:extLst>
          </c:dPt>
          <c:dPt>
            <c:idx val="21"/>
            <c:bubble3D val="0"/>
            <c:extLst>
              <c:ext xmlns:c16="http://schemas.microsoft.com/office/drawing/2014/chart" uri="{C3380CC4-5D6E-409C-BE32-E72D297353CC}">
                <c16:uniqueId val="{00000019-2629-45E1-9A55-18FDBF9C33FA}"/>
              </c:ext>
            </c:extLst>
          </c:dPt>
          <c:dPt>
            <c:idx val="23"/>
            <c:bubble3D val="0"/>
            <c:extLst>
              <c:ext xmlns:c16="http://schemas.microsoft.com/office/drawing/2014/chart" uri="{C3380CC4-5D6E-409C-BE32-E72D297353CC}">
                <c16:uniqueId val="{0000001A-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-0.82378551422125901</c:v>
                </c:pt>
                <c:pt idx="2">
                  <c:v>-0.88352925843279295</c:v>
                </c:pt>
                <c:pt idx="3">
                  <c:v>-1.3930791657970301</c:v>
                </c:pt>
                <c:pt idx="4">
                  <c:v>-1.2525657767974201</c:v>
                </c:pt>
                <c:pt idx="5">
                  <c:v>-1.3068589300200899</c:v>
                </c:pt>
                <c:pt idx="6">
                  <c:v>-0.92430506099645005</c:v>
                </c:pt>
                <c:pt idx="7">
                  <c:v>-1.1239345540827199</c:v>
                </c:pt>
                <c:pt idx="8">
                  <c:v>-0.81802778789373398</c:v>
                </c:pt>
                <c:pt idx="9">
                  <c:v>-1.02184919582145</c:v>
                </c:pt>
                <c:pt idx="10">
                  <c:v>-0.62575189229178696</c:v>
                </c:pt>
                <c:pt idx="11">
                  <c:v>-0.30150040148396201</c:v>
                </c:pt>
                <c:pt idx="12">
                  <c:v>-0.49492489867422501</c:v>
                </c:pt>
                <c:pt idx="13">
                  <c:v>0.39790305149213401</c:v>
                </c:pt>
                <c:pt idx="14">
                  <c:v>6.13441824420023E-2</c:v>
                </c:pt>
                <c:pt idx="15">
                  <c:v>0.13601810299151099</c:v>
                </c:pt>
                <c:pt idx="16">
                  <c:v>0.58842058833049904</c:v>
                </c:pt>
                <c:pt idx="17">
                  <c:v>0.805499074054014</c:v>
                </c:pt>
                <c:pt idx="18">
                  <c:v>0.822496850891135</c:v>
                </c:pt>
                <c:pt idx="19">
                  <c:v>0.87331017659412402</c:v>
                </c:pt>
                <c:pt idx="20">
                  <c:v>1.3121170338299699</c:v>
                </c:pt>
                <c:pt idx="21">
                  <c:v>1.0335828424308799</c:v>
                </c:pt>
                <c:pt idx="22">
                  <c:v>1.3793591249038699</c:v>
                </c:pt>
                <c:pt idx="23">
                  <c:v>1.49805002917539</c:v>
                </c:pt>
                <c:pt idx="24">
                  <c:v>1.60674705397468</c:v>
                </c:pt>
              </c:numCache>
            </c:numRef>
          </c:val>
          <c:smooth val="0"/>
          <c:extLst>
            <c:ext xmlns:c16="http://schemas.microsoft.com/office/drawing/2014/chart" uri="{C3380CC4-5D6E-409C-BE32-E72D297353CC}">
              <c16:uniqueId val="{0000001B-2629-45E1-9A55-18FDBF9C33FA}"/>
            </c:ext>
          </c:extLst>
        </c:ser>
        <c:ser>
          <c:idx val="3"/>
          <c:order val="3"/>
          <c:tx>
            <c:strRef>
              <c:f>Sheet1!$A$5</c:f>
              <c:strCache>
                <c:ptCount val="1"/>
                <c:pt idx="0">
                  <c:v>Y2016</c:v>
                </c:pt>
              </c:strCache>
            </c:strRef>
          </c:tx>
          <c:spPr>
            <a:ln>
              <a:solidFill>
                <a:srgbClr val="00B0F0"/>
              </a:solidFill>
            </a:ln>
          </c:spPr>
          <c:marker>
            <c:symbol val="circle"/>
            <c:size val="5"/>
            <c:spPr>
              <a:solidFill>
                <a:schemeClr val="bg1"/>
              </a:solidFill>
              <a:ln w="6350">
                <a:solidFill>
                  <a:srgbClr val="00B0F0"/>
                </a:solidFill>
              </a:ln>
            </c:spPr>
          </c:marker>
          <c:dPt>
            <c:idx val="1"/>
            <c:bubble3D val="0"/>
            <c:extLst>
              <c:ext xmlns:c16="http://schemas.microsoft.com/office/drawing/2014/chart" uri="{C3380CC4-5D6E-409C-BE32-E72D297353CC}">
                <c16:uniqueId val="{0000001C-2629-45E1-9A55-18FDBF9C33FA}"/>
              </c:ext>
            </c:extLst>
          </c:dPt>
          <c:dPt>
            <c:idx val="3"/>
            <c:bubble3D val="0"/>
            <c:extLst>
              <c:ext xmlns:c16="http://schemas.microsoft.com/office/drawing/2014/chart" uri="{C3380CC4-5D6E-409C-BE32-E72D297353CC}">
                <c16:uniqueId val="{0000001D-2629-45E1-9A55-18FDBF9C33FA}"/>
              </c:ext>
            </c:extLst>
          </c:dPt>
          <c:dPt>
            <c:idx val="5"/>
            <c:bubble3D val="0"/>
            <c:extLst>
              <c:ext xmlns:c16="http://schemas.microsoft.com/office/drawing/2014/chart" uri="{C3380CC4-5D6E-409C-BE32-E72D297353CC}">
                <c16:uniqueId val="{0000001E-2629-45E1-9A55-18FDBF9C33FA}"/>
              </c:ext>
            </c:extLst>
          </c:dPt>
          <c:dPt>
            <c:idx val="7"/>
            <c:bubble3D val="0"/>
            <c:extLst>
              <c:ext xmlns:c16="http://schemas.microsoft.com/office/drawing/2014/chart" uri="{C3380CC4-5D6E-409C-BE32-E72D297353CC}">
                <c16:uniqueId val="{0000001F-2629-45E1-9A55-18FDBF9C33FA}"/>
              </c:ext>
            </c:extLst>
          </c:dPt>
          <c:dPt>
            <c:idx val="9"/>
            <c:bubble3D val="0"/>
            <c:extLst>
              <c:ext xmlns:c16="http://schemas.microsoft.com/office/drawing/2014/chart" uri="{C3380CC4-5D6E-409C-BE32-E72D297353CC}">
                <c16:uniqueId val="{00000020-2629-45E1-9A55-18FDBF9C33FA}"/>
              </c:ext>
            </c:extLst>
          </c:dPt>
          <c:dPt>
            <c:idx val="13"/>
            <c:bubble3D val="0"/>
            <c:extLst>
              <c:ext xmlns:c16="http://schemas.microsoft.com/office/drawing/2014/chart" uri="{C3380CC4-5D6E-409C-BE32-E72D297353CC}">
                <c16:uniqueId val="{00000021-2629-45E1-9A55-18FDBF9C33FA}"/>
              </c:ext>
            </c:extLst>
          </c:dPt>
          <c:dPt>
            <c:idx val="15"/>
            <c:bubble3D val="0"/>
            <c:extLst>
              <c:ext xmlns:c16="http://schemas.microsoft.com/office/drawing/2014/chart" uri="{C3380CC4-5D6E-409C-BE32-E72D297353CC}">
                <c16:uniqueId val="{00000022-2629-45E1-9A55-18FDBF9C33FA}"/>
              </c:ext>
            </c:extLst>
          </c:dPt>
          <c:dPt>
            <c:idx val="17"/>
            <c:bubble3D val="0"/>
            <c:extLst>
              <c:ext xmlns:c16="http://schemas.microsoft.com/office/drawing/2014/chart" uri="{C3380CC4-5D6E-409C-BE32-E72D297353CC}">
                <c16:uniqueId val="{00000023-2629-45E1-9A55-18FDBF9C33FA}"/>
              </c:ext>
            </c:extLst>
          </c:dPt>
          <c:dPt>
            <c:idx val="19"/>
            <c:bubble3D val="0"/>
            <c:extLst>
              <c:ext xmlns:c16="http://schemas.microsoft.com/office/drawing/2014/chart" uri="{C3380CC4-5D6E-409C-BE32-E72D297353CC}">
                <c16:uniqueId val="{00000024-2629-45E1-9A55-18FDBF9C33FA}"/>
              </c:ext>
            </c:extLst>
          </c:dPt>
          <c:dPt>
            <c:idx val="21"/>
            <c:bubble3D val="0"/>
            <c:extLst>
              <c:ext xmlns:c16="http://schemas.microsoft.com/office/drawing/2014/chart" uri="{C3380CC4-5D6E-409C-BE32-E72D297353CC}">
                <c16:uniqueId val="{00000025-2629-45E1-9A55-18FDBF9C33FA}"/>
              </c:ext>
            </c:extLst>
          </c:dPt>
          <c:dPt>
            <c:idx val="23"/>
            <c:bubble3D val="0"/>
            <c:extLst>
              <c:ext xmlns:c16="http://schemas.microsoft.com/office/drawing/2014/chart" uri="{C3380CC4-5D6E-409C-BE32-E72D297353CC}">
                <c16:uniqueId val="{00000026-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0.67668193627821605</c:v>
                </c:pt>
                <c:pt idx="2">
                  <c:v>-0.335047878742115</c:v>
                </c:pt>
                <c:pt idx="3">
                  <c:v>0.74947908673974895</c:v>
                </c:pt>
                <c:pt idx="4">
                  <c:v>0.71961264257856306</c:v>
                </c:pt>
                <c:pt idx="5">
                  <c:v>0.81335443657254802</c:v>
                </c:pt>
                <c:pt idx="6">
                  <c:v>1.22568037793675</c:v>
                </c:pt>
                <c:pt idx="7">
                  <c:v>1.2481323563469799</c:v>
                </c:pt>
                <c:pt idx="8">
                  <c:v>1.3607015022237099</c:v>
                </c:pt>
                <c:pt idx="9">
                  <c:v>1.60118264554916</c:v>
                </c:pt>
                <c:pt idx="10">
                  <c:v>1.90311271473663</c:v>
                </c:pt>
                <c:pt idx="11">
                  <c:v>2.3866018325141898</c:v>
                </c:pt>
                <c:pt idx="12">
                  <c:v>2.63159381629871</c:v>
                </c:pt>
                <c:pt idx="13">
                  <c:v>2.81</c:v>
                </c:pt>
                <c:pt idx="14">
                  <c:v>2.9808747804891098</c:v>
                </c:pt>
                <c:pt idx="15">
                  <c:v>3.0331674944913498</c:v>
                </c:pt>
                <c:pt idx="16">
                  <c:v>3.3580495130250099</c:v>
                </c:pt>
                <c:pt idx="17">
                  <c:v>2.9901860039850101</c:v>
                </c:pt>
                <c:pt idx="18">
                  <c:v>3.7703435536252301</c:v>
                </c:pt>
                <c:pt idx="19">
                  <c:v>2.8240050854755299</c:v>
                </c:pt>
                <c:pt idx="20">
                  <c:v>3.9339736738603799</c:v>
                </c:pt>
                <c:pt idx="21">
                  <c:v>2.4322362314502901</c:v>
                </c:pt>
                <c:pt idx="22">
                  <c:v>2.6958873658863598</c:v>
                </c:pt>
                <c:pt idx="23">
                  <c:v>2.1929481343700501</c:v>
                </c:pt>
                <c:pt idx="24">
                  <c:v>2.3916464160656998</c:v>
                </c:pt>
              </c:numCache>
            </c:numRef>
          </c:val>
          <c:smooth val="0"/>
          <c:extLst>
            <c:ext xmlns:c16="http://schemas.microsoft.com/office/drawing/2014/chart" uri="{C3380CC4-5D6E-409C-BE32-E72D297353CC}">
              <c16:uniqueId val="{00000027-2629-45E1-9A55-18FDBF9C33FA}"/>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2629-45E1-9A55-18FDBF9C33FA}"/>
              </c:ext>
            </c:extLst>
          </c:dPt>
          <c:dPt>
            <c:idx val="3"/>
            <c:bubble3D val="0"/>
            <c:extLst>
              <c:ext xmlns:c16="http://schemas.microsoft.com/office/drawing/2014/chart" uri="{C3380CC4-5D6E-409C-BE32-E72D297353CC}">
                <c16:uniqueId val="{00000029-2629-45E1-9A55-18FDBF9C33FA}"/>
              </c:ext>
            </c:extLst>
          </c:dPt>
          <c:dPt>
            <c:idx val="5"/>
            <c:bubble3D val="0"/>
            <c:extLst>
              <c:ext xmlns:c16="http://schemas.microsoft.com/office/drawing/2014/chart" uri="{C3380CC4-5D6E-409C-BE32-E72D297353CC}">
                <c16:uniqueId val="{0000002A-2629-45E1-9A55-18FDBF9C33FA}"/>
              </c:ext>
            </c:extLst>
          </c:dPt>
          <c:dPt>
            <c:idx val="7"/>
            <c:bubble3D val="0"/>
            <c:extLst>
              <c:ext xmlns:c16="http://schemas.microsoft.com/office/drawing/2014/chart" uri="{C3380CC4-5D6E-409C-BE32-E72D297353CC}">
                <c16:uniqueId val="{0000002B-2629-45E1-9A55-18FDBF9C33FA}"/>
              </c:ext>
            </c:extLst>
          </c:dPt>
          <c:dPt>
            <c:idx val="9"/>
            <c:bubble3D val="0"/>
            <c:extLst>
              <c:ext xmlns:c16="http://schemas.microsoft.com/office/drawing/2014/chart" uri="{C3380CC4-5D6E-409C-BE32-E72D297353CC}">
                <c16:uniqueId val="{0000002C-2629-45E1-9A55-18FDBF9C33FA}"/>
              </c:ext>
            </c:extLst>
          </c:dPt>
          <c:dPt>
            <c:idx val="11"/>
            <c:bubble3D val="0"/>
            <c:extLst>
              <c:ext xmlns:c16="http://schemas.microsoft.com/office/drawing/2014/chart" uri="{C3380CC4-5D6E-409C-BE32-E72D297353CC}">
                <c16:uniqueId val="{0000002D-2629-45E1-9A55-18FDBF9C33FA}"/>
              </c:ext>
            </c:extLst>
          </c:dPt>
          <c:dPt>
            <c:idx val="13"/>
            <c:bubble3D val="0"/>
            <c:extLst>
              <c:ext xmlns:c16="http://schemas.microsoft.com/office/drawing/2014/chart" uri="{C3380CC4-5D6E-409C-BE32-E72D297353CC}">
                <c16:uniqueId val="{0000002E-2629-45E1-9A55-18FDBF9C33FA}"/>
              </c:ext>
            </c:extLst>
          </c:dPt>
          <c:dPt>
            <c:idx val="15"/>
            <c:bubble3D val="0"/>
            <c:extLst>
              <c:ext xmlns:c16="http://schemas.microsoft.com/office/drawing/2014/chart" uri="{C3380CC4-5D6E-409C-BE32-E72D297353CC}">
                <c16:uniqueId val="{0000002F-2629-45E1-9A55-18FDBF9C33FA}"/>
              </c:ext>
            </c:extLst>
          </c:dPt>
          <c:dPt>
            <c:idx val="17"/>
            <c:bubble3D val="0"/>
            <c:extLst>
              <c:ext xmlns:c16="http://schemas.microsoft.com/office/drawing/2014/chart" uri="{C3380CC4-5D6E-409C-BE32-E72D297353CC}">
                <c16:uniqueId val="{00000030-2629-45E1-9A55-18FDBF9C33FA}"/>
              </c:ext>
            </c:extLst>
          </c:dPt>
          <c:dPt>
            <c:idx val="19"/>
            <c:bubble3D val="0"/>
            <c:extLst>
              <c:ext xmlns:c16="http://schemas.microsoft.com/office/drawing/2014/chart" uri="{C3380CC4-5D6E-409C-BE32-E72D297353CC}">
                <c16:uniqueId val="{00000031-2629-45E1-9A55-18FDBF9C33FA}"/>
              </c:ext>
            </c:extLst>
          </c:dPt>
          <c:dPt>
            <c:idx val="21"/>
            <c:bubble3D val="0"/>
            <c:extLst>
              <c:ext xmlns:c16="http://schemas.microsoft.com/office/drawing/2014/chart" uri="{C3380CC4-5D6E-409C-BE32-E72D297353CC}">
                <c16:uniqueId val="{00000032-2629-45E1-9A55-18FDBF9C33FA}"/>
              </c:ext>
            </c:extLst>
          </c:dPt>
          <c:dPt>
            <c:idx val="23"/>
            <c:bubble3D val="0"/>
            <c:extLst>
              <c:ext xmlns:c16="http://schemas.microsoft.com/office/drawing/2014/chart" uri="{C3380CC4-5D6E-409C-BE32-E72D297353CC}">
                <c16:uniqueId val="{00000033-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-1.99</c:v>
                </c:pt>
                <c:pt idx="2">
                  <c:v>-2.2200000000000002</c:v>
                </c:pt>
                <c:pt idx="3">
                  <c:v>0.7</c:v>
                </c:pt>
                <c:pt idx="4">
                  <c:v>-1.6</c:v>
                </c:pt>
                <c:pt idx="5">
                  <c:v>0.47</c:v>
                </c:pt>
                <c:pt idx="6">
                  <c:v>-0.02</c:v>
                </c:pt>
                <c:pt idx="7">
                  <c:v>0.03</c:v>
                </c:pt>
                <c:pt idx="8">
                  <c:v>1.1399999999999999</c:v>
                </c:pt>
                <c:pt idx="9">
                  <c:v>1.86</c:v>
                </c:pt>
                <c:pt idx="10">
                  <c:v>2.0099999999999998</c:v>
                </c:pt>
                <c:pt idx="11">
                  <c:v>2.65</c:v>
                </c:pt>
                <c:pt idx="12">
                  <c:v>3.02</c:v>
                </c:pt>
                <c:pt idx="13">
                  <c:v>3.2</c:v>
                </c:pt>
                <c:pt idx="14">
                  <c:v>3.64</c:v>
                </c:pt>
                <c:pt idx="15">
                  <c:v>3.34</c:v>
                </c:pt>
                <c:pt idx="16">
                  <c:v>3.79</c:v>
                </c:pt>
                <c:pt idx="17">
                  <c:v>3.43</c:v>
                </c:pt>
                <c:pt idx="18">
                  <c:v>3.08</c:v>
                </c:pt>
                <c:pt idx="19">
                  <c:v>3.25</c:v>
                </c:pt>
                <c:pt idx="20">
                  <c:v>2.6</c:v>
                </c:pt>
                <c:pt idx="21">
                  <c:v>1.67</c:v>
                </c:pt>
                <c:pt idx="22">
                  <c:v>2.1800000000000002</c:v>
                </c:pt>
                <c:pt idx="23">
                  <c:v>1.87</c:v>
                </c:pt>
                <c:pt idx="24">
                  <c:v>2.0499999999999998</c:v>
                </c:pt>
              </c:numCache>
            </c:numRef>
          </c:val>
          <c:smooth val="0"/>
          <c:extLst>
            <c:ext xmlns:c16="http://schemas.microsoft.com/office/drawing/2014/chart" uri="{C3380CC4-5D6E-409C-BE32-E72D297353CC}">
              <c16:uniqueId val="{00000034-2629-45E1-9A55-18FDBF9C33FA}"/>
            </c:ext>
          </c:extLst>
        </c:ser>
        <c:ser>
          <c:idx val="5"/>
          <c:order val="5"/>
          <c:tx>
            <c:strRef>
              <c:f>Sheet1!$A$7</c:f>
              <c:strCache>
                <c:ptCount val="1"/>
                <c:pt idx="0">
                  <c:v>Y2018</c:v>
                </c:pt>
              </c:strCache>
            </c:strRef>
          </c:tx>
          <c:spPr>
            <a:ln w="31750">
              <a:solidFill>
                <a:srgbClr val="FF9933"/>
              </a:solidFill>
            </a:ln>
          </c:spPr>
          <c:marker>
            <c:symbol val="circle"/>
            <c:size val="7"/>
            <c:spPr>
              <a:solidFill>
                <a:schemeClr val="bg1"/>
              </a:solidFill>
              <a:ln>
                <a:solidFill>
                  <a:srgbClr val="FF9933"/>
                </a:solidFill>
              </a:ln>
            </c:spPr>
          </c:marker>
          <c:dPt>
            <c:idx val="0"/>
            <c:marker>
              <c:symbol val="circle"/>
              <c:size val="10"/>
            </c:marker>
            <c:bubble3D val="0"/>
            <c:extLst>
              <c:ext xmlns:c16="http://schemas.microsoft.com/office/drawing/2014/chart" uri="{C3380CC4-5D6E-409C-BE32-E72D297353CC}">
                <c16:uniqueId val="{00000035-2629-45E1-9A55-18FDBF9C33FA}"/>
              </c:ext>
            </c:extLst>
          </c:dPt>
          <c:dPt>
            <c:idx val="1"/>
            <c:marker>
              <c:symbol val="circle"/>
              <c:size val="5"/>
            </c:marker>
            <c:bubble3D val="0"/>
            <c:extLst>
              <c:ext xmlns:c16="http://schemas.microsoft.com/office/drawing/2014/chart" uri="{C3380CC4-5D6E-409C-BE32-E72D297353CC}">
                <c16:uniqueId val="{00000036-2629-45E1-9A55-18FDBF9C33FA}"/>
              </c:ext>
            </c:extLst>
          </c:dPt>
          <c:dPt>
            <c:idx val="2"/>
            <c:bubble3D val="0"/>
            <c:extLst>
              <c:ext xmlns:c16="http://schemas.microsoft.com/office/drawing/2014/chart" uri="{C3380CC4-5D6E-409C-BE32-E72D297353CC}">
                <c16:uniqueId val="{00000037-2629-45E1-9A55-18FDBF9C33FA}"/>
              </c:ext>
            </c:extLst>
          </c:dPt>
          <c:dPt>
            <c:idx val="3"/>
            <c:marker>
              <c:symbol val="circle"/>
              <c:size val="5"/>
            </c:marker>
            <c:bubble3D val="0"/>
            <c:extLst>
              <c:ext xmlns:c16="http://schemas.microsoft.com/office/drawing/2014/chart" uri="{C3380CC4-5D6E-409C-BE32-E72D297353CC}">
                <c16:uniqueId val="{0000003E-585C-44DA-A8B2-982B6A39CDD3}"/>
              </c:ext>
            </c:extLst>
          </c:dPt>
          <c:dPt>
            <c:idx val="4"/>
            <c:bubble3D val="0"/>
            <c:extLst>
              <c:ext xmlns:c16="http://schemas.microsoft.com/office/drawing/2014/chart" uri="{C3380CC4-5D6E-409C-BE32-E72D297353CC}">
                <c16:uniqueId val="{00000038-2629-45E1-9A55-18FDBF9C33FA}"/>
              </c:ext>
            </c:extLst>
          </c:dPt>
          <c:dPt>
            <c:idx val="5"/>
            <c:marker>
              <c:symbol val="circle"/>
              <c:size val="5"/>
            </c:marker>
            <c:bubble3D val="0"/>
            <c:extLst>
              <c:ext xmlns:c16="http://schemas.microsoft.com/office/drawing/2014/chart" uri="{C3380CC4-5D6E-409C-BE32-E72D297353CC}">
                <c16:uniqueId val="{0000003F-9599-485B-9998-F9B6F87084D7}"/>
              </c:ext>
            </c:extLst>
          </c:dPt>
          <c:dPt>
            <c:idx val="6"/>
            <c:bubble3D val="0"/>
            <c:extLst>
              <c:ext xmlns:c16="http://schemas.microsoft.com/office/drawing/2014/chart" uri="{C3380CC4-5D6E-409C-BE32-E72D297353CC}">
                <c16:uniqueId val="{00000039-2629-45E1-9A55-18FDBF9C33FA}"/>
              </c:ext>
            </c:extLst>
          </c:dPt>
          <c:dPt>
            <c:idx val="7"/>
            <c:marker>
              <c:symbol val="circle"/>
              <c:size val="5"/>
            </c:marker>
            <c:bubble3D val="0"/>
            <c:extLst>
              <c:ext xmlns:c16="http://schemas.microsoft.com/office/drawing/2014/chart" uri="{C3380CC4-5D6E-409C-BE32-E72D297353CC}">
                <c16:uniqueId val="{00000040-9998-4A4D-8831-5A34B68082B1}"/>
              </c:ext>
            </c:extLst>
          </c:dPt>
          <c:dPt>
            <c:idx val="8"/>
            <c:bubble3D val="0"/>
            <c:extLst>
              <c:ext xmlns:c16="http://schemas.microsoft.com/office/drawing/2014/chart" uri="{C3380CC4-5D6E-409C-BE32-E72D297353CC}">
                <c16:uniqueId val="{0000003A-2629-45E1-9A55-18FDBF9C33FA}"/>
              </c:ext>
            </c:extLst>
          </c:dPt>
          <c:dPt>
            <c:idx val="9"/>
            <c:marker>
              <c:symbol val="circle"/>
              <c:size val="5"/>
            </c:marker>
            <c:bubble3D val="0"/>
            <c:extLst>
              <c:ext xmlns:c16="http://schemas.microsoft.com/office/drawing/2014/chart" uri="{C3380CC4-5D6E-409C-BE32-E72D297353CC}">
                <c16:uniqueId val="{00000041-72B2-4E29-9255-AD681F2773E6}"/>
              </c:ext>
            </c:extLst>
          </c:dPt>
          <c:dPt>
            <c:idx val="10"/>
            <c:marker>
              <c:symbol val="circle"/>
              <c:size val="10"/>
            </c:marker>
            <c:bubble3D val="0"/>
            <c:extLst>
              <c:ext xmlns:c16="http://schemas.microsoft.com/office/drawing/2014/chart" uri="{C3380CC4-5D6E-409C-BE32-E72D297353CC}">
                <c16:uniqueId val="{0000003B-2629-45E1-9A55-18FDBF9C33FA}"/>
              </c:ext>
            </c:extLst>
          </c:dPt>
          <c:dPt>
            <c:idx val="12"/>
            <c:marker>
              <c:symbol val="circle"/>
              <c:size val="10"/>
            </c:marker>
            <c:bubble3D val="0"/>
            <c:extLst>
              <c:ext xmlns:c16="http://schemas.microsoft.com/office/drawing/2014/chart" uri="{C3380CC4-5D6E-409C-BE32-E72D297353CC}">
                <c16:uniqueId val="{0000003C-2629-45E1-9A55-18FDBF9C33FA}"/>
              </c:ext>
            </c:extLst>
          </c:dPt>
          <c:dPt>
            <c:idx val="14"/>
            <c:marker>
              <c:symbol val="circle"/>
              <c:size val="10"/>
            </c:marker>
            <c:bubble3D val="0"/>
            <c:extLst>
              <c:ext xmlns:c16="http://schemas.microsoft.com/office/drawing/2014/chart" uri="{C3380CC4-5D6E-409C-BE32-E72D297353CC}">
                <c16:uniqueId val="{0000003D-2629-45E1-9A55-18FDBF9C33FA}"/>
              </c:ext>
            </c:extLst>
          </c:dPt>
          <c:dPt>
            <c:idx val="16"/>
            <c:marker>
              <c:symbol val="circle"/>
              <c:size val="10"/>
            </c:marker>
            <c:bubble3D val="0"/>
            <c:extLst>
              <c:ext xmlns:c16="http://schemas.microsoft.com/office/drawing/2014/chart" uri="{C3380CC4-5D6E-409C-BE32-E72D297353CC}">
                <c16:uniqueId val="{0000003A-707E-4926-9EFB-DB77A687AA60}"/>
              </c:ext>
            </c:extLst>
          </c:dPt>
          <c:dPt>
            <c:idx val="18"/>
            <c:marker>
              <c:symbol val="circle"/>
              <c:size val="10"/>
            </c:marker>
            <c:bubble3D val="0"/>
            <c:extLst>
              <c:ext xmlns:c16="http://schemas.microsoft.com/office/drawing/2014/chart" uri="{C3380CC4-5D6E-409C-BE32-E72D297353CC}">
                <c16:uniqueId val="{0000003B-707E-4994-B1EE-E7E74BA443EB}"/>
              </c:ext>
            </c:extLst>
          </c:dPt>
          <c:dPt>
            <c:idx val="20"/>
            <c:marker>
              <c:symbol val="circle"/>
              <c:size val="10"/>
            </c:marker>
            <c:bubble3D val="0"/>
            <c:extLst>
              <c:ext xmlns:c16="http://schemas.microsoft.com/office/drawing/2014/chart" uri="{C3380CC4-5D6E-409C-BE32-E72D297353CC}">
                <c16:uniqueId val="{0000003C-36CC-46B6-AA23-122AFFAC3231}"/>
              </c:ext>
            </c:extLst>
          </c:dPt>
          <c:dPt>
            <c:idx val="22"/>
            <c:marker>
              <c:symbol val="circle"/>
              <c:size val="10"/>
            </c:marker>
            <c:bubble3D val="0"/>
            <c:extLst>
              <c:ext xmlns:c16="http://schemas.microsoft.com/office/drawing/2014/chart" uri="{C3380CC4-5D6E-409C-BE32-E72D297353CC}">
                <c16:uniqueId val="{0000003D-A5AB-4A7D-8F03-E442CA81B332}"/>
              </c:ext>
            </c:extLst>
          </c:dPt>
          <c:dPt>
            <c:idx val="24"/>
            <c:marker>
              <c:symbol val="circle"/>
              <c:size val="10"/>
            </c:marker>
            <c:bubble3D val="0"/>
            <c:extLst>
              <c:ext xmlns:c16="http://schemas.microsoft.com/office/drawing/2014/chart" uri="{C3380CC4-5D6E-409C-BE32-E72D297353CC}">
                <c16:uniqueId val="{0000003E-C58E-4589-B1E9-574C93466AE9}"/>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-0.46</c:v>
                </c:pt>
                <c:pt idx="2">
                  <c:v>-0.61</c:v>
                </c:pt>
                <c:pt idx="3">
                  <c:v>0.15</c:v>
                </c:pt>
                <c:pt idx="4">
                  <c:v>-0.48</c:v>
                </c:pt>
                <c:pt idx="5">
                  <c:v>-0.18</c:v>
                </c:pt>
                <c:pt idx="6">
                  <c:v>0.12</c:v>
                </c:pt>
                <c:pt idx="7">
                  <c:v>0.68</c:v>
                </c:pt>
                <c:pt idx="8">
                  <c:v>0.52</c:v>
                </c:pt>
                <c:pt idx="9" formatCode="0.00_ ">
                  <c:v>0.98</c:v>
                </c:pt>
                <c:pt idx="10" formatCode="0.00_ ">
                  <c:v>1.3</c:v>
                </c:pt>
              </c:numCache>
            </c:numRef>
          </c:val>
          <c:smooth val="0"/>
          <c:extLst>
            <c:ext xmlns:c16="http://schemas.microsoft.com/office/drawing/2014/chart" uri="{C3380CC4-5D6E-409C-BE32-E72D297353CC}">
              <c16:uniqueId val="{00000044-2629-45E1-9A55-18FDBF9C33FA}"/>
            </c:ext>
          </c:extLst>
        </c:ser>
        <c:dLbls>
          <c:showLegendKey val="0"/>
          <c:showVal val="0"/>
          <c:showCatName val="0"/>
          <c:showSerName val="0"/>
          <c:showPercent val="0"/>
          <c:showBubbleSize val="0"/>
        </c:dLbls>
        <c:marker val="1"/>
        <c:smooth val="0"/>
        <c:axId val="567529608"/>
        <c:axId val="567523336"/>
      </c:lineChart>
      <c:catAx>
        <c:axId val="5675296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sz="700" b="0"/>
            </a:pPr>
            <a:endParaRPr lang="zh-CN"/>
          </a:p>
        </c:txPr>
        <c:crossAx val="567523336"/>
        <c:crosses val="autoZero"/>
        <c:auto val="1"/>
        <c:lblAlgn val="ctr"/>
        <c:lblOffset val="100"/>
        <c:tickLblSkip val="1"/>
        <c:tickMarkSkip val="1"/>
        <c:noMultiLvlLbl val="0"/>
      </c:catAx>
      <c:valAx>
        <c:axId val="567523336"/>
        <c:scaling>
          <c:orientation val="minMax"/>
          <c:max val="5"/>
          <c:min val="-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567529608"/>
        <c:crosses val="autoZero"/>
        <c:crossBetween val="between"/>
        <c:majorUnit val="1"/>
      </c:valAx>
      <c:spPr>
        <a:noFill/>
        <a:ln w="25409">
          <a:noFill/>
        </a:ln>
      </c:spPr>
    </c:plotArea>
    <c:legend>
      <c:legendPos val="t"/>
      <c:layout>
        <c:manualLayout>
          <c:xMode val="edge"/>
          <c:yMode val="edge"/>
          <c:x val="0.33625702532582852"/>
          <c:y val="3.5109568808880234E-2"/>
          <c:w val="0.36276000665083746"/>
          <c:h val="6.515278537064439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77"/>
          <c:w val="0.96504559270516765"/>
          <c:h val="0.76144760669690204"/>
        </c:manualLayout>
      </c:layout>
      <c:barChart>
        <c:barDir val="col"/>
        <c:grouping val="clustered"/>
        <c:varyColors val="0"/>
        <c:ser>
          <c:idx val="0"/>
          <c:order val="0"/>
          <c:tx>
            <c:strRef>
              <c:f>Sheet1!$A$2</c:f>
              <c:strCache>
                <c:ptCount val="1"/>
                <c:pt idx="0">
                  <c:v>环比变化</c:v>
                </c:pt>
              </c:strCache>
            </c:strRef>
          </c:tx>
          <c:spPr>
            <a:solidFill>
              <a:srgbClr val="275C9D"/>
            </a:solidFill>
            <a:ln w="9525">
              <a:no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130A-4A08-BB56-4FDF58A75A16}"/>
              </c:ext>
            </c:extLst>
          </c:dPt>
          <c:dPt>
            <c:idx val="1"/>
            <c:invertIfNegative val="0"/>
            <c:bubble3D val="0"/>
            <c:extLst>
              <c:ext xmlns:c16="http://schemas.microsoft.com/office/drawing/2014/chart" uri="{C3380CC4-5D6E-409C-BE32-E72D297353CC}">
                <c16:uniqueId val="{00000002-130A-4A08-BB56-4FDF58A75A16}"/>
              </c:ext>
            </c:extLst>
          </c:dPt>
          <c:dPt>
            <c:idx val="2"/>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4-130A-4A08-BB56-4FDF58A75A16}"/>
              </c:ext>
            </c:extLst>
          </c:dPt>
          <c:dPt>
            <c:idx val="3"/>
            <c:invertIfNegative val="0"/>
            <c:bubble3D val="0"/>
            <c:extLst>
              <c:ext xmlns:c16="http://schemas.microsoft.com/office/drawing/2014/chart" uri="{C3380CC4-5D6E-409C-BE32-E72D297353CC}">
                <c16:uniqueId val="{00000005-130A-4A08-BB56-4FDF58A75A16}"/>
              </c:ext>
            </c:extLst>
          </c:dPt>
          <c:dPt>
            <c:idx val="4"/>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130A-4A08-BB56-4FDF58A75A16}"/>
              </c:ext>
            </c:extLst>
          </c:dPt>
          <c:dPt>
            <c:idx val="5"/>
            <c:invertIfNegative val="0"/>
            <c:bubble3D val="0"/>
            <c:extLst>
              <c:ext xmlns:c16="http://schemas.microsoft.com/office/drawing/2014/chart" uri="{C3380CC4-5D6E-409C-BE32-E72D297353CC}">
                <c16:uniqueId val="{00000008-130A-4A08-BB56-4FDF58A75A16}"/>
              </c:ext>
            </c:extLst>
          </c:dPt>
          <c:dPt>
            <c:idx val="6"/>
            <c:invertIfNegative val="0"/>
            <c:bubble3D val="0"/>
            <c:extLst>
              <c:ext xmlns:c16="http://schemas.microsoft.com/office/drawing/2014/chart" uri="{C3380CC4-5D6E-409C-BE32-E72D297353CC}">
                <c16:uniqueId val="{00000009-130A-4A08-BB56-4FDF58A75A16}"/>
              </c:ext>
            </c:extLst>
          </c:dPt>
          <c:dLbls>
            <c:spPr>
              <a:noFill/>
              <a:ln>
                <a:noFill/>
              </a:ln>
              <a:effectLst/>
            </c:spPr>
            <c:txPr>
              <a:bodyPr/>
              <a:lstStyle/>
              <a:p>
                <a:pPr>
                  <a:defRPr sz="900" b="1">
                    <a:latin typeface="Arial" pitchFamily="34" charset="0"/>
                    <a:cs typeface="Arial"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A0</c:v>
                </c:pt>
                <c:pt idx="1">
                  <c:v>A</c:v>
                </c:pt>
                <c:pt idx="2">
                  <c:v>B</c:v>
                </c:pt>
                <c:pt idx="3">
                  <c:v>C</c:v>
                </c:pt>
                <c:pt idx="4">
                  <c:v>MPV</c:v>
                </c:pt>
                <c:pt idx="5">
                  <c:v>SUV</c:v>
                </c:pt>
              </c:strCache>
            </c:strRef>
          </c:cat>
          <c:val>
            <c:numRef>
              <c:f>Sheet1!$B$2:$G$2</c:f>
              <c:numCache>
                <c:formatCode>0.0%</c:formatCode>
                <c:ptCount val="6"/>
                <c:pt idx="0">
                  <c:v>6.2639788412166775E-2</c:v>
                </c:pt>
                <c:pt idx="1">
                  <c:v>2.5771872754583258E-2</c:v>
                </c:pt>
                <c:pt idx="2">
                  <c:v>1.4394228289981825E-2</c:v>
                </c:pt>
                <c:pt idx="3">
                  <c:v>4.2457780212875607E-2</c:v>
                </c:pt>
                <c:pt idx="4">
                  <c:v>7.9878082347853763E-2</c:v>
                </c:pt>
                <c:pt idx="5">
                  <c:v>0.11877026185075312</c:v>
                </c:pt>
              </c:numCache>
            </c:numRef>
          </c:val>
          <c:extLst>
            <c:ext xmlns:c16="http://schemas.microsoft.com/office/drawing/2014/chart" uri="{C3380CC4-5D6E-409C-BE32-E72D297353CC}">
              <c16:uniqueId val="{0000000A-130A-4A08-BB56-4FDF58A75A16}"/>
            </c:ext>
          </c:extLst>
        </c:ser>
        <c:dLbls>
          <c:showLegendKey val="0"/>
          <c:showVal val="1"/>
          <c:showCatName val="0"/>
          <c:showSerName val="0"/>
          <c:showPercent val="0"/>
          <c:showBubbleSize val="0"/>
        </c:dLbls>
        <c:gapWidth val="150"/>
        <c:axId val="567527256"/>
        <c:axId val="567531176"/>
      </c:barChart>
      <c:catAx>
        <c:axId val="567527256"/>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567531176"/>
        <c:crosses val="autoZero"/>
        <c:auto val="0"/>
        <c:lblAlgn val="ctr"/>
        <c:lblOffset val="200"/>
        <c:tickLblSkip val="1"/>
        <c:tickMarkSkip val="1"/>
        <c:noMultiLvlLbl val="0"/>
      </c:catAx>
      <c:valAx>
        <c:axId val="567531176"/>
        <c:scaling>
          <c:orientation val="minMax"/>
        </c:scaling>
        <c:delete val="0"/>
        <c:axPos val="l"/>
        <c:numFmt formatCode="0.0%" sourceLinked="1"/>
        <c:majorTickMark val="out"/>
        <c:minorTickMark val="none"/>
        <c:tickLblPos val="nextTo"/>
        <c:txPr>
          <a:bodyPr/>
          <a:lstStyle/>
          <a:p>
            <a:pPr>
              <a:defRPr sz="800">
                <a:latin typeface="微软雅黑" panose="020B0503020204020204" pitchFamily="34" charset="-122"/>
                <a:ea typeface="微软雅黑" panose="020B0503020204020204" pitchFamily="34" charset="-122"/>
              </a:defRPr>
            </a:pPr>
            <a:endParaRPr lang="zh-CN"/>
          </a:p>
        </c:txPr>
        <c:crossAx val="567527256"/>
        <c:crosses val="autoZero"/>
        <c:crossBetween val="between"/>
        <c:majorUnit val="0.1"/>
        <c:minorUnit val="1.0000000000000002E-2"/>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022401023484974E-2"/>
          <c:y val="7.2554794482513507E-2"/>
          <c:w val="0.93778457533914938"/>
          <c:h val="0.790688408613853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B5B-4461-991D-ACF43C92257C}"/>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B5B-4461-991D-ACF43C92257C}"/>
              </c:ext>
            </c:extLst>
          </c:dPt>
          <c:dPt>
            <c:idx val="3"/>
            <c:marker>
              <c:symbol val="circle"/>
              <c:size val="7"/>
            </c:marker>
            <c:bubble3D val="0"/>
            <c:extLst>
              <c:ext xmlns:c16="http://schemas.microsoft.com/office/drawing/2014/chart" uri="{C3380CC4-5D6E-409C-BE32-E72D297353CC}">
                <c16:uniqueId val="{00000002-0B5B-4461-991D-ACF43C92257C}"/>
              </c:ext>
            </c:extLst>
          </c:dPt>
          <c:dPt>
            <c:idx val="5"/>
            <c:marker>
              <c:symbol val="circle"/>
              <c:size val="7"/>
            </c:marker>
            <c:bubble3D val="0"/>
            <c:extLst>
              <c:ext xmlns:c16="http://schemas.microsoft.com/office/drawing/2014/chart" uri="{C3380CC4-5D6E-409C-BE32-E72D297353CC}">
                <c16:uniqueId val="{00000003-0B5B-4461-991D-ACF43C92257C}"/>
              </c:ext>
            </c:extLst>
          </c:dPt>
          <c:dPt>
            <c:idx val="7"/>
            <c:marker>
              <c:symbol val="circle"/>
              <c:size val="7"/>
            </c:marker>
            <c:bubble3D val="0"/>
            <c:extLst>
              <c:ext xmlns:c16="http://schemas.microsoft.com/office/drawing/2014/chart" uri="{C3380CC4-5D6E-409C-BE32-E72D297353CC}">
                <c16:uniqueId val="{00000004-0B5B-4461-991D-ACF43C92257C}"/>
              </c:ext>
            </c:extLst>
          </c:dPt>
          <c:dPt>
            <c:idx val="9"/>
            <c:marker>
              <c:symbol val="circle"/>
              <c:size val="7"/>
            </c:marker>
            <c:bubble3D val="0"/>
            <c:extLst>
              <c:ext xmlns:c16="http://schemas.microsoft.com/office/drawing/2014/chart" uri="{C3380CC4-5D6E-409C-BE32-E72D297353CC}">
                <c16:uniqueId val="{00000005-0B5B-4461-991D-ACF43C92257C}"/>
              </c:ext>
            </c:extLst>
          </c:dPt>
          <c:dPt>
            <c:idx val="11"/>
            <c:marker>
              <c:symbol val="circle"/>
              <c:size val="7"/>
            </c:marker>
            <c:bubble3D val="0"/>
            <c:extLst>
              <c:ext xmlns:c16="http://schemas.microsoft.com/office/drawing/2014/chart" uri="{C3380CC4-5D6E-409C-BE32-E72D297353CC}">
                <c16:uniqueId val="{00000006-0B5B-4461-991D-ACF43C92257C}"/>
              </c:ext>
            </c:extLst>
          </c:dPt>
          <c:dPt>
            <c:idx val="13"/>
            <c:marker>
              <c:symbol val="circle"/>
              <c:size val="7"/>
            </c:marker>
            <c:bubble3D val="0"/>
            <c:extLst>
              <c:ext xmlns:c16="http://schemas.microsoft.com/office/drawing/2014/chart" uri="{C3380CC4-5D6E-409C-BE32-E72D297353CC}">
                <c16:uniqueId val="{00000007-0B5B-4461-991D-ACF43C92257C}"/>
              </c:ext>
            </c:extLst>
          </c:dPt>
          <c:dPt>
            <c:idx val="15"/>
            <c:marker>
              <c:symbol val="circle"/>
              <c:size val="7"/>
            </c:marker>
            <c:bubble3D val="0"/>
            <c:extLst>
              <c:ext xmlns:c16="http://schemas.microsoft.com/office/drawing/2014/chart" uri="{C3380CC4-5D6E-409C-BE32-E72D297353CC}">
                <c16:uniqueId val="{00000008-0B5B-4461-991D-ACF43C92257C}"/>
              </c:ext>
            </c:extLst>
          </c:dPt>
          <c:dPt>
            <c:idx val="17"/>
            <c:marker>
              <c:symbol val="circle"/>
              <c:size val="7"/>
            </c:marker>
            <c:bubble3D val="0"/>
            <c:extLst>
              <c:ext xmlns:c16="http://schemas.microsoft.com/office/drawing/2014/chart" uri="{C3380CC4-5D6E-409C-BE32-E72D297353CC}">
                <c16:uniqueId val="{00000009-0B5B-4461-991D-ACF43C92257C}"/>
              </c:ext>
            </c:extLst>
          </c:dPt>
          <c:dPt>
            <c:idx val="19"/>
            <c:marker>
              <c:symbol val="circle"/>
              <c:size val="7"/>
            </c:marker>
            <c:bubble3D val="0"/>
            <c:extLst>
              <c:ext xmlns:c16="http://schemas.microsoft.com/office/drawing/2014/chart" uri="{C3380CC4-5D6E-409C-BE32-E72D297353CC}">
                <c16:uniqueId val="{0000000A-0B5B-4461-991D-ACF43C92257C}"/>
              </c:ext>
            </c:extLst>
          </c:dPt>
          <c:dPt>
            <c:idx val="21"/>
            <c:marker>
              <c:symbol val="circle"/>
              <c:size val="7"/>
            </c:marker>
            <c:bubble3D val="0"/>
            <c:extLst>
              <c:ext xmlns:c16="http://schemas.microsoft.com/office/drawing/2014/chart" uri="{C3380CC4-5D6E-409C-BE32-E72D297353CC}">
                <c16:uniqueId val="{0000000B-0B5B-4461-991D-ACF43C92257C}"/>
              </c:ext>
            </c:extLst>
          </c:dPt>
          <c:dPt>
            <c:idx val="23"/>
            <c:marker>
              <c:symbol val="circle"/>
              <c:size val="7"/>
            </c:marker>
            <c:bubble3D val="0"/>
            <c:extLst>
              <c:ext xmlns:c16="http://schemas.microsoft.com/office/drawing/2014/chart" uri="{C3380CC4-5D6E-409C-BE32-E72D297353CC}">
                <c16:uniqueId val="{0000000C-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B5B-4461-991D-ACF43C92257C}"/>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0B5B-4461-991D-ACF43C92257C}"/>
              </c:ext>
            </c:extLst>
          </c:dPt>
          <c:dPt>
            <c:idx val="3"/>
            <c:bubble3D val="0"/>
            <c:extLst>
              <c:ext xmlns:c16="http://schemas.microsoft.com/office/drawing/2014/chart" uri="{C3380CC4-5D6E-409C-BE32-E72D297353CC}">
                <c16:uniqueId val="{0000000F-0B5B-4461-991D-ACF43C92257C}"/>
              </c:ext>
            </c:extLst>
          </c:dPt>
          <c:dPt>
            <c:idx val="5"/>
            <c:bubble3D val="0"/>
            <c:extLst>
              <c:ext xmlns:c16="http://schemas.microsoft.com/office/drawing/2014/chart" uri="{C3380CC4-5D6E-409C-BE32-E72D297353CC}">
                <c16:uniqueId val="{00000010-0B5B-4461-991D-ACF43C92257C}"/>
              </c:ext>
            </c:extLst>
          </c:dPt>
          <c:dPt>
            <c:idx val="7"/>
            <c:bubble3D val="0"/>
            <c:extLst>
              <c:ext xmlns:c16="http://schemas.microsoft.com/office/drawing/2014/chart" uri="{C3380CC4-5D6E-409C-BE32-E72D297353CC}">
                <c16:uniqueId val="{00000011-0B5B-4461-991D-ACF43C92257C}"/>
              </c:ext>
            </c:extLst>
          </c:dPt>
          <c:dPt>
            <c:idx val="9"/>
            <c:bubble3D val="0"/>
            <c:extLst>
              <c:ext xmlns:c16="http://schemas.microsoft.com/office/drawing/2014/chart" uri="{C3380CC4-5D6E-409C-BE32-E72D297353CC}">
                <c16:uniqueId val="{00000012-0B5B-4461-991D-ACF43C92257C}"/>
              </c:ext>
            </c:extLst>
          </c:dPt>
          <c:dPt>
            <c:idx val="11"/>
            <c:bubble3D val="0"/>
            <c:extLst>
              <c:ext xmlns:c16="http://schemas.microsoft.com/office/drawing/2014/chart" uri="{C3380CC4-5D6E-409C-BE32-E72D297353CC}">
                <c16:uniqueId val="{00000013-0B5B-4461-991D-ACF43C92257C}"/>
              </c:ext>
            </c:extLst>
          </c:dPt>
          <c:dPt>
            <c:idx val="13"/>
            <c:bubble3D val="0"/>
            <c:extLst>
              <c:ext xmlns:c16="http://schemas.microsoft.com/office/drawing/2014/chart" uri="{C3380CC4-5D6E-409C-BE32-E72D297353CC}">
                <c16:uniqueId val="{00000014-0B5B-4461-991D-ACF43C92257C}"/>
              </c:ext>
            </c:extLst>
          </c:dPt>
          <c:dPt>
            <c:idx val="15"/>
            <c:bubble3D val="0"/>
            <c:extLst>
              <c:ext xmlns:c16="http://schemas.microsoft.com/office/drawing/2014/chart" uri="{C3380CC4-5D6E-409C-BE32-E72D297353CC}">
                <c16:uniqueId val="{00000015-0B5B-4461-991D-ACF43C92257C}"/>
              </c:ext>
            </c:extLst>
          </c:dPt>
          <c:dPt>
            <c:idx val="17"/>
            <c:bubble3D val="0"/>
            <c:extLst>
              <c:ext xmlns:c16="http://schemas.microsoft.com/office/drawing/2014/chart" uri="{C3380CC4-5D6E-409C-BE32-E72D297353CC}">
                <c16:uniqueId val="{00000016-0B5B-4461-991D-ACF43C92257C}"/>
              </c:ext>
            </c:extLst>
          </c:dPt>
          <c:dPt>
            <c:idx val="19"/>
            <c:bubble3D val="0"/>
            <c:extLst>
              <c:ext xmlns:c16="http://schemas.microsoft.com/office/drawing/2014/chart" uri="{C3380CC4-5D6E-409C-BE32-E72D297353CC}">
                <c16:uniqueId val="{00000017-0B5B-4461-991D-ACF43C92257C}"/>
              </c:ext>
            </c:extLst>
          </c:dPt>
          <c:dPt>
            <c:idx val="21"/>
            <c:bubble3D val="0"/>
            <c:extLst>
              <c:ext xmlns:c16="http://schemas.microsoft.com/office/drawing/2014/chart" uri="{C3380CC4-5D6E-409C-BE32-E72D297353CC}">
                <c16:uniqueId val="{00000018-0B5B-4461-991D-ACF43C92257C}"/>
              </c:ext>
            </c:extLst>
          </c:dPt>
          <c:dPt>
            <c:idx val="23"/>
            <c:bubble3D val="0"/>
            <c:extLst>
              <c:ext xmlns:c16="http://schemas.microsoft.com/office/drawing/2014/chart" uri="{C3380CC4-5D6E-409C-BE32-E72D297353CC}">
                <c16:uniqueId val="{00000019-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extLst>
            <c:ext xmlns:c16="http://schemas.microsoft.com/office/drawing/2014/chart" uri="{C3380CC4-5D6E-409C-BE32-E72D297353CC}">
              <c16:uniqueId val="{0000001A-0B5B-4461-991D-ACF43C92257C}"/>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0B5B-4461-991D-ACF43C92257C}"/>
              </c:ext>
            </c:extLst>
          </c:dPt>
          <c:dPt>
            <c:idx val="3"/>
            <c:bubble3D val="0"/>
            <c:extLst>
              <c:ext xmlns:c16="http://schemas.microsoft.com/office/drawing/2014/chart" uri="{C3380CC4-5D6E-409C-BE32-E72D297353CC}">
                <c16:uniqueId val="{0000001C-0B5B-4461-991D-ACF43C92257C}"/>
              </c:ext>
            </c:extLst>
          </c:dPt>
          <c:dPt>
            <c:idx val="5"/>
            <c:bubble3D val="0"/>
            <c:extLst>
              <c:ext xmlns:c16="http://schemas.microsoft.com/office/drawing/2014/chart" uri="{C3380CC4-5D6E-409C-BE32-E72D297353CC}">
                <c16:uniqueId val="{0000001D-0B5B-4461-991D-ACF43C92257C}"/>
              </c:ext>
            </c:extLst>
          </c:dPt>
          <c:dPt>
            <c:idx val="7"/>
            <c:bubble3D val="0"/>
            <c:extLst>
              <c:ext xmlns:c16="http://schemas.microsoft.com/office/drawing/2014/chart" uri="{C3380CC4-5D6E-409C-BE32-E72D297353CC}">
                <c16:uniqueId val="{0000001E-0B5B-4461-991D-ACF43C92257C}"/>
              </c:ext>
            </c:extLst>
          </c:dPt>
          <c:dPt>
            <c:idx val="9"/>
            <c:bubble3D val="0"/>
            <c:extLst>
              <c:ext xmlns:c16="http://schemas.microsoft.com/office/drawing/2014/chart" uri="{C3380CC4-5D6E-409C-BE32-E72D297353CC}">
                <c16:uniqueId val="{0000001F-0B5B-4461-991D-ACF43C92257C}"/>
              </c:ext>
            </c:extLst>
          </c:dPt>
          <c:dPt>
            <c:idx val="11"/>
            <c:bubble3D val="0"/>
            <c:extLst>
              <c:ext xmlns:c16="http://schemas.microsoft.com/office/drawing/2014/chart" uri="{C3380CC4-5D6E-409C-BE32-E72D297353CC}">
                <c16:uniqueId val="{00000020-0B5B-4461-991D-ACF43C92257C}"/>
              </c:ext>
            </c:extLst>
          </c:dPt>
          <c:dPt>
            <c:idx val="13"/>
            <c:bubble3D val="0"/>
            <c:extLst>
              <c:ext xmlns:c16="http://schemas.microsoft.com/office/drawing/2014/chart" uri="{C3380CC4-5D6E-409C-BE32-E72D297353CC}">
                <c16:uniqueId val="{00000021-0B5B-4461-991D-ACF43C92257C}"/>
              </c:ext>
            </c:extLst>
          </c:dPt>
          <c:dPt>
            <c:idx val="15"/>
            <c:bubble3D val="0"/>
            <c:extLst>
              <c:ext xmlns:c16="http://schemas.microsoft.com/office/drawing/2014/chart" uri="{C3380CC4-5D6E-409C-BE32-E72D297353CC}">
                <c16:uniqueId val="{00000022-0B5B-4461-991D-ACF43C92257C}"/>
              </c:ext>
            </c:extLst>
          </c:dPt>
          <c:dPt>
            <c:idx val="17"/>
            <c:bubble3D val="0"/>
            <c:extLst>
              <c:ext xmlns:c16="http://schemas.microsoft.com/office/drawing/2014/chart" uri="{C3380CC4-5D6E-409C-BE32-E72D297353CC}">
                <c16:uniqueId val="{00000023-0B5B-4461-991D-ACF43C92257C}"/>
              </c:ext>
            </c:extLst>
          </c:dPt>
          <c:dPt>
            <c:idx val="19"/>
            <c:bubble3D val="0"/>
            <c:extLst>
              <c:ext xmlns:c16="http://schemas.microsoft.com/office/drawing/2014/chart" uri="{C3380CC4-5D6E-409C-BE32-E72D297353CC}">
                <c16:uniqueId val="{00000024-0B5B-4461-991D-ACF43C92257C}"/>
              </c:ext>
            </c:extLst>
          </c:dPt>
          <c:dPt>
            <c:idx val="21"/>
            <c:bubble3D val="0"/>
            <c:extLst>
              <c:ext xmlns:c16="http://schemas.microsoft.com/office/drawing/2014/chart" uri="{C3380CC4-5D6E-409C-BE32-E72D297353CC}">
                <c16:uniqueId val="{00000025-0B5B-4461-991D-ACF43C92257C}"/>
              </c:ext>
            </c:extLst>
          </c:dPt>
          <c:dPt>
            <c:idx val="23"/>
            <c:bubble3D val="0"/>
            <c:extLst>
              <c:ext xmlns:c16="http://schemas.microsoft.com/office/drawing/2014/chart" uri="{C3380CC4-5D6E-409C-BE32-E72D297353CC}">
                <c16:uniqueId val="{00000026-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pt idx="13">
                  <c:v>-3.09</c:v>
                </c:pt>
                <c:pt idx="14">
                  <c:v>-3.1656259913996676</c:v>
                </c:pt>
                <c:pt idx="15">
                  <c:v>-3.4002042466903748</c:v>
                </c:pt>
                <c:pt idx="16">
                  <c:v>-3.790316752731282</c:v>
                </c:pt>
                <c:pt idx="17">
                  <c:v>-4.186792021075747</c:v>
                </c:pt>
                <c:pt idx="18">
                  <c:v>-5.7200416155901435</c:v>
                </c:pt>
                <c:pt idx="19">
                  <c:v>-6.0677179179754237</c:v>
                </c:pt>
                <c:pt idx="20">
                  <c:v>-6.7500345947935525</c:v>
                </c:pt>
                <c:pt idx="21">
                  <c:v>-5.4000448535726608</c:v>
                </c:pt>
                <c:pt idx="22">
                  <c:v>-5.0401980281813081</c:v>
                </c:pt>
                <c:pt idx="23">
                  <c:v>-2.964220229423864</c:v>
                </c:pt>
                <c:pt idx="24">
                  <c:v>-3.6796729211918455</c:v>
                </c:pt>
              </c:numCache>
            </c:numRef>
          </c:val>
          <c:smooth val="0"/>
          <c:extLst>
            <c:ext xmlns:c16="http://schemas.microsoft.com/office/drawing/2014/chart" uri="{C3380CC4-5D6E-409C-BE32-E72D297353CC}">
              <c16:uniqueId val="{00000027-0B5B-4461-991D-ACF43C92257C}"/>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0B5B-4461-991D-ACF43C92257C}"/>
              </c:ext>
            </c:extLst>
          </c:dPt>
          <c:dPt>
            <c:idx val="3"/>
            <c:bubble3D val="0"/>
            <c:extLst>
              <c:ext xmlns:c16="http://schemas.microsoft.com/office/drawing/2014/chart" uri="{C3380CC4-5D6E-409C-BE32-E72D297353CC}">
                <c16:uniqueId val="{00000029-0B5B-4461-991D-ACF43C92257C}"/>
              </c:ext>
            </c:extLst>
          </c:dPt>
          <c:dPt>
            <c:idx val="5"/>
            <c:bubble3D val="0"/>
            <c:extLst>
              <c:ext xmlns:c16="http://schemas.microsoft.com/office/drawing/2014/chart" uri="{C3380CC4-5D6E-409C-BE32-E72D297353CC}">
                <c16:uniqueId val="{0000002A-0B5B-4461-991D-ACF43C92257C}"/>
              </c:ext>
            </c:extLst>
          </c:dPt>
          <c:dPt>
            <c:idx val="7"/>
            <c:bubble3D val="0"/>
            <c:extLst>
              <c:ext xmlns:c16="http://schemas.microsoft.com/office/drawing/2014/chart" uri="{C3380CC4-5D6E-409C-BE32-E72D297353CC}">
                <c16:uniqueId val="{0000002B-0B5B-4461-991D-ACF43C92257C}"/>
              </c:ext>
            </c:extLst>
          </c:dPt>
          <c:dPt>
            <c:idx val="9"/>
            <c:bubble3D val="0"/>
            <c:extLst>
              <c:ext xmlns:c16="http://schemas.microsoft.com/office/drawing/2014/chart" uri="{C3380CC4-5D6E-409C-BE32-E72D297353CC}">
                <c16:uniqueId val="{0000002C-0B5B-4461-991D-ACF43C92257C}"/>
              </c:ext>
            </c:extLst>
          </c:dPt>
          <c:dPt>
            <c:idx val="11"/>
            <c:bubble3D val="0"/>
            <c:extLst>
              <c:ext xmlns:c16="http://schemas.microsoft.com/office/drawing/2014/chart" uri="{C3380CC4-5D6E-409C-BE32-E72D297353CC}">
                <c16:uniqueId val="{0000002D-0B5B-4461-991D-ACF43C92257C}"/>
              </c:ext>
            </c:extLst>
          </c:dPt>
          <c:dPt>
            <c:idx val="13"/>
            <c:bubble3D val="0"/>
            <c:extLst>
              <c:ext xmlns:c16="http://schemas.microsoft.com/office/drawing/2014/chart" uri="{C3380CC4-5D6E-409C-BE32-E72D297353CC}">
                <c16:uniqueId val="{0000002E-0B5B-4461-991D-ACF43C92257C}"/>
              </c:ext>
            </c:extLst>
          </c:dPt>
          <c:dPt>
            <c:idx val="15"/>
            <c:bubble3D val="0"/>
            <c:extLst>
              <c:ext xmlns:c16="http://schemas.microsoft.com/office/drawing/2014/chart" uri="{C3380CC4-5D6E-409C-BE32-E72D297353CC}">
                <c16:uniqueId val="{0000002F-0B5B-4461-991D-ACF43C92257C}"/>
              </c:ext>
            </c:extLst>
          </c:dPt>
          <c:dPt>
            <c:idx val="17"/>
            <c:bubble3D val="0"/>
            <c:extLst>
              <c:ext xmlns:c16="http://schemas.microsoft.com/office/drawing/2014/chart" uri="{C3380CC4-5D6E-409C-BE32-E72D297353CC}">
                <c16:uniqueId val="{00000030-0B5B-4461-991D-ACF43C92257C}"/>
              </c:ext>
            </c:extLst>
          </c:dPt>
          <c:dPt>
            <c:idx val="19"/>
            <c:bubble3D val="0"/>
            <c:extLst>
              <c:ext xmlns:c16="http://schemas.microsoft.com/office/drawing/2014/chart" uri="{C3380CC4-5D6E-409C-BE32-E72D297353CC}">
                <c16:uniqueId val="{00000031-0B5B-4461-991D-ACF43C92257C}"/>
              </c:ext>
            </c:extLst>
          </c:dPt>
          <c:dPt>
            <c:idx val="21"/>
            <c:bubble3D val="0"/>
            <c:extLst>
              <c:ext xmlns:c16="http://schemas.microsoft.com/office/drawing/2014/chart" uri="{C3380CC4-5D6E-409C-BE32-E72D297353CC}">
                <c16:uniqueId val="{00000032-0B5B-4461-991D-ACF43C92257C}"/>
              </c:ext>
            </c:extLst>
          </c:dPt>
          <c:dPt>
            <c:idx val="23"/>
            <c:bubble3D val="0"/>
            <c:extLst>
              <c:ext xmlns:c16="http://schemas.microsoft.com/office/drawing/2014/chart" uri="{C3380CC4-5D6E-409C-BE32-E72D297353CC}">
                <c16:uniqueId val="{00000033-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-8.5399999999999991</c:v>
                </c:pt>
                <c:pt idx="2">
                  <c:v>-11.1</c:v>
                </c:pt>
                <c:pt idx="3">
                  <c:v>-10.4</c:v>
                </c:pt>
                <c:pt idx="4">
                  <c:v>-6.44</c:v>
                </c:pt>
                <c:pt idx="5">
                  <c:v>-5.3</c:v>
                </c:pt>
                <c:pt idx="6">
                  <c:v>-0.96</c:v>
                </c:pt>
                <c:pt idx="7">
                  <c:v>1.45</c:v>
                </c:pt>
                <c:pt idx="8">
                  <c:v>2.31</c:v>
                </c:pt>
                <c:pt idx="9">
                  <c:v>-1.85</c:v>
                </c:pt>
                <c:pt idx="10">
                  <c:v>-2.2400000000000002</c:v>
                </c:pt>
                <c:pt idx="11">
                  <c:v>0.19</c:v>
                </c:pt>
                <c:pt idx="12">
                  <c:v>-1.01</c:v>
                </c:pt>
                <c:pt idx="13">
                  <c:v>-3.59</c:v>
                </c:pt>
                <c:pt idx="14">
                  <c:v>-3.92</c:v>
                </c:pt>
                <c:pt idx="15">
                  <c:v>-3.51</c:v>
                </c:pt>
                <c:pt idx="16">
                  <c:v>-3.89</c:v>
                </c:pt>
                <c:pt idx="17">
                  <c:v>-6.94</c:v>
                </c:pt>
                <c:pt idx="18">
                  <c:v>-3.88</c:v>
                </c:pt>
                <c:pt idx="19">
                  <c:v>-5.0199999999999996</c:v>
                </c:pt>
                <c:pt idx="20">
                  <c:v>-5.0999999999999996</c:v>
                </c:pt>
                <c:pt idx="21">
                  <c:v>-7.35</c:v>
                </c:pt>
                <c:pt idx="22">
                  <c:v>-7.64</c:v>
                </c:pt>
                <c:pt idx="23">
                  <c:v>-9.81</c:v>
                </c:pt>
                <c:pt idx="24">
                  <c:v>-9.26</c:v>
                </c:pt>
              </c:numCache>
            </c:numRef>
          </c:val>
          <c:smooth val="0"/>
          <c:extLst>
            <c:ext xmlns:c16="http://schemas.microsoft.com/office/drawing/2014/chart" uri="{C3380CC4-5D6E-409C-BE32-E72D297353CC}">
              <c16:uniqueId val="{00000034-0B5B-4461-991D-ACF43C92257C}"/>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0B5B-4461-991D-ACF43C92257C}"/>
              </c:ext>
            </c:extLst>
          </c:dPt>
          <c:dPt>
            <c:idx val="2"/>
            <c:marker>
              <c:symbol val="circle"/>
              <c:size val="7"/>
            </c:marker>
            <c:bubble3D val="0"/>
            <c:extLst>
              <c:ext xmlns:c16="http://schemas.microsoft.com/office/drawing/2014/chart" uri="{C3380CC4-5D6E-409C-BE32-E72D297353CC}">
                <c16:uniqueId val="{0000003C-B959-4B91-838A-1A1D86462792}"/>
              </c:ext>
            </c:extLst>
          </c:dPt>
          <c:dPt>
            <c:idx val="3"/>
            <c:marker>
              <c:symbol val="circle"/>
              <c:size val="5"/>
            </c:marker>
            <c:bubble3D val="0"/>
            <c:extLst>
              <c:ext xmlns:c16="http://schemas.microsoft.com/office/drawing/2014/chart" uri="{C3380CC4-5D6E-409C-BE32-E72D297353CC}">
                <c16:uniqueId val="{00000036-0B5B-4461-991D-ACF43C92257C}"/>
              </c:ext>
            </c:extLst>
          </c:dPt>
          <c:dPt>
            <c:idx val="4"/>
            <c:marker>
              <c:symbol val="circle"/>
              <c:size val="7"/>
            </c:marker>
            <c:bubble3D val="0"/>
            <c:extLst>
              <c:ext xmlns:c16="http://schemas.microsoft.com/office/drawing/2014/chart" uri="{C3380CC4-5D6E-409C-BE32-E72D297353CC}">
                <c16:uniqueId val="{0000003D-71A0-48C0-9E62-DB244D8B9BB7}"/>
              </c:ext>
            </c:extLst>
          </c:dPt>
          <c:dPt>
            <c:idx val="5"/>
            <c:marker>
              <c:symbol val="circle"/>
              <c:size val="5"/>
            </c:marker>
            <c:bubble3D val="0"/>
            <c:extLst>
              <c:ext xmlns:c16="http://schemas.microsoft.com/office/drawing/2014/chart" uri="{C3380CC4-5D6E-409C-BE32-E72D297353CC}">
                <c16:uniqueId val="{00000037-0B5B-4461-991D-ACF43C92257C}"/>
              </c:ext>
            </c:extLst>
          </c:dPt>
          <c:dPt>
            <c:idx val="6"/>
            <c:marker>
              <c:symbol val="circle"/>
              <c:size val="7"/>
            </c:marker>
            <c:bubble3D val="0"/>
            <c:extLst>
              <c:ext xmlns:c16="http://schemas.microsoft.com/office/drawing/2014/chart" uri="{C3380CC4-5D6E-409C-BE32-E72D297353CC}">
                <c16:uniqueId val="{0000003E-51AE-4148-8F52-F793C7D6065B}"/>
              </c:ext>
            </c:extLst>
          </c:dPt>
          <c:dPt>
            <c:idx val="7"/>
            <c:marker>
              <c:symbol val="circle"/>
              <c:size val="5"/>
            </c:marker>
            <c:bubble3D val="0"/>
            <c:extLst>
              <c:ext xmlns:c16="http://schemas.microsoft.com/office/drawing/2014/chart" uri="{C3380CC4-5D6E-409C-BE32-E72D297353CC}">
                <c16:uniqueId val="{00000038-0B5B-4461-991D-ACF43C92257C}"/>
              </c:ext>
            </c:extLst>
          </c:dPt>
          <c:dPt>
            <c:idx val="8"/>
            <c:marker>
              <c:symbol val="circle"/>
              <c:size val="7"/>
            </c:marker>
            <c:bubble3D val="0"/>
            <c:extLst>
              <c:ext xmlns:c16="http://schemas.microsoft.com/office/drawing/2014/chart" uri="{C3380CC4-5D6E-409C-BE32-E72D297353CC}">
                <c16:uniqueId val="{0000003F-5BA9-4D69-A79D-59DDFBB5AE06}"/>
              </c:ext>
            </c:extLst>
          </c:dPt>
          <c:dPt>
            <c:idx val="9"/>
            <c:marker>
              <c:symbol val="circle"/>
              <c:size val="5"/>
            </c:marker>
            <c:bubble3D val="0"/>
            <c:extLst>
              <c:ext xmlns:c16="http://schemas.microsoft.com/office/drawing/2014/chart" uri="{C3380CC4-5D6E-409C-BE32-E72D297353CC}">
                <c16:uniqueId val="{00000039-0B5B-4461-991D-ACF43C92257C}"/>
              </c:ext>
            </c:extLst>
          </c:dPt>
          <c:dPt>
            <c:idx val="11"/>
            <c:marker>
              <c:symbol val="circle"/>
              <c:size val="7"/>
            </c:marker>
            <c:bubble3D val="0"/>
            <c:extLst>
              <c:ext xmlns:c16="http://schemas.microsoft.com/office/drawing/2014/chart" uri="{C3380CC4-5D6E-409C-BE32-E72D297353CC}">
                <c16:uniqueId val="{0000003A-0B5B-4461-991D-ACF43C92257C}"/>
              </c:ext>
            </c:extLst>
          </c:dPt>
          <c:dPt>
            <c:idx val="13"/>
            <c:marker>
              <c:symbol val="circle"/>
              <c:size val="7"/>
            </c:marker>
            <c:bubble3D val="0"/>
            <c:extLst>
              <c:ext xmlns:c16="http://schemas.microsoft.com/office/drawing/2014/chart" uri="{C3380CC4-5D6E-409C-BE32-E72D297353CC}">
                <c16:uniqueId val="{0000003B-0B5B-4461-991D-ACF43C92257C}"/>
              </c:ext>
            </c:extLst>
          </c:dPt>
          <c:dPt>
            <c:idx val="15"/>
            <c:marker>
              <c:symbol val="circle"/>
              <c:size val="7"/>
            </c:marker>
            <c:bubble3D val="0"/>
            <c:extLst>
              <c:ext xmlns:c16="http://schemas.microsoft.com/office/drawing/2014/chart" uri="{C3380CC4-5D6E-409C-BE32-E72D297353CC}">
                <c16:uniqueId val="{00000043-0B5B-4461-991D-ACF43C92257C}"/>
              </c:ext>
            </c:extLst>
          </c:dPt>
          <c:dPt>
            <c:idx val="17"/>
            <c:marker>
              <c:symbol val="circle"/>
              <c:size val="7"/>
            </c:marker>
            <c:bubble3D val="0"/>
            <c:extLst>
              <c:ext xmlns:c16="http://schemas.microsoft.com/office/drawing/2014/chart" uri="{C3380CC4-5D6E-409C-BE32-E72D297353CC}">
                <c16:uniqueId val="{00000038-7763-4725-826E-31637EBF6B1D}"/>
              </c:ext>
            </c:extLst>
          </c:dPt>
          <c:dPt>
            <c:idx val="19"/>
            <c:marker>
              <c:symbol val="circle"/>
              <c:size val="7"/>
            </c:marker>
            <c:bubble3D val="0"/>
            <c:extLst>
              <c:ext xmlns:c16="http://schemas.microsoft.com/office/drawing/2014/chart" uri="{C3380CC4-5D6E-409C-BE32-E72D297353CC}">
                <c16:uniqueId val="{00000039-1F52-4D82-846F-8D6E7DC1CFFC}"/>
              </c:ext>
            </c:extLst>
          </c:dPt>
          <c:dPt>
            <c:idx val="21"/>
            <c:marker>
              <c:symbol val="circle"/>
              <c:size val="7"/>
            </c:marker>
            <c:bubble3D val="0"/>
            <c:extLst>
              <c:ext xmlns:c16="http://schemas.microsoft.com/office/drawing/2014/chart" uri="{C3380CC4-5D6E-409C-BE32-E72D297353CC}">
                <c16:uniqueId val="{0000003A-05D4-4CDA-B9B0-F2AC92320AAB}"/>
              </c:ext>
            </c:extLst>
          </c:dPt>
          <c:dPt>
            <c:idx val="23"/>
            <c:marker>
              <c:symbol val="circle"/>
              <c:size val="7"/>
            </c:marker>
            <c:bubble3D val="0"/>
            <c:extLst>
              <c:ext xmlns:c16="http://schemas.microsoft.com/office/drawing/2014/chart" uri="{C3380CC4-5D6E-409C-BE32-E72D297353CC}">
                <c16:uniqueId val="{0000003B-6D99-4BC8-B423-DEECEE54D82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4.57</c:v>
                </c:pt>
                <c:pt idx="2">
                  <c:v>5.31</c:v>
                </c:pt>
                <c:pt idx="3">
                  <c:v>3.43</c:v>
                </c:pt>
                <c:pt idx="4">
                  <c:v>3.27</c:v>
                </c:pt>
                <c:pt idx="5">
                  <c:v>7.04</c:v>
                </c:pt>
                <c:pt idx="6">
                  <c:v>6.94</c:v>
                </c:pt>
                <c:pt idx="7">
                  <c:v>8.7899999999999991</c:v>
                </c:pt>
                <c:pt idx="8">
                  <c:v>10.119999999999999</c:v>
                </c:pt>
                <c:pt idx="9">
                  <c:v>9.5299999999999994</c:v>
                </c:pt>
                <c:pt idx="10">
                  <c:v>9.5299999999999994</c:v>
                </c:pt>
              </c:numCache>
            </c:numRef>
          </c:val>
          <c:smooth val="0"/>
          <c:extLst>
            <c:ext xmlns:c16="http://schemas.microsoft.com/office/drawing/2014/chart" uri="{C3380CC4-5D6E-409C-BE32-E72D297353CC}">
              <c16:uniqueId val="{00000042-0B5B-4461-991D-ACF43C92257C}"/>
            </c:ext>
          </c:extLst>
        </c:ser>
        <c:dLbls>
          <c:showLegendKey val="0"/>
          <c:showVal val="0"/>
          <c:showCatName val="0"/>
          <c:showSerName val="0"/>
          <c:showPercent val="0"/>
          <c:showBubbleSize val="0"/>
        </c:dLbls>
        <c:marker val="1"/>
        <c:smooth val="0"/>
        <c:axId val="434294376"/>
        <c:axId val="434300648"/>
      </c:lineChart>
      <c:catAx>
        <c:axId val="43429437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434300648"/>
        <c:crosses val="autoZero"/>
        <c:auto val="1"/>
        <c:lblAlgn val="ctr"/>
        <c:lblOffset val="100"/>
        <c:tickLblSkip val="1"/>
        <c:tickMarkSkip val="1"/>
        <c:noMultiLvlLbl val="0"/>
      </c:catAx>
      <c:valAx>
        <c:axId val="434300648"/>
        <c:scaling>
          <c:orientation val="minMax"/>
          <c:max val="25"/>
          <c:min val="-2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4376"/>
        <c:crosses val="autoZero"/>
        <c:crossBetween val="between"/>
        <c:majorUnit val="10"/>
      </c:valAx>
      <c:spPr>
        <a:noFill/>
        <a:ln w="25400">
          <a:noFill/>
        </a:ln>
      </c:spPr>
    </c:plotArea>
    <c:legend>
      <c:legendPos val="t"/>
      <c:layout>
        <c:manualLayout>
          <c:xMode val="edge"/>
          <c:yMode val="edge"/>
          <c:x val="0.33313428140060625"/>
          <c:y val="1.3223142790506548E-2"/>
          <c:w val="0.35949186863451738"/>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926E-2"/>
          <c:y val="7.6776509026620199E-2"/>
          <c:w val="0.9448805942112632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FB6-4DA3-BB68-573E2268F806}"/>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1FB6-4DA3-BB68-573E2268F806}"/>
              </c:ext>
            </c:extLst>
          </c:dPt>
          <c:dPt>
            <c:idx val="1"/>
            <c:marker>
              <c:symbol val="circle"/>
              <c:size val="7"/>
            </c:marker>
            <c:bubble3D val="0"/>
            <c:extLst>
              <c:ext xmlns:c16="http://schemas.microsoft.com/office/drawing/2014/chart" uri="{C3380CC4-5D6E-409C-BE32-E72D297353CC}">
                <c16:uniqueId val="{00000002-1FB6-4DA3-BB68-573E2268F806}"/>
              </c:ext>
            </c:extLst>
          </c:dPt>
          <c:dPt>
            <c:idx val="2"/>
            <c:marker>
              <c:symbol val="circle"/>
              <c:size val="10"/>
            </c:marker>
            <c:bubble3D val="0"/>
            <c:extLst>
              <c:ext xmlns:c16="http://schemas.microsoft.com/office/drawing/2014/chart" uri="{C3380CC4-5D6E-409C-BE32-E72D297353CC}">
                <c16:uniqueId val="{00000003-1FB6-4DA3-BB68-573E2268F806}"/>
              </c:ext>
            </c:extLst>
          </c:dPt>
          <c:dPt>
            <c:idx val="3"/>
            <c:marker>
              <c:symbol val="circle"/>
              <c:size val="7"/>
            </c:marker>
            <c:bubble3D val="0"/>
            <c:extLst>
              <c:ext xmlns:c16="http://schemas.microsoft.com/office/drawing/2014/chart" uri="{C3380CC4-5D6E-409C-BE32-E72D297353CC}">
                <c16:uniqueId val="{00000004-1FB6-4DA3-BB68-573E2268F806}"/>
              </c:ext>
            </c:extLst>
          </c:dPt>
          <c:dPt>
            <c:idx val="4"/>
            <c:marker>
              <c:symbol val="circle"/>
              <c:size val="10"/>
            </c:marker>
            <c:bubble3D val="0"/>
            <c:extLst>
              <c:ext xmlns:c16="http://schemas.microsoft.com/office/drawing/2014/chart" uri="{C3380CC4-5D6E-409C-BE32-E72D297353CC}">
                <c16:uniqueId val="{00000005-1FB6-4DA3-BB68-573E2268F806}"/>
              </c:ext>
            </c:extLst>
          </c:dPt>
          <c:dPt>
            <c:idx val="5"/>
            <c:marker>
              <c:symbol val="circle"/>
              <c:size val="7"/>
            </c:marker>
            <c:bubble3D val="0"/>
            <c:extLst>
              <c:ext xmlns:c16="http://schemas.microsoft.com/office/drawing/2014/chart" uri="{C3380CC4-5D6E-409C-BE32-E72D297353CC}">
                <c16:uniqueId val="{00000006-1FB6-4DA3-BB68-573E2268F806}"/>
              </c:ext>
            </c:extLst>
          </c:dPt>
          <c:dPt>
            <c:idx val="6"/>
            <c:marker>
              <c:symbol val="circle"/>
              <c:size val="10"/>
            </c:marker>
            <c:bubble3D val="0"/>
            <c:extLst>
              <c:ext xmlns:c16="http://schemas.microsoft.com/office/drawing/2014/chart" uri="{C3380CC4-5D6E-409C-BE32-E72D297353CC}">
                <c16:uniqueId val="{00000007-1FB6-4DA3-BB68-573E2268F806}"/>
              </c:ext>
            </c:extLst>
          </c:dPt>
          <c:dPt>
            <c:idx val="7"/>
            <c:marker>
              <c:symbol val="circle"/>
              <c:size val="7"/>
            </c:marker>
            <c:bubble3D val="0"/>
            <c:extLst>
              <c:ext xmlns:c16="http://schemas.microsoft.com/office/drawing/2014/chart" uri="{C3380CC4-5D6E-409C-BE32-E72D297353CC}">
                <c16:uniqueId val="{00000008-1FB6-4DA3-BB68-573E2268F806}"/>
              </c:ext>
            </c:extLst>
          </c:dPt>
          <c:dPt>
            <c:idx val="8"/>
            <c:marker>
              <c:symbol val="circle"/>
              <c:size val="10"/>
            </c:marker>
            <c:bubble3D val="0"/>
            <c:extLst>
              <c:ext xmlns:c16="http://schemas.microsoft.com/office/drawing/2014/chart" uri="{C3380CC4-5D6E-409C-BE32-E72D297353CC}">
                <c16:uniqueId val="{00000009-1FB6-4DA3-BB68-573E2268F806}"/>
              </c:ext>
            </c:extLst>
          </c:dPt>
          <c:dPt>
            <c:idx val="9"/>
            <c:marker>
              <c:symbol val="circle"/>
              <c:size val="7"/>
            </c:marker>
            <c:bubble3D val="0"/>
            <c:extLst>
              <c:ext xmlns:c16="http://schemas.microsoft.com/office/drawing/2014/chart" uri="{C3380CC4-5D6E-409C-BE32-E72D297353CC}">
                <c16:uniqueId val="{0000000A-1FB6-4DA3-BB68-573E2268F806}"/>
              </c:ext>
            </c:extLst>
          </c:dPt>
          <c:dPt>
            <c:idx val="10"/>
            <c:marker>
              <c:symbol val="circle"/>
              <c:size val="10"/>
            </c:marker>
            <c:bubble3D val="0"/>
            <c:extLst>
              <c:ext xmlns:c16="http://schemas.microsoft.com/office/drawing/2014/chart" uri="{C3380CC4-5D6E-409C-BE32-E72D297353CC}">
                <c16:uniqueId val="{0000000B-1FB6-4DA3-BB68-573E2268F806}"/>
              </c:ext>
            </c:extLst>
          </c:dPt>
          <c:dPt>
            <c:idx val="11"/>
            <c:marker>
              <c:symbol val="circle"/>
              <c:size val="7"/>
            </c:marker>
            <c:bubble3D val="0"/>
            <c:extLst>
              <c:ext xmlns:c16="http://schemas.microsoft.com/office/drawing/2014/chart" uri="{C3380CC4-5D6E-409C-BE32-E72D297353CC}">
                <c16:uniqueId val="{0000000C-1FB6-4DA3-BB68-573E2268F806}"/>
              </c:ext>
            </c:extLst>
          </c:dPt>
          <c:dPt>
            <c:idx val="12"/>
            <c:marker>
              <c:symbol val="circle"/>
              <c:size val="10"/>
            </c:marker>
            <c:bubble3D val="0"/>
            <c:extLst>
              <c:ext xmlns:c16="http://schemas.microsoft.com/office/drawing/2014/chart" uri="{C3380CC4-5D6E-409C-BE32-E72D297353CC}">
                <c16:uniqueId val="{0000000D-1FB6-4DA3-BB68-573E2268F806}"/>
              </c:ext>
            </c:extLst>
          </c:dPt>
          <c:dPt>
            <c:idx val="13"/>
            <c:marker>
              <c:symbol val="circle"/>
              <c:size val="7"/>
            </c:marker>
            <c:bubble3D val="0"/>
            <c:extLst>
              <c:ext xmlns:c16="http://schemas.microsoft.com/office/drawing/2014/chart" uri="{C3380CC4-5D6E-409C-BE32-E72D297353CC}">
                <c16:uniqueId val="{0000000E-1FB6-4DA3-BB68-573E2268F806}"/>
              </c:ext>
            </c:extLst>
          </c:dPt>
          <c:dPt>
            <c:idx val="14"/>
            <c:marker>
              <c:symbol val="circle"/>
              <c:size val="10"/>
            </c:marker>
            <c:bubble3D val="0"/>
            <c:extLst>
              <c:ext xmlns:c16="http://schemas.microsoft.com/office/drawing/2014/chart" uri="{C3380CC4-5D6E-409C-BE32-E72D297353CC}">
                <c16:uniqueId val="{0000000F-1FB6-4DA3-BB68-573E2268F806}"/>
              </c:ext>
            </c:extLst>
          </c:dPt>
          <c:dPt>
            <c:idx val="15"/>
            <c:marker>
              <c:symbol val="circle"/>
              <c:size val="7"/>
            </c:marker>
            <c:bubble3D val="0"/>
            <c:extLst>
              <c:ext xmlns:c16="http://schemas.microsoft.com/office/drawing/2014/chart" uri="{C3380CC4-5D6E-409C-BE32-E72D297353CC}">
                <c16:uniqueId val="{00000010-1FB6-4DA3-BB68-573E2268F806}"/>
              </c:ext>
            </c:extLst>
          </c:dPt>
          <c:dPt>
            <c:idx val="16"/>
            <c:marker>
              <c:symbol val="circle"/>
              <c:size val="10"/>
            </c:marker>
            <c:bubble3D val="0"/>
            <c:extLst>
              <c:ext xmlns:c16="http://schemas.microsoft.com/office/drawing/2014/chart" uri="{C3380CC4-5D6E-409C-BE32-E72D297353CC}">
                <c16:uniqueId val="{00000011-1FB6-4DA3-BB68-573E2268F806}"/>
              </c:ext>
            </c:extLst>
          </c:dPt>
          <c:dPt>
            <c:idx val="17"/>
            <c:marker>
              <c:symbol val="circle"/>
              <c:size val="7"/>
            </c:marker>
            <c:bubble3D val="0"/>
            <c:extLst>
              <c:ext xmlns:c16="http://schemas.microsoft.com/office/drawing/2014/chart" uri="{C3380CC4-5D6E-409C-BE32-E72D297353CC}">
                <c16:uniqueId val="{00000012-1FB6-4DA3-BB68-573E2268F806}"/>
              </c:ext>
            </c:extLst>
          </c:dPt>
          <c:dPt>
            <c:idx val="18"/>
            <c:marker>
              <c:symbol val="circle"/>
              <c:size val="10"/>
            </c:marker>
            <c:bubble3D val="0"/>
            <c:extLst>
              <c:ext xmlns:c16="http://schemas.microsoft.com/office/drawing/2014/chart" uri="{C3380CC4-5D6E-409C-BE32-E72D297353CC}">
                <c16:uniqueId val="{00000013-1FB6-4DA3-BB68-573E2268F806}"/>
              </c:ext>
            </c:extLst>
          </c:dPt>
          <c:dPt>
            <c:idx val="19"/>
            <c:marker>
              <c:symbol val="circle"/>
              <c:size val="7"/>
            </c:marker>
            <c:bubble3D val="0"/>
            <c:extLst>
              <c:ext xmlns:c16="http://schemas.microsoft.com/office/drawing/2014/chart" uri="{C3380CC4-5D6E-409C-BE32-E72D297353CC}">
                <c16:uniqueId val="{00000014-1FB6-4DA3-BB68-573E2268F806}"/>
              </c:ext>
            </c:extLst>
          </c:dPt>
          <c:dPt>
            <c:idx val="20"/>
            <c:marker>
              <c:symbol val="circle"/>
              <c:size val="10"/>
            </c:marker>
            <c:bubble3D val="0"/>
            <c:extLst>
              <c:ext xmlns:c16="http://schemas.microsoft.com/office/drawing/2014/chart" uri="{C3380CC4-5D6E-409C-BE32-E72D297353CC}">
                <c16:uniqueId val="{00000015-1FB6-4DA3-BB68-573E2268F806}"/>
              </c:ext>
            </c:extLst>
          </c:dPt>
          <c:dPt>
            <c:idx val="21"/>
            <c:marker>
              <c:symbol val="circle"/>
              <c:size val="7"/>
            </c:marker>
            <c:bubble3D val="0"/>
            <c:extLst>
              <c:ext xmlns:c16="http://schemas.microsoft.com/office/drawing/2014/chart" uri="{C3380CC4-5D6E-409C-BE32-E72D297353CC}">
                <c16:uniqueId val="{00000016-1FB6-4DA3-BB68-573E2268F806}"/>
              </c:ext>
            </c:extLst>
          </c:dPt>
          <c:dPt>
            <c:idx val="22"/>
            <c:marker>
              <c:symbol val="circle"/>
              <c:size val="10"/>
            </c:marker>
            <c:bubble3D val="0"/>
            <c:extLst>
              <c:ext xmlns:c16="http://schemas.microsoft.com/office/drawing/2014/chart" uri="{C3380CC4-5D6E-409C-BE32-E72D297353CC}">
                <c16:uniqueId val="{00000017-1FB6-4DA3-BB68-573E2268F806}"/>
              </c:ext>
            </c:extLst>
          </c:dPt>
          <c:dPt>
            <c:idx val="23"/>
            <c:marker>
              <c:symbol val="circle"/>
              <c:size val="7"/>
            </c:marker>
            <c:bubble3D val="0"/>
            <c:extLst>
              <c:ext xmlns:c16="http://schemas.microsoft.com/office/drawing/2014/chart" uri="{C3380CC4-5D6E-409C-BE32-E72D297353CC}">
                <c16:uniqueId val="{00000018-1FB6-4DA3-BB68-573E2268F806}"/>
              </c:ext>
            </c:extLst>
          </c:dPt>
          <c:dPt>
            <c:idx val="24"/>
            <c:marker>
              <c:symbol val="circle"/>
              <c:size val="10"/>
            </c:marker>
            <c:bubble3D val="0"/>
            <c:extLst>
              <c:ext xmlns:c16="http://schemas.microsoft.com/office/drawing/2014/chart" uri="{C3380CC4-5D6E-409C-BE32-E72D297353CC}">
                <c16:uniqueId val="{00000019-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1A-1FB6-4DA3-BB68-573E2268F806}"/>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1B-1FB6-4DA3-BB68-573E2268F806}"/>
              </c:ext>
            </c:extLst>
          </c:dPt>
          <c:dPt>
            <c:idx val="3"/>
            <c:bubble3D val="0"/>
            <c:extLst>
              <c:ext xmlns:c16="http://schemas.microsoft.com/office/drawing/2014/chart" uri="{C3380CC4-5D6E-409C-BE32-E72D297353CC}">
                <c16:uniqueId val="{0000001C-1FB6-4DA3-BB68-573E2268F806}"/>
              </c:ext>
            </c:extLst>
          </c:dPt>
          <c:dPt>
            <c:idx val="5"/>
            <c:bubble3D val="0"/>
            <c:extLst>
              <c:ext xmlns:c16="http://schemas.microsoft.com/office/drawing/2014/chart" uri="{C3380CC4-5D6E-409C-BE32-E72D297353CC}">
                <c16:uniqueId val="{0000001D-1FB6-4DA3-BB68-573E2268F806}"/>
              </c:ext>
            </c:extLst>
          </c:dPt>
          <c:dPt>
            <c:idx val="7"/>
            <c:bubble3D val="0"/>
            <c:extLst>
              <c:ext xmlns:c16="http://schemas.microsoft.com/office/drawing/2014/chart" uri="{C3380CC4-5D6E-409C-BE32-E72D297353CC}">
                <c16:uniqueId val="{0000001E-1FB6-4DA3-BB68-573E2268F806}"/>
              </c:ext>
            </c:extLst>
          </c:dPt>
          <c:dPt>
            <c:idx val="9"/>
            <c:bubble3D val="0"/>
            <c:extLst>
              <c:ext xmlns:c16="http://schemas.microsoft.com/office/drawing/2014/chart" uri="{C3380CC4-5D6E-409C-BE32-E72D297353CC}">
                <c16:uniqueId val="{0000001F-1FB6-4DA3-BB68-573E2268F806}"/>
              </c:ext>
            </c:extLst>
          </c:dPt>
          <c:dPt>
            <c:idx val="11"/>
            <c:bubble3D val="0"/>
            <c:extLst>
              <c:ext xmlns:c16="http://schemas.microsoft.com/office/drawing/2014/chart" uri="{C3380CC4-5D6E-409C-BE32-E72D297353CC}">
                <c16:uniqueId val="{00000020-1FB6-4DA3-BB68-573E2268F806}"/>
              </c:ext>
            </c:extLst>
          </c:dPt>
          <c:dPt>
            <c:idx val="13"/>
            <c:bubble3D val="0"/>
            <c:extLst>
              <c:ext xmlns:c16="http://schemas.microsoft.com/office/drawing/2014/chart" uri="{C3380CC4-5D6E-409C-BE32-E72D297353CC}">
                <c16:uniqueId val="{00000021-1FB6-4DA3-BB68-573E2268F806}"/>
              </c:ext>
            </c:extLst>
          </c:dPt>
          <c:dPt>
            <c:idx val="15"/>
            <c:bubble3D val="0"/>
            <c:extLst>
              <c:ext xmlns:c16="http://schemas.microsoft.com/office/drawing/2014/chart" uri="{C3380CC4-5D6E-409C-BE32-E72D297353CC}">
                <c16:uniqueId val="{00000022-1FB6-4DA3-BB68-573E2268F806}"/>
              </c:ext>
            </c:extLst>
          </c:dPt>
          <c:dPt>
            <c:idx val="17"/>
            <c:bubble3D val="0"/>
            <c:extLst>
              <c:ext xmlns:c16="http://schemas.microsoft.com/office/drawing/2014/chart" uri="{C3380CC4-5D6E-409C-BE32-E72D297353CC}">
                <c16:uniqueId val="{00000023-1FB6-4DA3-BB68-573E2268F806}"/>
              </c:ext>
            </c:extLst>
          </c:dPt>
          <c:dPt>
            <c:idx val="19"/>
            <c:bubble3D val="0"/>
            <c:extLst>
              <c:ext xmlns:c16="http://schemas.microsoft.com/office/drawing/2014/chart" uri="{C3380CC4-5D6E-409C-BE32-E72D297353CC}">
                <c16:uniqueId val="{00000024-1FB6-4DA3-BB68-573E2268F806}"/>
              </c:ext>
            </c:extLst>
          </c:dPt>
          <c:dPt>
            <c:idx val="21"/>
            <c:bubble3D val="0"/>
            <c:extLst>
              <c:ext xmlns:c16="http://schemas.microsoft.com/office/drawing/2014/chart" uri="{C3380CC4-5D6E-409C-BE32-E72D297353CC}">
                <c16:uniqueId val="{00000025-1FB6-4DA3-BB68-573E2268F806}"/>
              </c:ext>
            </c:extLst>
          </c:dPt>
          <c:dPt>
            <c:idx val="23"/>
            <c:bubble3D val="0"/>
            <c:extLst>
              <c:ext xmlns:c16="http://schemas.microsoft.com/office/drawing/2014/chart" uri="{C3380CC4-5D6E-409C-BE32-E72D297353CC}">
                <c16:uniqueId val="{00000026-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-0.422573557551711</c:v>
                </c:pt>
                <c:pt idx="2">
                  <c:v>-0.479614805071022</c:v>
                </c:pt>
                <c:pt idx="3">
                  <c:v>-1.2042923338220399</c:v>
                </c:pt>
                <c:pt idx="4">
                  <c:v>-0.71032203003371797</c:v>
                </c:pt>
                <c:pt idx="5">
                  <c:v>-0.76946419353890905</c:v>
                </c:pt>
                <c:pt idx="6">
                  <c:v>-0.52675329703798002</c:v>
                </c:pt>
                <c:pt idx="7">
                  <c:v>-2.1144723869986102</c:v>
                </c:pt>
                <c:pt idx="8">
                  <c:v>-1.78026001988842</c:v>
                </c:pt>
                <c:pt idx="9">
                  <c:v>-1.2092780848146001</c:v>
                </c:pt>
                <c:pt idx="10">
                  <c:v>-0.73487801727833901</c:v>
                </c:pt>
                <c:pt idx="11">
                  <c:v>-0.617969735230392</c:v>
                </c:pt>
                <c:pt idx="12">
                  <c:v>-0.230402165032215</c:v>
                </c:pt>
                <c:pt idx="13">
                  <c:v>0.37407081379799401</c:v>
                </c:pt>
                <c:pt idx="14">
                  <c:v>0.91093401717744404</c:v>
                </c:pt>
                <c:pt idx="15">
                  <c:v>0.98292915187974605</c:v>
                </c:pt>
                <c:pt idx="16">
                  <c:v>1.72740028197008</c:v>
                </c:pt>
                <c:pt idx="17">
                  <c:v>2.6974328076239402</c:v>
                </c:pt>
                <c:pt idx="18">
                  <c:v>2.5815381362293701</c:v>
                </c:pt>
                <c:pt idx="19">
                  <c:v>1.2548584170102</c:v>
                </c:pt>
                <c:pt idx="20">
                  <c:v>1.36199142729494</c:v>
                </c:pt>
                <c:pt idx="21">
                  <c:v>1.8512539035370099</c:v>
                </c:pt>
                <c:pt idx="22">
                  <c:v>2.0709212504163999</c:v>
                </c:pt>
                <c:pt idx="23">
                  <c:v>1.9219466126890801</c:v>
                </c:pt>
                <c:pt idx="24">
                  <c:v>2.4940182840179399</c:v>
                </c:pt>
              </c:numCache>
            </c:numRef>
          </c:val>
          <c:smooth val="0"/>
          <c:extLst>
            <c:ext xmlns:c16="http://schemas.microsoft.com/office/drawing/2014/chart" uri="{C3380CC4-5D6E-409C-BE32-E72D297353CC}">
              <c16:uniqueId val="{00000027-1FB6-4DA3-BB68-573E2268F806}"/>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28-1FB6-4DA3-BB68-573E2268F806}"/>
              </c:ext>
            </c:extLst>
          </c:dPt>
          <c:dPt>
            <c:idx val="3"/>
            <c:bubble3D val="0"/>
            <c:extLst>
              <c:ext xmlns:c16="http://schemas.microsoft.com/office/drawing/2014/chart" uri="{C3380CC4-5D6E-409C-BE32-E72D297353CC}">
                <c16:uniqueId val="{00000029-1FB6-4DA3-BB68-573E2268F806}"/>
              </c:ext>
            </c:extLst>
          </c:dPt>
          <c:dPt>
            <c:idx val="5"/>
            <c:bubble3D val="0"/>
            <c:extLst>
              <c:ext xmlns:c16="http://schemas.microsoft.com/office/drawing/2014/chart" uri="{C3380CC4-5D6E-409C-BE32-E72D297353CC}">
                <c16:uniqueId val="{0000002A-1FB6-4DA3-BB68-573E2268F806}"/>
              </c:ext>
            </c:extLst>
          </c:dPt>
          <c:dPt>
            <c:idx val="7"/>
            <c:bubble3D val="0"/>
            <c:extLst>
              <c:ext xmlns:c16="http://schemas.microsoft.com/office/drawing/2014/chart" uri="{C3380CC4-5D6E-409C-BE32-E72D297353CC}">
                <c16:uniqueId val="{0000002B-1FB6-4DA3-BB68-573E2268F806}"/>
              </c:ext>
            </c:extLst>
          </c:dPt>
          <c:dPt>
            <c:idx val="9"/>
            <c:bubble3D val="0"/>
            <c:extLst>
              <c:ext xmlns:c16="http://schemas.microsoft.com/office/drawing/2014/chart" uri="{C3380CC4-5D6E-409C-BE32-E72D297353CC}">
                <c16:uniqueId val="{0000002C-1FB6-4DA3-BB68-573E2268F806}"/>
              </c:ext>
            </c:extLst>
          </c:dPt>
          <c:dPt>
            <c:idx val="11"/>
            <c:bubble3D val="0"/>
            <c:extLst>
              <c:ext xmlns:c16="http://schemas.microsoft.com/office/drawing/2014/chart" uri="{C3380CC4-5D6E-409C-BE32-E72D297353CC}">
                <c16:uniqueId val="{0000002D-1FB6-4DA3-BB68-573E2268F806}"/>
              </c:ext>
            </c:extLst>
          </c:dPt>
          <c:dPt>
            <c:idx val="13"/>
            <c:bubble3D val="0"/>
            <c:extLst>
              <c:ext xmlns:c16="http://schemas.microsoft.com/office/drawing/2014/chart" uri="{C3380CC4-5D6E-409C-BE32-E72D297353CC}">
                <c16:uniqueId val="{0000002E-1FB6-4DA3-BB68-573E2268F806}"/>
              </c:ext>
            </c:extLst>
          </c:dPt>
          <c:dPt>
            <c:idx val="15"/>
            <c:bubble3D val="0"/>
            <c:extLst>
              <c:ext xmlns:c16="http://schemas.microsoft.com/office/drawing/2014/chart" uri="{C3380CC4-5D6E-409C-BE32-E72D297353CC}">
                <c16:uniqueId val="{0000002F-1FB6-4DA3-BB68-573E2268F806}"/>
              </c:ext>
            </c:extLst>
          </c:dPt>
          <c:dPt>
            <c:idx val="17"/>
            <c:bubble3D val="0"/>
            <c:extLst>
              <c:ext xmlns:c16="http://schemas.microsoft.com/office/drawing/2014/chart" uri="{C3380CC4-5D6E-409C-BE32-E72D297353CC}">
                <c16:uniqueId val="{00000030-1FB6-4DA3-BB68-573E2268F806}"/>
              </c:ext>
            </c:extLst>
          </c:dPt>
          <c:dPt>
            <c:idx val="19"/>
            <c:bubble3D val="0"/>
            <c:extLst>
              <c:ext xmlns:c16="http://schemas.microsoft.com/office/drawing/2014/chart" uri="{C3380CC4-5D6E-409C-BE32-E72D297353CC}">
                <c16:uniqueId val="{00000031-1FB6-4DA3-BB68-573E2268F806}"/>
              </c:ext>
            </c:extLst>
          </c:dPt>
          <c:dPt>
            <c:idx val="21"/>
            <c:bubble3D val="0"/>
            <c:extLst>
              <c:ext xmlns:c16="http://schemas.microsoft.com/office/drawing/2014/chart" uri="{C3380CC4-5D6E-409C-BE32-E72D297353CC}">
                <c16:uniqueId val="{00000032-1FB6-4DA3-BB68-573E2268F806}"/>
              </c:ext>
            </c:extLst>
          </c:dPt>
          <c:dPt>
            <c:idx val="23"/>
            <c:bubble3D val="0"/>
            <c:extLst>
              <c:ext xmlns:c16="http://schemas.microsoft.com/office/drawing/2014/chart" uri="{C3380CC4-5D6E-409C-BE32-E72D297353CC}">
                <c16:uniqueId val="{00000033-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pt idx="13">
                  <c:v>4.03</c:v>
                </c:pt>
                <c:pt idx="14">
                  <c:v>4.1422637334696866</c:v>
                </c:pt>
                <c:pt idx="15">
                  <c:v>4.3897604043075589</c:v>
                </c:pt>
                <c:pt idx="16">
                  <c:v>5.0330083850390919</c:v>
                </c:pt>
                <c:pt idx="17">
                  <c:v>3.9939795483058962</c:v>
                </c:pt>
                <c:pt idx="18">
                  <c:v>5.5594725797152709</c:v>
                </c:pt>
                <c:pt idx="19">
                  <c:v>5.3053625933810995</c:v>
                </c:pt>
                <c:pt idx="20">
                  <c:v>5.7809962566579962</c:v>
                </c:pt>
                <c:pt idx="21">
                  <c:v>5.6196683428526963</c:v>
                </c:pt>
                <c:pt idx="22">
                  <c:v>5.267918837158394</c:v>
                </c:pt>
                <c:pt idx="23">
                  <c:v>4.4116343112656615</c:v>
                </c:pt>
                <c:pt idx="24">
                  <c:v>4.6560749826460448</c:v>
                </c:pt>
              </c:numCache>
            </c:numRef>
          </c:val>
          <c:smooth val="0"/>
          <c:extLst>
            <c:ext xmlns:c16="http://schemas.microsoft.com/office/drawing/2014/chart" uri="{C3380CC4-5D6E-409C-BE32-E72D297353CC}">
              <c16:uniqueId val="{00000034-1FB6-4DA3-BB68-573E2268F806}"/>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5-1FB6-4DA3-BB68-573E2268F806}"/>
              </c:ext>
            </c:extLst>
          </c:dPt>
          <c:dPt>
            <c:idx val="3"/>
            <c:bubble3D val="0"/>
            <c:extLst>
              <c:ext xmlns:c16="http://schemas.microsoft.com/office/drawing/2014/chart" uri="{C3380CC4-5D6E-409C-BE32-E72D297353CC}">
                <c16:uniqueId val="{00000036-1FB6-4DA3-BB68-573E2268F806}"/>
              </c:ext>
            </c:extLst>
          </c:dPt>
          <c:dPt>
            <c:idx val="5"/>
            <c:bubble3D val="0"/>
            <c:extLst>
              <c:ext xmlns:c16="http://schemas.microsoft.com/office/drawing/2014/chart" uri="{C3380CC4-5D6E-409C-BE32-E72D297353CC}">
                <c16:uniqueId val="{00000037-1FB6-4DA3-BB68-573E2268F806}"/>
              </c:ext>
            </c:extLst>
          </c:dPt>
          <c:dPt>
            <c:idx val="7"/>
            <c:bubble3D val="0"/>
            <c:extLst>
              <c:ext xmlns:c16="http://schemas.microsoft.com/office/drawing/2014/chart" uri="{C3380CC4-5D6E-409C-BE32-E72D297353CC}">
                <c16:uniqueId val="{00000038-1FB6-4DA3-BB68-573E2268F806}"/>
              </c:ext>
            </c:extLst>
          </c:dPt>
          <c:dPt>
            <c:idx val="9"/>
            <c:bubble3D val="0"/>
            <c:extLst>
              <c:ext xmlns:c16="http://schemas.microsoft.com/office/drawing/2014/chart" uri="{C3380CC4-5D6E-409C-BE32-E72D297353CC}">
                <c16:uniqueId val="{00000039-1FB6-4DA3-BB68-573E2268F806}"/>
              </c:ext>
            </c:extLst>
          </c:dPt>
          <c:dPt>
            <c:idx val="11"/>
            <c:bubble3D val="0"/>
            <c:extLst>
              <c:ext xmlns:c16="http://schemas.microsoft.com/office/drawing/2014/chart" uri="{C3380CC4-5D6E-409C-BE32-E72D297353CC}">
                <c16:uniqueId val="{0000003A-1FB6-4DA3-BB68-573E2268F806}"/>
              </c:ext>
            </c:extLst>
          </c:dPt>
          <c:dPt>
            <c:idx val="13"/>
            <c:bubble3D val="0"/>
            <c:extLst>
              <c:ext xmlns:c16="http://schemas.microsoft.com/office/drawing/2014/chart" uri="{C3380CC4-5D6E-409C-BE32-E72D297353CC}">
                <c16:uniqueId val="{0000003B-1FB6-4DA3-BB68-573E2268F806}"/>
              </c:ext>
            </c:extLst>
          </c:dPt>
          <c:dPt>
            <c:idx val="15"/>
            <c:bubble3D val="0"/>
            <c:extLst>
              <c:ext xmlns:c16="http://schemas.microsoft.com/office/drawing/2014/chart" uri="{C3380CC4-5D6E-409C-BE32-E72D297353CC}">
                <c16:uniqueId val="{0000003C-1FB6-4DA3-BB68-573E2268F806}"/>
              </c:ext>
            </c:extLst>
          </c:dPt>
          <c:dPt>
            <c:idx val="17"/>
            <c:bubble3D val="0"/>
            <c:extLst>
              <c:ext xmlns:c16="http://schemas.microsoft.com/office/drawing/2014/chart" uri="{C3380CC4-5D6E-409C-BE32-E72D297353CC}">
                <c16:uniqueId val="{0000003D-1FB6-4DA3-BB68-573E2268F806}"/>
              </c:ext>
            </c:extLst>
          </c:dPt>
          <c:dPt>
            <c:idx val="19"/>
            <c:bubble3D val="0"/>
            <c:extLst>
              <c:ext xmlns:c16="http://schemas.microsoft.com/office/drawing/2014/chart" uri="{C3380CC4-5D6E-409C-BE32-E72D297353CC}">
                <c16:uniqueId val="{0000003E-1FB6-4DA3-BB68-573E2268F806}"/>
              </c:ext>
            </c:extLst>
          </c:dPt>
          <c:dPt>
            <c:idx val="21"/>
            <c:bubble3D val="0"/>
            <c:extLst>
              <c:ext xmlns:c16="http://schemas.microsoft.com/office/drawing/2014/chart" uri="{C3380CC4-5D6E-409C-BE32-E72D297353CC}">
                <c16:uniqueId val="{0000003F-1FB6-4DA3-BB68-573E2268F806}"/>
              </c:ext>
            </c:extLst>
          </c:dPt>
          <c:dPt>
            <c:idx val="23"/>
            <c:bubble3D val="0"/>
            <c:extLst>
              <c:ext xmlns:c16="http://schemas.microsoft.com/office/drawing/2014/chart" uri="{C3380CC4-5D6E-409C-BE32-E72D297353CC}">
                <c16:uniqueId val="{00000040-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-2.23</c:v>
                </c:pt>
                <c:pt idx="2">
                  <c:v>-3.53</c:v>
                </c:pt>
                <c:pt idx="3">
                  <c:v>-3.41</c:v>
                </c:pt>
                <c:pt idx="4">
                  <c:v>-2.8</c:v>
                </c:pt>
                <c:pt idx="5">
                  <c:v>-1.53</c:v>
                </c:pt>
                <c:pt idx="6">
                  <c:v>0.53</c:v>
                </c:pt>
                <c:pt idx="7">
                  <c:v>1.05</c:v>
                </c:pt>
                <c:pt idx="8">
                  <c:v>1.01</c:v>
                </c:pt>
                <c:pt idx="9">
                  <c:v>-1.87</c:v>
                </c:pt>
                <c:pt idx="10">
                  <c:v>-2.36</c:v>
                </c:pt>
                <c:pt idx="11">
                  <c:v>1.4</c:v>
                </c:pt>
                <c:pt idx="12">
                  <c:v>2.61</c:v>
                </c:pt>
                <c:pt idx="13">
                  <c:v>2.2599999999999998</c:v>
                </c:pt>
                <c:pt idx="14">
                  <c:v>2.59</c:v>
                </c:pt>
                <c:pt idx="15">
                  <c:v>2.4500000000000002</c:v>
                </c:pt>
                <c:pt idx="16">
                  <c:v>2.86</c:v>
                </c:pt>
                <c:pt idx="17">
                  <c:v>2.27</c:v>
                </c:pt>
                <c:pt idx="18">
                  <c:v>2.44</c:v>
                </c:pt>
                <c:pt idx="19">
                  <c:v>2.42</c:v>
                </c:pt>
                <c:pt idx="20">
                  <c:v>1.81</c:v>
                </c:pt>
                <c:pt idx="21">
                  <c:v>0.66</c:v>
                </c:pt>
                <c:pt idx="22">
                  <c:v>0.95</c:v>
                </c:pt>
                <c:pt idx="23">
                  <c:v>0.39</c:v>
                </c:pt>
                <c:pt idx="24">
                  <c:v>-0.16</c:v>
                </c:pt>
              </c:numCache>
            </c:numRef>
          </c:val>
          <c:smooth val="0"/>
          <c:extLst>
            <c:ext xmlns:c16="http://schemas.microsoft.com/office/drawing/2014/chart" uri="{C3380CC4-5D6E-409C-BE32-E72D297353CC}">
              <c16:uniqueId val="{00000041-1FB6-4DA3-BB68-573E2268F806}"/>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2-1FB6-4DA3-BB68-573E2268F806}"/>
              </c:ext>
            </c:extLst>
          </c:dPt>
          <c:dPt>
            <c:idx val="2"/>
            <c:marker>
              <c:symbol val="circle"/>
              <c:size val="7"/>
            </c:marker>
            <c:bubble3D val="0"/>
            <c:extLst>
              <c:ext xmlns:c16="http://schemas.microsoft.com/office/drawing/2014/chart" uri="{C3380CC4-5D6E-409C-BE32-E72D297353CC}">
                <c16:uniqueId val="{00000049-AD23-4150-AC83-1D9EEF8281F0}"/>
              </c:ext>
            </c:extLst>
          </c:dPt>
          <c:dPt>
            <c:idx val="3"/>
            <c:marker>
              <c:symbol val="circle"/>
              <c:size val="5"/>
            </c:marker>
            <c:bubble3D val="0"/>
            <c:extLst>
              <c:ext xmlns:c16="http://schemas.microsoft.com/office/drawing/2014/chart" uri="{C3380CC4-5D6E-409C-BE32-E72D297353CC}">
                <c16:uniqueId val="{00000043-1FB6-4DA3-BB68-573E2268F806}"/>
              </c:ext>
            </c:extLst>
          </c:dPt>
          <c:dPt>
            <c:idx val="4"/>
            <c:marker>
              <c:symbol val="circle"/>
              <c:size val="7"/>
            </c:marker>
            <c:bubble3D val="0"/>
            <c:extLst>
              <c:ext xmlns:c16="http://schemas.microsoft.com/office/drawing/2014/chart" uri="{C3380CC4-5D6E-409C-BE32-E72D297353CC}">
                <c16:uniqueId val="{0000004A-C175-4B7F-B9EF-AA581CB4B6EE}"/>
              </c:ext>
            </c:extLst>
          </c:dPt>
          <c:dPt>
            <c:idx val="5"/>
            <c:marker>
              <c:symbol val="circle"/>
              <c:size val="5"/>
            </c:marker>
            <c:bubble3D val="0"/>
            <c:extLst>
              <c:ext xmlns:c16="http://schemas.microsoft.com/office/drawing/2014/chart" uri="{C3380CC4-5D6E-409C-BE32-E72D297353CC}">
                <c16:uniqueId val="{00000044-1FB6-4DA3-BB68-573E2268F806}"/>
              </c:ext>
            </c:extLst>
          </c:dPt>
          <c:dPt>
            <c:idx val="6"/>
            <c:marker>
              <c:symbol val="circle"/>
              <c:size val="7"/>
            </c:marker>
            <c:bubble3D val="0"/>
            <c:extLst>
              <c:ext xmlns:c16="http://schemas.microsoft.com/office/drawing/2014/chart" uri="{C3380CC4-5D6E-409C-BE32-E72D297353CC}">
                <c16:uniqueId val="{0000004B-6CA6-404E-8842-79A9E3848FD9}"/>
              </c:ext>
            </c:extLst>
          </c:dPt>
          <c:dPt>
            <c:idx val="7"/>
            <c:marker>
              <c:symbol val="circle"/>
              <c:size val="5"/>
            </c:marker>
            <c:bubble3D val="0"/>
            <c:extLst>
              <c:ext xmlns:c16="http://schemas.microsoft.com/office/drawing/2014/chart" uri="{C3380CC4-5D6E-409C-BE32-E72D297353CC}">
                <c16:uniqueId val="{00000045-1FB6-4DA3-BB68-573E2268F806}"/>
              </c:ext>
            </c:extLst>
          </c:dPt>
          <c:dPt>
            <c:idx val="8"/>
            <c:marker>
              <c:symbol val="circle"/>
              <c:size val="7"/>
            </c:marker>
            <c:bubble3D val="0"/>
            <c:extLst>
              <c:ext xmlns:c16="http://schemas.microsoft.com/office/drawing/2014/chart" uri="{C3380CC4-5D6E-409C-BE32-E72D297353CC}">
                <c16:uniqueId val="{0000004C-F9E0-478F-96B1-7C9679550A17}"/>
              </c:ext>
            </c:extLst>
          </c:dPt>
          <c:dPt>
            <c:idx val="9"/>
            <c:marker>
              <c:symbol val="circle"/>
              <c:size val="7"/>
            </c:marker>
            <c:bubble3D val="0"/>
            <c:extLst>
              <c:ext xmlns:c16="http://schemas.microsoft.com/office/drawing/2014/chart" uri="{C3380CC4-5D6E-409C-BE32-E72D297353CC}">
                <c16:uniqueId val="{00000046-1FB6-4DA3-BB68-573E2268F806}"/>
              </c:ext>
            </c:extLst>
          </c:dPt>
          <c:dPt>
            <c:idx val="11"/>
            <c:marker>
              <c:symbol val="circle"/>
              <c:size val="7"/>
            </c:marker>
            <c:bubble3D val="0"/>
            <c:extLst>
              <c:ext xmlns:c16="http://schemas.microsoft.com/office/drawing/2014/chart" uri="{C3380CC4-5D6E-409C-BE32-E72D297353CC}">
                <c16:uniqueId val="{00000047-1FB6-4DA3-BB68-573E2268F806}"/>
              </c:ext>
            </c:extLst>
          </c:dPt>
          <c:dPt>
            <c:idx val="13"/>
            <c:marker>
              <c:symbol val="circle"/>
              <c:size val="7"/>
            </c:marker>
            <c:bubble3D val="0"/>
            <c:extLst>
              <c:ext xmlns:c16="http://schemas.microsoft.com/office/drawing/2014/chart" uri="{C3380CC4-5D6E-409C-BE32-E72D297353CC}">
                <c16:uniqueId val="{00000048-1FB6-4DA3-BB68-573E2268F806}"/>
              </c:ext>
            </c:extLst>
          </c:dPt>
          <c:dPt>
            <c:idx val="15"/>
            <c:marker>
              <c:symbol val="circle"/>
              <c:size val="7"/>
            </c:marker>
            <c:bubble3D val="0"/>
            <c:extLst>
              <c:ext xmlns:c16="http://schemas.microsoft.com/office/drawing/2014/chart" uri="{C3380CC4-5D6E-409C-BE32-E72D297353CC}">
                <c16:uniqueId val="{0000004D-1FB6-4DA3-BB68-573E2268F806}"/>
              </c:ext>
            </c:extLst>
          </c:dPt>
          <c:dPt>
            <c:idx val="17"/>
            <c:marker>
              <c:symbol val="circle"/>
              <c:size val="7"/>
            </c:marker>
            <c:bubble3D val="0"/>
            <c:extLst>
              <c:ext xmlns:c16="http://schemas.microsoft.com/office/drawing/2014/chart" uri="{C3380CC4-5D6E-409C-BE32-E72D297353CC}">
                <c16:uniqueId val="{00000045-6C09-476A-BF02-DEDF679725DB}"/>
              </c:ext>
            </c:extLst>
          </c:dPt>
          <c:dPt>
            <c:idx val="19"/>
            <c:marker>
              <c:symbol val="circle"/>
              <c:size val="7"/>
            </c:marker>
            <c:bubble3D val="0"/>
            <c:extLst>
              <c:ext xmlns:c16="http://schemas.microsoft.com/office/drawing/2014/chart" uri="{C3380CC4-5D6E-409C-BE32-E72D297353CC}">
                <c16:uniqueId val="{00000046-3036-4064-A9AB-EBE48C7BBD75}"/>
              </c:ext>
            </c:extLst>
          </c:dPt>
          <c:dPt>
            <c:idx val="21"/>
            <c:marker>
              <c:symbol val="circle"/>
              <c:size val="7"/>
            </c:marker>
            <c:bubble3D val="0"/>
            <c:extLst>
              <c:ext xmlns:c16="http://schemas.microsoft.com/office/drawing/2014/chart" uri="{C3380CC4-5D6E-409C-BE32-E72D297353CC}">
                <c16:uniqueId val="{00000047-175F-4573-B608-055E851B7467}"/>
              </c:ext>
            </c:extLst>
          </c:dPt>
          <c:dPt>
            <c:idx val="23"/>
            <c:marker>
              <c:symbol val="circle"/>
              <c:size val="7"/>
            </c:marker>
            <c:bubble3D val="0"/>
            <c:extLst>
              <c:ext xmlns:c16="http://schemas.microsoft.com/office/drawing/2014/chart" uri="{C3380CC4-5D6E-409C-BE32-E72D297353CC}">
                <c16:uniqueId val="{00000048-8590-4C46-9EBC-F4A2E10B36D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-0.14000000000000001</c:v>
                </c:pt>
                <c:pt idx="2">
                  <c:v>-0.69</c:v>
                </c:pt>
                <c:pt idx="3">
                  <c:v>2.4900000000000002</c:v>
                </c:pt>
                <c:pt idx="4">
                  <c:v>-2.7</c:v>
                </c:pt>
                <c:pt idx="5">
                  <c:v>0.22</c:v>
                </c:pt>
                <c:pt idx="6">
                  <c:v>0.32</c:v>
                </c:pt>
                <c:pt idx="7">
                  <c:v>0.14000000000000001</c:v>
                </c:pt>
                <c:pt idx="8">
                  <c:v>0.65</c:v>
                </c:pt>
                <c:pt idx="9">
                  <c:v>1.58</c:v>
                </c:pt>
                <c:pt idx="10">
                  <c:v>1.58</c:v>
                </c:pt>
              </c:numCache>
            </c:numRef>
          </c:val>
          <c:smooth val="0"/>
          <c:extLst>
            <c:ext xmlns:c16="http://schemas.microsoft.com/office/drawing/2014/chart" uri="{C3380CC4-5D6E-409C-BE32-E72D297353CC}">
              <c16:uniqueId val="{0000004C-1FB6-4DA3-BB68-573E2268F806}"/>
            </c:ext>
          </c:extLst>
        </c:ser>
        <c:dLbls>
          <c:showLegendKey val="0"/>
          <c:showVal val="0"/>
          <c:showCatName val="0"/>
          <c:showSerName val="0"/>
          <c:showPercent val="0"/>
          <c:showBubbleSize val="0"/>
        </c:dLbls>
        <c:marker val="1"/>
        <c:smooth val="0"/>
        <c:axId val="434294768"/>
        <c:axId val="434298688"/>
      </c:lineChart>
      <c:catAx>
        <c:axId val="4342947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434298688"/>
        <c:crosses val="autoZero"/>
        <c:auto val="1"/>
        <c:lblAlgn val="ctr"/>
        <c:lblOffset val="100"/>
        <c:tickLblSkip val="1"/>
        <c:tickMarkSkip val="1"/>
        <c:noMultiLvlLbl val="0"/>
      </c:catAx>
      <c:valAx>
        <c:axId val="434298688"/>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4768"/>
        <c:crosses val="autoZero"/>
        <c:crossBetween val="between"/>
        <c:majorUnit val="5"/>
      </c:valAx>
      <c:spPr>
        <a:noFill/>
        <a:ln w="25409">
          <a:noFill/>
        </a:ln>
      </c:spPr>
    </c:plotArea>
    <c:legend>
      <c:legendPos val="t"/>
      <c:layout>
        <c:manualLayout>
          <c:xMode val="edge"/>
          <c:yMode val="edge"/>
          <c:x val="0.33881932686889077"/>
          <c:y val="1.7630863173048659E-2"/>
          <c:w val="0.35709153074699668"/>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9"/>
          <c:w val="0.74036001378393379"/>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90630</c:v>
                </c:pt>
                <c:pt idx="1">
                  <c:v>91830</c:v>
                </c:pt>
                <c:pt idx="2">
                  <c:v>91213</c:v>
                </c:pt>
                <c:pt idx="3" formatCode="_ * #,##0_ ;_ * \-#,##0_ ;_ * &quot;-&quot;??_ ;_ @_ ">
                  <c:v>90963</c:v>
                </c:pt>
                <c:pt idx="4" formatCode="_ * #,##0_ ;_ * \-#,##0_ ;_ * &quot;-&quot;??_ ;_ @_ ">
                  <c:v>90613</c:v>
                </c:pt>
                <c:pt idx="5" formatCode="#,##0_ ">
                  <c:v>88927</c:v>
                </c:pt>
                <c:pt idx="6" formatCode="#,##0_ ">
                  <c:v>87951</c:v>
                </c:pt>
                <c:pt idx="7" formatCode="#,##0_ ">
                  <c:v>87737</c:v>
                </c:pt>
                <c:pt idx="8" formatCode="#,##0_ ">
                  <c:v>88108</c:v>
                </c:pt>
                <c:pt idx="9" formatCode="#,##0_ ">
                  <c:v>87958</c:v>
                </c:pt>
                <c:pt idx="10" formatCode="#,##0_ ">
                  <c:v>87900</c:v>
                </c:pt>
                <c:pt idx="11" formatCode="#,##0_ ">
                  <c:v>87744</c:v>
                </c:pt>
              </c:numCache>
            </c:numRef>
          </c:val>
          <c:extLst>
            <c:ext xmlns:c16="http://schemas.microsoft.com/office/drawing/2014/chart" uri="{C3380CC4-5D6E-409C-BE32-E72D297353CC}">
              <c16:uniqueId val="{00000000-906B-4FD7-AE03-2D30314D4677}"/>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90100</c:v>
                </c:pt>
                <c:pt idx="1">
                  <c:v>90100</c:v>
                </c:pt>
                <c:pt idx="2">
                  <c:v>88467</c:v>
                </c:pt>
                <c:pt idx="3" formatCode="_ * #,##0_ ;_ * \-#,##0_ ;_ * &quot;-&quot;??_ ;_ @_ ">
                  <c:v>88467</c:v>
                </c:pt>
                <c:pt idx="4" formatCode="_ * #,##0_ ;_ * \-#,##0_ ;_ * &quot;-&quot;??_ ;_ @_ ">
                  <c:v>88960</c:v>
                </c:pt>
              </c:numCache>
            </c:numRef>
          </c:val>
          <c:extLst>
            <c:ext xmlns:c16="http://schemas.microsoft.com/office/drawing/2014/chart" uri="{C3380CC4-5D6E-409C-BE32-E72D297353CC}">
              <c16:uniqueId val="{0000000A-906B-4FD7-AE03-2D30314D4677}"/>
            </c:ext>
          </c:extLst>
        </c:ser>
        <c:dLbls>
          <c:showLegendKey val="0"/>
          <c:showVal val="0"/>
          <c:showCatName val="0"/>
          <c:showSerName val="0"/>
          <c:showPercent val="0"/>
          <c:showBubbleSize val="0"/>
        </c:dLbls>
        <c:gapWidth val="100"/>
        <c:axId val="592823592"/>
        <c:axId val="59282398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9"/>
              <c:layout>
                <c:manualLayout>
                  <c:x val="-5.011779006805548E-2"/>
                  <c:y val="-9.77528531666787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06B-4FD7-AE03-2D30314D4677}"/>
                </c:ext>
              </c:extLst>
            </c:dLbl>
            <c:spPr>
              <a:noFill/>
              <a:ln>
                <a:noFill/>
              </a:ln>
              <a:effectLst/>
            </c:spPr>
            <c:txPr>
              <a:bodyPr wrap="square" lIns="38100" tIns="19050" rIns="38100" bIns="19050" anchor="ctr">
                <a:spAutoFit/>
              </a:bodyPr>
              <a:lstStyle/>
              <a:p>
                <a:pPr>
                  <a:defRPr sz="800" b="1">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-2E-3</c:v>
                </c:pt>
                <c:pt idx="2">
                  <c:v>-0.02</c:v>
                </c:pt>
                <c:pt idx="3">
                  <c:v>-3.8E-3</c:v>
                </c:pt>
                <c:pt idx="4">
                  <c:v>4.0000000000000001E-3</c:v>
                </c:pt>
              </c:numCache>
            </c:numRef>
          </c:val>
          <c:smooth val="0"/>
          <c:extLst>
            <c:ext xmlns:c16="http://schemas.microsoft.com/office/drawing/2014/chart" uri="{C3380CC4-5D6E-409C-BE32-E72D297353CC}">
              <c16:uniqueId val="{0000000C-906B-4FD7-AE03-2D30314D4677}"/>
            </c:ext>
          </c:extLst>
        </c:ser>
        <c:dLbls>
          <c:showLegendKey val="0"/>
          <c:showVal val="0"/>
          <c:showCatName val="0"/>
          <c:showSerName val="0"/>
          <c:showPercent val="0"/>
          <c:showBubbleSize val="0"/>
        </c:dLbls>
        <c:marker val="1"/>
        <c:smooth val="0"/>
        <c:axId val="592824376"/>
        <c:axId val="592824768"/>
      </c:lineChart>
      <c:catAx>
        <c:axId val="59282359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92823984"/>
        <c:crosses val="autoZero"/>
        <c:auto val="1"/>
        <c:lblAlgn val="ctr"/>
        <c:lblOffset val="100"/>
        <c:noMultiLvlLbl val="0"/>
      </c:catAx>
      <c:valAx>
        <c:axId val="592823984"/>
        <c:scaling>
          <c:orientation val="minMax"/>
          <c:max val="95000"/>
        </c:scaling>
        <c:delete val="0"/>
        <c:axPos val="l"/>
        <c:numFmt formatCode="0_);[Red]\(0\)" sourceLinked="0"/>
        <c:majorTickMark val="out"/>
        <c:minorTickMark val="none"/>
        <c:tickLblPos val="nextTo"/>
        <c:txPr>
          <a:bodyPr/>
          <a:lstStyle/>
          <a:p>
            <a:pPr>
              <a:defRPr sz="800">
                <a:latin typeface="+mn-lt"/>
              </a:defRPr>
            </a:pPr>
            <a:endParaRPr lang="zh-CN"/>
          </a:p>
        </c:txPr>
        <c:crossAx val="592823592"/>
        <c:crosses val="autoZero"/>
        <c:crossBetween val="between"/>
        <c:majorUnit val="5000"/>
      </c:valAx>
      <c:catAx>
        <c:axId val="592824376"/>
        <c:scaling>
          <c:orientation val="minMax"/>
        </c:scaling>
        <c:delete val="1"/>
        <c:axPos val="b"/>
        <c:numFmt formatCode="General" sourceLinked="1"/>
        <c:majorTickMark val="out"/>
        <c:minorTickMark val="none"/>
        <c:tickLblPos val="none"/>
        <c:crossAx val="592824768"/>
        <c:crosses val="autoZero"/>
        <c:auto val="1"/>
        <c:lblAlgn val="ctr"/>
        <c:lblOffset val="100"/>
        <c:noMultiLvlLbl val="0"/>
      </c:catAx>
      <c:valAx>
        <c:axId val="592824768"/>
        <c:scaling>
          <c:orientation val="minMax"/>
          <c:max val="0.1"/>
          <c:min val="-3.0000000000000006E-2"/>
        </c:scaling>
        <c:delete val="0"/>
        <c:axPos val="r"/>
        <c:numFmt formatCode="0.0%" sourceLinked="0"/>
        <c:majorTickMark val="out"/>
        <c:minorTickMark val="none"/>
        <c:tickLblPos val="nextTo"/>
        <c:txPr>
          <a:bodyPr/>
          <a:lstStyle/>
          <a:p>
            <a:pPr>
              <a:defRPr sz="800">
                <a:solidFill>
                  <a:schemeClr val="bg1"/>
                </a:solidFill>
              </a:defRPr>
            </a:pPr>
            <a:endParaRPr lang="zh-CN"/>
          </a:p>
        </c:txPr>
        <c:crossAx val="592824376"/>
        <c:crosses val="max"/>
        <c:crossBetween val="between"/>
        <c:majorUnit val="2.0000000000000004E-2"/>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3"/>
          <c:w val="0.74036001378393379"/>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schemeClr val="bg1">
                  <a:lumMod val="75000"/>
                </a:schemeClr>
              </a:solidFill>
            </a:ln>
            <a:effectLst>
              <a:glow>
                <a:schemeClr val="accent1">
                  <a:satMod val="175000"/>
                </a:schemeClr>
              </a:glo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43180</c:v>
                </c:pt>
                <c:pt idx="1">
                  <c:v>43180</c:v>
                </c:pt>
                <c:pt idx="2">
                  <c:v>41570</c:v>
                </c:pt>
                <c:pt idx="3">
                  <c:v>41610</c:v>
                </c:pt>
                <c:pt idx="4">
                  <c:v>45120</c:v>
                </c:pt>
                <c:pt idx="5">
                  <c:v>45048.571428571428</c:v>
                </c:pt>
                <c:pt idx="6">
                  <c:v>43015.714285714283</c:v>
                </c:pt>
                <c:pt idx="7">
                  <c:v>44390</c:v>
                </c:pt>
                <c:pt idx="8">
                  <c:v>47808</c:v>
                </c:pt>
                <c:pt idx="9">
                  <c:v>47619</c:v>
                </c:pt>
                <c:pt idx="10">
                  <c:v>46456</c:v>
                </c:pt>
                <c:pt idx="11">
                  <c:v>47390</c:v>
                </c:pt>
              </c:numCache>
            </c:numRef>
          </c:val>
          <c:extLst>
            <c:ext xmlns:c16="http://schemas.microsoft.com/office/drawing/2014/chart" uri="{C3380CC4-5D6E-409C-BE32-E72D297353CC}">
              <c16:uniqueId val="{00000000-B310-44E6-B3B3-5A670B591366}"/>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47370</c:v>
                </c:pt>
                <c:pt idx="1">
                  <c:v>47460</c:v>
                </c:pt>
                <c:pt idx="2">
                  <c:v>47460</c:v>
                </c:pt>
                <c:pt idx="3">
                  <c:v>46310</c:v>
                </c:pt>
                <c:pt idx="4">
                  <c:v>46020</c:v>
                </c:pt>
              </c:numCache>
            </c:numRef>
          </c:val>
          <c:extLst>
            <c:ext xmlns:c16="http://schemas.microsoft.com/office/drawing/2014/chart" uri="{C3380CC4-5D6E-409C-BE32-E72D297353CC}">
              <c16:uniqueId val="{00000001-B310-44E6-B3B3-5A670B591366}"/>
            </c:ext>
          </c:extLst>
        </c:ser>
        <c:dLbls>
          <c:showLegendKey val="0"/>
          <c:showVal val="0"/>
          <c:showCatName val="0"/>
          <c:showSerName val="0"/>
          <c:showPercent val="0"/>
          <c:showBubbleSize val="0"/>
        </c:dLbls>
        <c:gapWidth val="150"/>
        <c:axId val="592821632"/>
        <c:axId val="592819672"/>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b="1">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3.6999999999999998E-2</c:v>
                </c:pt>
                <c:pt idx="1">
                  <c:v>3.9E-2</c:v>
                </c:pt>
                <c:pt idx="2">
                  <c:v>3.9E-2</c:v>
                </c:pt>
                <c:pt idx="3">
                  <c:v>1.4E-2</c:v>
                </c:pt>
                <c:pt idx="4">
                  <c:v>8.0000000000000002E-3</c:v>
                </c:pt>
              </c:numCache>
            </c:numRef>
          </c:val>
          <c:smooth val="0"/>
          <c:extLst>
            <c:ext xmlns:c16="http://schemas.microsoft.com/office/drawing/2014/chart" uri="{C3380CC4-5D6E-409C-BE32-E72D297353CC}">
              <c16:uniqueId val="{00000002-B310-44E6-B3B3-5A670B591366}"/>
            </c:ext>
          </c:extLst>
        </c:ser>
        <c:dLbls>
          <c:showLegendKey val="0"/>
          <c:showVal val="0"/>
          <c:showCatName val="0"/>
          <c:showSerName val="0"/>
          <c:showPercent val="0"/>
          <c:showBubbleSize val="0"/>
        </c:dLbls>
        <c:marker val="1"/>
        <c:smooth val="0"/>
        <c:axId val="592820456"/>
        <c:axId val="592820064"/>
      </c:lineChart>
      <c:catAx>
        <c:axId val="59282163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592819672"/>
        <c:crosses val="autoZero"/>
        <c:auto val="1"/>
        <c:lblAlgn val="ctr"/>
        <c:lblOffset val="100"/>
        <c:noMultiLvlLbl val="0"/>
      </c:catAx>
      <c:valAx>
        <c:axId val="592819672"/>
        <c:scaling>
          <c:orientation val="minMax"/>
          <c:max val="60000"/>
          <c:min val="30000"/>
        </c:scaling>
        <c:delete val="0"/>
        <c:axPos val="l"/>
        <c:numFmt formatCode="0_);[Red]\(0\)" sourceLinked="0"/>
        <c:majorTickMark val="out"/>
        <c:minorTickMark val="none"/>
        <c:tickLblPos val="nextTo"/>
        <c:txPr>
          <a:bodyPr/>
          <a:lstStyle/>
          <a:p>
            <a:pPr>
              <a:defRPr sz="800">
                <a:latin typeface="+mn-lt"/>
              </a:defRPr>
            </a:pPr>
            <a:endParaRPr lang="zh-CN"/>
          </a:p>
        </c:txPr>
        <c:crossAx val="592821632"/>
        <c:crosses val="autoZero"/>
        <c:crossBetween val="between"/>
        <c:majorUnit val="5000"/>
      </c:valAx>
      <c:valAx>
        <c:axId val="592820064"/>
        <c:scaling>
          <c:orientation val="minMax"/>
          <c:max val="0.2"/>
          <c:min val="0"/>
        </c:scaling>
        <c:delete val="0"/>
        <c:axPos val="r"/>
        <c:numFmt formatCode="0.0%" sourceLinked="1"/>
        <c:majorTickMark val="out"/>
        <c:minorTickMark val="none"/>
        <c:tickLblPos val="nextTo"/>
        <c:txPr>
          <a:bodyPr/>
          <a:lstStyle/>
          <a:p>
            <a:pPr>
              <a:defRPr sz="800">
                <a:solidFill>
                  <a:schemeClr val="bg1"/>
                </a:solidFill>
              </a:defRPr>
            </a:pPr>
            <a:endParaRPr lang="zh-CN"/>
          </a:p>
        </c:txPr>
        <c:crossAx val="592820456"/>
        <c:crosses val="max"/>
        <c:crossBetween val="between"/>
        <c:majorUnit val="5.000000000000001E-2"/>
      </c:valAx>
      <c:catAx>
        <c:axId val="592820456"/>
        <c:scaling>
          <c:orientation val="minMax"/>
        </c:scaling>
        <c:delete val="1"/>
        <c:axPos val="b"/>
        <c:numFmt formatCode="General" sourceLinked="1"/>
        <c:majorTickMark val="out"/>
        <c:minorTickMark val="none"/>
        <c:tickLblPos val="nextTo"/>
        <c:crossAx val="592820064"/>
        <c:crosses val="autoZero"/>
        <c:auto val="1"/>
        <c:lblAlgn val="ctr"/>
        <c:lblOffset val="100"/>
        <c:noMultiLvlLbl val="0"/>
      </c:catAx>
      <c:spPr>
        <a:noFill/>
        <a:ln w="25400">
          <a:noFill/>
        </a:ln>
      </c:spPr>
    </c:plotArea>
    <c:legend>
      <c:legendPos val="t"/>
      <c:layout>
        <c:manualLayout>
          <c:xMode val="edge"/>
          <c:yMode val="edge"/>
          <c:x val="0.27847809344575714"/>
          <c:y val="6.8695355261932604E-3"/>
          <c:w val="0.53044653012765119"/>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0.09865</cdr:x>
      <cdr:y>0.22398</cdr:y>
    </cdr:from>
    <cdr:to>
      <cdr:x>0.1758</cdr:x>
      <cdr:y>0.30851</cdr:y>
    </cdr:to>
    <cdr:sp macro="" textlink="">
      <cdr:nvSpPr>
        <cdr:cNvPr id="17" name="Oval 178"/>
        <cdr:cNvSpPr>
          <a:spLocks xmlns:a="http://schemas.openxmlformats.org/drawingml/2006/main" noChangeArrowheads="1"/>
        </cdr:cNvSpPr>
      </cdr:nvSpPr>
      <cdr:spPr bwMode="auto">
        <a:xfrm xmlns:a="http://schemas.openxmlformats.org/drawingml/2006/main">
          <a:off x="792337" y="648072"/>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14.23</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0.09847</cdr:x>
      <cdr:y>0.36599</cdr:y>
    </cdr:from>
    <cdr:to>
      <cdr:x>0.1767</cdr:x>
      <cdr:y>0.42223</cdr:y>
    </cdr:to>
    <cdr:sp macro="" textlink="">
      <cdr:nvSpPr>
        <cdr:cNvPr id="19" name="Oval 178"/>
        <cdr:cNvSpPr>
          <a:spLocks xmlns:a="http://schemas.openxmlformats.org/drawingml/2006/main" noChangeArrowheads="1"/>
        </cdr:cNvSpPr>
      </cdr:nvSpPr>
      <cdr:spPr bwMode="auto">
        <a:xfrm xmlns:a="http://schemas.openxmlformats.org/drawingml/2006/main">
          <a:off x="792337" y="1054536"/>
          <a:ext cx="629481"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a:solidFill>
                <a:srgbClr val="FF9933"/>
              </a:solidFill>
            </a:rPr>
            <a:t>￥8,228</a:t>
          </a:r>
          <a:endParaRPr lang="zh-HK" altLang="en-US" sz="900" kern="0" dirty="0">
            <a:solidFill>
              <a:srgbClr val="FF9933"/>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0.09012</cdr:x>
      <cdr:y>0.54403</cdr:y>
    </cdr:from>
    <cdr:to>
      <cdr:x>0.18921</cdr:x>
      <cdr:y>0.60777</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20328" y="1571352"/>
          <a:ext cx="792032"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zh-CN" altLang="en-US" sz="900" dirty="0">
              <a:solidFill>
                <a:srgbClr val="FF9933"/>
              </a:solidFill>
            </a:rPr>
            <a:t>￥</a:t>
          </a:r>
          <a:r>
            <a:rPr lang="en-US" altLang="zh-CN" sz="900" dirty="0">
              <a:solidFill>
                <a:srgbClr val="FF9933"/>
              </a:solidFill>
            </a:rPr>
            <a:t>29,167</a:t>
          </a:r>
          <a:endParaRPr lang="en-US" altLang="en-US" sz="900" dirty="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0.09912</cdr:x>
      <cdr:y>0.28517</cdr:y>
    </cdr:from>
    <cdr:to>
      <cdr:x>0.1802</cdr:x>
      <cdr:y>0.36627</cdr:y>
    </cdr:to>
    <cdr:sp macro="" textlink="">
      <cdr:nvSpPr>
        <cdr:cNvPr id="16" name="Oval 178"/>
        <cdr:cNvSpPr>
          <a:spLocks xmlns:a="http://schemas.openxmlformats.org/drawingml/2006/main" noChangeArrowheads="1"/>
        </cdr:cNvSpPr>
      </cdr:nvSpPr>
      <cdr:spPr bwMode="auto">
        <a:xfrm xmlns:a="http://schemas.openxmlformats.org/drawingml/2006/main">
          <a:off x="792337" y="821654"/>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40.16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0.18019</cdr:x>
      <cdr:y>0.32063</cdr:y>
    </cdr:from>
    <cdr:to>
      <cdr:x>0.26127</cdr:x>
      <cdr:y>0.40173</cdr:y>
    </cdr:to>
    <cdr:sp macro="" textlink="">
      <cdr:nvSpPr>
        <cdr:cNvPr id="3" name="Oval 178">
          <a:extLst xmlns:a="http://schemas.openxmlformats.org/drawingml/2006/main">
            <a:ext uri="{FF2B5EF4-FFF2-40B4-BE49-F238E27FC236}">
              <a16:creationId xmlns:a16="http://schemas.microsoft.com/office/drawing/2014/main" id="{E4311C7C-D046-4F50-A1BB-0C863122D405}"/>
            </a:ext>
          </a:extLst>
        </cdr:cNvPr>
        <cdr:cNvSpPr>
          <a:spLocks xmlns:a="http://schemas.openxmlformats.org/drawingml/2006/main" noChangeArrowheads="1"/>
        </cdr:cNvSpPr>
      </cdr:nvSpPr>
      <cdr:spPr bwMode="auto">
        <a:xfrm xmlns:a="http://schemas.openxmlformats.org/drawingml/2006/main">
          <a:off x="1440409" y="923849"/>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39.68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0.09012</cdr:x>
      <cdr:y>0.42212</cdr:y>
    </cdr:from>
    <cdr:to>
      <cdr:x>0.18021</cdr:x>
      <cdr:y>0.48586</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20328" y="1219480"/>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zh-CN" altLang="en-US" sz="900" dirty="0">
              <a:solidFill>
                <a:srgbClr val="FF9933"/>
              </a:solidFill>
            </a:rPr>
            <a:t>￥</a:t>
          </a:r>
          <a:r>
            <a:rPr lang="en-US" altLang="en-US" sz="900" kern="0" dirty="0">
              <a:solidFill>
                <a:srgbClr val="FF9933"/>
              </a:solidFill>
            </a:rPr>
            <a:t>44,307</a:t>
          </a:r>
          <a:endParaRPr lang="en-US" altLang="en-US" sz="900" dirty="0">
            <a:solidFill>
              <a:srgbClr val="FF9933"/>
            </a:solidFill>
          </a:endParaRPr>
        </a:p>
      </cdr:txBody>
    </cdr:sp>
  </cdr:relSizeAnchor>
  <cdr:relSizeAnchor xmlns:cdr="http://schemas.openxmlformats.org/drawingml/2006/chartDrawing">
    <cdr:from>
      <cdr:x>0.1712</cdr:x>
      <cdr:y>0.5966</cdr:y>
    </cdr:from>
    <cdr:to>
      <cdr:x>0.26129</cdr:x>
      <cdr:y>0.66034</cdr:y>
    </cdr:to>
    <cdr:sp macro="" textlink="">
      <cdr:nvSpPr>
        <cdr:cNvPr id="3" name="Oval 178">
          <a:extLst xmlns:a="http://schemas.openxmlformats.org/drawingml/2006/main">
            <a:ext uri="{FF2B5EF4-FFF2-40B4-BE49-F238E27FC236}">
              <a16:creationId xmlns:a16="http://schemas.microsoft.com/office/drawing/2014/main" id="{CA20190A-C46F-4961-BD90-3291BB11711B}"/>
            </a:ext>
          </a:extLst>
        </cdr:cNvPr>
        <cdr:cNvSpPr>
          <a:spLocks xmlns:a="http://schemas.openxmlformats.org/drawingml/2006/main" noChangeArrowheads="1"/>
        </cdr:cNvSpPr>
      </cdr:nvSpPr>
      <cdr:spPr bwMode="auto">
        <a:xfrm xmlns:a="http://schemas.openxmlformats.org/drawingml/2006/main" rot="10800000" flipV="1">
          <a:off x="1368400" y="1723536"/>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zh-CN" altLang="en-US" sz="900" dirty="0">
              <a:solidFill>
                <a:srgbClr val="FF9933"/>
              </a:solidFill>
            </a:rPr>
            <a:t>￥</a:t>
          </a:r>
          <a:r>
            <a:rPr lang="en-US" altLang="en-US" sz="900" kern="0" dirty="0">
              <a:solidFill>
                <a:srgbClr val="FF9933"/>
              </a:solidFill>
            </a:rPr>
            <a:t>4</a:t>
          </a:r>
          <a:r>
            <a:rPr lang="en-US" altLang="zh-CN" sz="900" kern="0" dirty="0">
              <a:solidFill>
                <a:srgbClr val="FF9933"/>
              </a:solidFill>
            </a:rPr>
            <a:t>2,848</a:t>
          </a:r>
          <a:endParaRPr lang="en-US" altLang="en-US" sz="900" dirty="0">
            <a:solidFill>
              <a:srgbClr val="FF9933"/>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0.10813</cdr:x>
      <cdr:y>0.37348</cdr:y>
    </cdr:from>
    <cdr:to>
      <cdr:x>0.18922</cdr:x>
      <cdr:y>0.44812</cdr:y>
    </cdr:to>
    <cdr:sp macro="" textlink="">
      <cdr:nvSpPr>
        <cdr:cNvPr id="17" name="Oval 178"/>
        <cdr:cNvSpPr>
          <a:spLocks xmlns:a="http://schemas.openxmlformats.org/drawingml/2006/main" noChangeArrowheads="1"/>
        </cdr:cNvSpPr>
      </cdr:nvSpPr>
      <cdr:spPr bwMode="auto">
        <a:xfrm xmlns:a="http://schemas.openxmlformats.org/drawingml/2006/main">
          <a:off x="864285" y="1076122"/>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HK" sz="900" i="0" u="none" strike="noStrike" kern="0" cap="none" spc="0" normalizeH="0" baseline="0" noProof="0" dirty="0">
              <a:ln>
                <a:noFill/>
              </a:ln>
              <a:solidFill>
                <a:srgbClr val="FF9933"/>
              </a:solidFill>
              <a:effectLst/>
              <a:uLnTx/>
              <a:uFillTx/>
            </a:rPr>
            <a:t>15.68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0.18021</cdr:x>
      <cdr:y>0.42075</cdr:y>
    </cdr:from>
    <cdr:to>
      <cdr:x>0.2613</cdr:x>
      <cdr:y>0.49539</cdr:y>
    </cdr:to>
    <cdr:sp macro="" textlink="">
      <cdr:nvSpPr>
        <cdr:cNvPr id="3" name="Oval 178">
          <a:extLst xmlns:a="http://schemas.openxmlformats.org/drawingml/2006/main">
            <a:ext uri="{FF2B5EF4-FFF2-40B4-BE49-F238E27FC236}">
              <a16:creationId xmlns:a16="http://schemas.microsoft.com/office/drawing/2014/main" id="{E7F5EFCB-C0F3-4B3C-BF9B-9D610C050872}"/>
            </a:ext>
          </a:extLst>
        </cdr:cNvPr>
        <cdr:cNvSpPr>
          <a:spLocks xmlns:a="http://schemas.openxmlformats.org/drawingml/2006/main" noChangeArrowheads="1"/>
        </cdr:cNvSpPr>
      </cdr:nvSpPr>
      <cdr:spPr bwMode="auto">
        <a:xfrm xmlns:a="http://schemas.openxmlformats.org/drawingml/2006/main">
          <a:off x="1440408" y="1212304"/>
          <a:ext cx="648131" cy="215062"/>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HK" sz="900" i="0" u="none" strike="noStrike" kern="0" cap="none" spc="0" normalizeH="0" baseline="0" noProof="0" dirty="0">
              <a:ln>
                <a:noFill/>
              </a:ln>
              <a:solidFill>
                <a:srgbClr val="FF9933"/>
              </a:solidFill>
              <a:effectLst/>
              <a:uLnTx/>
              <a:uFillTx/>
            </a:rPr>
            <a:t>14.19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2018/7/6</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2018/7/6</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0</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22</a:t>
            </a:fld>
            <a:endParaRPr lang="zh-CN" altLang="en-US"/>
          </a:p>
        </p:txBody>
      </p:sp>
    </p:spTree>
    <p:extLst>
      <p:ext uri="{BB962C8B-B14F-4D97-AF65-F5344CB8AC3E}">
        <p14:creationId xmlns:p14="http://schemas.microsoft.com/office/powerpoint/2010/main" val="1589791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23</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2925926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25</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26</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613010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29</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1236621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31</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32</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599890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33</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4279635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4</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160418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7</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8</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10</a:t>
            </a:fld>
            <a:endParaRPr lang="zh-CN" altLang="en-US"/>
          </a:p>
        </p:txBody>
      </p:sp>
    </p:spTree>
    <p:extLst>
      <p:ext uri="{BB962C8B-B14F-4D97-AF65-F5344CB8AC3E}">
        <p14:creationId xmlns:p14="http://schemas.microsoft.com/office/powerpoint/2010/main" val="3685834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11</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14</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17</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20</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
        <p:nvSpPr>
          <p:cNvPr id="6" name="灯片编号占位符 4">
            <a:extLst>
              <a:ext uri="{FF2B5EF4-FFF2-40B4-BE49-F238E27FC236}">
                <a16:creationId xmlns:a16="http://schemas.microsoft.com/office/drawing/2014/main" id="{E8D58D23-8143-4846-B884-BFAECCCD1265}"/>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808106-E6EB-4C9C-B8A1-AEA7815AFC94}" type="slidenum">
              <a:rPr lang="zh-CN" altLang="en-US" smtClean="0"/>
              <a:t>‹#›</a:t>
            </a:fld>
            <a:endParaRPr lang="zh-CN" altLang="en-US"/>
          </a:p>
        </p:txBody>
      </p:sp>
    </p:spTree>
    <p:extLst>
      <p:ext uri="{BB962C8B-B14F-4D97-AF65-F5344CB8AC3E}">
        <p14:creationId xmlns:p14="http://schemas.microsoft.com/office/powerpoint/2010/main" val="3646147010"/>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dirty="0">
                <a:solidFill>
                  <a:schemeClr val="tx1">
                    <a:lumMod val="50000"/>
                    <a:lumOff val="50000"/>
                  </a:schemeClr>
                </a:solidFill>
                <a:latin typeface="+mn-ea"/>
                <a:ea typeface="+mn-ea"/>
                <a:cs typeface="Arial" pitchFamily="34" charset="0"/>
              </a:rPr>
              <a:t> </a:t>
            </a:r>
            <a:r>
              <a:rPr lang="en-US" altLang="zh-CN" sz="1400" dirty="0">
                <a:solidFill>
                  <a:schemeClr val="tx1">
                    <a:lumMod val="50000"/>
                    <a:lumOff val="50000"/>
                  </a:schemeClr>
                </a:solidFill>
                <a:latin typeface="+mn-ea"/>
                <a:ea typeface="+mn-ea"/>
                <a:cs typeface="Arial" pitchFamily="34" charset="0"/>
              </a:rPr>
              <a:t>2018</a:t>
            </a:r>
            <a:r>
              <a:rPr lang="zh-CN" altLang="en-US" sz="1400" dirty="0">
                <a:solidFill>
                  <a:schemeClr val="tx1">
                    <a:lumMod val="50000"/>
                    <a:lumOff val="50000"/>
                  </a:schemeClr>
                </a:solidFill>
                <a:latin typeface="+mn-ea"/>
                <a:ea typeface="+mn-ea"/>
                <a:cs typeface="Arial" pitchFamily="34" charset="0"/>
              </a:rPr>
              <a:t>年</a:t>
            </a:r>
            <a:r>
              <a:rPr lang="en-US" altLang="zh-CN" sz="1400" dirty="0">
                <a:solidFill>
                  <a:schemeClr val="tx1">
                    <a:lumMod val="50000"/>
                    <a:lumOff val="50000"/>
                  </a:schemeClr>
                </a:solidFill>
                <a:latin typeface="+mn-ea"/>
                <a:ea typeface="+mn-ea"/>
                <a:cs typeface="Arial" pitchFamily="34" charset="0"/>
              </a:rPr>
              <a:t>5</a:t>
            </a:r>
            <a:r>
              <a:rPr lang="zh-CN" altLang="en-US" sz="1400" dirty="0">
                <a:solidFill>
                  <a:schemeClr val="tx1">
                    <a:lumMod val="50000"/>
                    <a:lumOff val="50000"/>
                  </a:schemeClr>
                </a:solidFill>
                <a:latin typeface="+mn-ea"/>
                <a:ea typeface="+mn-ea"/>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376090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a:t>单击此处编辑母版标题样式</a:t>
            </a:r>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a:solidFill>
                  <a:srgbClr val="1F497D"/>
                </a:solidFill>
                <a:latin typeface="微软雅黑" panose="020B0503020204020204" pitchFamily="34" charset="-122"/>
              </a:rPr>
              <a:t>Thank you !</a:t>
            </a:r>
            <a:endParaRPr lang="zh-CN" altLang="en-US" sz="4800" b="1" dirty="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47004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439358127"/>
      </p:ext>
    </p:extLst>
  </p:cSld>
  <p:clrMapOvr>
    <a:masterClrMapping/>
  </p:clrMapOvr>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457">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dirty="0">
                <a:solidFill>
                  <a:schemeClr val="tx1">
                    <a:lumMod val="50000"/>
                    <a:lumOff val="50000"/>
                  </a:schemeClr>
                </a:solidFill>
                <a:latin typeface="+mn-ea"/>
                <a:ea typeface="+mn-ea"/>
                <a:cs typeface="Arial" pitchFamily="34" charset="0"/>
              </a:rPr>
              <a:t> </a:t>
            </a:r>
            <a:r>
              <a:rPr lang="en-US" altLang="zh-CN" sz="1400" dirty="0">
                <a:solidFill>
                  <a:schemeClr val="tx1">
                    <a:lumMod val="50000"/>
                    <a:lumOff val="50000"/>
                  </a:schemeClr>
                </a:solidFill>
                <a:latin typeface="+mn-ea"/>
                <a:ea typeface="+mn-ea"/>
                <a:cs typeface="Arial" pitchFamily="34" charset="0"/>
              </a:rPr>
              <a:t>2018</a:t>
            </a:r>
            <a:r>
              <a:rPr lang="zh-CN" altLang="en-US" sz="1400" dirty="0">
                <a:solidFill>
                  <a:schemeClr val="tx1">
                    <a:lumMod val="50000"/>
                    <a:lumOff val="50000"/>
                  </a:schemeClr>
                </a:solidFill>
                <a:latin typeface="+mn-ea"/>
                <a:ea typeface="+mn-ea"/>
                <a:cs typeface="Arial" pitchFamily="34" charset="0"/>
              </a:rPr>
              <a:t>年</a:t>
            </a:r>
            <a:r>
              <a:rPr lang="en-US" altLang="zh-CN" sz="1400" dirty="0">
                <a:solidFill>
                  <a:schemeClr val="tx1">
                    <a:lumMod val="50000"/>
                    <a:lumOff val="50000"/>
                  </a:schemeClr>
                </a:solidFill>
                <a:latin typeface="+mn-ea"/>
                <a:ea typeface="+mn-ea"/>
                <a:cs typeface="Arial" pitchFamily="34" charset="0"/>
              </a:rPr>
              <a:t>5</a:t>
            </a:r>
            <a:r>
              <a:rPr lang="zh-CN" altLang="en-US" sz="1400" dirty="0">
                <a:solidFill>
                  <a:schemeClr val="tx1">
                    <a:lumMod val="50000"/>
                    <a:lumOff val="50000"/>
                  </a:schemeClr>
                </a:solidFill>
                <a:latin typeface="+mn-ea"/>
                <a:ea typeface="+mn-ea"/>
                <a:cs typeface="Arial" pitchFamily="34" charset="0"/>
              </a:rPr>
              <a:t>月上</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76272937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1872670111"/>
      </p:ext>
    </p:extLst>
  </p:cSld>
  <p:clrMapOvr>
    <a:masterClrMapping/>
  </p:clrMapOvr>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457">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prstClr val="white"/>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p>
          <a:p>
            <a:pPr algn="r" eaLnBrk="1" hangingPunct="1">
              <a:lnSpc>
                <a:spcPct val="100000"/>
              </a:lnSpc>
              <a:spcBef>
                <a:spcPct val="0"/>
              </a:spcBef>
              <a:buFontTx/>
              <a:buNone/>
            </a:pPr>
            <a:r>
              <a:rPr lang="zh-CN" altLang="en-US" sz="1400" dirty="0">
                <a:solidFill>
                  <a:srgbClr val="5F5F5F">
                    <a:lumMod val="50000"/>
                    <a:lumOff val="50000"/>
                  </a:srgbClr>
                </a:solidFill>
                <a:latin typeface="微软雅黑"/>
                <a:ea typeface="微软雅黑"/>
                <a:cs typeface="Arial" pitchFamily="34" charset="0"/>
              </a:rPr>
              <a:t> </a:t>
            </a:r>
            <a:r>
              <a:rPr lang="en-US" altLang="zh-CN" sz="1400" dirty="0">
                <a:solidFill>
                  <a:srgbClr val="5F5F5F">
                    <a:lumMod val="50000"/>
                    <a:lumOff val="50000"/>
                  </a:srgbClr>
                </a:solidFill>
                <a:latin typeface="微软雅黑"/>
                <a:ea typeface="微软雅黑"/>
                <a:cs typeface="Arial" pitchFamily="34" charset="0"/>
              </a:rPr>
              <a:t>2016</a:t>
            </a:r>
            <a:r>
              <a:rPr lang="zh-CN" altLang="en-US" sz="1400" dirty="0">
                <a:solidFill>
                  <a:srgbClr val="5F5F5F">
                    <a:lumMod val="50000"/>
                    <a:lumOff val="50000"/>
                  </a:srgbClr>
                </a:solidFill>
                <a:latin typeface="微软雅黑"/>
                <a:ea typeface="微软雅黑"/>
                <a:cs typeface="Arial" pitchFamily="34" charset="0"/>
              </a:rPr>
              <a:t>年</a:t>
            </a:r>
            <a:r>
              <a:rPr lang="en-US" altLang="zh-CN" sz="1400" dirty="0">
                <a:solidFill>
                  <a:srgbClr val="5F5F5F">
                    <a:lumMod val="50000"/>
                    <a:lumOff val="50000"/>
                  </a:srgbClr>
                </a:solidFill>
                <a:latin typeface="微软雅黑"/>
                <a:ea typeface="微软雅黑"/>
                <a:cs typeface="Arial" pitchFamily="34" charset="0"/>
              </a:rPr>
              <a:t>9</a:t>
            </a:r>
            <a:r>
              <a:rPr lang="zh-CN" altLang="en-US" sz="1400" dirty="0">
                <a:solidFill>
                  <a:srgbClr val="5F5F5F">
                    <a:lumMod val="50000"/>
                    <a:lumOff val="50000"/>
                  </a:srgbClr>
                </a:solidFill>
                <a:latin typeface="微软雅黑"/>
                <a:ea typeface="微软雅黑"/>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3900127026"/>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1F477D"/>
                </a:solidFill>
              </a:rPr>
              <a:t>I</a:t>
            </a:r>
            <a:r>
              <a:rPr lang="en-US" altLang="zh-CN" sz="1200" b="1" baseline="0" dirty="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灯片编号占位符 4">
            <a:extLst>
              <a:ext uri="{FF2B5EF4-FFF2-40B4-BE49-F238E27FC236}">
                <a16:creationId xmlns:a16="http://schemas.microsoft.com/office/drawing/2014/main" id="{AE07508E-B4D7-4D97-97F4-58C105283B4C}"/>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808106-E6EB-4C9C-B8A1-AEA7815AFC94}" type="slidenum">
              <a:rPr lang="zh-CN" altLang="en-US" smtClean="0"/>
              <a:t>‹#›</a:t>
            </a:fld>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 id="2147483830" r:id="rId3"/>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1F477D"/>
                </a:solidFill>
              </a:rPr>
              <a:t>I</a:t>
            </a:r>
            <a:r>
              <a:rPr lang="en-US" altLang="zh-CN" sz="1200" b="1" baseline="0" dirty="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3492445"/>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oleObject" Target="../embeddings/oleObject2.bin"/><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notesSlide" Target="../notesSlides/notesSlide5.xml"/><Relationship Id="rId2" Type="http://schemas.openxmlformats.org/officeDocument/2006/relationships/tags" Target="../tags/tag10.xml"/><Relationship Id="rId1" Type="http://schemas.openxmlformats.org/officeDocument/2006/relationships/vmlDrawing" Target="../drawings/vmlDrawing2.vml"/><Relationship Id="rId6" Type="http://schemas.openxmlformats.org/officeDocument/2006/relationships/tags" Target="../tags/tag14.xml"/><Relationship Id="rId11" Type="http://schemas.openxmlformats.org/officeDocument/2006/relationships/slideLayout" Target="../slideLayouts/slideLayout1.xml"/><Relationship Id="rId5" Type="http://schemas.openxmlformats.org/officeDocument/2006/relationships/tags" Target="../tags/tag13.xml"/><Relationship Id="rId15" Type="http://schemas.openxmlformats.org/officeDocument/2006/relationships/chart" Target="../charts/chart4.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image" Target="../media/image4.emf"/></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image" Target="../media/image4.emf"/><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oleObject" Target="../embeddings/oleObject3.bin"/><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tags" Target="../tags/tag23.xml"/><Relationship Id="rId11" Type="http://schemas.openxmlformats.org/officeDocument/2006/relationships/slideLayout" Target="../slideLayouts/slideLayout1.xml"/><Relationship Id="rId5" Type="http://schemas.openxmlformats.org/officeDocument/2006/relationships/tags" Target="../tags/tag22.xml"/><Relationship Id="rId10" Type="http://schemas.openxmlformats.org/officeDocument/2006/relationships/tags" Target="../tags/tag27.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chart" Target="../charts/chart6.xml"/></Relationships>
</file>

<file path=ppt/slides/_rels/slide15.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oleObject" Target="../embeddings/oleObject4.bin"/><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notesSlide" Target="../notesSlides/notesSlide7.xml"/><Relationship Id="rId2" Type="http://schemas.openxmlformats.org/officeDocument/2006/relationships/tags" Target="../tags/tag28.xml"/><Relationship Id="rId1" Type="http://schemas.openxmlformats.org/officeDocument/2006/relationships/vmlDrawing" Target="../drawings/vmlDrawing4.vml"/><Relationship Id="rId6" Type="http://schemas.openxmlformats.org/officeDocument/2006/relationships/tags" Target="../tags/tag32.xml"/><Relationship Id="rId11" Type="http://schemas.openxmlformats.org/officeDocument/2006/relationships/slideLayout" Target="../slideLayouts/slideLayout1.xml"/><Relationship Id="rId5" Type="http://schemas.openxmlformats.org/officeDocument/2006/relationships/tags" Target="../tags/tag31.xml"/><Relationship Id="rId15" Type="http://schemas.openxmlformats.org/officeDocument/2006/relationships/chart" Target="../charts/chart7.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chart" Target="../charts/chart9.xml"/><Relationship Id="rId4" Type="http://schemas.openxmlformats.org/officeDocument/2006/relationships/chart" Target="../charts/chart8.xml"/></Relationships>
</file>

<file path=ppt/slides/_rels/slide17.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image" Target="../media/image4.emf"/><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oleObject" Target="../embeddings/oleObject5.bin"/><Relationship Id="rId2" Type="http://schemas.openxmlformats.org/officeDocument/2006/relationships/tags" Target="../tags/tag37.xml"/><Relationship Id="rId1" Type="http://schemas.openxmlformats.org/officeDocument/2006/relationships/vmlDrawing" Target="../drawings/vmlDrawing5.vml"/><Relationship Id="rId6" Type="http://schemas.openxmlformats.org/officeDocument/2006/relationships/tags" Target="../tags/tag41.xml"/><Relationship Id="rId11" Type="http://schemas.openxmlformats.org/officeDocument/2006/relationships/slideLayout" Target="../slideLayouts/slideLayout1.xml"/><Relationship Id="rId5" Type="http://schemas.openxmlformats.org/officeDocument/2006/relationships/tags" Target="../tags/tag40.xml"/><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chart" Target="../charts/chart10.xml"/></Relationships>
</file>

<file path=ppt/slides/_rels/slide18.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oleObject" Target="../embeddings/oleObject6.bin"/><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notesSlide" Target="../notesSlides/notesSlide8.xml"/><Relationship Id="rId2" Type="http://schemas.openxmlformats.org/officeDocument/2006/relationships/tags" Target="../tags/tag46.xml"/><Relationship Id="rId1" Type="http://schemas.openxmlformats.org/officeDocument/2006/relationships/vmlDrawing" Target="../drawings/vmlDrawing6.vml"/><Relationship Id="rId6" Type="http://schemas.openxmlformats.org/officeDocument/2006/relationships/tags" Target="../tags/tag50.xml"/><Relationship Id="rId11" Type="http://schemas.openxmlformats.org/officeDocument/2006/relationships/slideLayout" Target="../slideLayouts/slideLayout1.xml"/><Relationship Id="rId5" Type="http://schemas.openxmlformats.org/officeDocument/2006/relationships/tags" Target="../tags/tag49.xml"/><Relationship Id="rId15" Type="http://schemas.openxmlformats.org/officeDocument/2006/relationships/chart" Target="../charts/chart11.xml"/><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image" Target="../media/image4.emf"/></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chart" Target="../charts/chart12.xml"/><Relationship Id="rId1" Type="http://schemas.openxmlformats.org/officeDocument/2006/relationships/slideLayout" Target="../slideLayouts/slideLayout1.xml"/><Relationship Id="rId5" Type="http://schemas.openxmlformats.org/officeDocument/2006/relationships/chart" Target="../charts/chart13.xml"/><Relationship Id="rId4" Type="http://schemas.openxmlformats.org/officeDocument/2006/relationships/image" Target="../media/image8.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1.xml"/><Relationship Id="rId5" Type="http://schemas.openxmlformats.org/officeDocument/2006/relationships/chart" Target="../charts/chart15.xml"/><Relationship Id="rId4" Type="http://schemas.openxmlformats.org/officeDocument/2006/relationships/chart" Target="../charts/chart14.xml"/></Relationships>
</file>

<file path=ppt/slides/_rels/slide21.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oleObject" Target="../embeddings/oleObject7.bin"/><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notesSlide" Target="../notesSlides/notesSlide9.xml"/><Relationship Id="rId2" Type="http://schemas.openxmlformats.org/officeDocument/2006/relationships/tags" Target="../tags/tag55.xml"/><Relationship Id="rId1" Type="http://schemas.openxmlformats.org/officeDocument/2006/relationships/vmlDrawing" Target="../drawings/vmlDrawing7.vml"/><Relationship Id="rId6" Type="http://schemas.openxmlformats.org/officeDocument/2006/relationships/tags" Target="../tags/tag59.xml"/><Relationship Id="rId11" Type="http://schemas.openxmlformats.org/officeDocument/2006/relationships/slideLayout" Target="../slideLayouts/slideLayout1.xml"/><Relationship Id="rId5" Type="http://schemas.openxmlformats.org/officeDocument/2006/relationships/tags" Target="../tags/tag58.xml"/><Relationship Id="rId15" Type="http://schemas.openxmlformats.org/officeDocument/2006/relationships/chart" Target="../charts/chart16.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image" Target="../media/image4.emf"/></Relationships>
</file>

<file path=ppt/slides/_rels/slide22.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image" Target="../media/image4.emf"/><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oleObject" Target="../embeddings/oleObject8.bin"/><Relationship Id="rId2" Type="http://schemas.openxmlformats.org/officeDocument/2006/relationships/tags" Target="../tags/tag64.xml"/><Relationship Id="rId1" Type="http://schemas.openxmlformats.org/officeDocument/2006/relationships/vmlDrawing" Target="../drawings/vmlDrawing8.vml"/><Relationship Id="rId6" Type="http://schemas.openxmlformats.org/officeDocument/2006/relationships/tags" Target="../tags/tag68.xml"/><Relationship Id="rId11" Type="http://schemas.openxmlformats.org/officeDocument/2006/relationships/slideLayout" Target="../slideLayouts/slideLayout1.xml"/><Relationship Id="rId5" Type="http://schemas.openxmlformats.org/officeDocument/2006/relationships/tags" Target="../tags/tag67.xml"/><Relationship Id="rId10" Type="http://schemas.openxmlformats.org/officeDocument/2006/relationships/tags" Target="../tags/tag72.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chart" Target="../charts/chart17.xml"/></Relationships>
</file>

<file path=ppt/slides/_rels/slide2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2.jpg"/><Relationship Id="rId5" Type="http://schemas.openxmlformats.org/officeDocument/2006/relationships/image" Target="../media/image11.jpeg"/><Relationship Id="rId4" Type="http://schemas.openxmlformats.org/officeDocument/2006/relationships/chart" Target="../charts/chart19.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chart" Target="../charts/chart21.xml"/><Relationship Id="rId5" Type="http://schemas.openxmlformats.org/officeDocument/2006/relationships/chart" Target="../charts/chart20.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image" Target="../media/image4.emf"/><Relationship Id="rId3" Type="http://schemas.openxmlformats.org/officeDocument/2006/relationships/tags" Target="../tags/tag74.xml"/><Relationship Id="rId7" Type="http://schemas.openxmlformats.org/officeDocument/2006/relationships/tags" Target="../tags/tag78.xml"/><Relationship Id="rId12" Type="http://schemas.openxmlformats.org/officeDocument/2006/relationships/oleObject" Target="../embeddings/oleObject9.bin"/><Relationship Id="rId2" Type="http://schemas.openxmlformats.org/officeDocument/2006/relationships/tags" Target="../tags/tag73.xml"/><Relationship Id="rId1" Type="http://schemas.openxmlformats.org/officeDocument/2006/relationships/vmlDrawing" Target="../drawings/vmlDrawing9.vml"/><Relationship Id="rId6" Type="http://schemas.openxmlformats.org/officeDocument/2006/relationships/tags" Target="../tags/tag77.xml"/><Relationship Id="rId11" Type="http://schemas.openxmlformats.org/officeDocument/2006/relationships/slideLayout" Target="../slideLayouts/slideLayout1.xml"/><Relationship Id="rId5" Type="http://schemas.openxmlformats.org/officeDocument/2006/relationships/tags" Target="../tags/tag76.xml"/><Relationship Id="rId10" Type="http://schemas.openxmlformats.org/officeDocument/2006/relationships/tags" Target="../tags/tag81.xml"/><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chart" Target="../charts/chart22.xml"/></Relationships>
</file>

<file path=ppt/slides/_rels/slide26.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oleObject" Target="../embeddings/oleObject10.bin"/><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notesSlide" Target="../notesSlides/notesSlide12.xml"/><Relationship Id="rId2" Type="http://schemas.openxmlformats.org/officeDocument/2006/relationships/tags" Target="../tags/tag82.xml"/><Relationship Id="rId1" Type="http://schemas.openxmlformats.org/officeDocument/2006/relationships/vmlDrawing" Target="../drawings/vmlDrawing10.vml"/><Relationship Id="rId6" Type="http://schemas.openxmlformats.org/officeDocument/2006/relationships/tags" Target="../tags/tag86.xml"/><Relationship Id="rId11" Type="http://schemas.openxmlformats.org/officeDocument/2006/relationships/slideLayout" Target="../slideLayouts/slideLayout1.xml"/><Relationship Id="rId5" Type="http://schemas.openxmlformats.org/officeDocument/2006/relationships/tags" Target="../tags/tag85.xml"/><Relationship Id="rId15" Type="http://schemas.openxmlformats.org/officeDocument/2006/relationships/chart" Target="../charts/chart23.xml"/><Relationship Id="rId10" Type="http://schemas.openxmlformats.org/officeDocument/2006/relationships/tags" Target="../tags/tag90.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image" Target="../media/image4.emf"/></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chart" Target="../charts/chart25.xml"/><Relationship Id="rId5" Type="http://schemas.openxmlformats.org/officeDocument/2006/relationships/chart" Target="../charts/chart24.xml"/><Relationship Id="rId4" Type="http://schemas.openxmlformats.org/officeDocument/2006/relationships/image" Target="../media/image16.jpg"/></Relationships>
</file>

<file path=ppt/slides/_rels/slide28.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image" Target="../media/image4.emf"/><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oleObject" Target="../embeddings/oleObject11.bin"/><Relationship Id="rId2" Type="http://schemas.openxmlformats.org/officeDocument/2006/relationships/tags" Target="../tags/tag91.xml"/><Relationship Id="rId1" Type="http://schemas.openxmlformats.org/officeDocument/2006/relationships/vmlDrawing" Target="../drawings/vmlDrawing11.vml"/><Relationship Id="rId6" Type="http://schemas.openxmlformats.org/officeDocument/2006/relationships/tags" Target="../tags/tag95.xml"/><Relationship Id="rId11" Type="http://schemas.openxmlformats.org/officeDocument/2006/relationships/slideLayout" Target="../slideLayouts/slideLayout1.xml"/><Relationship Id="rId5" Type="http://schemas.openxmlformats.org/officeDocument/2006/relationships/tags" Target="../tags/tag94.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chart" Target="../charts/chart26.xml"/></Relationships>
</file>

<file path=ppt/slides/_rels/slide29.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image" Target="../media/image4.emf"/><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oleObject" Target="../embeddings/oleObject12.bin"/><Relationship Id="rId2" Type="http://schemas.openxmlformats.org/officeDocument/2006/relationships/tags" Target="../tags/tag100.xml"/><Relationship Id="rId1" Type="http://schemas.openxmlformats.org/officeDocument/2006/relationships/vmlDrawing" Target="../drawings/vmlDrawing12.vml"/><Relationship Id="rId6" Type="http://schemas.openxmlformats.org/officeDocument/2006/relationships/tags" Target="../tags/tag104.xml"/><Relationship Id="rId11" Type="http://schemas.openxmlformats.org/officeDocument/2006/relationships/slideLayout" Target="../slideLayouts/slideLayout1.xml"/><Relationship Id="rId5" Type="http://schemas.openxmlformats.org/officeDocument/2006/relationships/tags" Target="../tags/tag103.xml"/><Relationship Id="rId10" Type="http://schemas.openxmlformats.org/officeDocument/2006/relationships/tags" Target="../tags/tag108.xml"/><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chart" Target="../charts/char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chart" Target="../charts/chart29.xml"/></Relationships>
</file>

<file path=ppt/slides/_rels/slide31.xml.rels><?xml version="1.0" encoding="UTF-8" standalone="yes"?>
<Relationships xmlns="http://schemas.openxmlformats.org/package/2006/relationships"><Relationship Id="rId8" Type="http://schemas.openxmlformats.org/officeDocument/2006/relationships/tags" Target="../tags/tag115.xml"/><Relationship Id="rId13" Type="http://schemas.openxmlformats.org/officeDocument/2006/relationships/image" Target="../media/image4.emf"/><Relationship Id="rId3" Type="http://schemas.openxmlformats.org/officeDocument/2006/relationships/tags" Target="../tags/tag110.xml"/><Relationship Id="rId7" Type="http://schemas.openxmlformats.org/officeDocument/2006/relationships/tags" Target="../tags/tag114.xml"/><Relationship Id="rId12" Type="http://schemas.openxmlformats.org/officeDocument/2006/relationships/oleObject" Target="../embeddings/oleObject13.bin"/><Relationship Id="rId2" Type="http://schemas.openxmlformats.org/officeDocument/2006/relationships/tags" Target="../tags/tag109.xml"/><Relationship Id="rId1" Type="http://schemas.openxmlformats.org/officeDocument/2006/relationships/vmlDrawing" Target="../drawings/vmlDrawing13.vml"/><Relationship Id="rId6" Type="http://schemas.openxmlformats.org/officeDocument/2006/relationships/tags" Target="../tags/tag113.xml"/><Relationship Id="rId11" Type="http://schemas.openxmlformats.org/officeDocument/2006/relationships/slideLayout" Target="../slideLayouts/slideLayout1.xml"/><Relationship Id="rId5" Type="http://schemas.openxmlformats.org/officeDocument/2006/relationships/tags" Target="../tags/tag112.xml"/><Relationship Id="rId10" Type="http://schemas.openxmlformats.org/officeDocument/2006/relationships/tags" Target="../tags/tag117.xml"/><Relationship Id="rId4" Type="http://schemas.openxmlformats.org/officeDocument/2006/relationships/tags" Target="../tags/tag111.xml"/><Relationship Id="rId9" Type="http://schemas.openxmlformats.org/officeDocument/2006/relationships/tags" Target="../tags/tag116.xml"/><Relationship Id="rId14" Type="http://schemas.openxmlformats.org/officeDocument/2006/relationships/chart" Target="../charts/chart30.xml"/></Relationships>
</file>

<file path=ppt/slides/_rels/slide32.xml.rels><?xml version="1.0" encoding="UTF-8" standalone="yes"?>
<Relationships xmlns="http://schemas.openxmlformats.org/package/2006/relationships"><Relationship Id="rId8" Type="http://schemas.openxmlformats.org/officeDocument/2006/relationships/tags" Target="../tags/tag124.xml"/><Relationship Id="rId13" Type="http://schemas.openxmlformats.org/officeDocument/2006/relationships/oleObject" Target="../embeddings/oleObject14.bin"/><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notesSlide" Target="../notesSlides/notesSlide15.xml"/><Relationship Id="rId2" Type="http://schemas.openxmlformats.org/officeDocument/2006/relationships/tags" Target="../tags/tag118.xml"/><Relationship Id="rId1" Type="http://schemas.openxmlformats.org/officeDocument/2006/relationships/vmlDrawing" Target="../drawings/vmlDrawing14.vml"/><Relationship Id="rId6" Type="http://schemas.openxmlformats.org/officeDocument/2006/relationships/tags" Target="../tags/tag122.xml"/><Relationship Id="rId11" Type="http://schemas.openxmlformats.org/officeDocument/2006/relationships/slideLayout" Target="../slideLayouts/slideLayout1.xml"/><Relationship Id="rId5" Type="http://schemas.openxmlformats.org/officeDocument/2006/relationships/tags" Target="../tags/tag121.xml"/><Relationship Id="rId15" Type="http://schemas.openxmlformats.org/officeDocument/2006/relationships/chart" Target="../charts/chart31.xml"/><Relationship Id="rId10" Type="http://schemas.openxmlformats.org/officeDocument/2006/relationships/tags" Target="../tags/tag126.xml"/><Relationship Id="rId4" Type="http://schemas.openxmlformats.org/officeDocument/2006/relationships/tags" Target="../tags/tag120.xml"/><Relationship Id="rId9" Type="http://schemas.openxmlformats.org/officeDocument/2006/relationships/tags" Target="../tags/tag125.xml"/><Relationship Id="rId14" Type="http://schemas.openxmlformats.org/officeDocument/2006/relationships/image" Target="../media/image4.emf"/></Relationships>
</file>

<file path=ppt/slides/_rels/slide33.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chart" Target="../charts/chart33.xml"/></Relationships>
</file>

<file path=ppt/slides/_rels/slide34.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2.jpg"/><Relationship Id="rId5" Type="http://schemas.openxmlformats.org/officeDocument/2006/relationships/image" Target="../media/image21.png"/><Relationship Id="rId4" Type="http://schemas.openxmlformats.org/officeDocument/2006/relationships/chart" Target="../charts/chart35.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oleObject" Target="../embeddings/oleObject1.bin"/><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notesSlide" Target="../notesSlides/notesSlide4.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slideLayout" Target="../slideLayouts/slideLayout1.xml"/><Relationship Id="rId5" Type="http://schemas.openxmlformats.org/officeDocument/2006/relationships/tags" Target="../tags/tag4.xml"/><Relationship Id="rId15" Type="http://schemas.openxmlformats.org/officeDocument/2006/relationships/chart" Target="../charts/chart1.xml"/><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a:bodyPr>
          <a:lstStyle/>
          <a:p>
            <a:r>
              <a:rPr lang="en-US" altLang="zh-CN" dirty="0"/>
              <a:t>GAIN·</a:t>
            </a:r>
            <a:r>
              <a:rPr lang="zh-CN" altLang="en-US" dirty="0"/>
              <a:t>价格指数分析</a:t>
            </a:r>
            <a:r>
              <a:rPr lang="en-US" altLang="zh-CN" dirty="0"/>
              <a:t>(2018.5</a:t>
            </a:r>
            <a:r>
              <a:rPr lang="zh-CN" altLang="en-US" dirty="0"/>
              <a:t>月</a:t>
            </a:r>
            <a:r>
              <a:rPr lang="en-US" altLang="zh-CN" dirty="0"/>
              <a:t>)</a:t>
            </a:r>
          </a:p>
        </p:txBody>
      </p:sp>
    </p:spTree>
    <p:extLst>
      <p:ext uri="{BB962C8B-B14F-4D97-AF65-F5344CB8AC3E}">
        <p14:creationId xmlns:p14="http://schemas.microsoft.com/office/powerpoint/2010/main" val="666630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187624" y="296651"/>
            <a:ext cx="5514851" cy="432011"/>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16" name="Text Box 3"/>
          <p:cNvSpPr txBox="1">
            <a:spLocks noChangeArrowheads="1"/>
          </p:cNvSpPr>
          <p:nvPr/>
        </p:nvSpPr>
        <p:spPr bwMode="auto">
          <a:xfrm>
            <a:off x="395292" y="1700809"/>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nchor="ctr">
            <a:spAutoFit/>
          </a:bodyPr>
          <a:lstStyle/>
          <a:p>
            <a:pP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a:solidFill>
                  <a:prstClr val="black"/>
                </a:solidFill>
                <a:ea typeface="华文细黑" pitchFamily="2" charset="-122"/>
              </a:rPr>
              <a:t>价格变化方面，</a:t>
            </a:r>
            <a:r>
              <a:rPr lang="en-US" altLang="zh-CN" sz="1300" dirty="0" err="1">
                <a:solidFill>
                  <a:prstClr val="black"/>
                </a:solidFill>
                <a:ea typeface="华文细黑" pitchFamily="2" charset="-122"/>
              </a:rPr>
              <a:t>A0</a:t>
            </a:r>
            <a:r>
              <a:rPr lang="zh-CN" altLang="en-US" sz="1300" dirty="0">
                <a:solidFill>
                  <a:prstClr val="black"/>
                </a:solidFill>
                <a:ea typeface="华文细黑" pitchFamily="2" charset="-122"/>
              </a:rPr>
              <a:t>级、</a:t>
            </a:r>
            <a:r>
              <a:rPr lang="en-US" altLang="zh-CN" sz="1300" dirty="0">
                <a:solidFill>
                  <a:prstClr val="black"/>
                </a:solidFill>
                <a:ea typeface="华文细黑" pitchFamily="2" charset="-122"/>
              </a:rPr>
              <a:t>C</a:t>
            </a:r>
            <a:r>
              <a:rPr lang="zh-CN" altLang="en-US" sz="1300" dirty="0">
                <a:solidFill>
                  <a:prstClr val="black"/>
                </a:solidFill>
                <a:ea typeface="华文细黑" pitchFamily="2" charset="-122"/>
              </a:rPr>
              <a:t>级和</a:t>
            </a:r>
            <a:r>
              <a:rPr lang="en-US" altLang="zh-CN" sz="1300" dirty="0" err="1">
                <a:solidFill>
                  <a:prstClr val="black"/>
                </a:solidFill>
                <a:ea typeface="华文细黑" pitchFamily="2" charset="-122"/>
              </a:rPr>
              <a:t>MPV</a:t>
            </a:r>
            <a:r>
              <a:rPr lang="zh-CN" altLang="en-US" sz="1300" dirty="0">
                <a:solidFill>
                  <a:prstClr val="black"/>
                </a:solidFill>
                <a:ea typeface="华文细黑" pitchFamily="2" charset="-122"/>
              </a:rPr>
              <a:t>市场的加权成交均价环比出现下降，其它各级别细分市场的成交均价则环比上升</a:t>
            </a:r>
            <a:endParaRPr lang="en-US" altLang="zh-CN" sz="1300" dirty="0">
              <a:solidFill>
                <a:prstClr val="black"/>
              </a:solidFill>
              <a:ea typeface="华文细黑" pitchFamily="2" charset="-122"/>
            </a:endParaRPr>
          </a:p>
        </p:txBody>
      </p:sp>
      <p:sp>
        <p:nvSpPr>
          <p:cNvPr id="19" name="Text Box 8"/>
          <p:cNvSpPr txBox="1">
            <a:spLocks noChangeArrowheads="1"/>
          </p:cNvSpPr>
          <p:nvPr/>
        </p:nvSpPr>
        <p:spPr bwMode="auto">
          <a:xfrm>
            <a:off x="395292" y="4413670"/>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nchor="ctr">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516734" y="4518024"/>
            <a:ext cx="297389"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latin typeface="Calibri"/>
                <a:ea typeface="华文细黑" pitchFamily="2" charset="-122"/>
              </a:rPr>
              <a:t>均价上升</a:t>
            </a:r>
          </a:p>
        </p:txBody>
      </p:sp>
      <p:sp>
        <p:nvSpPr>
          <p:cNvPr id="24" name="Text Box 69"/>
          <p:cNvSpPr txBox="1">
            <a:spLocks noChangeArrowheads="1"/>
          </p:cNvSpPr>
          <p:nvPr/>
        </p:nvSpPr>
        <p:spPr bwMode="auto">
          <a:xfrm>
            <a:off x="8518082" y="5357818"/>
            <a:ext cx="302390"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dirty="0">
                <a:latin typeface="Calibri"/>
                <a:ea typeface="华文细黑" pitchFamily="2" charset="-122"/>
              </a:rPr>
              <a:t>均价下降</a:t>
            </a:r>
          </a:p>
        </p:txBody>
      </p:sp>
      <p:sp>
        <p:nvSpPr>
          <p:cNvPr id="25" name="AutoShape 44"/>
          <p:cNvSpPr>
            <a:spLocks noChangeArrowheads="1"/>
          </p:cNvSpPr>
          <p:nvPr/>
        </p:nvSpPr>
        <p:spPr bwMode="auto">
          <a:xfrm>
            <a:off x="8388424" y="4484676"/>
            <a:ext cx="18051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388424"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cs typeface="Arial" charset="0"/>
              </a:rPr>
              <a:t>从市场份额的变化上来看，</a:t>
            </a:r>
            <a:r>
              <a:rPr lang="en-US" altLang="zh-CN" sz="1300" dirty="0">
                <a:solidFill>
                  <a:srgbClr val="5F5F5F"/>
                </a:solidFill>
                <a:ea typeface="华文细黑" pitchFamily="2" charset="-122"/>
                <a:cs typeface="Arial" charset="0"/>
              </a:rPr>
              <a:t>A</a:t>
            </a:r>
            <a:r>
              <a:rPr lang="zh-CN" altLang="en-US" sz="1300" dirty="0">
                <a:solidFill>
                  <a:srgbClr val="5F5F5F"/>
                </a:solidFill>
                <a:ea typeface="华文细黑" pitchFamily="2" charset="-122"/>
                <a:cs typeface="Arial" charset="0"/>
              </a:rPr>
              <a:t>级细分市场的销量份额环比上升较大，而</a:t>
            </a:r>
            <a:r>
              <a:rPr lang="en-US" altLang="zh-CN" sz="1300" dirty="0">
                <a:solidFill>
                  <a:srgbClr val="5F5F5F"/>
                </a:solidFill>
                <a:ea typeface="华文细黑" pitchFamily="2" charset="-122"/>
                <a:cs typeface="Arial" charset="0"/>
              </a:rPr>
              <a:t>SUV</a:t>
            </a:r>
            <a:r>
              <a:rPr lang="zh-CN" altLang="en-US" sz="1300" dirty="0">
                <a:solidFill>
                  <a:srgbClr val="5F5F5F"/>
                </a:solidFill>
                <a:ea typeface="华文细黑" pitchFamily="2" charset="-122"/>
                <a:cs typeface="Arial" charset="0"/>
              </a:rPr>
              <a:t>市场的份额则环比下降较为明显，其它各细分市场基本保持稳定</a:t>
            </a:r>
            <a:endParaRPr lang="en-US" altLang="zh-CN" sz="1300" dirty="0">
              <a:solidFill>
                <a:prstClr val="black"/>
              </a:solidFill>
              <a:ea typeface="华文细黑" pitchFamily="2" charset="-122"/>
              <a:cs typeface="Arial" charset="0"/>
            </a:endParaRPr>
          </a:p>
        </p:txBody>
      </p:sp>
      <p:sp>
        <p:nvSpPr>
          <p:cNvPr id="18" name="内容占位符 2"/>
          <p:cNvSpPr txBox="1">
            <a:spLocks/>
          </p:cNvSpPr>
          <p:nvPr/>
        </p:nvSpPr>
        <p:spPr>
          <a:xfrm>
            <a:off x="215516" y="964208"/>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5</a:t>
            </a:r>
            <a:r>
              <a:rPr lang="zh-CN" altLang="en-US" sz="1400" dirty="0">
                <a:solidFill>
                  <a:srgbClr val="5F5F5F"/>
                </a:solidFill>
                <a:latin typeface="+mn-ea"/>
                <a:ea typeface="+mn-ea"/>
              </a:rPr>
              <a:t>月整体价格变化指数出现下降，其影响因素表现如下</a:t>
            </a:r>
            <a:r>
              <a:rPr lang="zh-CN" altLang="en-US" sz="1400" dirty="0">
                <a:solidFill>
                  <a:srgbClr val="474747"/>
                </a:solidFill>
                <a:latin typeface="+mn-ea"/>
                <a:ea typeface="+mn-ea"/>
              </a:rPr>
              <a:t>：</a:t>
            </a:r>
          </a:p>
        </p:txBody>
      </p:sp>
      <p:graphicFrame>
        <p:nvGraphicFramePr>
          <p:cNvPr id="22" name="Object 10"/>
          <p:cNvGraphicFramePr>
            <a:graphicFrameLocks noChangeAspect="1"/>
          </p:cNvGraphicFramePr>
          <p:nvPr>
            <p:extLst>
              <p:ext uri="{D42A27DB-BD31-4B8C-83A1-F6EECF244321}">
                <p14:modId xmlns:p14="http://schemas.microsoft.com/office/powerpoint/2010/main" val="2816364771"/>
              </p:ext>
            </p:extLst>
          </p:nvPr>
        </p:nvGraphicFramePr>
        <p:xfrm>
          <a:off x="4236441" y="4334669"/>
          <a:ext cx="4151984" cy="2130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9" name="Object 45"/>
          <p:cNvGraphicFramePr>
            <a:graphicFrameLocks noChangeAspect="1"/>
          </p:cNvGraphicFramePr>
          <p:nvPr>
            <p:extLst>
              <p:ext uri="{D42A27DB-BD31-4B8C-83A1-F6EECF244321}">
                <p14:modId xmlns:p14="http://schemas.microsoft.com/office/powerpoint/2010/main" val="2519289268"/>
              </p:ext>
            </p:extLst>
          </p:nvPr>
        </p:nvGraphicFramePr>
        <p:xfrm>
          <a:off x="4346356" y="1813102"/>
          <a:ext cx="4464050" cy="2401534"/>
        </p:xfrm>
        <a:graphic>
          <a:graphicData uri="http://schemas.openxmlformats.org/drawingml/2006/chart">
            <c:chart xmlns:c="http://schemas.openxmlformats.org/drawingml/2006/chart" xmlns:r="http://schemas.openxmlformats.org/officeDocument/2006/relationships" r:id="rId3"/>
          </a:graphicData>
        </a:graphic>
      </p:graphicFrame>
      <p:sp>
        <p:nvSpPr>
          <p:cNvPr id="3" name="灯片编号占位符 2">
            <a:extLst>
              <a:ext uri="{FF2B5EF4-FFF2-40B4-BE49-F238E27FC236}">
                <a16:creationId xmlns:a16="http://schemas.microsoft.com/office/drawing/2014/main" id="{162F351E-471A-4CE7-A853-F5EDC62F71C7}"/>
              </a:ext>
            </a:extLst>
          </p:cNvPr>
          <p:cNvSpPr>
            <a:spLocks noGrp="1"/>
          </p:cNvSpPr>
          <p:nvPr>
            <p:ph type="sldNum" sz="quarter" idx="4"/>
          </p:nvPr>
        </p:nvSpPr>
        <p:spPr/>
        <p:txBody>
          <a:bodyPr/>
          <a:lstStyle/>
          <a:p>
            <a:fld id="{DA808106-E6EB-4C9C-B8A1-AEA7815AFC94}" type="slidenum">
              <a:rPr lang="zh-CN" altLang="en-US" smtClean="0"/>
              <a:t>9</a:t>
            </a:fld>
            <a:endParaRPr lang="zh-CN" altLang="en-US"/>
          </a:p>
        </p:txBody>
      </p:sp>
    </p:spTree>
    <p:extLst>
      <p:ext uri="{BB962C8B-B14F-4D97-AF65-F5344CB8AC3E}">
        <p14:creationId xmlns:p14="http://schemas.microsoft.com/office/powerpoint/2010/main" val="257668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284" name="think-cell Slide" r:id="rId13" imgW="360" imgH="360" progId="">
                  <p:embed/>
                </p:oleObj>
              </mc:Choice>
              <mc:Fallback>
                <p:oleObj name="think-cell Slide" r:id="rId13" imgW="360" imgH="360" progId="">
                  <p:embed/>
                  <p:pic>
                    <p:nvPicPr>
                      <p:cNvPr id="3" name="对象 2"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434963303"/>
              </p:ext>
            </p:extLst>
          </p:nvPr>
        </p:nvGraphicFramePr>
        <p:xfrm>
          <a:off x="467543" y="3447332"/>
          <a:ext cx="7920807" cy="2893798"/>
        </p:xfrm>
        <a:graphic>
          <a:graphicData uri="http://schemas.openxmlformats.org/drawingml/2006/chart">
            <c:chart xmlns:c="http://schemas.openxmlformats.org/drawingml/2006/chart" xmlns:r="http://schemas.openxmlformats.org/officeDocument/2006/relationships" r:id="rId15"/>
          </a:graphicData>
        </a:graphic>
      </p:graphicFrame>
      <p:sp>
        <p:nvSpPr>
          <p:cNvPr id="45" name="TextBox 44"/>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37" name="AutoShape 66"/>
          <p:cNvSpPr>
            <a:spLocks noChangeArrowheads="1"/>
          </p:cNvSpPr>
          <p:nvPr>
            <p:custDataLst>
              <p:tags r:id="rId5"/>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6"/>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7"/>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42" name="Text Box 69"/>
          <p:cNvSpPr txBox="1">
            <a:spLocks noChangeArrowheads="1"/>
          </p:cNvSpPr>
          <p:nvPr>
            <p:custDataLst>
              <p:tags r:id="rId8"/>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grpSp>
        <p:nvGrpSpPr>
          <p:cNvPr id="43" name="组合 42"/>
          <p:cNvGrpSpPr>
            <a:grpSpLocks/>
          </p:cNvGrpSpPr>
          <p:nvPr>
            <p:custDataLst>
              <p:tags r:id="rId9"/>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0"/>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err="1">
                <a:latin typeface="+mj-ea"/>
                <a:ea typeface="+mj-ea"/>
              </a:rPr>
              <a:t>GAIN·5</a:t>
            </a:r>
            <a:r>
              <a:rPr lang="zh-CN" altLang="en-US" sz="1600" b="1" dirty="0">
                <a:latin typeface="+mj-ea"/>
                <a:ea typeface="+mj-ea"/>
              </a:rPr>
              <a:t>月整体终端优惠指数为</a:t>
            </a:r>
            <a:r>
              <a:rPr lang="en-US" altLang="zh-CN" sz="1600" b="1" dirty="0">
                <a:latin typeface="+mj-ea"/>
                <a:ea typeface="+mj-ea"/>
              </a:rPr>
              <a:t>1.30</a:t>
            </a:r>
            <a:r>
              <a:rPr lang="zh-CN" altLang="en-US" sz="1600" b="1" dirty="0">
                <a:latin typeface="+mj-ea"/>
                <a:ea typeface="+mj-ea"/>
              </a:rPr>
              <a:t>，环比上升</a:t>
            </a:r>
            <a:r>
              <a:rPr lang="en-US" altLang="zh-CN" sz="1600" b="1" dirty="0">
                <a:latin typeface="+mj-ea"/>
                <a:ea typeface="+mj-ea"/>
              </a:rPr>
              <a:t>5.7%</a:t>
            </a:r>
            <a:endParaRPr lang="zh-CN" altLang="en-US" sz="1600" b="1" dirty="0">
              <a:latin typeface="+mj-lt"/>
            </a:endParaRPr>
          </a:p>
          <a:p>
            <a:pPr marL="342000" lvl="1" indent="-342000">
              <a:lnSpc>
                <a:spcPts val="2000"/>
              </a:lnSpc>
              <a:spcBef>
                <a:spcPts val="0"/>
              </a:spcBef>
              <a:spcAft>
                <a:spcPts val="600"/>
              </a:spcAft>
              <a:buFont typeface="Wingdings" pitchFamily="2" charset="2"/>
              <a:buChar char="Ø"/>
              <a:defRPr/>
            </a:pPr>
            <a:r>
              <a:rPr lang="en-US" altLang="zh-CN" sz="1400" dirty="0">
                <a:solidFill>
                  <a:srgbClr val="5F5F5F"/>
                </a:solidFill>
                <a:latin typeface="+mn-ea"/>
              </a:rPr>
              <a:t>5</a:t>
            </a:r>
            <a:r>
              <a:rPr lang="zh-CN" altLang="en-US" sz="1400" dirty="0">
                <a:solidFill>
                  <a:srgbClr val="5F5F5F"/>
                </a:solidFill>
                <a:latin typeface="+mn-ea"/>
              </a:rPr>
              <a:t>月的整体乘用车市场终端加权平均优惠幅度继续保持增长</a:t>
            </a:r>
            <a:endParaRPr lang="en-US" altLang="zh-CN" sz="1400" dirty="0">
              <a:solidFill>
                <a:srgbClr val="5F5F5F"/>
              </a:solidFill>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a:latin typeface="+mn-ea"/>
              </a:rPr>
              <a:t>本月整体乘用车市场平均优惠幅度仍然保持前几个月的增长态势，各级别细分市场的加权优惠幅度全部出现上涨，其中涨幅最大的为</a:t>
            </a:r>
            <a:r>
              <a:rPr lang="en-US" altLang="zh-CN" sz="1400" dirty="0">
                <a:latin typeface="+mn-ea"/>
              </a:rPr>
              <a:t>SUV</a:t>
            </a:r>
            <a:r>
              <a:rPr lang="zh-CN" altLang="en-US" sz="1400" dirty="0">
                <a:latin typeface="+mn-ea"/>
              </a:rPr>
              <a:t>和</a:t>
            </a:r>
            <a:r>
              <a:rPr lang="en-US" altLang="zh-CN" sz="1400" dirty="0" err="1">
                <a:latin typeface="+mn-ea"/>
              </a:rPr>
              <a:t>MPV</a:t>
            </a:r>
            <a:r>
              <a:rPr lang="zh-CN" altLang="en-US" sz="1400" dirty="0">
                <a:latin typeface="+mn-ea"/>
              </a:rPr>
              <a:t>市场，分别达到</a:t>
            </a:r>
            <a:r>
              <a:rPr lang="en-US" altLang="zh-CN" sz="1400" dirty="0">
                <a:latin typeface="+mn-ea"/>
              </a:rPr>
              <a:t>11.9</a:t>
            </a:r>
            <a:r>
              <a:rPr lang="zh-CN" altLang="en-US" sz="1400" dirty="0">
                <a:latin typeface="+mn-ea"/>
              </a:rPr>
              <a:t>和</a:t>
            </a:r>
            <a:r>
              <a:rPr lang="en-US" altLang="zh-CN" sz="1400" dirty="0">
                <a:latin typeface="+mn-ea"/>
              </a:rPr>
              <a:t>8.0%</a:t>
            </a:r>
            <a:r>
              <a:rPr lang="zh-CN" altLang="en-US" sz="1400" dirty="0">
                <a:latin typeface="+mn-ea"/>
              </a:rPr>
              <a:t>，而</a:t>
            </a:r>
            <a:r>
              <a:rPr lang="en-US" altLang="zh-CN" sz="1400" dirty="0" err="1">
                <a:latin typeface="+mn-ea"/>
              </a:rPr>
              <a:t>A0</a:t>
            </a:r>
            <a:r>
              <a:rPr lang="zh-CN" altLang="en-US" sz="1400" dirty="0">
                <a:latin typeface="+mn-ea"/>
              </a:rPr>
              <a:t>级、</a:t>
            </a:r>
            <a:r>
              <a:rPr lang="en-US" altLang="zh-CN" sz="1400" dirty="0">
                <a:latin typeface="+mn-ea"/>
              </a:rPr>
              <a:t>A</a:t>
            </a:r>
            <a:r>
              <a:rPr lang="zh-CN" altLang="en-US" sz="1400" dirty="0">
                <a:latin typeface="+mn-ea"/>
              </a:rPr>
              <a:t>级、</a:t>
            </a:r>
            <a:r>
              <a:rPr lang="en-US" altLang="zh-CN" sz="1400" dirty="0">
                <a:latin typeface="+mn-ea"/>
              </a:rPr>
              <a:t>B</a:t>
            </a:r>
            <a:r>
              <a:rPr lang="zh-CN" altLang="en-US" sz="1400" dirty="0">
                <a:latin typeface="+mn-ea"/>
              </a:rPr>
              <a:t>级和</a:t>
            </a:r>
            <a:r>
              <a:rPr lang="en-US" altLang="zh-CN" sz="1400" dirty="0">
                <a:latin typeface="+mn-ea"/>
              </a:rPr>
              <a:t>C</a:t>
            </a:r>
            <a:r>
              <a:rPr lang="zh-CN" altLang="en-US" sz="1400" dirty="0">
                <a:latin typeface="+mn-ea"/>
              </a:rPr>
              <a:t>级的增长幅度分别为</a:t>
            </a:r>
            <a:r>
              <a:rPr lang="en-US" altLang="zh-CN" sz="1400" dirty="0">
                <a:latin typeface="+mn-ea"/>
              </a:rPr>
              <a:t>6.3%</a:t>
            </a:r>
            <a:r>
              <a:rPr lang="zh-CN" altLang="en-US" sz="1400" dirty="0">
                <a:latin typeface="+mn-ea"/>
              </a:rPr>
              <a:t>、</a:t>
            </a:r>
            <a:r>
              <a:rPr lang="en-US" altLang="zh-CN" sz="1400" dirty="0">
                <a:latin typeface="+mn-ea"/>
              </a:rPr>
              <a:t>2.6%</a:t>
            </a:r>
            <a:r>
              <a:rPr lang="zh-CN" altLang="en-US" sz="1400" dirty="0">
                <a:latin typeface="+mn-ea"/>
              </a:rPr>
              <a:t>、</a:t>
            </a:r>
            <a:r>
              <a:rPr lang="en-US" altLang="zh-CN" sz="1400" dirty="0">
                <a:latin typeface="+mn-ea"/>
              </a:rPr>
              <a:t>1.4%</a:t>
            </a:r>
            <a:r>
              <a:rPr lang="zh-CN" altLang="en-US" sz="1400" dirty="0">
                <a:latin typeface="+mn-ea"/>
              </a:rPr>
              <a:t>、</a:t>
            </a:r>
            <a:r>
              <a:rPr lang="en-US" altLang="zh-CN" sz="1400" dirty="0">
                <a:latin typeface="+mn-ea"/>
              </a:rPr>
              <a:t>4.2%</a:t>
            </a:r>
            <a:endParaRPr lang="zh-CN" altLang="en-US" sz="1400" dirty="0">
              <a:latin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t>
            </a:r>
            <a:r>
              <a:rPr lang="zh-CN" altLang="en-US" dirty="0"/>
              <a:t>整体终端优惠</a:t>
            </a:r>
            <a:r>
              <a:rPr lang="en-US" altLang="en-US" dirty="0" err="1"/>
              <a:t>指数</a:t>
            </a:r>
            <a:r>
              <a:rPr lang="en-US" altLang="en-US" dirty="0"/>
              <a:t>—</a:t>
            </a:r>
            <a:r>
              <a:rPr lang="en-US" altLang="zh-CN" dirty="0"/>
              <a:t>5</a:t>
            </a:r>
            <a:r>
              <a:rPr lang="zh-CN" altLang="en-US" dirty="0"/>
              <a:t>月</a:t>
            </a:r>
          </a:p>
        </p:txBody>
      </p:sp>
      <p:sp>
        <p:nvSpPr>
          <p:cNvPr id="23" name="Oval 178">
            <a:extLst>
              <a:ext uri="{FF2B5EF4-FFF2-40B4-BE49-F238E27FC236}">
                <a16:creationId xmlns:a16="http://schemas.microsoft.com/office/drawing/2014/main" id="{6AC7526F-1ECA-4B39-ABA4-360EA1DD9E9E}"/>
              </a:ext>
            </a:extLst>
          </p:cNvPr>
          <p:cNvSpPr>
            <a:spLocks noChangeArrowheads="1"/>
          </p:cNvSpPr>
          <p:nvPr/>
        </p:nvSpPr>
        <p:spPr bwMode="auto">
          <a:xfrm>
            <a:off x="971600" y="5013176"/>
            <a:ext cx="792088"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16,</a:t>
            </a:r>
            <a:r>
              <a:rPr kumimoji="0" lang="en-US" altLang="zh-CN"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665</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p:txBody>
      </p:sp>
      <p:sp>
        <p:nvSpPr>
          <p:cNvPr id="17" name="Oval 178">
            <a:extLst>
              <a:ext uri="{FF2B5EF4-FFF2-40B4-BE49-F238E27FC236}">
                <a16:creationId xmlns:a16="http://schemas.microsoft.com/office/drawing/2014/main" id="{21E54676-E410-447F-9751-2F191BF65D52}"/>
              </a:ext>
            </a:extLst>
          </p:cNvPr>
          <p:cNvSpPr>
            <a:spLocks noChangeArrowheads="1"/>
          </p:cNvSpPr>
          <p:nvPr/>
        </p:nvSpPr>
        <p:spPr bwMode="auto">
          <a:xfrm>
            <a:off x="1835696" y="5162088"/>
            <a:ext cx="720080"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16,</a:t>
            </a:r>
            <a:r>
              <a:rPr kumimoji="0" lang="en-US" altLang="zh-CN"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831</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p:txBody>
      </p:sp>
      <p:sp>
        <p:nvSpPr>
          <p:cNvPr id="19" name="Oval 178">
            <a:extLst>
              <a:ext uri="{FF2B5EF4-FFF2-40B4-BE49-F238E27FC236}">
                <a16:creationId xmlns:a16="http://schemas.microsoft.com/office/drawing/2014/main" id="{C9A47D03-6714-409B-B4D6-9521978212A3}"/>
              </a:ext>
            </a:extLst>
          </p:cNvPr>
          <p:cNvSpPr>
            <a:spLocks noChangeArrowheads="1"/>
          </p:cNvSpPr>
          <p:nvPr/>
        </p:nvSpPr>
        <p:spPr bwMode="auto">
          <a:xfrm>
            <a:off x="2339752" y="4797152"/>
            <a:ext cx="691637"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17,631</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p:txBody>
      </p:sp>
      <p:sp>
        <p:nvSpPr>
          <p:cNvPr id="2" name="灯片编号占位符 1">
            <a:extLst>
              <a:ext uri="{FF2B5EF4-FFF2-40B4-BE49-F238E27FC236}">
                <a16:creationId xmlns:a16="http://schemas.microsoft.com/office/drawing/2014/main" id="{E5014216-5236-4C81-843D-D81B1444B0F1}"/>
              </a:ext>
            </a:extLst>
          </p:cNvPr>
          <p:cNvSpPr>
            <a:spLocks noGrp="1"/>
          </p:cNvSpPr>
          <p:nvPr>
            <p:ph type="sldNum" sz="quarter" idx="4"/>
          </p:nvPr>
        </p:nvSpPr>
        <p:spPr/>
        <p:txBody>
          <a:bodyPr/>
          <a:lstStyle/>
          <a:p>
            <a:fld id="{DA808106-E6EB-4C9C-B8A1-AEA7815AFC94}" type="slidenum">
              <a:rPr lang="zh-CN" altLang="en-US" smtClean="0"/>
              <a:t>10</a:t>
            </a:fld>
            <a:endParaRPr lang="zh-CN" altLang="en-US"/>
          </a:p>
        </p:txBody>
      </p:sp>
      <p:sp>
        <p:nvSpPr>
          <p:cNvPr id="20" name="Oval 178">
            <a:extLst>
              <a:ext uri="{FF2B5EF4-FFF2-40B4-BE49-F238E27FC236}">
                <a16:creationId xmlns:a16="http://schemas.microsoft.com/office/drawing/2014/main" id="{E9D2260A-E130-456D-A8AE-5CFBA29FCB67}"/>
              </a:ext>
            </a:extLst>
          </p:cNvPr>
          <p:cNvSpPr>
            <a:spLocks noChangeArrowheads="1"/>
          </p:cNvSpPr>
          <p:nvPr/>
        </p:nvSpPr>
        <p:spPr bwMode="auto">
          <a:xfrm>
            <a:off x="3029133" y="4759761"/>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900"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1</a:t>
            </a:r>
            <a:r>
              <a:rPr lang="en-US" altLang="zh-CN" sz="900"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8,163</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p:txBody>
      </p:sp>
      <p:sp>
        <p:nvSpPr>
          <p:cNvPr id="21" name="Oval 178">
            <a:extLst>
              <a:ext uri="{FF2B5EF4-FFF2-40B4-BE49-F238E27FC236}">
                <a16:creationId xmlns:a16="http://schemas.microsoft.com/office/drawing/2014/main" id="{A5807080-9B5D-4809-B969-C19384C0E2BF}"/>
              </a:ext>
            </a:extLst>
          </p:cNvPr>
          <p:cNvSpPr>
            <a:spLocks noChangeArrowheads="1"/>
          </p:cNvSpPr>
          <p:nvPr/>
        </p:nvSpPr>
        <p:spPr bwMode="auto">
          <a:xfrm>
            <a:off x="3563888" y="4581128"/>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900"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19,202</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p:txBody>
      </p:sp>
    </p:spTree>
    <p:extLst>
      <p:ext uri="{BB962C8B-B14F-4D97-AF65-F5344CB8AC3E}">
        <p14:creationId xmlns:p14="http://schemas.microsoft.com/office/powerpoint/2010/main" val="2302693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166936" y="260648"/>
            <a:ext cx="6938421" cy="468015"/>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6" name="AutoShape 66"/>
          <p:cNvSpPr>
            <a:spLocks noChangeArrowheads="1"/>
          </p:cNvSpPr>
          <p:nvPr/>
        </p:nvSpPr>
        <p:spPr bwMode="auto">
          <a:xfrm>
            <a:off x="7735391" y="3298303"/>
            <a:ext cx="250825" cy="900113"/>
          </a:xfrm>
          <a:prstGeom prst="upArrow">
            <a:avLst>
              <a:gd name="adj1" fmla="val 50000"/>
              <a:gd name="adj2" fmla="val 89715"/>
            </a:avLst>
          </a:prstGeom>
          <a:solidFill>
            <a:srgbClr val="275C9D"/>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735391" y="4419128"/>
            <a:ext cx="250825" cy="900113"/>
          </a:xfrm>
          <a:prstGeom prst="upArrow">
            <a:avLst>
              <a:gd name="adj1" fmla="val 50000"/>
              <a:gd name="adj2" fmla="val 89715"/>
            </a:avLst>
          </a:prstGeom>
          <a:solidFill>
            <a:srgbClr val="BFBFBF"/>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946465" y="3255441"/>
            <a:ext cx="335028"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Calibri"/>
                <a:ea typeface="华文细黑" pitchFamily="2" charset="-122"/>
              </a:rPr>
              <a:t>优惠增加</a:t>
            </a:r>
          </a:p>
        </p:txBody>
      </p:sp>
      <p:sp>
        <p:nvSpPr>
          <p:cNvPr id="9" name="Text Box 69"/>
          <p:cNvSpPr txBox="1">
            <a:spLocks noChangeArrowheads="1"/>
          </p:cNvSpPr>
          <p:nvPr/>
        </p:nvSpPr>
        <p:spPr bwMode="auto">
          <a:xfrm>
            <a:off x="7981388" y="4263553"/>
            <a:ext cx="335028"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Calibri"/>
                <a:ea typeface="华文细黑" pitchFamily="2" charset="-122"/>
              </a:rPr>
              <a:t>优惠减少</a:t>
            </a:r>
          </a:p>
        </p:txBody>
      </p:sp>
      <p:sp>
        <p:nvSpPr>
          <p:cNvPr id="10" name="Text Box 26"/>
          <p:cNvSpPr txBox="1">
            <a:spLocks noChangeArrowheads="1"/>
          </p:cNvSpPr>
          <p:nvPr/>
        </p:nvSpPr>
        <p:spPr bwMode="auto">
          <a:xfrm>
            <a:off x="2713583" y="2708920"/>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2084132927"/>
              </p:ext>
            </p:extLst>
          </p:nvPr>
        </p:nvGraphicFramePr>
        <p:xfrm>
          <a:off x="899593" y="2995375"/>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5</a:t>
            </a:r>
            <a:r>
              <a:rPr lang="zh-CN" altLang="en-US" sz="1400" dirty="0">
                <a:solidFill>
                  <a:srgbClr val="5F5F5F"/>
                </a:solidFill>
                <a:latin typeface="+mn-ea"/>
                <a:ea typeface="+mn-ea"/>
              </a:rPr>
              <a:t>月车市终端优惠幅度具体变化情况表现如下：</a:t>
            </a:r>
            <a:endParaRPr lang="en-US" altLang="zh-CN" sz="1400" dirty="0">
              <a:solidFill>
                <a:srgbClr val="5F5F5F"/>
              </a:solidFill>
              <a:latin typeface="+mn-ea"/>
              <a:ea typeface="+mn-ea"/>
            </a:endParaRPr>
          </a:p>
          <a:p>
            <a:pPr lvl="1">
              <a:lnSpc>
                <a:spcPts val="2000"/>
              </a:lnSpc>
              <a:buClr>
                <a:srgbClr val="5F5F5F"/>
              </a:buClr>
              <a:buFont typeface="Wingdings" pitchFamily="2" charset="2"/>
              <a:buChar char="Ø"/>
              <a:defRPr/>
            </a:pPr>
            <a:r>
              <a:rPr lang="en-US" altLang="zh-CN" sz="1400" dirty="0">
                <a:solidFill>
                  <a:srgbClr val="5F5F5F"/>
                </a:solidFill>
                <a:latin typeface="+mn-ea"/>
                <a:ea typeface="+mn-ea"/>
              </a:rPr>
              <a:t>5</a:t>
            </a:r>
            <a:r>
              <a:rPr lang="zh-CN" altLang="en-US" sz="1400" dirty="0">
                <a:solidFill>
                  <a:srgbClr val="5F5F5F"/>
                </a:solidFill>
                <a:latin typeface="+mn-ea"/>
                <a:ea typeface="+mn-ea"/>
              </a:rPr>
              <a:t>月各级别细分市场的终端平均优惠全部呈现出增长态势，其中涨幅最大的为</a:t>
            </a:r>
            <a:r>
              <a:rPr lang="en-US" altLang="zh-CN" sz="1400" dirty="0">
                <a:solidFill>
                  <a:srgbClr val="5F5F5F"/>
                </a:solidFill>
                <a:latin typeface="+mn-ea"/>
                <a:ea typeface="+mn-ea"/>
              </a:rPr>
              <a:t>SUV</a:t>
            </a:r>
            <a:r>
              <a:rPr lang="zh-CN" altLang="en-US" sz="1400" dirty="0">
                <a:solidFill>
                  <a:srgbClr val="5F5F5F"/>
                </a:solidFill>
                <a:latin typeface="+mn-ea"/>
                <a:ea typeface="+mn-ea"/>
              </a:rPr>
              <a:t>和</a:t>
            </a:r>
            <a:r>
              <a:rPr lang="en-US" altLang="zh-CN" sz="1400" dirty="0" err="1">
                <a:solidFill>
                  <a:srgbClr val="5F5F5F"/>
                </a:solidFill>
                <a:latin typeface="+mn-ea"/>
                <a:ea typeface="+mn-ea"/>
              </a:rPr>
              <a:t>MPV</a:t>
            </a:r>
            <a:r>
              <a:rPr lang="zh-CN" altLang="en-US" sz="1400" dirty="0">
                <a:solidFill>
                  <a:srgbClr val="5F5F5F"/>
                </a:solidFill>
                <a:latin typeface="+mn-ea"/>
                <a:ea typeface="+mn-ea"/>
              </a:rPr>
              <a:t>市场，分别达到</a:t>
            </a:r>
            <a:r>
              <a:rPr lang="en-US" altLang="zh-CN" sz="1400" dirty="0">
                <a:solidFill>
                  <a:srgbClr val="5F5F5F"/>
                </a:solidFill>
                <a:latin typeface="+mn-ea"/>
                <a:ea typeface="+mn-ea"/>
              </a:rPr>
              <a:t>11.9</a:t>
            </a:r>
            <a:r>
              <a:rPr lang="zh-CN" altLang="en-US" sz="1400" dirty="0">
                <a:solidFill>
                  <a:srgbClr val="5F5F5F"/>
                </a:solidFill>
                <a:latin typeface="+mn-ea"/>
                <a:ea typeface="+mn-ea"/>
              </a:rPr>
              <a:t>和</a:t>
            </a:r>
            <a:r>
              <a:rPr lang="en-US" altLang="zh-CN" sz="1400" dirty="0">
                <a:solidFill>
                  <a:srgbClr val="5F5F5F"/>
                </a:solidFill>
                <a:latin typeface="+mn-ea"/>
                <a:ea typeface="+mn-ea"/>
              </a:rPr>
              <a:t>8.0%</a:t>
            </a:r>
            <a:r>
              <a:rPr lang="zh-CN" altLang="en-US" sz="1400" dirty="0">
                <a:solidFill>
                  <a:srgbClr val="5F5F5F"/>
                </a:solidFill>
                <a:latin typeface="+mn-ea"/>
                <a:ea typeface="+mn-ea"/>
              </a:rPr>
              <a:t>，而</a:t>
            </a:r>
            <a:r>
              <a:rPr lang="en-US" altLang="zh-CN" sz="1400" dirty="0" err="1">
                <a:solidFill>
                  <a:srgbClr val="5F5F5F"/>
                </a:solidFill>
                <a:latin typeface="+mn-ea"/>
                <a:ea typeface="+mn-ea"/>
              </a:rPr>
              <a:t>A0</a:t>
            </a:r>
            <a:r>
              <a:rPr lang="zh-CN" altLang="en-US" sz="1400" dirty="0">
                <a:solidFill>
                  <a:srgbClr val="5F5F5F"/>
                </a:solidFill>
                <a:latin typeface="+mn-ea"/>
                <a:ea typeface="+mn-ea"/>
              </a:rPr>
              <a:t>级、</a:t>
            </a:r>
            <a:r>
              <a:rPr lang="en-US" altLang="zh-CN" sz="1400" dirty="0">
                <a:solidFill>
                  <a:srgbClr val="5F5F5F"/>
                </a:solidFill>
                <a:latin typeface="+mn-ea"/>
                <a:ea typeface="+mn-ea"/>
              </a:rPr>
              <a:t>A</a:t>
            </a:r>
            <a:r>
              <a:rPr lang="zh-CN" altLang="en-US" sz="1400" dirty="0">
                <a:solidFill>
                  <a:srgbClr val="5F5F5F"/>
                </a:solidFill>
                <a:latin typeface="+mn-ea"/>
                <a:ea typeface="+mn-ea"/>
              </a:rPr>
              <a:t>级、</a:t>
            </a:r>
            <a:r>
              <a:rPr lang="en-US" altLang="zh-CN" sz="1400" dirty="0">
                <a:solidFill>
                  <a:srgbClr val="5F5F5F"/>
                </a:solidFill>
                <a:latin typeface="+mn-ea"/>
                <a:ea typeface="+mn-ea"/>
              </a:rPr>
              <a:t>B</a:t>
            </a:r>
            <a:r>
              <a:rPr lang="zh-CN" altLang="en-US" sz="1400" dirty="0">
                <a:solidFill>
                  <a:srgbClr val="5F5F5F"/>
                </a:solidFill>
                <a:latin typeface="+mn-ea"/>
                <a:ea typeface="+mn-ea"/>
              </a:rPr>
              <a:t>级和</a:t>
            </a:r>
            <a:r>
              <a:rPr lang="en-US" altLang="zh-CN" sz="1400" dirty="0">
                <a:solidFill>
                  <a:srgbClr val="5F5F5F"/>
                </a:solidFill>
                <a:latin typeface="+mn-ea"/>
                <a:ea typeface="+mn-ea"/>
              </a:rPr>
              <a:t>C</a:t>
            </a:r>
            <a:r>
              <a:rPr lang="zh-CN" altLang="en-US" sz="1400" dirty="0">
                <a:solidFill>
                  <a:srgbClr val="5F5F5F"/>
                </a:solidFill>
                <a:latin typeface="+mn-ea"/>
                <a:ea typeface="+mn-ea"/>
              </a:rPr>
              <a:t>级的增长幅度分别为</a:t>
            </a:r>
            <a:r>
              <a:rPr lang="en-US" altLang="zh-CN" sz="1400" dirty="0">
                <a:solidFill>
                  <a:srgbClr val="5F5F5F"/>
                </a:solidFill>
                <a:latin typeface="+mn-ea"/>
                <a:ea typeface="+mn-ea"/>
              </a:rPr>
              <a:t>6.3%</a:t>
            </a:r>
            <a:r>
              <a:rPr lang="zh-CN" altLang="en-US" sz="1400" dirty="0">
                <a:solidFill>
                  <a:srgbClr val="5F5F5F"/>
                </a:solidFill>
                <a:latin typeface="+mn-ea"/>
                <a:ea typeface="+mn-ea"/>
              </a:rPr>
              <a:t>、</a:t>
            </a:r>
            <a:r>
              <a:rPr lang="en-US" altLang="zh-CN" sz="1400" dirty="0">
                <a:solidFill>
                  <a:srgbClr val="5F5F5F"/>
                </a:solidFill>
                <a:latin typeface="+mn-ea"/>
                <a:ea typeface="+mn-ea"/>
              </a:rPr>
              <a:t>2.6%</a:t>
            </a:r>
            <a:r>
              <a:rPr lang="zh-CN" altLang="en-US" sz="1400" dirty="0">
                <a:solidFill>
                  <a:srgbClr val="5F5F5F"/>
                </a:solidFill>
                <a:latin typeface="+mn-ea"/>
                <a:ea typeface="+mn-ea"/>
              </a:rPr>
              <a:t>、</a:t>
            </a:r>
            <a:r>
              <a:rPr lang="en-US" altLang="zh-CN" sz="1400" dirty="0">
                <a:solidFill>
                  <a:srgbClr val="5F5F5F"/>
                </a:solidFill>
                <a:latin typeface="+mn-ea"/>
                <a:ea typeface="+mn-ea"/>
              </a:rPr>
              <a:t>1.4%</a:t>
            </a:r>
            <a:r>
              <a:rPr lang="zh-CN" altLang="en-US" sz="1400" dirty="0">
                <a:solidFill>
                  <a:srgbClr val="5F5F5F"/>
                </a:solidFill>
                <a:latin typeface="+mn-ea"/>
                <a:ea typeface="+mn-ea"/>
              </a:rPr>
              <a:t>、</a:t>
            </a:r>
            <a:r>
              <a:rPr lang="en-US" altLang="zh-CN" sz="1400" dirty="0">
                <a:solidFill>
                  <a:srgbClr val="5F5F5F"/>
                </a:solidFill>
                <a:latin typeface="+mn-ea"/>
                <a:ea typeface="+mn-ea"/>
              </a:rPr>
              <a:t>4.2%</a:t>
            </a:r>
          </a:p>
        </p:txBody>
      </p:sp>
      <p:sp>
        <p:nvSpPr>
          <p:cNvPr id="3" name="灯片编号占位符 2">
            <a:extLst>
              <a:ext uri="{FF2B5EF4-FFF2-40B4-BE49-F238E27FC236}">
                <a16:creationId xmlns:a16="http://schemas.microsoft.com/office/drawing/2014/main" id="{711A816F-2C71-4484-9B58-808F98626B14}"/>
              </a:ext>
            </a:extLst>
          </p:cNvPr>
          <p:cNvSpPr>
            <a:spLocks noGrp="1"/>
          </p:cNvSpPr>
          <p:nvPr>
            <p:ph type="sldNum" sz="quarter" idx="4"/>
          </p:nvPr>
        </p:nvSpPr>
        <p:spPr/>
        <p:txBody>
          <a:bodyPr/>
          <a:lstStyle/>
          <a:p>
            <a:fld id="{DA808106-E6EB-4C9C-B8A1-AEA7815AFC94}" type="slidenum">
              <a:rPr lang="zh-CN" altLang="en-US" smtClean="0"/>
              <a:t>11</a:t>
            </a:fld>
            <a:endParaRPr lang="zh-CN" altLang="en-US"/>
          </a:p>
        </p:txBody>
      </p:sp>
    </p:spTree>
    <p:extLst>
      <p:ext uri="{BB962C8B-B14F-4D97-AF65-F5344CB8AC3E}">
        <p14:creationId xmlns:p14="http://schemas.microsoft.com/office/powerpoint/2010/main" val="497499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
        <p:nvSpPr>
          <p:cNvPr id="3" name="灯片编号占位符 2">
            <a:extLst>
              <a:ext uri="{FF2B5EF4-FFF2-40B4-BE49-F238E27FC236}">
                <a16:creationId xmlns:a16="http://schemas.microsoft.com/office/drawing/2014/main" id="{5B3E9508-E818-44EE-8E69-167D6F2E864E}"/>
              </a:ext>
            </a:extLst>
          </p:cNvPr>
          <p:cNvSpPr>
            <a:spLocks noGrp="1"/>
          </p:cNvSpPr>
          <p:nvPr>
            <p:ph type="sldNum" sz="quarter" idx="4"/>
          </p:nvPr>
        </p:nvSpPr>
        <p:spPr/>
        <p:txBody>
          <a:bodyPr/>
          <a:lstStyle/>
          <a:p>
            <a:fld id="{DA808106-E6EB-4C9C-B8A1-AEA7815AFC94}" type="slidenum">
              <a:rPr lang="zh-CN" altLang="en-US" smtClean="0"/>
              <a:t>12</a:t>
            </a:fld>
            <a:endParaRPr lang="zh-CN" altLang="en-US"/>
          </a:p>
        </p:txBody>
      </p:sp>
    </p:spTree>
    <p:extLst>
      <p:ext uri="{BB962C8B-B14F-4D97-AF65-F5344CB8AC3E}">
        <p14:creationId xmlns:p14="http://schemas.microsoft.com/office/powerpoint/2010/main" val="35256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360"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303532781"/>
              </p:ext>
            </p:extLst>
          </p:nvPr>
        </p:nvGraphicFramePr>
        <p:xfrm>
          <a:off x="395535" y="3513832"/>
          <a:ext cx="8136905" cy="2881312"/>
        </p:xfrm>
        <a:graphic>
          <a:graphicData uri="http://schemas.openxmlformats.org/drawingml/2006/chart">
            <c:chart xmlns:c="http://schemas.openxmlformats.org/drawingml/2006/chart" xmlns:r="http://schemas.openxmlformats.org/officeDocument/2006/relationships" r:id="rId14"/>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5" name="内容占位符 2"/>
          <p:cNvSpPr txBox="1">
            <a:spLocks/>
          </p:cNvSpPr>
          <p:nvPr>
            <p:custDataLst>
              <p:tags r:id="rId5"/>
            </p:custDataLst>
          </p:nvPr>
        </p:nvSpPr>
        <p:spPr>
          <a:xfrm>
            <a:off x="395288" y="836613"/>
            <a:ext cx="8355012" cy="165945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err="1">
                <a:latin typeface="+mj-ea"/>
                <a:ea typeface="+mj-ea"/>
              </a:rPr>
              <a:t>GAIN·5</a:t>
            </a:r>
            <a:r>
              <a:rPr lang="zh-CN" altLang="en-US" sz="1600" b="1" dirty="0">
                <a:latin typeface="+mj-ea"/>
                <a:ea typeface="+mj-ea"/>
              </a:rPr>
              <a:t>月</a:t>
            </a:r>
            <a:r>
              <a:rPr lang="en-US" altLang="zh-CN" sz="1600" b="1" dirty="0" err="1">
                <a:latin typeface="+mj-ea"/>
                <a:ea typeface="+mj-ea"/>
              </a:rPr>
              <a:t>A0</a:t>
            </a:r>
            <a:r>
              <a:rPr lang="zh-CN" altLang="en-US" sz="1600" b="1" dirty="0">
                <a:latin typeface="+mj-ea"/>
                <a:ea typeface="+mj-ea"/>
              </a:rPr>
              <a:t>级市场价格变化指数为</a:t>
            </a:r>
            <a:r>
              <a:rPr lang="en-US" altLang="zh-CN" sz="1600" b="1" dirty="0">
                <a:latin typeface="+mj-ea"/>
                <a:ea typeface="+mj-ea"/>
              </a:rPr>
              <a:t>9.53</a:t>
            </a:r>
            <a:r>
              <a:rPr lang="zh-CN" altLang="en-US" sz="1600" b="1" dirty="0">
                <a:latin typeface="+mj-ea"/>
                <a:ea typeface="+mj-ea"/>
              </a:rPr>
              <a:t>，环比下降</a:t>
            </a:r>
            <a:r>
              <a:rPr lang="en-US" altLang="zh-CN" sz="1600" b="1" dirty="0">
                <a:latin typeface="+mj-ea"/>
                <a:ea typeface="+mj-ea"/>
              </a:rPr>
              <a:t>0.5%</a:t>
            </a:r>
            <a:r>
              <a:rPr lang="zh-CN" altLang="en-US" sz="1600" b="1" dirty="0">
                <a:latin typeface="+mj-ea"/>
                <a:ea typeface="+mj-ea"/>
              </a:rPr>
              <a:t>，市场均价从</a:t>
            </a:r>
            <a:r>
              <a:rPr lang="en-US" altLang="zh-CN" sz="1600" b="1" dirty="0">
                <a:latin typeface="+mj-ea"/>
                <a:ea typeface="+mj-ea"/>
              </a:rPr>
              <a:t>6.73</a:t>
            </a:r>
            <a:r>
              <a:rPr lang="zh-CN" altLang="en-US" sz="1600" b="1" dirty="0">
                <a:latin typeface="+mj-ea"/>
                <a:ea typeface="+mj-ea"/>
              </a:rPr>
              <a:t>万下降至</a:t>
            </a:r>
            <a:r>
              <a:rPr lang="en-US" altLang="zh-CN" sz="1600" b="1" dirty="0">
                <a:latin typeface="+mj-ea"/>
                <a:ea typeface="+mj-ea"/>
              </a:rPr>
              <a:t>6.70</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en-US" altLang="zh-CN" sz="1400" dirty="0">
                <a:latin typeface="+mj-ea"/>
                <a:ea typeface="+mj-ea"/>
              </a:rPr>
              <a:t>A0</a:t>
            </a:r>
            <a:r>
              <a:rPr lang="zh-CN" altLang="en-US" sz="1400" dirty="0">
                <a:latin typeface="+mj-ea"/>
                <a:ea typeface="+mj-ea"/>
              </a:rPr>
              <a:t>级细分市场加权成交均价本月下降</a:t>
            </a:r>
            <a:r>
              <a:rPr lang="en-US" altLang="zh-CN" sz="1400" dirty="0">
                <a:latin typeface="+mj-ea"/>
                <a:ea typeface="+mj-ea"/>
              </a:rPr>
              <a:t>300</a:t>
            </a:r>
            <a:r>
              <a:rPr lang="zh-CN" altLang="en-US" sz="1400" dirty="0">
                <a:latin typeface="+mj-ea"/>
                <a:ea typeface="+mj-ea"/>
              </a:rPr>
              <a:t>元</a:t>
            </a:r>
            <a:endParaRPr lang="en-US" altLang="zh-CN" sz="1400"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本月飞度的加权均价受销量权重下降的影响，有较明显下降，而与之相反威驰的加权均价则由于其销量增长而有所提升，因此该级别整体加权均价未出现太大波动</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·A0</a:t>
            </a:r>
            <a:r>
              <a:rPr lang="zh-CN" altLang="en-US" dirty="0"/>
              <a:t>级价格变化</a:t>
            </a:r>
            <a:r>
              <a:rPr lang="en-US" altLang="en-US" dirty="0" err="1"/>
              <a:t>指数</a:t>
            </a:r>
            <a:r>
              <a:rPr lang="en-US" altLang="en-US" dirty="0"/>
              <a:t>—</a:t>
            </a:r>
            <a:r>
              <a:rPr lang="en-US" altLang="zh-CN" dirty="0"/>
              <a:t>5</a:t>
            </a:r>
            <a:r>
              <a:rPr lang="zh-CN" altLang="en-US" dirty="0"/>
              <a:t>月</a:t>
            </a:r>
          </a:p>
        </p:txBody>
      </p:sp>
      <p:grpSp>
        <p:nvGrpSpPr>
          <p:cNvPr id="24" name="组合 23"/>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5"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35" name="Oval 178">
            <a:extLst>
              <a:ext uri="{FF2B5EF4-FFF2-40B4-BE49-F238E27FC236}">
                <a16:creationId xmlns:a16="http://schemas.microsoft.com/office/drawing/2014/main" id="{63362E09-BCAB-407A-8067-AF3997BEA785}"/>
              </a:ext>
            </a:extLst>
          </p:cNvPr>
          <p:cNvSpPr>
            <a:spLocks noChangeArrowheads="1"/>
          </p:cNvSpPr>
          <p:nvPr/>
        </p:nvSpPr>
        <p:spPr bwMode="auto">
          <a:xfrm>
            <a:off x="1223201" y="4334917"/>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900" kern="0" dirty="0">
                <a:solidFill>
                  <a:srgbClr val="FF9933"/>
                </a:solidFill>
              </a:rPr>
              <a:t>6.44</a:t>
            </a:r>
            <a:r>
              <a:rPr lang="zh-CN" altLang="en-US" sz="900" kern="0" dirty="0">
                <a:solidFill>
                  <a:srgbClr val="FF9933"/>
                </a:solidFill>
              </a:rPr>
              <a:t>万</a:t>
            </a:r>
            <a:endParaRPr lang="zh-HK" altLang="en-US" sz="900" kern="0" dirty="0">
              <a:solidFill>
                <a:srgbClr val="FF9933"/>
              </a:solidFill>
            </a:endParaRPr>
          </a:p>
        </p:txBody>
      </p:sp>
      <p:sp>
        <p:nvSpPr>
          <p:cNvPr id="16" name="Oval 178">
            <a:extLst>
              <a:ext uri="{FF2B5EF4-FFF2-40B4-BE49-F238E27FC236}">
                <a16:creationId xmlns:a16="http://schemas.microsoft.com/office/drawing/2014/main" id="{5A983D66-F116-4CB6-A9C2-3ADB9F31DCF4}"/>
              </a:ext>
            </a:extLst>
          </p:cNvPr>
          <p:cNvSpPr>
            <a:spLocks noChangeArrowheads="1"/>
          </p:cNvSpPr>
          <p:nvPr/>
        </p:nvSpPr>
        <p:spPr bwMode="auto">
          <a:xfrm>
            <a:off x="1835696" y="4437112"/>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900" kern="0" dirty="0">
                <a:solidFill>
                  <a:srgbClr val="FF9933"/>
                </a:solidFill>
              </a:rPr>
              <a:t>6.32</a:t>
            </a:r>
            <a:r>
              <a:rPr lang="zh-CN" altLang="en-US" sz="900" kern="0" dirty="0">
                <a:solidFill>
                  <a:srgbClr val="FF9933"/>
                </a:solidFill>
              </a:rPr>
              <a:t>万</a:t>
            </a:r>
            <a:endParaRPr lang="zh-HK" altLang="en-US" sz="900" kern="0" dirty="0">
              <a:solidFill>
                <a:srgbClr val="FF9933"/>
              </a:solidFill>
            </a:endParaRPr>
          </a:p>
        </p:txBody>
      </p:sp>
      <p:sp>
        <p:nvSpPr>
          <p:cNvPr id="19" name="AutoShape 66">
            <a:extLst>
              <a:ext uri="{FF2B5EF4-FFF2-40B4-BE49-F238E27FC236}">
                <a16:creationId xmlns:a16="http://schemas.microsoft.com/office/drawing/2014/main" id="{4FFA503E-6281-47A0-AA05-C2E4CB9647B5}"/>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AutoShape 67">
            <a:extLst>
              <a:ext uri="{FF2B5EF4-FFF2-40B4-BE49-F238E27FC236}">
                <a16:creationId xmlns:a16="http://schemas.microsoft.com/office/drawing/2014/main" id="{76D688E6-7D07-4706-B3DA-22C27EBFE52C}"/>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8" name="Text Box 68">
            <a:extLst>
              <a:ext uri="{FF2B5EF4-FFF2-40B4-BE49-F238E27FC236}">
                <a16:creationId xmlns:a16="http://schemas.microsoft.com/office/drawing/2014/main" id="{716BAF9A-4B43-4A39-9389-940E21925BD6}"/>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9" name="Text Box 69">
            <a:extLst>
              <a:ext uri="{FF2B5EF4-FFF2-40B4-BE49-F238E27FC236}">
                <a16:creationId xmlns:a16="http://schemas.microsoft.com/office/drawing/2014/main" id="{A8836FF0-8D1F-41CC-8000-A91B6DE3265A}"/>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0" name="Oval 178">
            <a:extLst>
              <a:ext uri="{FF2B5EF4-FFF2-40B4-BE49-F238E27FC236}">
                <a16:creationId xmlns:a16="http://schemas.microsoft.com/office/drawing/2014/main" id="{3E7D8C66-4C48-4555-8486-1F58207BCB43}"/>
              </a:ext>
            </a:extLst>
          </p:cNvPr>
          <p:cNvSpPr>
            <a:spLocks noChangeArrowheads="1"/>
          </p:cNvSpPr>
          <p:nvPr/>
        </p:nvSpPr>
        <p:spPr bwMode="auto">
          <a:xfrm>
            <a:off x="2411760" y="4293096"/>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900" kern="0" dirty="0">
                <a:solidFill>
                  <a:srgbClr val="FF9933"/>
                </a:solidFill>
              </a:rPr>
              <a:t>6.54</a:t>
            </a:r>
            <a:r>
              <a:rPr lang="zh-CN" altLang="en-US" sz="900" kern="0" dirty="0">
                <a:solidFill>
                  <a:srgbClr val="FF9933"/>
                </a:solidFill>
              </a:rPr>
              <a:t>万</a:t>
            </a:r>
            <a:endParaRPr lang="zh-HK" altLang="en-US" sz="900" kern="0" dirty="0">
              <a:solidFill>
                <a:srgbClr val="FF9933"/>
              </a:solidFill>
            </a:endParaRPr>
          </a:p>
        </p:txBody>
      </p:sp>
      <p:sp>
        <p:nvSpPr>
          <p:cNvPr id="2" name="灯片编号占位符 1">
            <a:extLst>
              <a:ext uri="{FF2B5EF4-FFF2-40B4-BE49-F238E27FC236}">
                <a16:creationId xmlns:a16="http://schemas.microsoft.com/office/drawing/2014/main" id="{1285E9D4-1898-40E3-8108-AE1E7E032F85}"/>
              </a:ext>
            </a:extLst>
          </p:cNvPr>
          <p:cNvSpPr>
            <a:spLocks noGrp="1"/>
          </p:cNvSpPr>
          <p:nvPr>
            <p:ph type="sldNum" sz="quarter" idx="4"/>
          </p:nvPr>
        </p:nvSpPr>
        <p:spPr/>
        <p:txBody>
          <a:bodyPr/>
          <a:lstStyle/>
          <a:p>
            <a:fld id="{DA808106-E6EB-4C9C-B8A1-AEA7815AFC94}" type="slidenum">
              <a:rPr lang="zh-CN" altLang="en-US" smtClean="0"/>
              <a:t>13</a:t>
            </a:fld>
            <a:endParaRPr lang="zh-CN" altLang="en-US"/>
          </a:p>
        </p:txBody>
      </p:sp>
      <p:sp>
        <p:nvSpPr>
          <p:cNvPr id="21" name="Oval 178">
            <a:extLst>
              <a:ext uri="{FF2B5EF4-FFF2-40B4-BE49-F238E27FC236}">
                <a16:creationId xmlns:a16="http://schemas.microsoft.com/office/drawing/2014/main" id="{C008879B-6302-4CC6-9BD5-18683122CCE9}"/>
              </a:ext>
            </a:extLst>
          </p:cNvPr>
          <p:cNvSpPr>
            <a:spLocks noChangeArrowheads="1"/>
          </p:cNvSpPr>
          <p:nvPr/>
        </p:nvSpPr>
        <p:spPr bwMode="auto">
          <a:xfrm>
            <a:off x="3068145" y="4129648"/>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900" kern="0" dirty="0">
                <a:solidFill>
                  <a:srgbClr val="FF9933"/>
                </a:solidFill>
              </a:rPr>
              <a:t>6.73</a:t>
            </a:r>
            <a:r>
              <a:rPr lang="zh-CN" altLang="en-US" sz="900" kern="0" dirty="0">
                <a:solidFill>
                  <a:srgbClr val="FF9933"/>
                </a:solidFill>
              </a:rPr>
              <a:t>万</a:t>
            </a:r>
            <a:endParaRPr lang="zh-HK" altLang="en-US" sz="900" kern="0" dirty="0">
              <a:solidFill>
                <a:srgbClr val="FF9933"/>
              </a:solidFill>
            </a:endParaRPr>
          </a:p>
        </p:txBody>
      </p:sp>
      <p:sp>
        <p:nvSpPr>
          <p:cNvPr id="22" name="Oval 178">
            <a:extLst>
              <a:ext uri="{FF2B5EF4-FFF2-40B4-BE49-F238E27FC236}">
                <a16:creationId xmlns:a16="http://schemas.microsoft.com/office/drawing/2014/main" id="{C6854D88-3E11-4243-A550-EF7D6428C78A}"/>
              </a:ext>
            </a:extLst>
          </p:cNvPr>
          <p:cNvSpPr>
            <a:spLocks noChangeArrowheads="1"/>
          </p:cNvSpPr>
          <p:nvPr/>
        </p:nvSpPr>
        <p:spPr bwMode="auto">
          <a:xfrm>
            <a:off x="3707904" y="4149080"/>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900" kern="0" dirty="0">
                <a:solidFill>
                  <a:srgbClr val="FF9933"/>
                </a:solidFill>
              </a:rPr>
              <a:t>6.70</a:t>
            </a:r>
            <a:r>
              <a:rPr lang="zh-CN" altLang="en-US" sz="900" kern="0" dirty="0">
                <a:solidFill>
                  <a:srgbClr val="FF9933"/>
                </a:solidFill>
              </a:rPr>
              <a:t>万</a:t>
            </a:r>
            <a:endParaRPr lang="zh-HK" altLang="en-US" sz="900" kern="0" dirty="0">
              <a:solidFill>
                <a:srgbClr val="FF9933"/>
              </a:solidFill>
            </a:endParaRPr>
          </a:p>
        </p:txBody>
      </p:sp>
    </p:spTree>
    <p:extLst>
      <p:ext uri="{BB962C8B-B14F-4D97-AF65-F5344CB8AC3E}">
        <p14:creationId xmlns:p14="http://schemas.microsoft.com/office/powerpoint/2010/main" val="344135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381" name="think-cell Slide" r:id="rId13" imgW="360" imgH="360" progId="">
                  <p:embed/>
                </p:oleObj>
              </mc:Choice>
              <mc:Fallback>
                <p:oleObj name="think-cell Slide" r:id="rId13" imgW="360" imgH="360" progId="">
                  <p:embed/>
                  <p:pic>
                    <p:nvPicPr>
                      <p:cNvPr id="7" name="对象 6"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477816559"/>
              </p:ext>
            </p:extLst>
          </p:nvPr>
        </p:nvGraphicFramePr>
        <p:xfrm>
          <a:off x="395286" y="3504704"/>
          <a:ext cx="8065145" cy="2881311"/>
        </p:xfrm>
        <a:graphic>
          <a:graphicData uri="http://schemas.openxmlformats.org/drawingml/2006/chart">
            <c:chart xmlns:c="http://schemas.openxmlformats.org/drawingml/2006/chart" xmlns:r="http://schemas.openxmlformats.org/officeDocument/2006/relationships" r:id="rId15"/>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err="1">
                <a:latin typeface="+mj-ea"/>
                <a:ea typeface="+mj-ea"/>
              </a:rPr>
              <a:t>GAIN·5</a:t>
            </a:r>
            <a:r>
              <a:rPr lang="zh-CN" altLang="en-US" sz="1600" b="1" dirty="0">
                <a:latin typeface="+mj-ea"/>
                <a:ea typeface="+mj-ea"/>
              </a:rPr>
              <a:t>月</a:t>
            </a:r>
            <a:r>
              <a:rPr lang="en-US" altLang="zh-CN" sz="1600" b="1" dirty="0" err="1">
                <a:latin typeface="+mj-ea"/>
                <a:ea typeface="+mj-ea"/>
              </a:rPr>
              <a:t>A0</a:t>
            </a:r>
            <a:r>
              <a:rPr lang="zh-CN" altLang="en-US" sz="1600" b="1" dirty="0">
                <a:latin typeface="+mj-ea"/>
                <a:ea typeface="+mj-ea"/>
              </a:rPr>
              <a:t>级终端优惠指数为</a:t>
            </a:r>
            <a:r>
              <a:rPr lang="en-US" altLang="zh-CN" sz="1600" b="1" dirty="0">
                <a:latin typeface="+mj-ea"/>
                <a:ea typeface="+mj-ea"/>
              </a:rPr>
              <a:t>1.58</a:t>
            </a:r>
            <a:r>
              <a:rPr lang="zh-CN" altLang="en-US" sz="1600" b="1" dirty="0">
                <a:latin typeface="+mj-ea"/>
                <a:ea typeface="+mj-ea"/>
              </a:rPr>
              <a:t>，环比上升</a:t>
            </a:r>
            <a:r>
              <a:rPr lang="en-US" altLang="zh-CN" sz="1600" b="1" dirty="0">
                <a:latin typeface="+mj-ea"/>
                <a:ea typeface="+mj-ea"/>
              </a:rPr>
              <a:t>6.3%</a:t>
            </a:r>
            <a:endParaRPr lang="zh-CN" altLang="en-US" sz="1600" b="1"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本月</a:t>
            </a:r>
            <a:r>
              <a:rPr lang="en-US" altLang="zh-CN" sz="1400" dirty="0" err="1">
                <a:latin typeface="+mj-ea"/>
                <a:ea typeface="+mj-ea"/>
              </a:rPr>
              <a:t>A0</a:t>
            </a:r>
            <a:r>
              <a:rPr lang="zh-CN" altLang="en-US" sz="1400" dirty="0">
                <a:latin typeface="+mj-ea"/>
                <a:ea typeface="+mj-ea"/>
              </a:rPr>
              <a:t>级市场平均优惠幅度呈现一定幅度的增长</a:t>
            </a:r>
            <a:endParaRPr lang="en-US" altLang="zh-CN" sz="1400"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本月该级别加权优惠的增长主要是由于威驰销量权重提升，使得该车型的加权优惠明显放大，而其它车型并无太大变化</a:t>
            </a:r>
            <a:endParaRPr lang="en-US" altLang="zh-CN" sz="1400" dirty="0">
              <a:latin typeface="+mj-ea"/>
              <a:ea typeface="+mj-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·A0</a:t>
            </a:r>
            <a:r>
              <a:rPr lang="zh-CN" altLang="en-US" dirty="0"/>
              <a:t>级终端优惠</a:t>
            </a:r>
            <a:r>
              <a:rPr lang="en-US" altLang="en-US" dirty="0" err="1"/>
              <a:t>指数</a:t>
            </a:r>
            <a:r>
              <a:rPr lang="en-US" altLang="en-US" dirty="0"/>
              <a:t>—</a:t>
            </a:r>
            <a:r>
              <a:rPr lang="en-US" altLang="zh-CN" dirty="0"/>
              <a:t>5</a:t>
            </a:r>
            <a:r>
              <a:rPr lang="zh-CN" altLang="en-US" dirty="0"/>
              <a:t>月</a:t>
            </a:r>
          </a:p>
        </p:txBody>
      </p:sp>
      <p:sp>
        <p:nvSpPr>
          <p:cNvPr id="18"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19"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Text Box 68"/>
          <p:cNvSpPr txBox="1">
            <a:spLocks noChangeArrowheads="1"/>
          </p:cNvSpPr>
          <p:nvPr>
            <p:custDataLst>
              <p:tags r:id="rId8"/>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2" name="Text Box 69"/>
          <p:cNvSpPr txBox="1">
            <a:spLocks noChangeArrowheads="1"/>
          </p:cNvSpPr>
          <p:nvPr>
            <p:custDataLst>
              <p:tags r:id="rId9"/>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grpSp>
        <p:nvGrpSpPr>
          <p:cNvPr id="23" name="组合 22"/>
          <p:cNvGrpSpPr>
            <a:grpSpLocks/>
          </p:cNvGrpSpPr>
          <p:nvPr>
            <p:custDataLst>
              <p:tags r:id="rId10"/>
            </p:custDataLst>
          </p:nvPr>
        </p:nvGrpSpPr>
        <p:grpSpPr bwMode="auto">
          <a:xfrm>
            <a:off x="2409704" y="3081851"/>
            <a:ext cx="4308475" cy="352425"/>
            <a:chOff x="2330450" y="2103438"/>
            <a:chExt cx="4308475" cy="352425"/>
          </a:xfrm>
          <a:solidFill>
            <a:srgbClr val="275C9D"/>
          </a:solidFill>
        </p:grpSpPr>
        <p:sp>
          <p:nvSpPr>
            <p:cNvPr id="2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5"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5" name="Oval 178">
            <a:extLst>
              <a:ext uri="{FF2B5EF4-FFF2-40B4-BE49-F238E27FC236}">
                <a16:creationId xmlns:a16="http://schemas.microsoft.com/office/drawing/2014/main" id="{06A2BECB-9053-497A-A2A1-7D0A1DA2DBDD}"/>
              </a:ext>
            </a:extLst>
          </p:cNvPr>
          <p:cNvSpPr>
            <a:spLocks noChangeArrowheads="1"/>
          </p:cNvSpPr>
          <p:nvPr/>
        </p:nvSpPr>
        <p:spPr bwMode="auto">
          <a:xfrm>
            <a:off x="1835696" y="5229200"/>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6,999</a:t>
            </a:r>
            <a:endParaRPr lang="zh-HK" altLang="en-US" sz="900" kern="0" dirty="0">
              <a:solidFill>
                <a:srgbClr val="FF9933"/>
              </a:solidFill>
            </a:endParaRPr>
          </a:p>
        </p:txBody>
      </p:sp>
      <p:sp>
        <p:nvSpPr>
          <p:cNvPr id="17" name="Oval 178">
            <a:extLst>
              <a:ext uri="{FF2B5EF4-FFF2-40B4-BE49-F238E27FC236}">
                <a16:creationId xmlns:a16="http://schemas.microsoft.com/office/drawing/2014/main" id="{F7CCC52F-9B24-45B8-BEE3-7ED899767834}"/>
              </a:ext>
            </a:extLst>
          </p:cNvPr>
          <p:cNvSpPr>
            <a:spLocks noChangeArrowheads="1"/>
          </p:cNvSpPr>
          <p:nvPr/>
        </p:nvSpPr>
        <p:spPr bwMode="auto">
          <a:xfrm>
            <a:off x="2411760" y="501317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8,845</a:t>
            </a:r>
            <a:endParaRPr lang="zh-HK" altLang="en-US" sz="900" kern="0" dirty="0">
              <a:solidFill>
                <a:srgbClr val="FF9933"/>
              </a:solidFill>
            </a:endParaRPr>
          </a:p>
        </p:txBody>
      </p:sp>
      <p:sp>
        <p:nvSpPr>
          <p:cNvPr id="2" name="灯片编号占位符 1">
            <a:extLst>
              <a:ext uri="{FF2B5EF4-FFF2-40B4-BE49-F238E27FC236}">
                <a16:creationId xmlns:a16="http://schemas.microsoft.com/office/drawing/2014/main" id="{A9C0F96E-0702-48DA-BF03-2AEB5CC12524}"/>
              </a:ext>
            </a:extLst>
          </p:cNvPr>
          <p:cNvSpPr>
            <a:spLocks noGrp="1"/>
          </p:cNvSpPr>
          <p:nvPr>
            <p:ph type="sldNum" sz="quarter" idx="4"/>
          </p:nvPr>
        </p:nvSpPr>
        <p:spPr/>
        <p:txBody>
          <a:bodyPr/>
          <a:lstStyle/>
          <a:p>
            <a:fld id="{DA808106-E6EB-4C9C-B8A1-AEA7815AFC94}" type="slidenum">
              <a:rPr lang="zh-CN" altLang="en-US" smtClean="0"/>
              <a:t>14</a:t>
            </a:fld>
            <a:endParaRPr lang="zh-CN" altLang="en-US"/>
          </a:p>
        </p:txBody>
      </p:sp>
      <p:sp>
        <p:nvSpPr>
          <p:cNvPr id="26" name="Oval 178">
            <a:extLst>
              <a:ext uri="{FF2B5EF4-FFF2-40B4-BE49-F238E27FC236}">
                <a16:creationId xmlns:a16="http://schemas.microsoft.com/office/drawing/2014/main" id="{DBCFF609-2655-4270-A47F-878E318CB1D5}"/>
              </a:ext>
            </a:extLst>
          </p:cNvPr>
          <p:cNvSpPr>
            <a:spLocks noChangeArrowheads="1"/>
          </p:cNvSpPr>
          <p:nvPr/>
        </p:nvSpPr>
        <p:spPr bwMode="auto">
          <a:xfrm>
            <a:off x="2987824" y="4581128"/>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9,048</a:t>
            </a:r>
            <a:endParaRPr lang="zh-HK" altLang="en-US" sz="900" kern="0" dirty="0">
              <a:solidFill>
                <a:srgbClr val="FF9933"/>
              </a:solidFill>
            </a:endParaRPr>
          </a:p>
        </p:txBody>
      </p:sp>
      <p:sp>
        <p:nvSpPr>
          <p:cNvPr id="27" name="Oval 178">
            <a:extLst>
              <a:ext uri="{FF2B5EF4-FFF2-40B4-BE49-F238E27FC236}">
                <a16:creationId xmlns:a16="http://schemas.microsoft.com/office/drawing/2014/main" id="{910CF439-DCAF-46E3-A73B-6456FBDE2394}"/>
              </a:ext>
            </a:extLst>
          </p:cNvPr>
          <p:cNvSpPr>
            <a:spLocks noChangeArrowheads="1"/>
          </p:cNvSpPr>
          <p:nvPr/>
        </p:nvSpPr>
        <p:spPr bwMode="auto">
          <a:xfrm>
            <a:off x="3563888" y="4725144"/>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9,615</a:t>
            </a:r>
            <a:endParaRPr lang="zh-HK" altLang="en-US" sz="900" kern="0" dirty="0">
              <a:solidFill>
                <a:srgbClr val="FF9933"/>
              </a:solidFill>
            </a:endParaRPr>
          </a:p>
        </p:txBody>
      </p:sp>
    </p:spTree>
    <p:extLst>
      <p:ext uri="{BB962C8B-B14F-4D97-AF65-F5344CB8AC3E}">
        <p14:creationId xmlns:p14="http://schemas.microsoft.com/office/powerpoint/2010/main" val="2742257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87624" y="296652"/>
            <a:ext cx="5472608"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POLO</a:t>
            </a:r>
            <a:r>
              <a:rPr lang="zh-CN" altLang="en-US" b="1" dirty="0">
                <a:solidFill>
                  <a:srgbClr val="075A77"/>
                </a:solidFill>
                <a:latin typeface="+mn-ea"/>
                <a:ea typeface="+mn-ea"/>
              </a:rPr>
              <a:t>、赛欧</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6" name="TextBox 35"/>
          <p:cNvSpPr txBox="1"/>
          <p:nvPr/>
        </p:nvSpPr>
        <p:spPr>
          <a:xfrm>
            <a:off x="332656"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23528"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宝骏</a:t>
            </a:r>
            <a:r>
              <a:rPr lang="en-US" altLang="zh-CN" sz="1400" b="1" dirty="0">
                <a:solidFill>
                  <a:prstClr val="black"/>
                </a:solidFill>
                <a:latin typeface="Calibri"/>
                <a:ea typeface="华文细黑" pitchFamily="2" charset="-122"/>
              </a:rPr>
              <a:t>310</a:t>
            </a:r>
          </a:p>
        </p:txBody>
      </p:sp>
      <p:pic>
        <p:nvPicPr>
          <p:cNvPr id="1026" name="Picture 2" descr="\\user\mydoc\zhouty\桌面\18323544169874_1632275_7.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flipH="1">
            <a:off x="796702" y="1421793"/>
            <a:ext cx="1681730" cy="1008112"/>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88,960</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0.4%</a:t>
            </a:r>
            <a:r>
              <a:rPr lang="zh-CN" altLang="en-US" sz="1400" dirty="0">
                <a:solidFill>
                  <a:srgbClr val="5F5F5F"/>
                </a:solidFill>
                <a:ea typeface="华文细黑" pitchFamily="2" charset="-122"/>
              </a:rPr>
              <a:t>  </a:t>
            </a:r>
            <a:r>
              <a:rPr lang="en-US" altLang="zh-CN" sz="1400" dirty="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467544" y="5541157"/>
            <a:ext cx="3063875"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46,020 </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0.8%</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4" name="图片 3">
            <a:extLst>
              <a:ext uri="{FF2B5EF4-FFF2-40B4-BE49-F238E27FC236}">
                <a16:creationId xmlns:a16="http://schemas.microsoft.com/office/drawing/2014/main" id="{55C245FE-9BA7-4926-BE47-2797AA4765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966" t="22701" r="12177" b="24801"/>
          <a:stretch/>
        </p:blipFill>
        <p:spPr>
          <a:xfrm flipH="1">
            <a:off x="755576" y="4381557"/>
            <a:ext cx="1699335" cy="894387"/>
          </a:xfrm>
          <a:prstGeom prst="rect">
            <a:avLst/>
          </a:prstGeom>
        </p:spPr>
      </p:pic>
      <p:graphicFrame>
        <p:nvGraphicFramePr>
          <p:cNvPr id="14" name="图表 34">
            <a:extLst>
              <a:ext uri="{FF2B5EF4-FFF2-40B4-BE49-F238E27FC236}">
                <a16:creationId xmlns:a16="http://schemas.microsoft.com/office/drawing/2014/main" id="{308323BF-9F95-4116-8477-4899BD7EB4D4}"/>
              </a:ext>
            </a:extLst>
          </p:cNvPr>
          <p:cNvGraphicFramePr>
            <a:graphicFrameLocks/>
          </p:cNvGraphicFramePr>
          <p:nvPr>
            <p:extLst>
              <p:ext uri="{D42A27DB-BD31-4B8C-83A1-F6EECF244321}">
                <p14:modId xmlns:p14="http://schemas.microsoft.com/office/powerpoint/2010/main" val="585898185"/>
              </p:ext>
            </p:extLst>
          </p:nvPr>
        </p:nvGraphicFramePr>
        <p:xfrm>
          <a:off x="3095688" y="1033364"/>
          <a:ext cx="5580000" cy="24161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图表 32">
            <a:extLst>
              <a:ext uri="{FF2B5EF4-FFF2-40B4-BE49-F238E27FC236}">
                <a16:creationId xmlns:a16="http://schemas.microsoft.com/office/drawing/2014/main" id="{88AE8F0A-D53C-4DA3-AE90-47BFB255B615}"/>
              </a:ext>
            </a:extLst>
          </p:cNvPr>
          <p:cNvGraphicFramePr>
            <a:graphicFrameLocks/>
          </p:cNvGraphicFramePr>
          <p:nvPr>
            <p:extLst>
              <p:ext uri="{D42A27DB-BD31-4B8C-83A1-F6EECF244321}">
                <p14:modId xmlns:p14="http://schemas.microsoft.com/office/powerpoint/2010/main" val="2276013599"/>
              </p:ext>
            </p:extLst>
          </p:nvPr>
        </p:nvGraphicFramePr>
        <p:xfrm>
          <a:off x="3100500" y="3906992"/>
          <a:ext cx="5619688"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 name="灯片编号占位符 1">
            <a:extLst>
              <a:ext uri="{FF2B5EF4-FFF2-40B4-BE49-F238E27FC236}">
                <a16:creationId xmlns:a16="http://schemas.microsoft.com/office/drawing/2014/main" id="{B9B55A24-B1B8-40C0-8F5D-CFC1DB3ADD86}"/>
              </a:ext>
            </a:extLst>
          </p:cNvPr>
          <p:cNvSpPr>
            <a:spLocks noGrp="1"/>
          </p:cNvSpPr>
          <p:nvPr>
            <p:ph type="sldNum" sz="quarter" idx="4"/>
          </p:nvPr>
        </p:nvSpPr>
        <p:spPr/>
        <p:txBody>
          <a:bodyPr/>
          <a:lstStyle/>
          <a:p>
            <a:fld id="{DA808106-E6EB-4C9C-B8A1-AEA7815AFC94}" type="slidenum">
              <a:rPr lang="zh-CN" altLang="en-US" smtClean="0"/>
              <a:t>15</a:t>
            </a:fld>
            <a:endParaRPr lang="zh-CN" altLang="en-US"/>
          </a:p>
        </p:txBody>
      </p:sp>
    </p:spTree>
    <p:extLst>
      <p:ext uri="{BB962C8B-B14F-4D97-AF65-F5344CB8AC3E}">
        <p14:creationId xmlns:p14="http://schemas.microsoft.com/office/powerpoint/2010/main" val="1741703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416"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TextBox 33"/>
          <p:cNvSpPr txBox="1"/>
          <p:nvPr>
            <p:custDataLst>
              <p:tags r:id="rId3"/>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4"/>
            </p:custDataLst>
          </p:nvPr>
        </p:nvSpPr>
        <p:spPr>
          <a:xfrm>
            <a:off x="395288" y="836613"/>
            <a:ext cx="8353425" cy="158427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err="1">
                <a:latin typeface="+mj-ea"/>
                <a:ea typeface="+mj-ea"/>
              </a:rPr>
              <a:t>GAIN·5</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级市场价格变化指数为</a:t>
            </a:r>
            <a:r>
              <a:rPr lang="en-US" altLang="zh-CN" sz="1600" b="1" dirty="0">
                <a:latin typeface="+mj-ea"/>
                <a:ea typeface="+mj-ea"/>
              </a:rPr>
              <a:t>2.76</a:t>
            </a:r>
            <a:r>
              <a:rPr lang="zh-CN" altLang="en-US" sz="1600" b="1" dirty="0">
                <a:latin typeface="+mj-ea"/>
                <a:ea typeface="+mj-ea"/>
              </a:rPr>
              <a:t>，环比上升</a:t>
            </a:r>
            <a:r>
              <a:rPr lang="en-US" altLang="zh-CN" sz="1600" b="1" dirty="0">
                <a:latin typeface="+mj-ea"/>
                <a:ea typeface="+mj-ea"/>
              </a:rPr>
              <a:t>0.4%</a:t>
            </a:r>
            <a:r>
              <a:rPr lang="zh-CN" altLang="en-US" sz="1600" b="1" dirty="0">
                <a:latin typeface="+mj-ea"/>
                <a:ea typeface="+mj-ea"/>
              </a:rPr>
              <a:t>，市场均价从</a:t>
            </a:r>
            <a:r>
              <a:rPr lang="en-US" altLang="zh-CN" sz="1600" b="1" dirty="0">
                <a:latin typeface="+mj-ea"/>
                <a:ea typeface="+mj-ea"/>
              </a:rPr>
              <a:t>10.31</a:t>
            </a:r>
            <a:r>
              <a:rPr lang="zh-CN" altLang="en-US" sz="1600" b="1" dirty="0">
                <a:latin typeface="+mj-ea"/>
                <a:ea typeface="+mj-ea"/>
              </a:rPr>
              <a:t>万元上升至</a:t>
            </a:r>
            <a:r>
              <a:rPr lang="en-US" altLang="zh-CN" sz="1600" b="1" dirty="0">
                <a:latin typeface="+mj-ea"/>
                <a:ea typeface="+mj-ea"/>
              </a:rPr>
              <a:t>10.36</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A</a:t>
            </a:r>
            <a:r>
              <a:rPr lang="zh-CN" altLang="en-US" sz="1400" dirty="0"/>
              <a:t>级别市场的整体成交价格小幅上升，涨幅为</a:t>
            </a:r>
            <a:r>
              <a:rPr lang="en-US" altLang="zh-CN" sz="1400" dirty="0"/>
              <a:t>500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本月卡罗拉和朗逸成为该级别中加权成交均价领涨车型，而全新悦动由于销量下滑，成为加权成交均价降幅最大的车型</a:t>
            </a:r>
            <a:endParaRPr lang="en-US" altLang="zh-CN" sz="1400" dirty="0"/>
          </a:p>
        </p:txBody>
      </p:sp>
      <p:graphicFrame>
        <p:nvGraphicFramePr>
          <p:cNvPr id="15" name="Object 4"/>
          <p:cNvGraphicFramePr>
            <a:graphicFrameLocks noChangeAspect="1"/>
          </p:cNvGraphicFramePr>
          <p:nvPr>
            <p:custDataLst>
              <p:tags r:id="rId5"/>
            </p:custDataLst>
            <p:extLst>
              <p:ext uri="{D42A27DB-BD31-4B8C-83A1-F6EECF244321}">
                <p14:modId xmlns:p14="http://schemas.microsoft.com/office/powerpoint/2010/main" val="1114704714"/>
              </p:ext>
            </p:extLst>
          </p:nvPr>
        </p:nvGraphicFramePr>
        <p:xfrm>
          <a:off x="395288" y="3506217"/>
          <a:ext cx="8065144" cy="2802508"/>
        </p:xfrm>
        <a:graphic>
          <a:graphicData uri="http://schemas.openxmlformats.org/drawingml/2006/chart">
            <c:chart xmlns:c="http://schemas.openxmlformats.org/drawingml/2006/chart" xmlns:r="http://schemas.openxmlformats.org/officeDocument/2006/relationships" r:id="rId14"/>
          </a:graphicData>
        </a:graphic>
      </p:graphicFrame>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a:t>
            </a:r>
            <a:r>
              <a:rPr lang="zh-CN" altLang="en-US" dirty="0"/>
              <a:t>级价格变化</a:t>
            </a:r>
            <a:r>
              <a:rPr lang="en-US" altLang="en-US" dirty="0" err="1"/>
              <a:t>指数</a:t>
            </a:r>
            <a:r>
              <a:rPr lang="en-US" altLang="en-US" dirty="0"/>
              <a:t>—</a:t>
            </a:r>
            <a:r>
              <a:rPr lang="en-US" altLang="zh-CN" dirty="0"/>
              <a:t>5</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36" name="Oval 178">
            <a:extLst>
              <a:ext uri="{FF2B5EF4-FFF2-40B4-BE49-F238E27FC236}">
                <a16:creationId xmlns:a16="http://schemas.microsoft.com/office/drawing/2014/main" id="{6C1B844E-2D31-42DB-B3A4-4B93202B81E7}"/>
              </a:ext>
            </a:extLst>
          </p:cNvPr>
          <p:cNvSpPr>
            <a:spLocks noChangeArrowheads="1"/>
          </p:cNvSpPr>
          <p:nvPr/>
        </p:nvSpPr>
        <p:spPr bwMode="auto">
          <a:xfrm>
            <a:off x="1187624" y="458112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900" kern="0" dirty="0">
                <a:solidFill>
                  <a:srgbClr val="FF9933"/>
                </a:solidFill>
              </a:rPr>
              <a:t>10.</a:t>
            </a:r>
            <a:r>
              <a:rPr lang="en-US" altLang="zh-CN" sz="900" kern="0" dirty="0">
                <a:solidFill>
                  <a:srgbClr val="FF9933"/>
                </a:solidFill>
              </a:rPr>
              <a:t>11</a:t>
            </a:r>
            <a:r>
              <a:rPr lang="zh-CN" altLang="en-US" sz="900" kern="0" dirty="0">
                <a:solidFill>
                  <a:srgbClr val="FF9933"/>
                </a:solidFill>
              </a:rPr>
              <a:t>万</a:t>
            </a:r>
            <a:endParaRPr lang="zh-HK" altLang="en-US" sz="900" kern="0" dirty="0">
              <a:solidFill>
                <a:srgbClr val="FF9933"/>
              </a:solidFill>
            </a:endParaRPr>
          </a:p>
        </p:txBody>
      </p:sp>
      <p:sp>
        <p:nvSpPr>
          <p:cNvPr id="16" name="Oval 178">
            <a:extLst>
              <a:ext uri="{FF2B5EF4-FFF2-40B4-BE49-F238E27FC236}">
                <a16:creationId xmlns:a16="http://schemas.microsoft.com/office/drawing/2014/main" id="{9B611990-E017-4E78-92D2-57EF889EF0CD}"/>
              </a:ext>
            </a:extLst>
          </p:cNvPr>
          <p:cNvSpPr>
            <a:spLocks noChangeArrowheads="1"/>
          </p:cNvSpPr>
          <p:nvPr/>
        </p:nvSpPr>
        <p:spPr bwMode="auto">
          <a:xfrm>
            <a:off x="1835696" y="458112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900" kern="0" dirty="0">
                <a:solidFill>
                  <a:srgbClr val="FF9933"/>
                </a:solidFill>
              </a:rPr>
              <a:t>10.09</a:t>
            </a:r>
            <a:r>
              <a:rPr lang="zh-CN" altLang="en-US" sz="900" kern="0" dirty="0">
                <a:solidFill>
                  <a:srgbClr val="FF9933"/>
                </a:solidFill>
              </a:rPr>
              <a:t>万</a:t>
            </a:r>
            <a:endParaRPr lang="zh-HK" altLang="en-US" sz="900" kern="0" dirty="0">
              <a:solidFill>
                <a:srgbClr val="FF9933"/>
              </a:solidFill>
            </a:endParaRPr>
          </a:p>
        </p:txBody>
      </p:sp>
      <p:sp>
        <p:nvSpPr>
          <p:cNvPr id="25" name="AutoShape 66">
            <a:extLst>
              <a:ext uri="{FF2B5EF4-FFF2-40B4-BE49-F238E27FC236}">
                <a16:creationId xmlns:a16="http://schemas.microsoft.com/office/drawing/2014/main" id="{A53036DF-E0F3-4001-9853-188E4F5AC5F5}"/>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AutoShape 67">
            <a:extLst>
              <a:ext uri="{FF2B5EF4-FFF2-40B4-BE49-F238E27FC236}">
                <a16:creationId xmlns:a16="http://schemas.microsoft.com/office/drawing/2014/main" id="{58D0A9AB-5EA9-4449-839F-BE626897362A}"/>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Text Box 68">
            <a:extLst>
              <a:ext uri="{FF2B5EF4-FFF2-40B4-BE49-F238E27FC236}">
                <a16:creationId xmlns:a16="http://schemas.microsoft.com/office/drawing/2014/main" id="{974B61E9-C65F-4535-998D-DEA3D9ECB917}"/>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8" name="Text Box 69">
            <a:extLst>
              <a:ext uri="{FF2B5EF4-FFF2-40B4-BE49-F238E27FC236}">
                <a16:creationId xmlns:a16="http://schemas.microsoft.com/office/drawing/2014/main" id="{6A260CB9-922B-466D-BBB6-CD4B931AF8B5}"/>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1" name="Oval 178">
            <a:extLst>
              <a:ext uri="{FF2B5EF4-FFF2-40B4-BE49-F238E27FC236}">
                <a16:creationId xmlns:a16="http://schemas.microsoft.com/office/drawing/2014/main" id="{0368E391-C36D-4F28-865F-0CEC4BA4A086}"/>
              </a:ext>
            </a:extLst>
          </p:cNvPr>
          <p:cNvSpPr>
            <a:spLocks noChangeArrowheads="1"/>
          </p:cNvSpPr>
          <p:nvPr/>
        </p:nvSpPr>
        <p:spPr bwMode="auto">
          <a:xfrm>
            <a:off x="2483768" y="501317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900" kern="0" dirty="0">
                <a:solidFill>
                  <a:srgbClr val="FF9933"/>
                </a:solidFill>
              </a:rPr>
              <a:t>10.03</a:t>
            </a:r>
            <a:r>
              <a:rPr lang="zh-CN" altLang="en-US" sz="900" kern="0" dirty="0">
                <a:solidFill>
                  <a:srgbClr val="FF9933"/>
                </a:solidFill>
              </a:rPr>
              <a:t>万</a:t>
            </a:r>
            <a:endParaRPr lang="zh-HK" altLang="en-US" sz="900" kern="0" dirty="0">
              <a:solidFill>
                <a:srgbClr val="FF9933"/>
              </a:solidFill>
            </a:endParaRPr>
          </a:p>
        </p:txBody>
      </p:sp>
      <p:sp>
        <p:nvSpPr>
          <p:cNvPr id="2" name="灯片编号占位符 1">
            <a:extLst>
              <a:ext uri="{FF2B5EF4-FFF2-40B4-BE49-F238E27FC236}">
                <a16:creationId xmlns:a16="http://schemas.microsoft.com/office/drawing/2014/main" id="{1203BF61-B679-4AFC-AECD-19EFCB2C11D7}"/>
              </a:ext>
            </a:extLst>
          </p:cNvPr>
          <p:cNvSpPr>
            <a:spLocks noGrp="1"/>
          </p:cNvSpPr>
          <p:nvPr>
            <p:ph type="sldNum" sz="quarter" idx="4"/>
          </p:nvPr>
        </p:nvSpPr>
        <p:spPr/>
        <p:txBody>
          <a:bodyPr/>
          <a:lstStyle/>
          <a:p>
            <a:fld id="{DA808106-E6EB-4C9C-B8A1-AEA7815AFC94}" type="slidenum">
              <a:rPr lang="zh-CN" altLang="en-US" smtClean="0"/>
              <a:t>16</a:t>
            </a:fld>
            <a:endParaRPr lang="zh-CN" altLang="en-US"/>
          </a:p>
        </p:txBody>
      </p:sp>
      <p:sp>
        <p:nvSpPr>
          <p:cNvPr id="22" name="Oval 178">
            <a:extLst>
              <a:ext uri="{FF2B5EF4-FFF2-40B4-BE49-F238E27FC236}">
                <a16:creationId xmlns:a16="http://schemas.microsoft.com/office/drawing/2014/main" id="{D624AE43-2C03-4C8C-964D-3AEEA1114ADA}"/>
              </a:ext>
            </a:extLst>
          </p:cNvPr>
          <p:cNvSpPr>
            <a:spLocks noChangeArrowheads="1"/>
          </p:cNvSpPr>
          <p:nvPr/>
        </p:nvSpPr>
        <p:spPr bwMode="auto">
          <a:xfrm>
            <a:off x="3059832" y="429309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900" kern="0" dirty="0">
                <a:solidFill>
                  <a:srgbClr val="FF9933"/>
                </a:solidFill>
              </a:rPr>
              <a:t>10.31</a:t>
            </a:r>
            <a:r>
              <a:rPr lang="zh-CN" altLang="en-US" sz="900" kern="0" dirty="0">
                <a:solidFill>
                  <a:srgbClr val="FF9933"/>
                </a:solidFill>
              </a:rPr>
              <a:t>万</a:t>
            </a:r>
            <a:endParaRPr lang="zh-HK" altLang="en-US" sz="900" kern="0" dirty="0">
              <a:solidFill>
                <a:srgbClr val="FF9933"/>
              </a:solidFill>
            </a:endParaRPr>
          </a:p>
        </p:txBody>
      </p:sp>
      <p:sp>
        <p:nvSpPr>
          <p:cNvPr id="23" name="Oval 178">
            <a:extLst>
              <a:ext uri="{FF2B5EF4-FFF2-40B4-BE49-F238E27FC236}">
                <a16:creationId xmlns:a16="http://schemas.microsoft.com/office/drawing/2014/main" id="{6B81965E-BF07-44BE-AFF2-62757D9BA8CB}"/>
              </a:ext>
            </a:extLst>
          </p:cNvPr>
          <p:cNvSpPr>
            <a:spLocks noChangeArrowheads="1"/>
          </p:cNvSpPr>
          <p:nvPr/>
        </p:nvSpPr>
        <p:spPr bwMode="auto">
          <a:xfrm>
            <a:off x="3707904" y="422108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900" kern="0" dirty="0">
                <a:solidFill>
                  <a:srgbClr val="FF9933"/>
                </a:solidFill>
              </a:rPr>
              <a:t>10.36</a:t>
            </a:r>
            <a:r>
              <a:rPr lang="zh-CN" altLang="en-US" sz="900" kern="0" dirty="0">
                <a:solidFill>
                  <a:srgbClr val="FF9933"/>
                </a:solidFill>
              </a:rPr>
              <a:t>万</a:t>
            </a:r>
            <a:endParaRPr lang="zh-HK" altLang="en-US" sz="900" kern="0" dirty="0">
              <a:solidFill>
                <a:srgbClr val="FF9933"/>
              </a:solidFill>
            </a:endParaRPr>
          </a:p>
        </p:txBody>
      </p:sp>
    </p:spTree>
    <p:extLst>
      <p:ext uri="{BB962C8B-B14F-4D97-AF65-F5344CB8AC3E}">
        <p14:creationId xmlns:p14="http://schemas.microsoft.com/office/powerpoint/2010/main" val="537352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436"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111895636"/>
              </p:ext>
            </p:extLst>
          </p:nvPr>
        </p:nvGraphicFramePr>
        <p:xfrm>
          <a:off x="395288" y="3506092"/>
          <a:ext cx="8137152" cy="2802633"/>
        </p:xfrm>
        <a:graphic>
          <a:graphicData uri="http://schemas.openxmlformats.org/drawingml/2006/chart">
            <c:chart xmlns:c="http://schemas.openxmlformats.org/drawingml/2006/chart" xmlns:r="http://schemas.openxmlformats.org/officeDocument/2006/relationships" r:id="rId15"/>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2" name="Oval 178"/>
          <p:cNvSpPr>
            <a:spLocks noChangeArrowheads="1"/>
          </p:cNvSpPr>
          <p:nvPr/>
        </p:nvSpPr>
        <p:spPr bwMode="auto">
          <a:xfrm rot="10800000" flipV="1">
            <a:off x="1115616" y="551723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dirty="0">
                <a:solidFill>
                  <a:srgbClr val="FF9933"/>
                </a:solidFill>
              </a:rPr>
              <a:t>￥</a:t>
            </a:r>
            <a:r>
              <a:rPr lang="en-US" altLang="en-US" sz="900" dirty="0">
                <a:solidFill>
                  <a:srgbClr val="FF9933"/>
                </a:solidFill>
              </a:rPr>
              <a:t>18,</a:t>
            </a:r>
            <a:r>
              <a:rPr lang="en-US" altLang="zh-CN" sz="900" dirty="0">
                <a:solidFill>
                  <a:srgbClr val="FF9933"/>
                </a:solidFill>
              </a:rPr>
              <a:t>716</a:t>
            </a:r>
            <a:endParaRPr lang="en-US" altLang="en-US" sz="900" dirty="0">
              <a:solidFill>
                <a:srgbClr val="FF9933"/>
              </a:solidFill>
            </a:endParaRPr>
          </a:p>
        </p:txBody>
      </p:sp>
      <p:sp>
        <p:nvSpPr>
          <p:cNvPr id="16" name="内容占位符 2"/>
          <p:cNvSpPr txBox="1">
            <a:spLocks/>
          </p:cNvSpPr>
          <p:nvPr>
            <p:custDataLst>
              <p:tags r:id="rId5"/>
            </p:custDataLst>
          </p:nvPr>
        </p:nvSpPr>
        <p:spPr>
          <a:xfrm>
            <a:off x="390525"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err="1">
                <a:latin typeface="+mj-ea"/>
                <a:ea typeface="+mj-ea"/>
              </a:rPr>
              <a:t>GAIN·5</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级终端优惠指数为</a:t>
            </a:r>
            <a:r>
              <a:rPr lang="en-US" altLang="zh-CN" sz="1600" b="1" dirty="0">
                <a:latin typeface="+mj-ea"/>
                <a:ea typeface="+mj-ea"/>
              </a:rPr>
              <a:t>-1.12</a:t>
            </a:r>
            <a:r>
              <a:rPr lang="zh-CN" altLang="en-US" sz="1600" b="1" dirty="0">
                <a:latin typeface="+mj-ea"/>
                <a:ea typeface="+mj-ea"/>
              </a:rPr>
              <a:t>，环比上升</a:t>
            </a:r>
            <a:r>
              <a:rPr lang="en-US" altLang="zh-CN" sz="1600" b="1" dirty="0">
                <a:latin typeface="+mj-ea"/>
                <a:ea typeface="+mj-ea"/>
              </a:rPr>
              <a:t>2.6%</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A</a:t>
            </a:r>
            <a:r>
              <a:rPr lang="zh-CN" altLang="en-US" sz="1400" dirty="0"/>
              <a:t>级别的市场终端平均优惠幅度有所增加</a:t>
            </a:r>
            <a:endParaRPr lang="en-US" altLang="zh-CN" sz="1400" dirty="0">
              <a:solidFill>
                <a:srgbClr val="FF0000"/>
              </a:solidFill>
            </a:endParaRPr>
          </a:p>
          <a:p>
            <a:pPr marL="342000" lvl="1" indent="-342000">
              <a:lnSpc>
                <a:spcPts val="2000"/>
              </a:lnSpc>
              <a:spcBef>
                <a:spcPts val="0"/>
              </a:spcBef>
              <a:spcAft>
                <a:spcPts val="600"/>
              </a:spcAft>
              <a:buFont typeface="Wingdings" pitchFamily="2" charset="2"/>
              <a:buChar char="Ø"/>
              <a:defRPr/>
            </a:pPr>
            <a:r>
              <a:rPr lang="zh-CN" altLang="en-US" sz="1400" dirty="0"/>
              <a:t>由于临近换代，本月朗逸的终端优惠继续保持增加，加之其销量权重放大，因此该车型成为</a:t>
            </a:r>
            <a:r>
              <a:rPr lang="en-US" altLang="zh-CN" sz="1400" dirty="0"/>
              <a:t>A</a:t>
            </a:r>
            <a:r>
              <a:rPr lang="zh-CN" altLang="en-US" sz="1400" dirty="0"/>
              <a:t>级别中加权优惠幅度增长最大的车型，而帝豪本月销量和终端优惠均出现减少，因此其加权优惠也明显缩减</a:t>
            </a:r>
            <a:endParaRPr lang="en-US" altLang="zh-CN" sz="1400" dirty="0"/>
          </a:p>
        </p:txBody>
      </p:sp>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a:t>
            </a:r>
            <a:r>
              <a:rPr lang="zh-CN" altLang="en-US" dirty="0"/>
              <a:t>级终端优惠</a:t>
            </a:r>
            <a:r>
              <a:rPr lang="en-US" altLang="en-US" dirty="0" err="1"/>
              <a:t>指数</a:t>
            </a:r>
            <a:r>
              <a:rPr lang="en-US" altLang="en-US" dirty="0"/>
              <a:t>—</a:t>
            </a:r>
            <a:r>
              <a:rPr lang="en-US" altLang="zh-CN" dirty="0"/>
              <a:t>5</a:t>
            </a:r>
            <a:r>
              <a:rPr lang="zh-CN" altLang="en-US" dirty="0"/>
              <a:t>月</a:t>
            </a:r>
          </a:p>
        </p:txBody>
      </p:sp>
      <p:grpSp>
        <p:nvGrpSpPr>
          <p:cNvPr id="19" name="组合 18"/>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7"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7" name="Oval 178">
            <a:extLst>
              <a:ext uri="{FF2B5EF4-FFF2-40B4-BE49-F238E27FC236}">
                <a16:creationId xmlns:a16="http://schemas.microsoft.com/office/drawing/2014/main" id="{737D8970-BD95-48C3-92B8-3A32C7065A95}"/>
              </a:ext>
            </a:extLst>
          </p:cNvPr>
          <p:cNvSpPr>
            <a:spLocks noChangeArrowheads="1"/>
          </p:cNvSpPr>
          <p:nvPr/>
        </p:nvSpPr>
        <p:spPr bwMode="auto">
          <a:xfrm rot="10800000" flipV="1">
            <a:off x="1763688" y="558924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dirty="0">
                <a:solidFill>
                  <a:srgbClr val="FF9933"/>
                </a:solidFill>
              </a:rPr>
              <a:t>￥</a:t>
            </a:r>
            <a:r>
              <a:rPr lang="en-US" altLang="en-US" sz="900" dirty="0">
                <a:solidFill>
                  <a:srgbClr val="FF9933"/>
                </a:solidFill>
              </a:rPr>
              <a:t>18,</a:t>
            </a:r>
            <a:r>
              <a:rPr lang="en-US" altLang="zh-CN" sz="900" dirty="0">
                <a:solidFill>
                  <a:srgbClr val="FF9933"/>
                </a:solidFill>
              </a:rPr>
              <a:t>474</a:t>
            </a:r>
            <a:endParaRPr lang="en-US" altLang="en-US" sz="900" dirty="0">
              <a:solidFill>
                <a:srgbClr val="FF9933"/>
              </a:solidFill>
            </a:endParaRPr>
          </a:p>
        </p:txBody>
      </p:sp>
      <p:sp>
        <p:nvSpPr>
          <p:cNvPr id="28" name="Oval 178">
            <a:extLst>
              <a:ext uri="{FF2B5EF4-FFF2-40B4-BE49-F238E27FC236}">
                <a16:creationId xmlns:a16="http://schemas.microsoft.com/office/drawing/2014/main" id="{5A143600-4695-4AE8-88A1-7FB72E321352}"/>
              </a:ext>
            </a:extLst>
          </p:cNvPr>
          <p:cNvSpPr>
            <a:spLocks noChangeArrowheads="1"/>
          </p:cNvSpPr>
          <p:nvPr/>
        </p:nvSpPr>
        <p:spPr bwMode="auto">
          <a:xfrm rot="10800000" flipV="1">
            <a:off x="2411760" y="551723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dirty="0">
                <a:solidFill>
                  <a:srgbClr val="FF9933"/>
                </a:solidFill>
              </a:rPr>
              <a:t>￥</a:t>
            </a:r>
            <a:r>
              <a:rPr lang="en-US" altLang="en-US" sz="900" dirty="0">
                <a:solidFill>
                  <a:srgbClr val="FF9933"/>
                </a:solidFill>
              </a:rPr>
              <a:t>19,113</a:t>
            </a:r>
          </a:p>
        </p:txBody>
      </p:sp>
      <p:sp>
        <p:nvSpPr>
          <p:cNvPr id="2" name="灯片编号占位符 1">
            <a:extLst>
              <a:ext uri="{FF2B5EF4-FFF2-40B4-BE49-F238E27FC236}">
                <a16:creationId xmlns:a16="http://schemas.microsoft.com/office/drawing/2014/main" id="{581D4435-4B28-44B1-BF22-2AB3E1E14763}"/>
              </a:ext>
            </a:extLst>
          </p:cNvPr>
          <p:cNvSpPr>
            <a:spLocks noGrp="1"/>
          </p:cNvSpPr>
          <p:nvPr>
            <p:ph type="sldNum" sz="quarter" idx="4"/>
          </p:nvPr>
        </p:nvSpPr>
        <p:spPr/>
        <p:txBody>
          <a:bodyPr/>
          <a:lstStyle/>
          <a:p>
            <a:fld id="{DA808106-E6EB-4C9C-B8A1-AEA7815AFC94}" type="slidenum">
              <a:rPr lang="zh-CN" altLang="en-US" smtClean="0"/>
              <a:t>17</a:t>
            </a:fld>
            <a:endParaRPr lang="zh-CN" altLang="en-US"/>
          </a:p>
        </p:txBody>
      </p:sp>
      <p:sp>
        <p:nvSpPr>
          <p:cNvPr id="29" name="Oval 178">
            <a:extLst>
              <a:ext uri="{FF2B5EF4-FFF2-40B4-BE49-F238E27FC236}">
                <a16:creationId xmlns:a16="http://schemas.microsoft.com/office/drawing/2014/main" id="{49150687-8BF0-4A6F-B10F-50CA363AE3D1}"/>
              </a:ext>
            </a:extLst>
          </p:cNvPr>
          <p:cNvSpPr>
            <a:spLocks noChangeArrowheads="1"/>
          </p:cNvSpPr>
          <p:nvPr/>
        </p:nvSpPr>
        <p:spPr bwMode="auto">
          <a:xfrm rot="10800000" flipV="1">
            <a:off x="2987824" y="551723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dirty="0">
                <a:solidFill>
                  <a:srgbClr val="FF9933"/>
                </a:solidFill>
              </a:rPr>
              <a:t>￥</a:t>
            </a:r>
            <a:r>
              <a:rPr lang="en-US" altLang="en-US" sz="900" dirty="0">
                <a:solidFill>
                  <a:srgbClr val="FF9933"/>
                </a:solidFill>
              </a:rPr>
              <a:t>19,029</a:t>
            </a:r>
          </a:p>
        </p:txBody>
      </p:sp>
      <p:sp>
        <p:nvSpPr>
          <p:cNvPr id="30" name="Oval 178">
            <a:extLst>
              <a:ext uri="{FF2B5EF4-FFF2-40B4-BE49-F238E27FC236}">
                <a16:creationId xmlns:a16="http://schemas.microsoft.com/office/drawing/2014/main" id="{86C4B1E4-46ED-4696-A1D3-FF73069464E5}"/>
              </a:ext>
            </a:extLst>
          </p:cNvPr>
          <p:cNvSpPr>
            <a:spLocks noChangeArrowheads="1"/>
          </p:cNvSpPr>
          <p:nvPr/>
        </p:nvSpPr>
        <p:spPr bwMode="auto">
          <a:xfrm rot="10800000" flipV="1">
            <a:off x="3635896" y="5445224"/>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dirty="0">
                <a:solidFill>
                  <a:srgbClr val="FF9933"/>
                </a:solidFill>
              </a:rPr>
              <a:t>￥</a:t>
            </a:r>
            <a:r>
              <a:rPr lang="en-US" altLang="en-US" sz="900" dirty="0">
                <a:solidFill>
                  <a:srgbClr val="FF9933"/>
                </a:solidFill>
              </a:rPr>
              <a:t>19,520</a:t>
            </a:r>
          </a:p>
        </p:txBody>
      </p:sp>
    </p:spTree>
    <p:extLst>
      <p:ext uri="{BB962C8B-B14F-4D97-AF65-F5344CB8AC3E}">
        <p14:creationId xmlns:p14="http://schemas.microsoft.com/office/powerpoint/2010/main" val="3373084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8690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级别重点车型经销商利润：卡罗拉、朗逸</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354624247"/>
              </p:ext>
            </p:extLst>
          </p:nvPr>
        </p:nvGraphicFramePr>
        <p:xfrm>
          <a:off x="3110607" y="3715657"/>
          <a:ext cx="5604769"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8" name="TextBox 37"/>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683567" y="4298417"/>
            <a:ext cx="1872209" cy="936106"/>
          </a:xfrm>
          <a:prstGeom prst="rect">
            <a:avLst/>
          </a:prstGeom>
          <a:noFill/>
        </p:spPr>
      </p:pic>
      <p:sp>
        <p:nvSpPr>
          <p:cNvPr id="19" name="矩形 18"/>
          <p:cNvSpPr/>
          <p:nvPr/>
        </p:nvSpPr>
        <p:spPr>
          <a:xfrm>
            <a:off x="467544" y="5469149"/>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113,200</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-0.4%</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 name="TextBox 21"/>
          <p:cNvSpPr txBox="1"/>
          <p:nvPr/>
        </p:nvSpPr>
        <p:spPr>
          <a:xfrm>
            <a:off x="395536" y="928690"/>
            <a:ext cx="1143000" cy="268984"/>
          </a:xfrm>
          <a:prstGeom prst="rect">
            <a:avLst/>
          </a:prstGeom>
          <a:noFill/>
        </p:spPr>
        <p:txBody>
          <a:bodyPr wrap="square">
            <a:spAutoFit/>
          </a:bodyPr>
          <a:lstStyle/>
          <a:p>
            <a:pPr>
              <a:defRPr/>
            </a:pPr>
            <a:r>
              <a:rPr lang="zh-CN" altLang="en-US" sz="1400" b="1" dirty="0">
                <a:solidFill>
                  <a:prstClr val="black"/>
                </a:solidFill>
                <a:latin typeface="Calibri"/>
                <a:ea typeface="华文细黑" pitchFamily="2" charset="-122"/>
              </a:rPr>
              <a:t>卡罗拉</a:t>
            </a:r>
            <a:endParaRPr lang="en-US" altLang="zh-CN" sz="1400" b="1" dirty="0">
              <a:solidFill>
                <a:prstClr val="black"/>
              </a:solidFill>
              <a:latin typeface="Calibri"/>
              <a:ea typeface="华文细黑" pitchFamily="2" charset="-122"/>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113,562</a:t>
            </a: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4.9%</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4" name="图片 3">
            <a:extLst>
              <a:ext uri="{FF2B5EF4-FFF2-40B4-BE49-F238E27FC236}">
                <a16:creationId xmlns:a16="http://schemas.microsoft.com/office/drawing/2014/main" id="{00568B13-61E8-49A0-AA70-CD1905E9BDD9}"/>
              </a:ext>
            </a:extLst>
          </p:cNvPr>
          <p:cNvPicPr>
            <a:picLocks noChangeAspect="1"/>
          </p:cNvPicPr>
          <p:nvPr/>
        </p:nvPicPr>
        <p:blipFill rotWithShape="1">
          <a:blip r:embed="rId4">
            <a:extLst>
              <a:ext uri="{28A0092B-C50C-407E-A947-70E740481C1C}">
                <a14:useLocalDpi xmlns:a14="http://schemas.microsoft.com/office/drawing/2010/main" val="0"/>
              </a:ext>
            </a:extLst>
          </a:blip>
          <a:srcRect l="12957" t="25850" r="12177" b="25169"/>
          <a:stretch/>
        </p:blipFill>
        <p:spPr>
          <a:xfrm flipH="1">
            <a:off x="721767" y="1628800"/>
            <a:ext cx="1834009" cy="900484"/>
          </a:xfrm>
          <a:prstGeom prst="rect">
            <a:avLst/>
          </a:prstGeom>
        </p:spPr>
      </p:pic>
      <p:graphicFrame>
        <p:nvGraphicFramePr>
          <p:cNvPr id="14" name="图表 34">
            <a:extLst>
              <a:ext uri="{FF2B5EF4-FFF2-40B4-BE49-F238E27FC236}">
                <a16:creationId xmlns:a16="http://schemas.microsoft.com/office/drawing/2014/main" id="{799FFDFC-25DF-45DC-818D-661F4D776FB8}"/>
              </a:ext>
            </a:extLst>
          </p:cNvPr>
          <p:cNvGraphicFramePr>
            <a:graphicFrameLocks/>
          </p:cNvGraphicFramePr>
          <p:nvPr>
            <p:extLst>
              <p:ext uri="{D42A27DB-BD31-4B8C-83A1-F6EECF244321}">
                <p14:modId xmlns:p14="http://schemas.microsoft.com/office/powerpoint/2010/main" val="199830821"/>
              </p:ext>
            </p:extLst>
          </p:nvPr>
        </p:nvGraphicFramePr>
        <p:xfrm>
          <a:off x="3110607" y="1019739"/>
          <a:ext cx="5580000"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 name="灯片编号占位符 1">
            <a:extLst>
              <a:ext uri="{FF2B5EF4-FFF2-40B4-BE49-F238E27FC236}">
                <a16:creationId xmlns:a16="http://schemas.microsoft.com/office/drawing/2014/main" id="{FBB56CB0-7AF1-479A-B2C6-87E30464A591}"/>
              </a:ext>
            </a:extLst>
          </p:cNvPr>
          <p:cNvSpPr>
            <a:spLocks noGrp="1"/>
          </p:cNvSpPr>
          <p:nvPr>
            <p:ph type="sldNum" sz="quarter" idx="4"/>
          </p:nvPr>
        </p:nvSpPr>
        <p:spPr/>
        <p:txBody>
          <a:bodyPr/>
          <a:lstStyle/>
          <a:p>
            <a:fld id="{DA808106-E6EB-4C9C-B8A1-AEA7815AFC94}" type="slidenum">
              <a:rPr lang="zh-CN" altLang="en-US" smtClean="0"/>
              <a:t>18</a:t>
            </a:fld>
            <a:endParaRPr lang="zh-CN" altLang="en-US"/>
          </a:p>
        </p:txBody>
      </p:sp>
    </p:spTree>
    <p:extLst>
      <p:ext uri="{BB962C8B-B14F-4D97-AF65-F5344CB8AC3E}">
        <p14:creationId xmlns:p14="http://schemas.microsoft.com/office/powerpoint/2010/main" val="315277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a:t>目录</a:t>
            </a:r>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
        <p:nvSpPr>
          <p:cNvPr id="2" name="灯片编号占位符 1">
            <a:extLst>
              <a:ext uri="{FF2B5EF4-FFF2-40B4-BE49-F238E27FC236}">
                <a16:creationId xmlns:a16="http://schemas.microsoft.com/office/drawing/2014/main" id="{62FCDD98-7935-438C-AF03-8190CA153F0E}"/>
              </a:ext>
            </a:extLst>
          </p:cNvPr>
          <p:cNvSpPr>
            <a:spLocks noGrp="1"/>
          </p:cNvSpPr>
          <p:nvPr>
            <p:ph type="sldNum" sz="quarter" idx="4"/>
          </p:nvPr>
        </p:nvSpPr>
        <p:spPr/>
        <p:txBody>
          <a:bodyPr/>
          <a:lstStyle/>
          <a:p>
            <a:fld id="{DA808106-E6EB-4C9C-B8A1-AEA7815AFC94}" type="slidenum">
              <a:rPr lang="zh-CN" altLang="en-US" smtClean="0"/>
              <a:t>1</a:t>
            </a:fld>
            <a:endParaRPr lang="zh-CN" altLang="en-US"/>
          </a:p>
        </p:txBody>
      </p:sp>
    </p:spTree>
    <p:extLst>
      <p:ext uri="{BB962C8B-B14F-4D97-AF65-F5344CB8AC3E}">
        <p14:creationId xmlns:p14="http://schemas.microsoft.com/office/powerpoint/2010/main" val="3835686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8690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级别重点车型经销商利润：轩逸、英朗</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8" name="TextBox 37"/>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英朗</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467544" y="5469149"/>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92,517</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-9.3%</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TextBox 21"/>
          <p:cNvSpPr txBox="1"/>
          <p:nvPr/>
        </p:nvSpPr>
        <p:spPr>
          <a:xfrm>
            <a:off x="395536" y="928690"/>
            <a:ext cx="1143000" cy="268984"/>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轩逸</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111,850</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1.7%</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pic>
        <p:nvPicPr>
          <p:cNvPr id="9" name="图片 8">
            <a:extLst>
              <a:ext uri="{FF2B5EF4-FFF2-40B4-BE49-F238E27FC236}">
                <a16:creationId xmlns:a16="http://schemas.microsoft.com/office/drawing/2014/main" id="{3772FA01-185F-4660-A4DB-815D1247FA5C}"/>
              </a:ext>
            </a:extLst>
          </p:cNvPr>
          <p:cNvPicPr>
            <a:picLocks noChangeAspect="1"/>
          </p:cNvPicPr>
          <p:nvPr/>
        </p:nvPicPr>
        <p:blipFill rotWithShape="1">
          <a:blip r:embed="rId2">
            <a:extLst>
              <a:ext uri="{28A0092B-C50C-407E-A947-70E740481C1C}">
                <a14:useLocalDpi xmlns:a14="http://schemas.microsoft.com/office/drawing/2010/main" val="0"/>
              </a:ext>
            </a:extLst>
          </a:blip>
          <a:srcRect l="8151" t="32246" r="5450" b="15801"/>
          <a:stretch/>
        </p:blipFill>
        <p:spPr>
          <a:xfrm flipH="1">
            <a:off x="700112" y="4365062"/>
            <a:ext cx="1917233" cy="864638"/>
          </a:xfrm>
          <a:prstGeom prst="rect">
            <a:avLst/>
          </a:prstGeom>
        </p:spPr>
      </p:pic>
      <p:pic>
        <p:nvPicPr>
          <p:cNvPr id="11" name="图片 10">
            <a:extLst>
              <a:ext uri="{FF2B5EF4-FFF2-40B4-BE49-F238E27FC236}">
                <a16:creationId xmlns:a16="http://schemas.microsoft.com/office/drawing/2014/main" id="{36D38396-BA87-4B21-8976-F909B6C5E9C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263" t="29000" r="5900" b="20251"/>
          <a:stretch/>
        </p:blipFill>
        <p:spPr>
          <a:xfrm flipH="1">
            <a:off x="700112" y="1628800"/>
            <a:ext cx="1938287" cy="859466"/>
          </a:xfrm>
          <a:prstGeom prst="rect">
            <a:avLst/>
          </a:prstGeom>
        </p:spPr>
      </p:pic>
      <p:graphicFrame>
        <p:nvGraphicFramePr>
          <p:cNvPr id="14" name="图表 34">
            <a:extLst>
              <a:ext uri="{FF2B5EF4-FFF2-40B4-BE49-F238E27FC236}">
                <a16:creationId xmlns:a16="http://schemas.microsoft.com/office/drawing/2014/main" id="{322B786C-73BC-4A7C-A3F5-D1BC195B29CE}"/>
              </a:ext>
            </a:extLst>
          </p:cNvPr>
          <p:cNvGraphicFramePr>
            <a:graphicFrameLocks/>
          </p:cNvGraphicFramePr>
          <p:nvPr>
            <p:extLst>
              <p:ext uri="{D42A27DB-BD31-4B8C-83A1-F6EECF244321}">
                <p14:modId xmlns:p14="http://schemas.microsoft.com/office/powerpoint/2010/main" val="2230054310"/>
              </p:ext>
            </p:extLst>
          </p:nvPr>
        </p:nvGraphicFramePr>
        <p:xfrm>
          <a:off x="3110607" y="1088419"/>
          <a:ext cx="5580000" cy="24161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7" name="图表 33">
            <a:extLst>
              <a:ext uri="{FF2B5EF4-FFF2-40B4-BE49-F238E27FC236}">
                <a16:creationId xmlns:a16="http://schemas.microsoft.com/office/drawing/2014/main" id="{28DD3E31-FA18-4127-99EF-42620A3B619A}"/>
              </a:ext>
            </a:extLst>
          </p:cNvPr>
          <p:cNvGraphicFramePr>
            <a:graphicFrameLocks/>
          </p:cNvGraphicFramePr>
          <p:nvPr>
            <p:extLst>
              <p:ext uri="{D42A27DB-BD31-4B8C-83A1-F6EECF244321}">
                <p14:modId xmlns:p14="http://schemas.microsoft.com/office/powerpoint/2010/main" val="2790570857"/>
              </p:ext>
            </p:extLst>
          </p:nvPr>
        </p:nvGraphicFramePr>
        <p:xfrm>
          <a:off x="3110607" y="3793330"/>
          <a:ext cx="5604769"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 name="灯片编号占位符 1">
            <a:extLst>
              <a:ext uri="{FF2B5EF4-FFF2-40B4-BE49-F238E27FC236}">
                <a16:creationId xmlns:a16="http://schemas.microsoft.com/office/drawing/2014/main" id="{595DF5C5-9728-4E7B-BF74-EAAE561EC0D5}"/>
              </a:ext>
            </a:extLst>
          </p:cNvPr>
          <p:cNvSpPr>
            <a:spLocks noGrp="1"/>
          </p:cNvSpPr>
          <p:nvPr>
            <p:ph type="sldNum" sz="quarter" idx="4"/>
          </p:nvPr>
        </p:nvSpPr>
        <p:spPr/>
        <p:txBody>
          <a:bodyPr/>
          <a:lstStyle/>
          <a:p>
            <a:fld id="{DA808106-E6EB-4C9C-B8A1-AEA7815AFC94}" type="slidenum">
              <a:rPr lang="zh-CN" altLang="en-US" smtClean="0"/>
              <a:t>19</a:t>
            </a:fld>
            <a:endParaRPr lang="zh-CN" altLang="en-US"/>
          </a:p>
        </p:txBody>
      </p:sp>
    </p:spTree>
    <p:extLst>
      <p:ext uri="{BB962C8B-B14F-4D97-AF65-F5344CB8AC3E}">
        <p14:creationId xmlns:p14="http://schemas.microsoft.com/office/powerpoint/2010/main" val="352874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456"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851801048"/>
              </p:ext>
            </p:extLst>
          </p:nvPr>
        </p:nvGraphicFramePr>
        <p:xfrm>
          <a:off x="395288" y="3513832"/>
          <a:ext cx="8065144" cy="2794893"/>
        </p:xfrm>
        <a:graphic>
          <a:graphicData uri="http://schemas.openxmlformats.org/drawingml/2006/chart">
            <c:chart xmlns:c="http://schemas.openxmlformats.org/drawingml/2006/chart" xmlns:r="http://schemas.openxmlformats.org/officeDocument/2006/relationships" r:id="rId15"/>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0" name="Oval 178"/>
          <p:cNvSpPr>
            <a:spLocks noChangeArrowheads="1"/>
          </p:cNvSpPr>
          <p:nvPr/>
        </p:nvSpPr>
        <p:spPr bwMode="auto">
          <a:xfrm>
            <a:off x="1115616" y="4653136"/>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19.81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2"/>
          <p:cNvSpPr txBox="1">
            <a:spLocks/>
          </p:cNvSpPr>
          <p:nvPr>
            <p:custDataLst>
              <p:tags r:id="rId5"/>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微软雅黑" panose="020B0503020204020204" pitchFamily="34" charset="-122"/>
                <a:ea typeface="微软雅黑" panose="020B0503020204020204" pitchFamily="34" charset="-122"/>
              </a:rPr>
              <a:t>2018</a:t>
            </a:r>
            <a:r>
              <a:rPr lang="zh-CN" altLang="en-US" sz="1600" b="1" dirty="0">
                <a:latin typeface="微软雅黑" panose="020B0503020204020204" pitchFamily="34" charset="-122"/>
                <a:ea typeface="微软雅黑" panose="020B0503020204020204" pitchFamily="34" charset="-122"/>
              </a:rPr>
              <a:t>年</a:t>
            </a:r>
            <a:r>
              <a:rPr lang="en-US" altLang="zh-CN" sz="1600" b="1" dirty="0" err="1">
                <a:latin typeface="微软雅黑" panose="020B0503020204020204" pitchFamily="34" charset="-122"/>
                <a:ea typeface="微软雅黑" panose="020B0503020204020204" pitchFamily="34" charset="-122"/>
              </a:rPr>
              <a:t>GAIN·5</a:t>
            </a:r>
            <a:r>
              <a:rPr lang="zh-CN" altLang="en-US" sz="1600" b="1" dirty="0">
                <a:latin typeface="微软雅黑" panose="020B0503020204020204" pitchFamily="34" charset="-122"/>
                <a:ea typeface="微软雅黑" panose="020B0503020204020204" pitchFamily="34" charset="-122"/>
              </a:rPr>
              <a:t>月</a:t>
            </a:r>
            <a:r>
              <a:rPr lang="en-US" altLang="zh-CN" sz="1600" b="1" dirty="0">
                <a:latin typeface="微软雅黑" panose="020B0503020204020204" pitchFamily="34" charset="-122"/>
                <a:ea typeface="微软雅黑" panose="020B0503020204020204" pitchFamily="34" charset="-122"/>
              </a:rPr>
              <a:t>B</a:t>
            </a:r>
            <a:r>
              <a:rPr lang="zh-CN" altLang="en-US" sz="1600" b="1" dirty="0">
                <a:latin typeface="微软雅黑" panose="020B0503020204020204" pitchFamily="34" charset="-122"/>
                <a:ea typeface="微软雅黑" panose="020B0503020204020204" pitchFamily="34" charset="-122"/>
              </a:rPr>
              <a:t>级市场价格变化指数为</a:t>
            </a:r>
            <a:r>
              <a:rPr lang="en-US" altLang="zh-CN" sz="1600" b="1" dirty="0">
                <a:latin typeface="微软雅黑" panose="020B0503020204020204" pitchFamily="34" charset="-122"/>
                <a:ea typeface="微软雅黑" panose="020B0503020204020204" pitchFamily="34" charset="-122"/>
              </a:rPr>
              <a:t>6.50</a:t>
            </a:r>
            <a:r>
              <a:rPr lang="zh-CN" altLang="en-US" sz="1600" b="1" dirty="0">
                <a:latin typeface="微软雅黑" panose="020B0503020204020204" pitchFamily="34" charset="-122"/>
                <a:ea typeface="微软雅黑" panose="020B0503020204020204" pitchFamily="34" charset="-122"/>
              </a:rPr>
              <a:t>，环比上升</a:t>
            </a:r>
            <a:r>
              <a:rPr lang="en-US" altLang="zh-CN" sz="1600" b="1" dirty="0">
                <a:latin typeface="微软雅黑" panose="020B0503020204020204" pitchFamily="34" charset="-122"/>
                <a:ea typeface="微软雅黑" panose="020B0503020204020204" pitchFamily="34" charset="-122"/>
              </a:rPr>
              <a:t>0.9%</a:t>
            </a:r>
            <a:r>
              <a:rPr lang="zh-CN" altLang="en-US" sz="1600" b="1" dirty="0">
                <a:latin typeface="微软雅黑" panose="020B0503020204020204" pitchFamily="34" charset="-122"/>
                <a:ea typeface="微软雅黑" panose="020B0503020204020204" pitchFamily="34" charset="-122"/>
              </a:rPr>
              <a:t>，市场均价从</a:t>
            </a:r>
            <a:r>
              <a:rPr lang="en-US" altLang="zh-CN" sz="1600" b="1" dirty="0">
                <a:latin typeface="微软雅黑" panose="020B0503020204020204" pitchFamily="34" charset="-122"/>
                <a:ea typeface="微软雅黑" panose="020B0503020204020204" pitchFamily="34" charset="-122"/>
              </a:rPr>
              <a:t>20.21</a:t>
            </a:r>
            <a:r>
              <a:rPr lang="zh-CN" altLang="en-US" sz="1600" b="1" dirty="0">
                <a:latin typeface="微软雅黑" panose="020B0503020204020204" pitchFamily="34" charset="-122"/>
                <a:ea typeface="微软雅黑" panose="020B0503020204020204" pitchFamily="34" charset="-122"/>
              </a:rPr>
              <a:t>万上升至</a:t>
            </a:r>
            <a:r>
              <a:rPr lang="en-US" altLang="zh-CN" sz="1600" b="1" dirty="0">
                <a:latin typeface="微软雅黑" panose="020B0503020204020204" pitchFamily="34" charset="-122"/>
                <a:ea typeface="微软雅黑" panose="020B0503020204020204" pitchFamily="34" charset="-122"/>
              </a:rPr>
              <a:t>20.40</a:t>
            </a:r>
            <a:r>
              <a:rPr lang="zh-CN" altLang="en-US" sz="1600" b="1" dirty="0">
                <a:latin typeface="微软雅黑" panose="020B0503020204020204" pitchFamily="34" charset="-122"/>
                <a:ea typeface="微软雅黑" panose="020B0503020204020204" pitchFamily="34" charset="-122"/>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级细分市场的加权成交均价连续上涨，涨幅</a:t>
            </a:r>
            <a:r>
              <a:rPr lang="en-US" altLang="zh-CN" sz="1400" dirty="0"/>
              <a:t>1,900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凯美瑞本月销量权重上升十分明显，使其加权成交均价较上月也出现明显上涨，成为本月</a:t>
            </a:r>
            <a:r>
              <a:rPr lang="en-US" altLang="zh-CN" sz="1400" dirty="0"/>
              <a:t>B</a:t>
            </a:r>
            <a:r>
              <a:rPr lang="zh-CN" altLang="en-US" sz="1400" dirty="0"/>
              <a:t>级细分市场中涨幅最大的车型，而雅阁则受到车型换代影响，销量继续萎缩，导致其加权成交均价继续下滑</a:t>
            </a:r>
            <a:endParaRPr lang="en-US" altLang="zh-CN" sz="1400" dirty="0"/>
          </a:p>
        </p:txBody>
      </p:sp>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·B</a:t>
            </a:r>
            <a:r>
              <a:rPr lang="zh-CN" altLang="en-US" dirty="0"/>
              <a:t>级价格变化</a:t>
            </a:r>
            <a:r>
              <a:rPr lang="en-US" altLang="en-US" dirty="0" err="1"/>
              <a:t>指数</a:t>
            </a:r>
            <a:r>
              <a:rPr lang="en-US" altLang="en-US" dirty="0"/>
              <a:t>—</a:t>
            </a:r>
            <a:r>
              <a:rPr lang="en-US" altLang="zh-CN" dirty="0"/>
              <a:t>5</a:t>
            </a:r>
            <a:r>
              <a:rPr lang="zh-CN" altLang="en-US" dirty="0"/>
              <a:t>月</a:t>
            </a:r>
          </a:p>
        </p:txBody>
      </p:sp>
      <p:grpSp>
        <p:nvGrpSpPr>
          <p:cNvPr id="21" name="组合 20"/>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2"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7" name="Oval 178">
            <a:extLst>
              <a:ext uri="{FF2B5EF4-FFF2-40B4-BE49-F238E27FC236}">
                <a16:creationId xmlns:a16="http://schemas.microsoft.com/office/drawing/2014/main" id="{209F98A4-A61B-4783-801D-6A6418B05FC4}"/>
              </a:ext>
            </a:extLst>
          </p:cNvPr>
          <p:cNvSpPr>
            <a:spLocks noChangeArrowheads="1"/>
          </p:cNvSpPr>
          <p:nvPr/>
        </p:nvSpPr>
        <p:spPr bwMode="auto">
          <a:xfrm>
            <a:off x="1835696" y="450912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20.22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AutoShape 66">
            <a:extLst>
              <a:ext uri="{FF2B5EF4-FFF2-40B4-BE49-F238E27FC236}">
                <a16:creationId xmlns:a16="http://schemas.microsoft.com/office/drawing/2014/main" id="{24BBBC7F-A521-48C1-8317-00ABD141D14D}"/>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9" name="AutoShape 67">
            <a:extLst>
              <a:ext uri="{FF2B5EF4-FFF2-40B4-BE49-F238E27FC236}">
                <a16:creationId xmlns:a16="http://schemas.microsoft.com/office/drawing/2014/main" id="{C5AB53AE-1D2F-495B-9BC4-2FFF809BE08C}"/>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0" name="Text Box 68">
            <a:extLst>
              <a:ext uri="{FF2B5EF4-FFF2-40B4-BE49-F238E27FC236}">
                <a16:creationId xmlns:a16="http://schemas.microsoft.com/office/drawing/2014/main" id="{193E67FF-D614-4D1A-A468-1E31B07B4C45}"/>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31" name="Text Box 69">
            <a:extLst>
              <a:ext uri="{FF2B5EF4-FFF2-40B4-BE49-F238E27FC236}">
                <a16:creationId xmlns:a16="http://schemas.microsoft.com/office/drawing/2014/main" id="{B0B95D50-43D8-4C0B-A01B-231793CB8742}"/>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4" name="Oval 178">
            <a:extLst>
              <a:ext uri="{FF2B5EF4-FFF2-40B4-BE49-F238E27FC236}">
                <a16:creationId xmlns:a16="http://schemas.microsoft.com/office/drawing/2014/main" id="{1E3EF163-1C75-4B76-8B36-22DC9B5EFEB3}"/>
              </a:ext>
            </a:extLst>
          </p:cNvPr>
          <p:cNvSpPr>
            <a:spLocks noChangeArrowheads="1"/>
          </p:cNvSpPr>
          <p:nvPr/>
        </p:nvSpPr>
        <p:spPr bwMode="auto">
          <a:xfrm>
            <a:off x="2411760" y="4293096"/>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19.97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 name="灯片编号占位符 1">
            <a:extLst>
              <a:ext uri="{FF2B5EF4-FFF2-40B4-BE49-F238E27FC236}">
                <a16:creationId xmlns:a16="http://schemas.microsoft.com/office/drawing/2014/main" id="{00B0702A-1D23-47DA-BB20-4C8DF76C7854}"/>
              </a:ext>
            </a:extLst>
          </p:cNvPr>
          <p:cNvSpPr>
            <a:spLocks noGrp="1"/>
          </p:cNvSpPr>
          <p:nvPr>
            <p:ph type="sldNum" sz="quarter" idx="4"/>
          </p:nvPr>
        </p:nvSpPr>
        <p:spPr/>
        <p:txBody>
          <a:bodyPr/>
          <a:lstStyle/>
          <a:p>
            <a:fld id="{DA808106-E6EB-4C9C-B8A1-AEA7815AFC94}" type="slidenum">
              <a:rPr lang="zh-CN" altLang="en-US" smtClean="0"/>
              <a:t>20</a:t>
            </a:fld>
            <a:endParaRPr lang="zh-CN" altLang="en-US"/>
          </a:p>
        </p:txBody>
      </p:sp>
      <p:sp>
        <p:nvSpPr>
          <p:cNvPr id="25" name="Oval 178">
            <a:extLst>
              <a:ext uri="{FF2B5EF4-FFF2-40B4-BE49-F238E27FC236}">
                <a16:creationId xmlns:a16="http://schemas.microsoft.com/office/drawing/2014/main" id="{486B0571-E625-4A5B-96B1-1BEE3BD69089}"/>
              </a:ext>
            </a:extLst>
          </p:cNvPr>
          <p:cNvSpPr>
            <a:spLocks noChangeArrowheads="1"/>
          </p:cNvSpPr>
          <p:nvPr/>
        </p:nvSpPr>
        <p:spPr bwMode="auto">
          <a:xfrm>
            <a:off x="3059832" y="414908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20.21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a:extLst>
              <a:ext uri="{FF2B5EF4-FFF2-40B4-BE49-F238E27FC236}">
                <a16:creationId xmlns:a16="http://schemas.microsoft.com/office/drawing/2014/main" id="{E61D8C7B-FA86-4134-90A7-DDBCC88D59BE}"/>
              </a:ext>
            </a:extLst>
          </p:cNvPr>
          <p:cNvSpPr>
            <a:spLocks noChangeArrowheads="1"/>
          </p:cNvSpPr>
          <p:nvPr/>
        </p:nvSpPr>
        <p:spPr bwMode="auto">
          <a:xfrm>
            <a:off x="3707904" y="4077072"/>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20.40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31003441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483"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1934508320"/>
              </p:ext>
            </p:extLst>
          </p:nvPr>
        </p:nvGraphicFramePr>
        <p:xfrm>
          <a:off x="395288" y="3513832"/>
          <a:ext cx="8137152" cy="2794893"/>
        </p:xfrm>
        <a:graphic>
          <a:graphicData uri="http://schemas.openxmlformats.org/drawingml/2006/chart">
            <c:chart xmlns:c="http://schemas.openxmlformats.org/drawingml/2006/chart" xmlns:r="http://schemas.openxmlformats.org/officeDocument/2006/relationships" r:id="rId14"/>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a:xfrm>
            <a:off x="395288" y="836613"/>
            <a:ext cx="8353425" cy="161344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err="1">
                <a:latin typeface="+mj-ea"/>
                <a:ea typeface="+mj-ea"/>
              </a:rPr>
              <a:t>GAIN·5</a:t>
            </a:r>
            <a:r>
              <a:rPr lang="zh-CN" altLang="en-US" sz="1600" b="1" dirty="0">
                <a:latin typeface="+mj-ea"/>
                <a:ea typeface="+mj-ea"/>
              </a:rPr>
              <a:t>月</a:t>
            </a:r>
            <a:r>
              <a:rPr lang="en-US" altLang="zh-CN" sz="1600" b="1" dirty="0">
                <a:latin typeface="+mj-ea"/>
                <a:ea typeface="+mj-ea"/>
              </a:rPr>
              <a:t>B</a:t>
            </a:r>
            <a:r>
              <a:rPr lang="zh-CN" altLang="en-US" sz="1600" b="1" dirty="0">
                <a:latin typeface="+mj-ea"/>
                <a:ea typeface="+mj-ea"/>
              </a:rPr>
              <a:t>级终端优惠指数为</a:t>
            </a:r>
            <a:r>
              <a:rPr lang="en-US" altLang="zh-CN" sz="1600" b="1" dirty="0">
                <a:latin typeface="+mj-ea"/>
                <a:ea typeface="+mj-ea"/>
              </a:rPr>
              <a:t>1.64</a:t>
            </a:r>
            <a:r>
              <a:rPr lang="zh-CN" altLang="en-US" sz="1600" b="1" dirty="0">
                <a:latin typeface="+mj-ea"/>
                <a:ea typeface="+mj-ea"/>
              </a:rPr>
              <a:t>，环比上升</a:t>
            </a:r>
            <a:r>
              <a:rPr lang="en-US" altLang="zh-CN" sz="1600" b="1" dirty="0">
                <a:latin typeface="+mj-ea"/>
                <a:ea typeface="+mj-ea"/>
              </a:rPr>
              <a:t>1.4%</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en-US" altLang="zh-CN" sz="1400" dirty="0"/>
              <a:t>B</a:t>
            </a:r>
            <a:r>
              <a:rPr lang="zh-CN" altLang="en-US" sz="1400" dirty="0"/>
              <a:t>级车市场终端平均优惠幅度本月明显增加</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奥迪</a:t>
            </a:r>
            <a:r>
              <a:rPr lang="en-US" altLang="zh-CN" sz="1400" dirty="0" err="1"/>
              <a:t>A4L</a:t>
            </a:r>
            <a:r>
              <a:rPr lang="zh-CN" altLang="en-US" sz="1400" dirty="0"/>
              <a:t>随着销量权重的上升，其成为本月</a:t>
            </a:r>
            <a:r>
              <a:rPr lang="en-US" altLang="zh-CN" sz="1400" dirty="0"/>
              <a:t>B</a:t>
            </a:r>
            <a:r>
              <a:rPr lang="zh-CN" altLang="en-US" sz="1400" dirty="0"/>
              <a:t>级细分市场中加权优惠增长幅度最大的车型，而加权优惠下降的车型包括雅阁、蒙迪欧、名图等</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·B</a:t>
            </a:r>
            <a:r>
              <a:rPr lang="zh-CN" altLang="en-US" dirty="0"/>
              <a:t>级终端优惠</a:t>
            </a:r>
            <a:r>
              <a:rPr lang="en-US" altLang="en-US" dirty="0" err="1"/>
              <a:t>指数</a:t>
            </a:r>
            <a:r>
              <a:rPr lang="en-US" altLang="en-US" dirty="0"/>
              <a:t>—</a:t>
            </a:r>
            <a:r>
              <a:rPr lang="en-US" altLang="zh-CN" dirty="0"/>
              <a:t>5</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5" name="Oval 178">
            <a:extLst>
              <a:ext uri="{FF2B5EF4-FFF2-40B4-BE49-F238E27FC236}">
                <a16:creationId xmlns:a16="http://schemas.microsoft.com/office/drawing/2014/main" id="{D4FCD2E1-B299-4AB3-AB75-782782A7223C}"/>
              </a:ext>
            </a:extLst>
          </p:cNvPr>
          <p:cNvSpPr>
            <a:spLocks noChangeArrowheads="1"/>
          </p:cNvSpPr>
          <p:nvPr/>
        </p:nvSpPr>
        <p:spPr bwMode="auto">
          <a:xfrm rot="10800000" flipV="1">
            <a:off x="1763688" y="537321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dirty="0">
                <a:solidFill>
                  <a:srgbClr val="FF9933"/>
                </a:solidFill>
              </a:rPr>
              <a:t>￥</a:t>
            </a:r>
            <a:r>
              <a:rPr lang="en-US" altLang="zh-CN" sz="900" dirty="0">
                <a:solidFill>
                  <a:srgbClr val="FF9933"/>
                </a:solidFill>
              </a:rPr>
              <a:t>30,330</a:t>
            </a:r>
            <a:endParaRPr lang="en-US" altLang="en-US" sz="900" dirty="0">
              <a:solidFill>
                <a:srgbClr val="FF9933"/>
              </a:solidFill>
            </a:endParaRPr>
          </a:p>
        </p:txBody>
      </p:sp>
      <p:sp>
        <p:nvSpPr>
          <p:cNvPr id="16" name="Oval 178">
            <a:extLst>
              <a:ext uri="{FF2B5EF4-FFF2-40B4-BE49-F238E27FC236}">
                <a16:creationId xmlns:a16="http://schemas.microsoft.com/office/drawing/2014/main" id="{6E406937-A432-48F6-80BC-CB4BD700D609}"/>
              </a:ext>
            </a:extLst>
          </p:cNvPr>
          <p:cNvSpPr>
            <a:spLocks noChangeArrowheads="1"/>
          </p:cNvSpPr>
          <p:nvPr/>
        </p:nvSpPr>
        <p:spPr bwMode="auto">
          <a:xfrm rot="10800000" flipV="1">
            <a:off x="2339752" y="501317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dirty="0">
                <a:solidFill>
                  <a:srgbClr val="FF9933"/>
                </a:solidFill>
              </a:rPr>
              <a:t>￥</a:t>
            </a:r>
            <a:r>
              <a:rPr lang="en-US" altLang="zh-CN" sz="900" dirty="0">
                <a:solidFill>
                  <a:srgbClr val="FF9933"/>
                </a:solidFill>
              </a:rPr>
              <a:t>30,139</a:t>
            </a:r>
            <a:endParaRPr lang="en-US" altLang="en-US" sz="900" dirty="0">
              <a:solidFill>
                <a:srgbClr val="FF9933"/>
              </a:solidFill>
            </a:endParaRPr>
          </a:p>
        </p:txBody>
      </p:sp>
      <p:sp>
        <p:nvSpPr>
          <p:cNvPr id="2" name="灯片编号占位符 1">
            <a:extLst>
              <a:ext uri="{FF2B5EF4-FFF2-40B4-BE49-F238E27FC236}">
                <a16:creationId xmlns:a16="http://schemas.microsoft.com/office/drawing/2014/main" id="{68274599-A040-4697-9EDA-A7111E32E7CF}"/>
              </a:ext>
            </a:extLst>
          </p:cNvPr>
          <p:cNvSpPr>
            <a:spLocks noGrp="1"/>
          </p:cNvSpPr>
          <p:nvPr>
            <p:ph type="sldNum" sz="quarter" idx="4"/>
          </p:nvPr>
        </p:nvSpPr>
        <p:spPr/>
        <p:txBody>
          <a:bodyPr/>
          <a:lstStyle/>
          <a:p>
            <a:fld id="{DA808106-E6EB-4C9C-B8A1-AEA7815AFC94}" type="slidenum">
              <a:rPr lang="zh-CN" altLang="en-US" smtClean="0"/>
              <a:t>21</a:t>
            </a:fld>
            <a:endParaRPr lang="zh-CN" altLang="en-US"/>
          </a:p>
        </p:txBody>
      </p:sp>
      <p:sp>
        <p:nvSpPr>
          <p:cNvPr id="26" name="Oval 178">
            <a:extLst>
              <a:ext uri="{FF2B5EF4-FFF2-40B4-BE49-F238E27FC236}">
                <a16:creationId xmlns:a16="http://schemas.microsoft.com/office/drawing/2014/main" id="{2633A967-0692-49CB-AE39-F46E83085C36}"/>
              </a:ext>
            </a:extLst>
          </p:cNvPr>
          <p:cNvSpPr>
            <a:spLocks noChangeArrowheads="1"/>
          </p:cNvSpPr>
          <p:nvPr/>
        </p:nvSpPr>
        <p:spPr bwMode="auto">
          <a:xfrm rot="10800000" flipV="1">
            <a:off x="2987824" y="4725144"/>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dirty="0">
                <a:solidFill>
                  <a:srgbClr val="FF9933"/>
                </a:solidFill>
              </a:rPr>
              <a:t>￥</a:t>
            </a:r>
            <a:r>
              <a:rPr lang="en-US" altLang="zh-CN" sz="900" dirty="0">
                <a:solidFill>
                  <a:srgbClr val="FF9933"/>
                </a:solidFill>
              </a:rPr>
              <a:t>33,228</a:t>
            </a:r>
            <a:endParaRPr lang="en-US" altLang="en-US" sz="900" dirty="0">
              <a:solidFill>
                <a:srgbClr val="FF9933"/>
              </a:solidFill>
            </a:endParaRPr>
          </a:p>
        </p:txBody>
      </p:sp>
      <p:sp>
        <p:nvSpPr>
          <p:cNvPr id="27" name="Oval 178">
            <a:extLst>
              <a:ext uri="{FF2B5EF4-FFF2-40B4-BE49-F238E27FC236}">
                <a16:creationId xmlns:a16="http://schemas.microsoft.com/office/drawing/2014/main" id="{242A3795-3D5F-482E-8679-A95463706499}"/>
              </a:ext>
            </a:extLst>
          </p:cNvPr>
          <p:cNvSpPr>
            <a:spLocks noChangeArrowheads="1"/>
          </p:cNvSpPr>
          <p:nvPr/>
        </p:nvSpPr>
        <p:spPr bwMode="auto">
          <a:xfrm rot="10800000" flipV="1">
            <a:off x="3563888" y="465313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dirty="0">
                <a:solidFill>
                  <a:srgbClr val="FF9933"/>
                </a:solidFill>
              </a:rPr>
              <a:t>￥</a:t>
            </a:r>
            <a:r>
              <a:rPr lang="en-US" altLang="zh-CN" sz="900" dirty="0">
                <a:solidFill>
                  <a:srgbClr val="FF9933"/>
                </a:solidFill>
              </a:rPr>
              <a:t>33,706</a:t>
            </a:r>
            <a:endParaRPr lang="en-US" altLang="en-US" sz="900" dirty="0">
              <a:solidFill>
                <a:srgbClr val="FF9933"/>
              </a:solidFill>
            </a:endParaRPr>
          </a:p>
        </p:txBody>
      </p:sp>
    </p:spTree>
    <p:extLst>
      <p:ext uri="{BB962C8B-B14F-4D97-AF65-F5344CB8AC3E}">
        <p14:creationId xmlns:p14="http://schemas.microsoft.com/office/powerpoint/2010/main" val="2327551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3512172740"/>
              </p:ext>
            </p:extLst>
          </p:nvPr>
        </p:nvGraphicFramePr>
        <p:xfrm>
          <a:off x="3095688" y="1126330"/>
          <a:ext cx="5580000"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879418835"/>
              </p:ext>
            </p:extLst>
          </p:nvPr>
        </p:nvGraphicFramePr>
        <p:xfrm>
          <a:off x="3095688" y="3786192"/>
          <a:ext cx="5580000"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683568" y="1614110"/>
            <a:ext cx="1875195" cy="763341"/>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a:solidFill>
                  <a:srgbClr val="5F5F5F"/>
                </a:solidFill>
                <a:ea typeface="华文细黑" pitchFamily="2" charset="-122"/>
                <a:cs typeface="Arial" pitchFamily="34" charset="0"/>
              </a:rPr>
              <a:t>月成交均价：</a:t>
            </a:r>
            <a:r>
              <a:rPr lang="en-US" altLang="zh-CN" sz="1400" dirty="0">
                <a:solidFill>
                  <a:srgbClr val="5F5F5F"/>
                </a:solidFill>
                <a:ea typeface="华文细黑" pitchFamily="2" charset="-122"/>
                <a:cs typeface="Arial" pitchFamily="34" charset="0"/>
              </a:rPr>
              <a:t>209,279</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5</a:t>
            </a:r>
            <a:r>
              <a:rPr lang="zh-CN" altLang="en-US" sz="1400" dirty="0">
                <a:solidFill>
                  <a:srgbClr val="5F5F5F"/>
                </a:solidFill>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1.6%</a:t>
            </a:r>
            <a:r>
              <a:rPr lang="zh-CN" altLang="en-US" sz="1400" dirty="0">
                <a:solidFill>
                  <a:srgbClr val="5F5F5F"/>
                </a:solidFill>
                <a:ea typeface="华文细黑" pitchFamily="2" charset="-122"/>
                <a:cs typeface="Arial" pitchFamily="34" charset="0"/>
              </a:rPr>
              <a:t> </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194,212</a:t>
            </a:r>
            <a:endParaRPr lang="en-US" altLang="zh-CN" sz="1400" dirty="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rPr>
              <a:t>5</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4.4%</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8" name="标题 2"/>
          <p:cNvSpPr txBox="1">
            <a:spLocks/>
          </p:cNvSpPr>
          <p:nvPr/>
        </p:nvSpPr>
        <p:spPr>
          <a:xfrm>
            <a:off x="1166936" y="296652"/>
            <a:ext cx="4917952"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级别重点车型经销商利润率：帕萨特、雅阁</a:t>
            </a:r>
          </a:p>
        </p:txBody>
      </p:sp>
      <p:pic>
        <p:nvPicPr>
          <p:cNvPr id="3" name="图片 2">
            <a:extLst>
              <a:ext uri="{FF2B5EF4-FFF2-40B4-BE49-F238E27FC236}">
                <a16:creationId xmlns:a16="http://schemas.microsoft.com/office/drawing/2014/main" id="{FC4F2F80-122F-4EEC-8111-2F9214792D5D}"/>
              </a:ext>
            </a:extLst>
          </p:cNvPr>
          <p:cNvPicPr>
            <a:picLocks noChangeAspect="1"/>
          </p:cNvPicPr>
          <p:nvPr/>
        </p:nvPicPr>
        <p:blipFill rotWithShape="1">
          <a:blip r:embed="rId6">
            <a:extLst>
              <a:ext uri="{28A0092B-C50C-407E-A947-70E740481C1C}">
                <a14:useLocalDpi xmlns:a14="http://schemas.microsoft.com/office/drawing/2010/main" val="0"/>
              </a:ext>
            </a:extLst>
          </a:blip>
          <a:srcRect l="4101" t="24046" r="4101" b="17601"/>
          <a:stretch/>
        </p:blipFill>
        <p:spPr>
          <a:xfrm flipH="1">
            <a:off x="686555" y="4409448"/>
            <a:ext cx="1872208" cy="892575"/>
          </a:xfrm>
          <a:prstGeom prst="rect">
            <a:avLst/>
          </a:prstGeom>
        </p:spPr>
      </p:pic>
      <p:sp>
        <p:nvSpPr>
          <p:cNvPr id="2" name="灯片编号占位符 1">
            <a:extLst>
              <a:ext uri="{FF2B5EF4-FFF2-40B4-BE49-F238E27FC236}">
                <a16:creationId xmlns:a16="http://schemas.microsoft.com/office/drawing/2014/main" id="{4C330D90-38EC-4E8F-B597-87F3DBFD5ECE}"/>
              </a:ext>
            </a:extLst>
          </p:cNvPr>
          <p:cNvSpPr>
            <a:spLocks noGrp="1"/>
          </p:cNvSpPr>
          <p:nvPr>
            <p:ph type="sldNum" sz="quarter" idx="4"/>
          </p:nvPr>
        </p:nvSpPr>
        <p:spPr/>
        <p:txBody>
          <a:bodyPr/>
          <a:lstStyle/>
          <a:p>
            <a:fld id="{DA808106-E6EB-4C9C-B8A1-AEA7815AFC94}" type="slidenum">
              <a:rPr lang="zh-CN" altLang="en-US" smtClean="0"/>
              <a:t>22</a:t>
            </a:fld>
            <a:endParaRPr lang="zh-CN" altLang="en-US"/>
          </a:p>
        </p:txBody>
      </p:sp>
    </p:spTree>
    <p:extLst>
      <p:ext uri="{BB962C8B-B14F-4D97-AF65-F5344CB8AC3E}">
        <p14:creationId xmlns:p14="http://schemas.microsoft.com/office/powerpoint/2010/main" val="2014294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395536"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迈腾</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迈锐宝</a:t>
            </a:r>
            <a:r>
              <a:rPr lang="en-US" altLang="zh-CN" sz="1400" b="1" dirty="0">
                <a:solidFill>
                  <a:prstClr val="black"/>
                </a:solidFill>
                <a:latin typeface="Calibri"/>
                <a:ea typeface="华文细黑" pitchFamily="2" charset="-122"/>
              </a:rPr>
              <a:t>XL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214,467</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-1.2</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170,025</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4.3%</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8" name="标题 2"/>
          <p:cNvSpPr txBox="1">
            <a:spLocks/>
          </p:cNvSpPr>
          <p:nvPr/>
        </p:nvSpPr>
        <p:spPr>
          <a:xfrm>
            <a:off x="1166936" y="296652"/>
            <a:ext cx="6213376"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B</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级别重点车型经销商利润率：</a:t>
            </a:r>
            <a:r>
              <a:rPr lang="zh-CN" altLang="en-US" b="1" dirty="0">
                <a:solidFill>
                  <a:srgbClr val="075A77"/>
                </a:solidFill>
                <a:latin typeface="微软雅黑"/>
                <a:ea typeface="微软雅黑"/>
              </a:rPr>
              <a:t>迈腾</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、迈锐宝</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XL</a:t>
            </a:r>
            <a:endPar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endParaRPr>
          </a:p>
        </p:txBody>
      </p:sp>
      <p:pic>
        <p:nvPicPr>
          <p:cNvPr id="2" name="图片 1">
            <a:extLst>
              <a:ext uri="{FF2B5EF4-FFF2-40B4-BE49-F238E27FC236}">
                <a16:creationId xmlns:a16="http://schemas.microsoft.com/office/drawing/2014/main" id="{6E3DA45A-32A9-4852-86B7-8F3EB77F15A5}"/>
              </a:ext>
            </a:extLst>
          </p:cNvPr>
          <p:cNvPicPr>
            <a:picLocks noChangeAspect="1"/>
          </p:cNvPicPr>
          <p:nvPr/>
        </p:nvPicPr>
        <p:blipFill rotWithShape="1">
          <a:blip r:embed="rId3"/>
          <a:srcRect l="3380" t="14091" r="3380" b="10474"/>
          <a:stretch/>
        </p:blipFill>
        <p:spPr>
          <a:xfrm flipH="1">
            <a:off x="749888" y="1616886"/>
            <a:ext cx="1577296" cy="850746"/>
          </a:xfrm>
          <a:prstGeom prst="rect">
            <a:avLst/>
          </a:prstGeom>
        </p:spPr>
      </p:pic>
      <p:pic>
        <p:nvPicPr>
          <p:cNvPr id="5" name="图片 4">
            <a:extLst>
              <a:ext uri="{FF2B5EF4-FFF2-40B4-BE49-F238E27FC236}">
                <a16:creationId xmlns:a16="http://schemas.microsoft.com/office/drawing/2014/main" id="{1B5FE5C3-4E9C-405E-8E6E-17CF998FCAB0}"/>
              </a:ext>
            </a:extLst>
          </p:cNvPr>
          <p:cNvPicPr>
            <a:picLocks noChangeAspect="1"/>
          </p:cNvPicPr>
          <p:nvPr/>
        </p:nvPicPr>
        <p:blipFill rotWithShape="1">
          <a:blip r:embed="rId4"/>
          <a:srcRect l="4007" t="12066" r="5128"/>
          <a:stretch/>
        </p:blipFill>
        <p:spPr>
          <a:xfrm flipH="1">
            <a:off x="614698" y="4427361"/>
            <a:ext cx="1847676" cy="838330"/>
          </a:xfrm>
          <a:prstGeom prst="rect">
            <a:avLst/>
          </a:prstGeom>
        </p:spPr>
      </p:pic>
      <p:graphicFrame>
        <p:nvGraphicFramePr>
          <p:cNvPr id="15" name="图表 16">
            <a:extLst>
              <a:ext uri="{FF2B5EF4-FFF2-40B4-BE49-F238E27FC236}">
                <a16:creationId xmlns:a16="http://schemas.microsoft.com/office/drawing/2014/main" id="{925A84D1-A7DD-4599-80A8-CDC0102344B0}"/>
              </a:ext>
            </a:extLst>
          </p:cNvPr>
          <p:cNvGraphicFramePr>
            <a:graphicFrameLocks/>
          </p:cNvGraphicFramePr>
          <p:nvPr>
            <p:extLst>
              <p:ext uri="{D42A27DB-BD31-4B8C-83A1-F6EECF244321}">
                <p14:modId xmlns:p14="http://schemas.microsoft.com/office/powerpoint/2010/main" val="611344648"/>
              </p:ext>
            </p:extLst>
          </p:nvPr>
        </p:nvGraphicFramePr>
        <p:xfrm>
          <a:off x="3429000" y="1039412"/>
          <a:ext cx="5246688" cy="24161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图表 27">
            <a:extLst>
              <a:ext uri="{FF2B5EF4-FFF2-40B4-BE49-F238E27FC236}">
                <a16:creationId xmlns:a16="http://schemas.microsoft.com/office/drawing/2014/main" id="{C8CF6735-41ED-43FA-A92A-60ECB3A5D791}"/>
              </a:ext>
            </a:extLst>
          </p:cNvPr>
          <p:cNvGraphicFramePr>
            <a:graphicFrameLocks/>
          </p:cNvGraphicFramePr>
          <p:nvPr>
            <p:extLst>
              <p:ext uri="{D42A27DB-BD31-4B8C-83A1-F6EECF244321}">
                <p14:modId xmlns:p14="http://schemas.microsoft.com/office/powerpoint/2010/main" val="547020513"/>
              </p:ext>
            </p:extLst>
          </p:nvPr>
        </p:nvGraphicFramePr>
        <p:xfrm>
          <a:off x="3429000" y="3885388"/>
          <a:ext cx="5246688" cy="2416175"/>
        </p:xfrm>
        <a:graphic>
          <a:graphicData uri="http://schemas.openxmlformats.org/drawingml/2006/chart">
            <c:chart xmlns:c="http://schemas.openxmlformats.org/drawingml/2006/chart" xmlns:r="http://schemas.openxmlformats.org/officeDocument/2006/relationships" r:id="rId6"/>
          </a:graphicData>
        </a:graphic>
      </p:graphicFrame>
      <p:sp>
        <p:nvSpPr>
          <p:cNvPr id="3" name="灯片编号占位符 2">
            <a:extLst>
              <a:ext uri="{FF2B5EF4-FFF2-40B4-BE49-F238E27FC236}">
                <a16:creationId xmlns:a16="http://schemas.microsoft.com/office/drawing/2014/main" id="{A778207C-A596-42C2-83AA-B73132A63DFF}"/>
              </a:ext>
            </a:extLst>
          </p:cNvPr>
          <p:cNvSpPr>
            <a:spLocks noGrp="1"/>
          </p:cNvSpPr>
          <p:nvPr>
            <p:ph type="sldNum" sz="quarter" idx="4"/>
          </p:nvPr>
        </p:nvSpPr>
        <p:spPr/>
        <p:txBody>
          <a:bodyPr/>
          <a:lstStyle/>
          <a:p>
            <a:fld id="{DA808106-E6EB-4C9C-B8A1-AEA7815AFC94}" type="slidenum">
              <a:rPr lang="zh-CN" altLang="en-US" smtClean="0"/>
              <a:t>23</a:t>
            </a:fld>
            <a:endParaRPr lang="zh-CN" altLang="en-US"/>
          </a:p>
        </p:txBody>
      </p:sp>
    </p:spTree>
    <p:extLst>
      <p:ext uri="{BB962C8B-B14F-4D97-AF65-F5344CB8AC3E}">
        <p14:creationId xmlns:p14="http://schemas.microsoft.com/office/powerpoint/2010/main" val="3730605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1506"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1655908600"/>
              </p:ext>
            </p:extLst>
          </p:nvPr>
        </p:nvGraphicFramePr>
        <p:xfrm>
          <a:off x="395287" y="3513263"/>
          <a:ext cx="8065145" cy="2795462"/>
        </p:xfrm>
        <a:graphic>
          <a:graphicData uri="http://schemas.openxmlformats.org/drawingml/2006/chart">
            <c:chart xmlns:c="http://schemas.openxmlformats.org/drawingml/2006/chart" xmlns:r="http://schemas.openxmlformats.org/officeDocument/2006/relationships" r:id="rId14"/>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6" name="内容占位符 2"/>
          <p:cNvSpPr txBox="1">
            <a:spLocks/>
          </p:cNvSpPr>
          <p:nvPr>
            <p:custDataLst>
              <p:tags r:id="rId5"/>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a:latin typeface="+mj-ea"/>
                <a:ea typeface="+mj-ea"/>
              </a:rPr>
              <a:t>2018</a:t>
            </a:r>
            <a:r>
              <a:rPr lang="zh-CN" altLang="en-US" sz="1600" b="1" dirty="0">
                <a:latin typeface="+mj-ea"/>
                <a:ea typeface="+mj-ea"/>
              </a:rPr>
              <a:t>年</a:t>
            </a:r>
            <a:r>
              <a:rPr lang="en-US" altLang="zh-CN" sz="1600" b="1" dirty="0" err="1">
                <a:latin typeface="+mj-ea"/>
                <a:ea typeface="+mj-ea"/>
              </a:rPr>
              <a:t>GAIN·5</a:t>
            </a:r>
            <a:r>
              <a:rPr lang="zh-CN" altLang="en-US" sz="1600" b="1" dirty="0">
                <a:latin typeface="+mj-ea"/>
                <a:ea typeface="+mj-ea"/>
              </a:rPr>
              <a:t>月</a:t>
            </a:r>
            <a:r>
              <a:rPr lang="en-US" altLang="zh-CN" sz="1600" b="1" dirty="0">
                <a:latin typeface="+mj-ea"/>
                <a:ea typeface="+mj-ea"/>
              </a:rPr>
              <a:t>C</a:t>
            </a:r>
            <a:r>
              <a:rPr lang="zh-CN" altLang="en-US" sz="1600" b="1" dirty="0">
                <a:latin typeface="+mj-ea"/>
                <a:ea typeface="+mj-ea"/>
              </a:rPr>
              <a:t>级市场价格变化指数为</a:t>
            </a:r>
            <a:r>
              <a:rPr lang="en-US" altLang="zh-CN" sz="1600" b="1" dirty="0">
                <a:latin typeface="+mj-ea"/>
                <a:ea typeface="+mj-ea"/>
              </a:rPr>
              <a:t>1.13</a:t>
            </a:r>
            <a:r>
              <a:rPr lang="zh-CN" altLang="en-US" sz="1600" b="1" dirty="0">
                <a:latin typeface="+mj-ea"/>
                <a:ea typeface="+mj-ea"/>
              </a:rPr>
              <a:t>，环比下降</a:t>
            </a:r>
            <a:r>
              <a:rPr lang="en-US" altLang="zh-CN" sz="1600" b="1" dirty="0">
                <a:latin typeface="+mj-ea"/>
                <a:ea typeface="+mj-ea"/>
              </a:rPr>
              <a:t>0.1%</a:t>
            </a:r>
            <a:r>
              <a:rPr lang="zh-CN" altLang="en-US" sz="1600" b="1" dirty="0">
                <a:latin typeface="+mj-ea"/>
                <a:ea typeface="+mj-ea"/>
              </a:rPr>
              <a:t>，市场均价从</a:t>
            </a:r>
            <a:r>
              <a:rPr lang="en-US" altLang="zh-CN" sz="1600" b="1" dirty="0">
                <a:latin typeface="+mj-ea"/>
                <a:ea typeface="+mj-ea"/>
              </a:rPr>
              <a:t>39.11</a:t>
            </a:r>
            <a:r>
              <a:rPr lang="zh-CN" altLang="en-US" sz="1600" b="1" dirty="0">
                <a:latin typeface="+mj-ea"/>
                <a:ea typeface="+mj-ea"/>
              </a:rPr>
              <a:t>万下降至</a:t>
            </a:r>
            <a:r>
              <a:rPr lang="en-US" altLang="zh-CN" sz="1600" b="1" dirty="0">
                <a:latin typeface="+mj-ea"/>
                <a:ea typeface="+mj-ea"/>
              </a:rPr>
              <a:t>39.09</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C</a:t>
            </a:r>
            <a:r>
              <a:rPr lang="zh-CN" altLang="en-US" sz="1400" dirty="0"/>
              <a:t>级别市场的加权成交均价保持维稳，仅小幅下降</a:t>
            </a:r>
            <a:r>
              <a:rPr lang="en-US" altLang="zh-CN" sz="1400" dirty="0"/>
              <a:t>200</a:t>
            </a:r>
            <a:r>
              <a:rPr lang="zh-CN" altLang="en-US" sz="1400" dirty="0"/>
              <a:t>元</a:t>
            </a:r>
          </a:p>
          <a:p>
            <a:pPr marL="342000" lvl="1" indent="-342000">
              <a:lnSpc>
                <a:spcPts val="2000"/>
              </a:lnSpc>
              <a:spcBef>
                <a:spcPts val="0"/>
              </a:spcBef>
              <a:spcAft>
                <a:spcPts val="600"/>
              </a:spcAft>
              <a:buFont typeface="Wingdings" pitchFamily="2" charset="2"/>
              <a:buChar char="Ø"/>
              <a:defRPr/>
            </a:pPr>
            <a:r>
              <a:rPr lang="zh-CN" altLang="en-US" sz="1400" dirty="0"/>
              <a:t>上月销量权重下跌的宝马</a:t>
            </a:r>
            <a:r>
              <a:rPr lang="en-US" altLang="zh-CN" sz="1400" dirty="0"/>
              <a:t>5</a:t>
            </a:r>
            <a:r>
              <a:rPr lang="zh-CN" altLang="en-US" sz="1400" dirty="0"/>
              <a:t>系本月销量回升，其加权成交价格升幅明显，而奥迪</a:t>
            </a:r>
            <a:r>
              <a:rPr lang="en-US" altLang="zh-CN" sz="1400" dirty="0" err="1"/>
              <a:t>A6L</a:t>
            </a:r>
            <a:r>
              <a:rPr lang="zh-CN" altLang="en-US" sz="1400" dirty="0"/>
              <a:t>本月终端成交价格下降较多，其加权成交均价也随之下降，该级别细分市场整体价格走势保持平稳</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·C</a:t>
            </a:r>
            <a:r>
              <a:rPr lang="zh-CN" altLang="en-US" dirty="0"/>
              <a:t>级价格变化</a:t>
            </a:r>
            <a:r>
              <a:rPr lang="en-US" altLang="en-US" dirty="0" err="1"/>
              <a:t>指数</a:t>
            </a:r>
            <a:r>
              <a:rPr lang="en-US" altLang="en-US" dirty="0"/>
              <a:t>—</a:t>
            </a:r>
            <a:r>
              <a:rPr lang="en-US" altLang="zh-CN" dirty="0"/>
              <a:t>5</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5" name="AutoShape 66">
            <a:extLst>
              <a:ext uri="{FF2B5EF4-FFF2-40B4-BE49-F238E27FC236}">
                <a16:creationId xmlns:a16="http://schemas.microsoft.com/office/drawing/2014/main" id="{0B915516-1DCA-4F86-ACAA-11B6F52E41EF}"/>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a:extLst>
              <a:ext uri="{FF2B5EF4-FFF2-40B4-BE49-F238E27FC236}">
                <a16:creationId xmlns:a16="http://schemas.microsoft.com/office/drawing/2014/main" id="{9921C3C4-4AE0-4BE1-AF6B-4C36BC5C56E8}"/>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Text Box 68">
            <a:extLst>
              <a:ext uri="{FF2B5EF4-FFF2-40B4-BE49-F238E27FC236}">
                <a16:creationId xmlns:a16="http://schemas.microsoft.com/office/drawing/2014/main" id="{76508115-282A-4592-9644-370990537F4B}"/>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8" name="Text Box 69">
            <a:extLst>
              <a:ext uri="{FF2B5EF4-FFF2-40B4-BE49-F238E27FC236}">
                <a16:creationId xmlns:a16="http://schemas.microsoft.com/office/drawing/2014/main" id="{046AB3C6-5826-4529-9AA5-05145D746C1B}"/>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3" name="Oval 178">
            <a:extLst>
              <a:ext uri="{FF2B5EF4-FFF2-40B4-BE49-F238E27FC236}">
                <a16:creationId xmlns:a16="http://schemas.microsoft.com/office/drawing/2014/main" id="{2548034C-7459-4B22-B2EB-E396107D9009}"/>
              </a:ext>
            </a:extLst>
          </p:cNvPr>
          <p:cNvSpPr>
            <a:spLocks noChangeArrowheads="1"/>
          </p:cNvSpPr>
          <p:nvPr/>
        </p:nvSpPr>
        <p:spPr bwMode="auto">
          <a:xfrm>
            <a:off x="2411760"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39.56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 name="灯片编号占位符 1">
            <a:extLst>
              <a:ext uri="{FF2B5EF4-FFF2-40B4-BE49-F238E27FC236}">
                <a16:creationId xmlns:a16="http://schemas.microsoft.com/office/drawing/2014/main" id="{C194E87F-F0C0-4A3F-8AAE-130CF4159004}"/>
              </a:ext>
            </a:extLst>
          </p:cNvPr>
          <p:cNvSpPr>
            <a:spLocks noGrp="1"/>
          </p:cNvSpPr>
          <p:nvPr>
            <p:ph type="sldNum" sz="quarter" idx="4"/>
          </p:nvPr>
        </p:nvSpPr>
        <p:spPr/>
        <p:txBody>
          <a:bodyPr/>
          <a:lstStyle/>
          <a:p>
            <a:fld id="{DA808106-E6EB-4C9C-B8A1-AEA7815AFC94}" type="slidenum">
              <a:rPr lang="zh-CN" altLang="en-US" smtClean="0"/>
              <a:t>24</a:t>
            </a:fld>
            <a:endParaRPr lang="zh-CN" altLang="en-US"/>
          </a:p>
        </p:txBody>
      </p:sp>
      <p:sp>
        <p:nvSpPr>
          <p:cNvPr id="24" name="Oval 178">
            <a:extLst>
              <a:ext uri="{FF2B5EF4-FFF2-40B4-BE49-F238E27FC236}">
                <a16:creationId xmlns:a16="http://schemas.microsoft.com/office/drawing/2014/main" id="{167B5C5B-C53D-4AAE-BD1F-0CECDA6CC91E}"/>
              </a:ext>
            </a:extLst>
          </p:cNvPr>
          <p:cNvSpPr>
            <a:spLocks noChangeArrowheads="1"/>
          </p:cNvSpPr>
          <p:nvPr/>
        </p:nvSpPr>
        <p:spPr bwMode="auto">
          <a:xfrm>
            <a:off x="3059832"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39.11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5" name="Oval 178">
            <a:extLst>
              <a:ext uri="{FF2B5EF4-FFF2-40B4-BE49-F238E27FC236}">
                <a16:creationId xmlns:a16="http://schemas.microsoft.com/office/drawing/2014/main" id="{478F1C38-7090-4012-B264-50FFFFBBB941}"/>
              </a:ext>
            </a:extLst>
          </p:cNvPr>
          <p:cNvSpPr>
            <a:spLocks noChangeArrowheads="1"/>
          </p:cNvSpPr>
          <p:nvPr/>
        </p:nvSpPr>
        <p:spPr bwMode="auto">
          <a:xfrm>
            <a:off x="3707904"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39.09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268360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2528"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246432362"/>
              </p:ext>
            </p:extLst>
          </p:nvPr>
        </p:nvGraphicFramePr>
        <p:xfrm>
          <a:off x="393700" y="3505664"/>
          <a:ext cx="8066732" cy="2803061"/>
        </p:xfrm>
        <a:graphic>
          <a:graphicData uri="http://schemas.openxmlformats.org/drawingml/2006/chart">
            <c:chart xmlns:c="http://schemas.openxmlformats.org/drawingml/2006/chart" xmlns:r="http://schemas.openxmlformats.org/officeDocument/2006/relationships" r:id="rId15"/>
          </a:graphicData>
        </a:graphic>
      </p:graphicFrame>
      <p:sp>
        <p:nvSpPr>
          <p:cNvPr id="38" name="TextBox 37"/>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bwMode="auto">
          <a:xfrm>
            <a:off x="395288" y="836613"/>
            <a:ext cx="8331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err="1">
                <a:solidFill>
                  <a:srgbClr val="5F5F5F"/>
                </a:solidFill>
                <a:latin typeface="+mn-ea"/>
                <a:ea typeface="+mn-ea"/>
              </a:rPr>
              <a:t>GAIN·5</a:t>
            </a:r>
            <a:r>
              <a:rPr lang="zh-CN" altLang="en-US" sz="1600" b="1" dirty="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a:solidFill>
                  <a:srgbClr val="5F5F5F"/>
                </a:solidFill>
                <a:latin typeface="+mn-ea"/>
                <a:ea typeface="+mn-ea"/>
              </a:rPr>
              <a:t>级终端优惠指数为</a:t>
            </a:r>
            <a:r>
              <a:rPr lang="en-US" altLang="zh-CN" sz="1600" b="1" dirty="0">
                <a:solidFill>
                  <a:srgbClr val="5F5F5F"/>
                </a:solidFill>
                <a:latin typeface="+mn-ea"/>
                <a:ea typeface="+mn-ea"/>
              </a:rPr>
              <a:t>-0.47</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4.2%</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C</a:t>
            </a:r>
            <a:r>
              <a:rPr lang="zh-CN" altLang="en-US" sz="1400" dirty="0">
                <a:latin typeface="+mn-ea"/>
                <a:ea typeface="+mn-ea"/>
              </a:rPr>
              <a:t>级别市场加权优惠幅度继续小幅增加</a:t>
            </a:r>
            <a:endParaRPr lang="en-US" altLang="zh-CN" sz="1400" dirty="0">
              <a:solidFill>
                <a:srgbClr val="FF0000"/>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本月宝马</a:t>
            </a:r>
            <a:r>
              <a:rPr lang="en-US" altLang="zh-CN" sz="1400" dirty="0">
                <a:latin typeface="+mn-ea"/>
                <a:ea typeface="+mn-ea"/>
              </a:rPr>
              <a:t>5</a:t>
            </a:r>
            <a:r>
              <a:rPr lang="zh-CN" altLang="en-US" sz="1400" dirty="0">
                <a:latin typeface="+mn-ea"/>
                <a:ea typeface="+mn-ea"/>
              </a:rPr>
              <a:t>系和奥迪</a:t>
            </a:r>
            <a:r>
              <a:rPr lang="en-US" altLang="zh-CN" sz="1400" dirty="0" err="1">
                <a:latin typeface="+mn-ea"/>
                <a:ea typeface="+mn-ea"/>
              </a:rPr>
              <a:t>A6L</a:t>
            </a:r>
            <a:r>
              <a:rPr lang="zh-CN" altLang="en-US" sz="1400" dirty="0">
                <a:latin typeface="+mn-ea"/>
                <a:ea typeface="+mn-ea"/>
              </a:rPr>
              <a:t>分别由于销量权重和终端价格的原因，加权优惠均出现一定增长，而凯迪拉克</a:t>
            </a:r>
            <a:r>
              <a:rPr lang="en-US" altLang="zh-CN" sz="1400" dirty="0">
                <a:latin typeface="+mn-ea"/>
                <a:ea typeface="+mn-ea"/>
              </a:rPr>
              <a:t>XTS</a:t>
            </a:r>
            <a:r>
              <a:rPr lang="zh-CN" altLang="en-US" sz="1400" dirty="0">
                <a:latin typeface="+mn-ea"/>
                <a:ea typeface="+mn-ea"/>
              </a:rPr>
              <a:t>和沃尔沃</a:t>
            </a:r>
            <a:r>
              <a:rPr lang="en-US" altLang="zh-CN" sz="1400" dirty="0" err="1">
                <a:latin typeface="+mn-ea"/>
                <a:ea typeface="+mn-ea"/>
              </a:rPr>
              <a:t>S90</a:t>
            </a:r>
            <a:r>
              <a:rPr lang="zh-CN" altLang="en-US" sz="1400" dirty="0">
                <a:latin typeface="+mn-ea"/>
                <a:ea typeface="+mn-ea"/>
              </a:rPr>
              <a:t>的加权优惠则出现小幅下降</a:t>
            </a:r>
            <a:endParaRPr lang="en-US" altLang="zh-CN" sz="1400" dirty="0">
              <a:latin typeface="+mn-ea"/>
              <a:ea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·C</a:t>
            </a:r>
            <a:r>
              <a:rPr lang="zh-CN" altLang="en-US" dirty="0"/>
              <a:t>级终端优惠</a:t>
            </a:r>
            <a:r>
              <a:rPr lang="en-US" altLang="en-US" dirty="0" err="1"/>
              <a:t>指数</a:t>
            </a:r>
            <a:r>
              <a:rPr lang="en-US" altLang="en-US" dirty="0"/>
              <a:t>—</a:t>
            </a:r>
            <a:r>
              <a:rPr lang="en-US" altLang="zh-CN" dirty="0"/>
              <a:t>5</a:t>
            </a:r>
            <a:r>
              <a:rPr lang="zh-CN" altLang="en-US" dirty="0"/>
              <a:t>月</a:t>
            </a:r>
          </a:p>
        </p:txBody>
      </p:sp>
      <p:grpSp>
        <p:nvGrpSpPr>
          <p:cNvPr id="17" name="组合 16"/>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5" name="Oval 178">
            <a:extLst>
              <a:ext uri="{FF2B5EF4-FFF2-40B4-BE49-F238E27FC236}">
                <a16:creationId xmlns:a16="http://schemas.microsoft.com/office/drawing/2014/main" id="{7B17E560-C093-41FC-A54A-8FDF70FCBAEB}"/>
              </a:ext>
            </a:extLst>
          </p:cNvPr>
          <p:cNvSpPr>
            <a:spLocks noChangeArrowheads="1"/>
          </p:cNvSpPr>
          <p:nvPr/>
        </p:nvSpPr>
        <p:spPr bwMode="auto">
          <a:xfrm rot="10800000" flipV="1">
            <a:off x="2339752" y="5157192"/>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dirty="0">
                <a:solidFill>
                  <a:srgbClr val="FF9933"/>
                </a:solidFill>
              </a:rPr>
              <a:t>￥</a:t>
            </a:r>
            <a:r>
              <a:rPr lang="en-US" altLang="en-US" sz="900" kern="0" dirty="0">
                <a:solidFill>
                  <a:srgbClr val="FF9933"/>
                </a:solidFill>
              </a:rPr>
              <a:t>4</a:t>
            </a:r>
            <a:r>
              <a:rPr lang="en-US" altLang="zh-CN" sz="900" kern="0" dirty="0">
                <a:solidFill>
                  <a:srgbClr val="FF9933"/>
                </a:solidFill>
              </a:rPr>
              <a:t>4,544</a:t>
            </a:r>
            <a:endParaRPr lang="en-US" altLang="en-US" sz="900" dirty="0">
              <a:solidFill>
                <a:srgbClr val="FF9933"/>
              </a:solidFill>
            </a:endParaRPr>
          </a:p>
        </p:txBody>
      </p:sp>
      <p:sp>
        <p:nvSpPr>
          <p:cNvPr id="2" name="灯片编号占位符 1">
            <a:extLst>
              <a:ext uri="{FF2B5EF4-FFF2-40B4-BE49-F238E27FC236}">
                <a16:creationId xmlns:a16="http://schemas.microsoft.com/office/drawing/2014/main" id="{B1EBB756-2CD4-4C2C-89C4-0820D098778B}"/>
              </a:ext>
            </a:extLst>
          </p:cNvPr>
          <p:cNvSpPr>
            <a:spLocks noGrp="1"/>
          </p:cNvSpPr>
          <p:nvPr>
            <p:ph type="sldNum" sz="quarter" idx="4"/>
          </p:nvPr>
        </p:nvSpPr>
        <p:spPr/>
        <p:txBody>
          <a:bodyPr/>
          <a:lstStyle/>
          <a:p>
            <a:fld id="{DA808106-E6EB-4C9C-B8A1-AEA7815AFC94}" type="slidenum">
              <a:rPr lang="zh-CN" altLang="en-US" smtClean="0"/>
              <a:t>25</a:t>
            </a:fld>
            <a:endParaRPr lang="zh-CN" altLang="en-US"/>
          </a:p>
        </p:txBody>
      </p:sp>
      <p:sp>
        <p:nvSpPr>
          <p:cNvPr id="25" name="Oval 178">
            <a:extLst>
              <a:ext uri="{FF2B5EF4-FFF2-40B4-BE49-F238E27FC236}">
                <a16:creationId xmlns:a16="http://schemas.microsoft.com/office/drawing/2014/main" id="{78B31849-4205-4C0A-93A5-BF5C0FF7CF77}"/>
              </a:ext>
            </a:extLst>
          </p:cNvPr>
          <p:cNvSpPr>
            <a:spLocks noChangeArrowheads="1"/>
          </p:cNvSpPr>
          <p:nvPr/>
        </p:nvSpPr>
        <p:spPr bwMode="auto">
          <a:xfrm rot="10800000" flipV="1">
            <a:off x="2987824" y="5085184"/>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dirty="0">
                <a:solidFill>
                  <a:srgbClr val="FF9933"/>
                </a:solidFill>
              </a:rPr>
              <a:t>￥</a:t>
            </a:r>
            <a:r>
              <a:rPr lang="en-US" altLang="en-US" sz="900" kern="0" dirty="0">
                <a:solidFill>
                  <a:srgbClr val="FF9933"/>
                </a:solidFill>
              </a:rPr>
              <a:t>45,927</a:t>
            </a:r>
            <a:endParaRPr lang="en-US" altLang="en-US" sz="900" dirty="0">
              <a:solidFill>
                <a:srgbClr val="FF9933"/>
              </a:solidFill>
            </a:endParaRPr>
          </a:p>
        </p:txBody>
      </p:sp>
      <p:sp>
        <p:nvSpPr>
          <p:cNvPr id="26" name="Oval 178">
            <a:extLst>
              <a:ext uri="{FF2B5EF4-FFF2-40B4-BE49-F238E27FC236}">
                <a16:creationId xmlns:a16="http://schemas.microsoft.com/office/drawing/2014/main" id="{62448358-0ADD-453B-94D3-4D2F49DB3D67}"/>
              </a:ext>
            </a:extLst>
          </p:cNvPr>
          <p:cNvSpPr>
            <a:spLocks noChangeArrowheads="1"/>
          </p:cNvSpPr>
          <p:nvPr/>
        </p:nvSpPr>
        <p:spPr bwMode="auto">
          <a:xfrm rot="10800000" flipV="1">
            <a:off x="3580799" y="5054704"/>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dirty="0">
                <a:solidFill>
                  <a:srgbClr val="FF9933"/>
                </a:solidFill>
              </a:rPr>
              <a:t>￥</a:t>
            </a:r>
            <a:r>
              <a:rPr lang="en-US" altLang="en-US" sz="900" kern="0" dirty="0">
                <a:solidFill>
                  <a:srgbClr val="FF9933"/>
                </a:solidFill>
              </a:rPr>
              <a:t>47,877</a:t>
            </a:r>
            <a:endParaRPr lang="en-US" altLang="en-US" sz="900" dirty="0">
              <a:solidFill>
                <a:srgbClr val="FF9933"/>
              </a:solidFill>
            </a:endParaRPr>
          </a:p>
        </p:txBody>
      </p:sp>
    </p:spTree>
    <p:extLst>
      <p:ext uri="{BB962C8B-B14F-4D97-AF65-F5344CB8AC3E}">
        <p14:creationId xmlns:p14="http://schemas.microsoft.com/office/powerpoint/2010/main" val="10406628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395536"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宝马</a:t>
            </a:r>
            <a:r>
              <a:rPr lang="en-US" altLang="zh-CN" sz="1400" b="1" dirty="0">
                <a:solidFill>
                  <a:prstClr val="black"/>
                </a:solidFill>
                <a:latin typeface="Calibri"/>
                <a:ea typeface="华文细黑" pitchFamily="2" charset="-122"/>
              </a:rPr>
              <a:t>5</a:t>
            </a:r>
            <a:r>
              <a:rPr lang="zh-CN" altLang="en-US" sz="1400" b="1" dirty="0">
                <a:solidFill>
                  <a:prstClr val="black"/>
                </a:solidFill>
                <a:latin typeface="Calibri"/>
                <a:ea typeface="华文细黑" pitchFamily="2" charset="-122"/>
              </a:rPr>
              <a:t>系</a:t>
            </a:r>
            <a:r>
              <a:rPr lang="en-US" altLang="zh-CN" sz="1400" b="1" dirty="0">
                <a:solidFill>
                  <a:prstClr val="black"/>
                </a:solidFill>
                <a:latin typeface="Calibri"/>
                <a:ea typeface="华文细黑" pitchFamily="2" charset="-122"/>
              </a:rPr>
              <a:t>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奥迪</a:t>
            </a:r>
            <a:r>
              <a:rPr lang="en-US" altLang="zh-CN" sz="1400" b="1" dirty="0">
                <a:solidFill>
                  <a:prstClr val="black"/>
                </a:solidFill>
                <a:latin typeface="Calibri"/>
                <a:ea typeface="华文细黑" pitchFamily="2" charset="-122"/>
              </a:rPr>
              <a:t>A6L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462,259</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3.9%</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405,064</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-6.5%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8" name="标题 2"/>
          <p:cNvSpPr txBox="1">
            <a:spLocks/>
          </p:cNvSpPr>
          <p:nvPr/>
        </p:nvSpPr>
        <p:spPr>
          <a:xfrm>
            <a:off x="1166936" y="296652"/>
            <a:ext cx="6429400"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ltLang="zh-CN" b="1" dirty="0">
                <a:solidFill>
                  <a:srgbClr val="075A77"/>
                </a:solidFill>
                <a:latin typeface="微软雅黑"/>
                <a:ea typeface="微软雅黑"/>
              </a:rPr>
              <a:t>C</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级别重点车型经销商利润率：宝马</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5</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系</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L</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a:t>
            </a:r>
            <a:r>
              <a:rPr lang="zh-CN" altLang="en-US" b="1" dirty="0">
                <a:solidFill>
                  <a:srgbClr val="075A77"/>
                </a:solidFill>
                <a:latin typeface="微软雅黑"/>
                <a:ea typeface="微软雅黑"/>
              </a:rPr>
              <a:t>奥迪</a:t>
            </a:r>
            <a:r>
              <a:rPr lang="en-US" altLang="zh-CN" b="1" dirty="0">
                <a:solidFill>
                  <a:srgbClr val="075A77"/>
                </a:solidFill>
                <a:latin typeface="微软雅黑"/>
                <a:ea typeface="微软雅黑"/>
              </a:rPr>
              <a:t>A6L</a:t>
            </a:r>
            <a:endPar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endParaRPr>
          </a:p>
        </p:txBody>
      </p:sp>
      <p:pic>
        <p:nvPicPr>
          <p:cNvPr id="4" name="图片 3">
            <a:extLst>
              <a:ext uri="{FF2B5EF4-FFF2-40B4-BE49-F238E27FC236}">
                <a16:creationId xmlns:a16="http://schemas.microsoft.com/office/drawing/2014/main" id="{31407272-2AB4-4BFD-9A86-7BA9D829146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38" t="14584" r="3538" b="32150"/>
          <a:stretch/>
        </p:blipFill>
        <p:spPr>
          <a:xfrm flipH="1">
            <a:off x="646582" y="1556792"/>
            <a:ext cx="2245355" cy="965324"/>
          </a:xfrm>
          <a:prstGeom prst="rect">
            <a:avLst/>
          </a:prstGeom>
        </p:spPr>
      </p:pic>
      <p:pic>
        <p:nvPicPr>
          <p:cNvPr id="10" name="图片 9">
            <a:extLst>
              <a:ext uri="{FF2B5EF4-FFF2-40B4-BE49-F238E27FC236}">
                <a16:creationId xmlns:a16="http://schemas.microsoft.com/office/drawing/2014/main" id="{5D32400A-E955-4274-AC84-90EC9E5946CE}"/>
              </a:ext>
            </a:extLst>
          </p:cNvPr>
          <p:cNvPicPr>
            <a:picLocks noChangeAspect="1"/>
          </p:cNvPicPr>
          <p:nvPr/>
        </p:nvPicPr>
        <p:blipFill rotWithShape="1">
          <a:blip r:embed="rId4">
            <a:extLst>
              <a:ext uri="{28A0092B-C50C-407E-A947-70E740481C1C}">
                <a14:useLocalDpi xmlns:a14="http://schemas.microsoft.com/office/drawing/2010/main" val="0"/>
              </a:ext>
            </a:extLst>
          </a:blip>
          <a:srcRect l="8763" t="21161" r="8765" b="14982"/>
          <a:stretch/>
        </p:blipFill>
        <p:spPr>
          <a:xfrm>
            <a:off x="646582" y="4277081"/>
            <a:ext cx="2174340" cy="1123409"/>
          </a:xfrm>
          <a:prstGeom prst="rect">
            <a:avLst/>
          </a:prstGeom>
        </p:spPr>
      </p:pic>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1553651534"/>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1615751988"/>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6"/>
          </a:graphicData>
        </a:graphic>
      </p:graphicFrame>
      <p:sp>
        <p:nvSpPr>
          <p:cNvPr id="2" name="灯片编号占位符 1">
            <a:extLst>
              <a:ext uri="{FF2B5EF4-FFF2-40B4-BE49-F238E27FC236}">
                <a16:creationId xmlns:a16="http://schemas.microsoft.com/office/drawing/2014/main" id="{835D18AB-707B-48F6-98A5-022FBF250E53}"/>
              </a:ext>
            </a:extLst>
          </p:cNvPr>
          <p:cNvSpPr>
            <a:spLocks noGrp="1"/>
          </p:cNvSpPr>
          <p:nvPr>
            <p:ph type="sldNum" sz="quarter" idx="4"/>
          </p:nvPr>
        </p:nvSpPr>
        <p:spPr/>
        <p:txBody>
          <a:bodyPr/>
          <a:lstStyle/>
          <a:p>
            <a:fld id="{DA808106-E6EB-4C9C-B8A1-AEA7815AFC94}" type="slidenum">
              <a:rPr lang="zh-CN" altLang="en-US" smtClean="0"/>
              <a:t>26</a:t>
            </a:fld>
            <a:endParaRPr lang="zh-CN" altLang="en-US"/>
          </a:p>
        </p:txBody>
      </p:sp>
    </p:spTree>
    <p:extLst>
      <p:ext uri="{BB962C8B-B14F-4D97-AF65-F5344CB8AC3E}">
        <p14:creationId xmlns:p14="http://schemas.microsoft.com/office/powerpoint/2010/main" val="14690179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3555"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318805515"/>
              </p:ext>
            </p:extLst>
          </p:nvPr>
        </p:nvGraphicFramePr>
        <p:xfrm>
          <a:off x="387350" y="3512840"/>
          <a:ext cx="8073082" cy="2795885"/>
        </p:xfrm>
        <a:graphic>
          <a:graphicData uri="http://schemas.openxmlformats.org/drawingml/2006/chart">
            <c:chart xmlns:c="http://schemas.openxmlformats.org/drawingml/2006/chart" xmlns:r="http://schemas.openxmlformats.org/officeDocument/2006/relationships" r:id="rId14"/>
          </a:graphicData>
        </a:graphic>
      </p:graphicFrame>
      <p:sp>
        <p:nvSpPr>
          <p:cNvPr id="14" name="内容占位符 2"/>
          <p:cNvSpPr txBox="1">
            <a:spLocks/>
          </p:cNvSpPr>
          <p:nvPr>
            <p:custDataLst>
              <p:tags r:id="rId4"/>
            </p:custDataLst>
          </p:nvPr>
        </p:nvSpPr>
        <p:spPr bwMode="auto">
          <a:xfrm>
            <a:off x="395288" y="836613"/>
            <a:ext cx="8353425" cy="2160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err="1">
                <a:solidFill>
                  <a:srgbClr val="5F5F5F"/>
                </a:solidFill>
                <a:latin typeface="+mn-ea"/>
                <a:ea typeface="+mn-ea"/>
              </a:rPr>
              <a:t>GAIN·5</a:t>
            </a:r>
            <a:r>
              <a:rPr lang="zh-CN" altLang="en-US" sz="1600" b="1" dirty="0">
                <a:solidFill>
                  <a:srgbClr val="5F5F5F"/>
                </a:solidFill>
                <a:latin typeface="+mn-ea"/>
                <a:ea typeface="+mn-ea"/>
              </a:rPr>
              <a:t>月</a:t>
            </a:r>
            <a:r>
              <a:rPr lang="en-US" altLang="zh-CN" sz="1600" b="1" dirty="0" err="1">
                <a:solidFill>
                  <a:srgbClr val="5F5F5F"/>
                </a:solidFill>
                <a:latin typeface="+mn-ea"/>
                <a:ea typeface="+mn-ea"/>
              </a:rPr>
              <a:t>MPV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20.24</a:t>
            </a:r>
            <a:r>
              <a:rPr lang="zh-CN" altLang="en-US" sz="1600" b="1" dirty="0">
                <a:solidFill>
                  <a:srgbClr val="5F5F5F"/>
                </a:solidFill>
                <a:latin typeface="+mn-ea"/>
                <a:ea typeface="+mn-ea"/>
              </a:rPr>
              <a:t>，环比下降</a:t>
            </a:r>
            <a:r>
              <a:rPr lang="en-US" altLang="zh-CN" sz="1600" b="1" dirty="0">
                <a:solidFill>
                  <a:srgbClr val="5F5F5F"/>
                </a:solidFill>
                <a:latin typeface="+mn-ea"/>
                <a:ea typeface="+mn-ea"/>
              </a:rPr>
              <a:t>2.6%</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17.15</a:t>
            </a:r>
            <a:r>
              <a:rPr lang="zh-CN" altLang="en-US" sz="1600" b="1" dirty="0">
                <a:solidFill>
                  <a:srgbClr val="5F5F5F"/>
                </a:solidFill>
                <a:latin typeface="+mn-ea"/>
                <a:ea typeface="+mn-ea"/>
              </a:rPr>
              <a:t>万下降到</a:t>
            </a:r>
            <a:r>
              <a:rPr lang="en-US" altLang="zh-CN" sz="1600" b="1" dirty="0">
                <a:solidFill>
                  <a:srgbClr val="5F5F5F"/>
                </a:solidFill>
                <a:latin typeface="+mn-ea"/>
                <a:ea typeface="+mn-ea"/>
              </a:rPr>
              <a:t>16.70</a:t>
            </a:r>
            <a:r>
              <a:rPr lang="zh-CN" altLang="en-US" sz="1600" b="1" dirty="0">
                <a:solidFill>
                  <a:srgbClr val="5F5F5F"/>
                </a:solidFill>
                <a:latin typeface="+mn-ea"/>
                <a:ea typeface="+mn-ea"/>
              </a:rPr>
              <a:t>万</a:t>
            </a:r>
          </a:p>
          <a:p>
            <a:pPr lvl="1" algn="l" eaLnBrk="1" hangingPunct="1">
              <a:lnSpc>
                <a:spcPts val="2000"/>
              </a:lnSpc>
              <a:spcAft>
                <a:spcPts val="600"/>
              </a:spcAft>
              <a:buFont typeface="Wingdings" pitchFamily="2" charset="2"/>
              <a:buChar char="Ø"/>
            </a:pPr>
            <a:r>
              <a:rPr lang="en-US" altLang="zh-CN" sz="1400" dirty="0" err="1">
                <a:latin typeface="+mn-ea"/>
                <a:ea typeface="+mn-ea"/>
              </a:rPr>
              <a:t>MPV</a:t>
            </a:r>
            <a:r>
              <a:rPr lang="zh-CN" altLang="en-US" sz="1400" dirty="0">
                <a:latin typeface="+mn-ea"/>
                <a:ea typeface="+mn-ea"/>
              </a:rPr>
              <a:t>市场本月加权成交均价回落，降幅</a:t>
            </a:r>
            <a:r>
              <a:rPr lang="en-US" altLang="zh-CN" sz="1400" dirty="0">
                <a:latin typeface="+mn-ea"/>
                <a:ea typeface="+mn-ea"/>
              </a:rPr>
              <a:t>4,500</a:t>
            </a:r>
            <a:r>
              <a:rPr lang="zh-CN" altLang="en-US" sz="1400" dirty="0">
                <a:latin typeface="+mn-ea"/>
                <a:ea typeface="+mn-ea"/>
              </a:rPr>
              <a:t>元</a:t>
            </a:r>
            <a:endParaRPr lang="en-US" altLang="zh-CN" sz="1400" dirty="0">
              <a:solidFill>
                <a:srgbClr val="FF0000"/>
              </a:solidFill>
              <a:latin typeface="+mn-ea"/>
              <a:ea typeface="+mn-ea"/>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虽然本月宋</a:t>
            </a:r>
            <a:r>
              <a:rPr lang="en-US" altLang="zh-CN" sz="1400" dirty="0">
                <a:solidFill>
                  <a:srgbClr val="5F5F5F"/>
                </a:solidFill>
                <a:latin typeface="+mn-ea"/>
                <a:ea typeface="+mn-ea"/>
              </a:rPr>
              <a:t>MAX</a:t>
            </a:r>
            <a:r>
              <a:rPr lang="zh-CN" altLang="en-US" sz="1400" dirty="0">
                <a:solidFill>
                  <a:srgbClr val="5F5F5F"/>
                </a:solidFill>
                <a:latin typeface="+mn-ea"/>
                <a:ea typeface="+mn-ea"/>
              </a:rPr>
              <a:t>的加权均价有较明显上升，但由于主要权重车型</a:t>
            </a:r>
            <a:r>
              <a:rPr lang="en-US" altLang="zh-CN" sz="1400" dirty="0" err="1">
                <a:solidFill>
                  <a:srgbClr val="5F5F5F"/>
                </a:solidFill>
                <a:latin typeface="+mn-ea"/>
                <a:ea typeface="+mn-ea"/>
              </a:rPr>
              <a:t>GL8</a:t>
            </a:r>
            <a:r>
              <a:rPr lang="zh-CN" altLang="en-US" sz="1400" dirty="0">
                <a:solidFill>
                  <a:srgbClr val="5F5F5F"/>
                </a:solidFill>
                <a:latin typeface="+mn-ea"/>
                <a:ea typeface="+mn-ea"/>
              </a:rPr>
              <a:t>的销量权重下跌，使其加权成交均价下滑明显，直接拉低了</a:t>
            </a:r>
            <a:r>
              <a:rPr lang="en-US" altLang="zh-CN" sz="1400" dirty="0" err="1">
                <a:solidFill>
                  <a:srgbClr val="5F5F5F"/>
                </a:solidFill>
                <a:latin typeface="+mn-ea"/>
                <a:ea typeface="+mn-ea"/>
              </a:rPr>
              <a:t>MPV</a:t>
            </a:r>
            <a:r>
              <a:rPr lang="zh-CN" altLang="en-US" sz="1400" dirty="0">
                <a:solidFill>
                  <a:srgbClr val="5F5F5F"/>
                </a:solidFill>
                <a:latin typeface="+mn-ea"/>
                <a:ea typeface="+mn-ea"/>
              </a:rPr>
              <a:t>细分市场的整体加权均价</a:t>
            </a:r>
            <a:endParaRPr lang="en-US" altLang="zh-CN" sz="1400" dirty="0">
              <a:solidFill>
                <a:srgbClr val="5F5F5F"/>
              </a:solidFill>
              <a:latin typeface="+mn-ea"/>
              <a:ea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·MPV</a:t>
            </a:r>
            <a:r>
              <a:rPr lang="zh-CN" altLang="en-US" dirty="0"/>
              <a:t>价格变化</a:t>
            </a:r>
            <a:r>
              <a:rPr lang="en-US" altLang="en-US" dirty="0" err="1"/>
              <a:t>指数</a:t>
            </a:r>
            <a:r>
              <a:rPr lang="en-US" altLang="en-US" dirty="0"/>
              <a:t>—</a:t>
            </a:r>
            <a:r>
              <a:rPr lang="en-US" altLang="zh-CN" dirty="0"/>
              <a:t>5</a:t>
            </a:r>
            <a:r>
              <a:rPr lang="zh-CN" altLang="en-US" dirty="0"/>
              <a:t>月</a:t>
            </a:r>
          </a:p>
        </p:txBody>
      </p:sp>
      <p:grpSp>
        <p:nvGrpSpPr>
          <p:cNvPr id="17" name="组合 16"/>
          <p:cNvGrpSpPr>
            <a:grpSpLocks/>
          </p:cNvGrpSpPr>
          <p:nvPr>
            <p:custDataLst>
              <p:tags r:id="rId5"/>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15" name="TextBox 25">
            <a:extLst>
              <a:ext uri="{FF2B5EF4-FFF2-40B4-BE49-F238E27FC236}">
                <a16:creationId xmlns:a16="http://schemas.microsoft.com/office/drawing/2014/main" id="{1B4E1742-ED0C-46D4-A1C1-7DF6714E4DA3}"/>
              </a:ext>
            </a:extLst>
          </p:cNvPr>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5" name="AutoShape 66">
            <a:extLst>
              <a:ext uri="{FF2B5EF4-FFF2-40B4-BE49-F238E27FC236}">
                <a16:creationId xmlns:a16="http://schemas.microsoft.com/office/drawing/2014/main" id="{1BBFA6CC-1030-4ECC-9AEC-E3A81B874F8C}"/>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AutoShape 67">
            <a:extLst>
              <a:ext uri="{FF2B5EF4-FFF2-40B4-BE49-F238E27FC236}">
                <a16:creationId xmlns:a16="http://schemas.microsoft.com/office/drawing/2014/main" id="{287FD0D9-60F6-4506-A738-059AC65659DE}"/>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Text Box 68">
            <a:extLst>
              <a:ext uri="{FF2B5EF4-FFF2-40B4-BE49-F238E27FC236}">
                <a16:creationId xmlns:a16="http://schemas.microsoft.com/office/drawing/2014/main" id="{3D8F2B3C-2D40-4329-8E31-0001900BF6EF}"/>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8" name="Text Box 69">
            <a:extLst>
              <a:ext uri="{FF2B5EF4-FFF2-40B4-BE49-F238E27FC236}">
                <a16:creationId xmlns:a16="http://schemas.microsoft.com/office/drawing/2014/main" id="{302D236C-2EB9-40C1-9ED8-E2D27334C85B}"/>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1" name="Oval 178">
            <a:extLst>
              <a:ext uri="{FF2B5EF4-FFF2-40B4-BE49-F238E27FC236}">
                <a16:creationId xmlns:a16="http://schemas.microsoft.com/office/drawing/2014/main" id="{2466DEA4-2233-474F-ADD6-C98757396ED0}"/>
              </a:ext>
            </a:extLst>
          </p:cNvPr>
          <p:cNvSpPr>
            <a:spLocks noChangeArrowheads="1"/>
          </p:cNvSpPr>
          <p:nvPr/>
        </p:nvSpPr>
        <p:spPr bwMode="auto">
          <a:xfrm>
            <a:off x="2411760" y="4509120"/>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15.76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 name="灯片编号占位符 1">
            <a:extLst>
              <a:ext uri="{FF2B5EF4-FFF2-40B4-BE49-F238E27FC236}">
                <a16:creationId xmlns:a16="http://schemas.microsoft.com/office/drawing/2014/main" id="{7C77B9D2-BE80-499E-BECF-DA643AA2CA17}"/>
              </a:ext>
            </a:extLst>
          </p:cNvPr>
          <p:cNvSpPr>
            <a:spLocks noGrp="1"/>
          </p:cNvSpPr>
          <p:nvPr>
            <p:ph type="sldNum" sz="quarter" idx="4"/>
          </p:nvPr>
        </p:nvSpPr>
        <p:spPr/>
        <p:txBody>
          <a:bodyPr/>
          <a:lstStyle/>
          <a:p>
            <a:fld id="{DA808106-E6EB-4C9C-B8A1-AEA7815AFC94}" type="slidenum">
              <a:rPr lang="zh-CN" altLang="en-US" smtClean="0"/>
              <a:t>27</a:t>
            </a:fld>
            <a:endParaRPr lang="zh-CN" altLang="en-US"/>
          </a:p>
        </p:txBody>
      </p:sp>
      <p:sp>
        <p:nvSpPr>
          <p:cNvPr id="22" name="Oval 178">
            <a:extLst>
              <a:ext uri="{FF2B5EF4-FFF2-40B4-BE49-F238E27FC236}">
                <a16:creationId xmlns:a16="http://schemas.microsoft.com/office/drawing/2014/main" id="{FD9C2F01-AC44-4F45-AC92-26842333E410}"/>
              </a:ext>
            </a:extLst>
          </p:cNvPr>
          <p:cNvSpPr>
            <a:spLocks noChangeArrowheads="1"/>
          </p:cNvSpPr>
          <p:nvPr/>
        </p:nvSpPr>
        <p:spPr bwMode="auto">
          <a:xfrm>
            <a:off x="3059832" y="4725144"/>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17.15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3" name="Oval 178">
            <a:extLst>
              <a:ext uri="{FF2B5EF4-FFF2-40B4-BE49-F238E27FC236}">
                <a16:creationId xmlns:a16="http://schemas.microsoft.com/office/drawing/2014/main" id="{862DEEC7-5C2F-4781-9F98-3A12C7324AD3}"/>
              </a:ext>
            </a:extLst>
          </p:cNvPr>
          <p:cNvSpPr>
            <a:spLocks noChangeArrowheads="1"/>
          </p:cNvSpPr>
          <p:nvPr/>
        </p:nvSpPr>
        <p:spPr bwMode="auto">
          <a:xfrm>
            <a:off x="3644494" y="4486846"/>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16.70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662868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912397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4578"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573001899"/>
              </p:ext>
            </p:extLst>
          </p:nvPr>
        </p:nvGraphicFramePr>
        <p:xfrm>
          <a:off x="395287" y="3513262"/>
          <a:ext cx="8065145" cy="2795463"/>
        </p:xfrm>
        <a:graphic>
          <a:graphicData uri="http://schemas.openxmlformats.org/drawingml/2006/chart">
            <c:chart xmlns:c="http://schemas.openxmlformats.org/drawingml/2006/chart" xmlns:r="http://schemas.openxmlformats.org/officeDocument/2006/relationships" r:id="rId14"/>
          </a:graphicData>
        </a:graphic>
      </p:graphicFrame>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·MPV</a:t>
            </a:r>
            <a:r>
              <a:rPr lang="zh-CN" altLang="en-US" dirty="0"/>
              <a:t>终端优惠</a:t>
            </a:r>
            <a:r>
              <a:rPr lang="en-US" altLang="en-US" dirty="0" err="1"/>
              <a:t>指数</a:t>
            </a:r>
            <a:r>
              <a:rPr lang="en-US" altLang="en-US" dirty="0"/>
              <a:t>—</a:t>
            </a:r>
            <a:r>
              <a:rPr lang="en-US" altLang="zh-CN" dirty="0"/>
              <a:t>5</a:t>
            </a:r>
            <a:r>
              <a:rPr lang="zh-CN" altLang="en-US" dirty="0"/>
              <a:t>月</a:t>
            </a:r>
          </a:p>
        </p:txBody>
      </p:sp>
      <p:sp>
        <p:nvSpPr>
          <p:cNvPr id="14" name="内容占位符 2"/>
          <p:cNvSpPr txBox="1">
            <a:spLocks/>
          </p:cNvSpPr>
          <p:nvPr>
            <p:custDataLst>
              <p:tags r:id="rId4"/>
            </p:custDataLst>
          </p:nvPr>
        </p:nvSpPr>
        <p:spPr bwMode="auto">
          <a:xfrm>
            <a:off x="395039"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微软雅黑"/>
                <a:ea typeface="微软雅黑"/>
              </a:rPr>
              <a:t>2018</a:t>
            </a:r>
            <a:r>
              <a:rPr lang="zh-CN" altLang="en-US" sz="1600" b="1" dirty="0">
                <a:solidFill>
                  <a:srgbClr val="5F5F5F"/>
                </a:solidFill>
                <a:latin typeface="微软雅黑"/>
                <a:ea typeface="微软雅黑"/>
              </a:rPr>
              <a:t>年</a:t>
            </a:r>
            <a:r>
              <a:rPr lang="en-US" altLang="zh-CN" sz="1600" b="1" dirty="0" err="1">
                <a:solidFill>
                  <a:srgbClr val="5F5F5F"/>
                </a:solidFill>
                <a:latin typeface="微软雅黑"/>
                <a:ea typeface="微软雅黑"/>
              </a:rPr>
              <a:t>GAIN·5</a:t>
            </a:r>
            <a:r>
              <a:rPr lang="zh-CN" altLang="en-US" sz="1600" b="1" dirty="0">
                <a:solidFill>
                  <a:srgbClr val="5F5F5F"/>
                </a:solidFill>
                <a:latin typeface="微软雅黑"/>
                <a:ea typeface="微软雅黑"/>
              </a:rPr>
              <a:t>月</a:t>
            </a:r>
            <a:r>
              <a:rPr lang="en-US" altLang="zh-CN" sz="1600" b="1" dirty="0" err="1">
                <a:solidFill>
                  <a:srgbClr val="5F5F5F"/>
                </a:solidFill>
                <a:latin typeface="微软雅黑"/>
                <a:ea typeface="微软雅黑"/>
              </a:rPr>
              <a:t>MPV</a:t>
            </a:r>
            <a:r>
              <a:rPr lang="zh-CN" altLang="en-US" sz="1600" b="1" dirty="0">
                <a:solidFill>
                  <a:srgbClr val="5F5F5F"/>
                </a:solidFill>
                <a:latin typeface="微软雅黑"/>
                <a:ea typeface="微软雅黑"/>
              </a:rPr>
              <a:t>市场终端优惠指数为</a:t>
            </a:r>
            <a:r>
              <a:rPr lang="en-US" altLang="zh-CN" sz="1600" b="1" dirty="0">
                <a:solidFill>
                  <a:srgbClr val="5F5F5F"/>
                </a:solidFill>
                <a:latin typeface="微软雅黑"/>
                <a:ea typeface="微软雅黑"/>
              </a:rPr>
              <a:t>0.75</a:t>
            </a:r>
            <a:r>
              <a:rPr lang="zh-CN" altLang="en-US" sz="1600" b="1" dirty="0">
                <a:solidFill>
                  <a:srgbClr val="5F5F5F"/>
                </a:solidFill>
                <a:latin typeface="微软雅黑"/>
                <a:ea typeface="微软雅黑"/>
              </a:rPr>
              <a:t>，环比上升</a:t>
            </a:r>
            <a:r>
              <a:rPr lang="en-US" altLang="zh-CN" sz="1600" b="1" dirty="0">
                <a:solidFill>
                  <a:srgbClr val="5F5F5F"/>
                </a:solidFill>
                <a:latin typeface="微软雅黑"/>
                <a:ea typeface="微软雅黑"/>
              </a:rPr>
              <a:t>8.0%</a:t>
            </a:r>
            <a:endParaRPr lang="zh-CN" altLang="en-US" sz="1600" b="1"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本月</a:t>
            </a:r>
            <a:r>
              <a:rPr lang="en-US" altLang="zh-CN" sz="1400" dirty="0">
                <a:solidFill>
                  <a:srgbClr val="5F5F5F"/>
                </a:solidFill>
                <a:latin typeface="微软雅黑"/>
                <a:ea typeface="微软雅黑"/>
              </a:rPr>
              <a:t>MPV</a:t>
            </a:r>
            <a:r>
              <a:rPr lang="zh-CN" altLang="en-US" sz="1400" dirty="0">
                <a:solidFill>
                  <a:srgbClr val="5F5F5F"/>
                </a:solidFill>
                <a:latin typeface="微软雅黑"/>
                <a:ea typeface="微软雅黑"/>
              </a:rPr>
              <a:t>市场终端优惠幅度连续</a:t>
            </a:r>
            <a:r>
              <a:rPr lang="en-US" altLang="zh-CN" sz="1400" dirty="0">
                <a:solidFill>
                  <a:srgbClr val="5F5F5F"/>
                </a:solidFill>
                <a:latin typeface="微软雅黑"/>
                <a:ea typeface="微软雅黑"/>
              </a:rPr>
              <a:t>3</a:t>
            </a:r>
            <a:r>
              <a:rPr lang="zh-CN" altLang="en-US" sz="1400" dirty="0">
                <a:solidFill>
                  <a:srgbClr val="5F5F5F"/>
                </a:solidFill>
                <a:latin typeface="微软雅黑"/>
                <a:ea typeface="微软雅黑"/>
              </a:rPr>
              <a:t>个月保持增长</a:t>
            </a:r>
            <a:endParaRPr lang="en-US" altLang="zh-CN" sz="1400"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除了</a:t>
            </a:r>
            <a:r>
              <a:rPr lang="en-US" altLang="zh-CN" sz="1400" dirty="0" err="1">
                <a:solidFill>
                  <a:srgbClr val="5F5F5F"/>
                </a:solidFill>
                <a:latin typeface="微软雅黑"/>
                <a:ea typeface="微软雅黑"/>
              </a:rPr>
              <a:t>GL8</a:t>
            </a:r>
            <a:r>
              <a:rPr lang="zh-CN" altLang="en-US" sz="1400" dirty="0">
                <a:solidFill>
                  <a:srgbClr val="5F5F5F"/>
                </a:solidFill>
                <a:latin typeface="微软雅黑"/>
                <a:ea typeface="微软雅黑"/>
              </a:rPr>
              <a:t>和艾力绅由于销量权重下滑而出现加权优惠下降以外，其它各车型的加权优惠均出现上升，因此整体细分市场优惠继续保持上涨</a:t>
            </a:r>
            <a:endParaRPr lang="en-US" altLang="zh-CN" sz="1400" dirty="0">
              <a:solidFill>
                <a:srgbClr val="5F5F5F"/>
              </a:solidFill>
              <a:latin typeface="微软雅黑"/>
              <a:ea typeface="微软雅黑"/>
            </a:endParaRPr>
          </a:p>
        </p:txBody>
      </p:sp>
      <p:sp>
        <p:nvSpPr>
          <p:cNvPr id="16" name="Oval 178"/>
          <p:cNvSpPr>
            <a:spLocks noChangeArrowheads="1"/>
          </p:cNvSpPr>
          <p:nvPr/>
        </p:nvSpPr>
        <p:spPr bwMode="auto">
          <a:xfrm rot="10800000" flipV="1">
            <a:off x="1115616" y="4725144"/>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kern="0" dirty="0">
                <a:solidFill>
                  <a:srgbClr val="FF9933"/>
                </a:solidFill>
              </a:rPr>
              <a:t>￥</a:t>
            </a:r>
            <a:r>
              <a:rPr lang="en-US" altLang="en-US" sz="900" kern="0" dirty="0">
                <a:solidFill>
                  <a:srgbClr val="FF9933"/>
                </a:solidFill>
              </a:rPr>
              <a:t>5,166</a:t>
            </a:r>
            <a:endParaRPr lang="en-US" altLang="en-US" sz="900" dirty="0">
              <a:solidFill>
                <a:srgbClr val="FF9933"/>
              </a:solidFill>
            </a:endParaRPr>
          </a:p>
        </p:txBody>
      </p:sp>
      <p:grpSp>
        <p:nvGrpSpPr>
          <p:cNvPr id="19" name="组合 18"/>
          <p:cNvGrpSpPr>
            <a:grpSpLocks/>
          </p:cNvGrpSpPr>
          <p:nvPr>
            <p:custDataLst>
              <p:tags r:id="rId5"/>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2"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8"/>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Text Box 69"/>
          <p:cNvSpPr txBox="1">
            <a:spLocks noChangeArrowheads="1"/>
          </p:cNvSpPr>
          <p:nvPr>
            <p:custDataLst>
              <p:tags r:id="rId9"/>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7" name="TextBox 25">
            <a:extLst>
              <a:ext uri="{FF2B5EF4-FFF2-40B4-BE49-F238E27FC236}">
                <a16:creationId xmlns:a16="http://schemas.microsoft.com/office/drawing/2014/main" id="{F4CD1015-D192-42B2-AEF3-E1ABF83FD1C5}"/>
              </a:ext>
            </a:extLst>
          </p:cNvPr>
          <p:cNvSpPr txBox="1"/>
          <p:nvPr>
            <p:custDataLst>
              <p:tags r:id="rId10"/>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7" name="Oval 178">
            <a:extLst>
              <a:ext uri="{FF2B5EF4-FFF2-40B4-BE49-F238E27FC236}">
                <a16:creationId xmlns:a16="http://schemas.microsoft.com/office/drawing/2014/main" id="{85AD8DF1-780B-4275-A0D8-3CF64D47AA54}"/>
              </a:ext>
            </a:extLst>
          </p:cNvPr>
          <p:cNvSpPr>
            <a:spLocks noChangeArrowheads="1"/>
          </p:cNvSpPr>
          <p:nvPr/>
        </p:nvSpPr>
        <p:spPr bwMode="auto">
          <a:xfrm rot="10800000" flipV="1">
            <a:off x="1763688" y="479715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kern="0" dirty="0">
                <a:solidFill>
                  <a:srgbClr val="FF9933"/>
                </a:solidFill>
              </a:rPr>
              <a:t>￥</a:t>
            </a:r>
            <a:r>
              <a:rPr lang="en-US" altLang="zh-CN" sz="900" kern="0" dirty="0">
                <a:solidFill>
                  <a:srgbClr val="FF9933"/>
                </a:solidFill>
              </a:rPr>
              <a:t>4,725</a:t>
            </a:r>
            <a:endParaRPr lang="en-US" altLang="en-US" sz="900" dirty="0">
              <a:solidFill>
                <a:srgbClr val="FF9933"/>
              </a:solidFill>
            </a:endParaRPr>
          </a:p>
        </p:txBody>
      </p:sp>
      <p:sp>
        <p:nvSpPr>
          <p:cNvPr id="28" name="Oval 178">
            <a:extLst>
              <a:ext uri="{FF2B5EF4-FFF2-40B4-BE49-F238E27FC236}">
                <a16:creationId xmlns:a16="http://schemas.microsoft.com/office/drawing/2014/main" id="{DFAC7649-5D2E-4423-9AE6-2E13A58B50E0}"/>
              </a:ext>
            </a:extLst>
          </p:cNvPr>
          <p:cNvSpPr>
            <a:spLocks noChangeArrowheads="1"/>
          </p:cNvSpPr>
          <p:nvPr/>
        </p:nvSpPr>
        <p:spPr bwMode="auto">
          <a:xfrm rot="10800000" flipV="1">
            <a:off x="2411760" y="4725144"/>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kern="0" dirty="0">
                <a:solidFill>
                  <a:srgbClr val="FF9933"/>
                </a:solidFill>
              </a:rPr>
              <a:t>￥</a:t>
            </a:r>
            <a:r>
              <a:rPr lang="en-US" altLang="zh-CN" sz="900" kern="0" dirty="0">
                <a:solidFill>
                  <a:srgbClr val="FF9933"/>
                </a:solidFill>
              </a:rPr>
              <a:t>5,265</a:t>
            </a:r>
            <a:endParaRPr lang="en-US" altLang="en-US" sz="900" dirty="0">
              <a:solidFill>
                <a:srgbClr val="FF9933"/>
              </a:solidFill>
            </a:endParaRPr>
          </a:p>
        </p:txBody>
      </p:sp>
      <p:sp>
        <p:nvSpPr>
          <p:cNvPr id="2" name="灯片编号占位符 1">
            <a:extLst>
              <a:ext uri="{FF2B5EF4-FFF2-40B4-BE49-F238E27FC236}">
                <a16:creationId xmlns:a16="http://schemas.microsoft.com/office/drawing/2014/main" id="{361B4D86-4599-4BAC-9404-3DDB43539D61}"/>
              </a:ext>
            </a:extLst>
          </p:cNvPr>
          <p:cNvSpPr>
            <a:spLocks noGrp="1"/>
          </p:cNvSpPr>
          <p:nvPr>
            <p:ph type="sldNum" sz="quarter" idx="4"/>
          </p:nvPr>
        </p:nvSpPr>
        <p:spPr/>
        <p:txBody>
          <a:bodyPr/>
          <a:lstStyle/>
          <a:p>
            <a:fld id="{DA808106-E6EB-4C9C-B8A1-AEA7815AFC94}" type="slidenum">
              <a:rPr lang="zh-CN" altLang="en-US" smtClean="0"/>
              <a:t>28</a:t>
            </a:fld>
            <a:endParaRPr lang="zh-CN" altLang="en-US"/>
          </a:p>
        </p:txBody>
      </p:sp>
      <p:sp>
        <p:nvSpPr>
          <p:cNvPr id="29" name="Oval 178">
            <a:extLst>
              <a:ext uri="{FF2B5EF4-FFF2-40B4-BE49-F238E27FC236}">
                <a16:creationId xmlns:a16="http://schemas.microsoft.com/office/drawing/2014/main" id="{CE6273BF-91DC-405C-B19E-C88C1C9CC843}"/>
              </a:ext>
            </a:extLst>
          </p:cNvPr>
          <p:cNvSpPr>
            <a:spLocks noChangeArrowheads="1"/>
          </p:cNvSpPr>
          <p:nvPr/>
        </p:nvSpPr>
        <p:spPr bwMode="auto">
          <a:xfrm rot="10800000" flipV="1">
            <a:off x="3059832" y="4581128"/>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kern="0" dirty="0">
                <a:solidFill>
                  <a:srgbClr val="FF9933"/>
                </a:solidFill>
              </a:rPr>
              <a:t>￥</a:t>
            </a:r>
            <a:r>
              <a:rPr lang="en-US" altLang="zh-CN" sz="900" kern="0" dirty="0">
                <a:solidFill>
                  <a:srgbClr val="FF9933"/>
                </a:solidFill>
              </a:rPr>
              <a:t>6,308</a:t>
            </a:r>
            <a:endParaRPr lang="en-US" altLang="en-US" sz="900" dirty="0">
              <a:solidFill>
                <a:srgbClr val="FF9933"/>
              </a:solidFill>
            </a:endParaRPr>
          </a:p>
        </p:txBody>
      </p:sp>
      <p:sp>
        <p:nvSpPr>
          <p:cNvPr id="30" name="Oval 178">
            <a:extLst>
              <a:ext uri="{FF2B5EF4-FFF2-40B4-BE49-F238E27FC236}">
                <a16:creationId xmlns:a16="http://schemas.microsoft.com/office/drawing/2014/main" id="{7754BFFC-2070-4977-9160-164FB30902B9}"/>
              </a:ext>
            </a:extLst>
          </p:cNvPr>
          <p:cNvSpPr>
            <a:spLocks noChangeArrowheads="1"/>
          </p:cNvSpPr>
          <p:nvPr/>
        </p:nvSpPr>
        <p:spPr bwMode="auto">
          <a:xfrm rot="10800000" flipV="1">
            <a:off x="3635896" y="4581128"/>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kern="0" dirty="0">
                <a:solidFill>
                  <a:srgbClr val="FF9933"/>
                </a:solidFill>
              </a:rPr>
              <a:t>￥</a:t>
            </a:r>
            <a:r>
              <a:rPr lang="en-US" altLang="zh-CN" sz="900" kern="0" dirty="0">
                <a:solidFill>
                  <a:srgbClr val="FF9933"/>
                </a:solidFill>
              </a:rPr>
              <a:t>6,812</a:t>
            </a:r>
            <a:endParaRPr lang="en-US" altLang="en-US" sz="900" dirty="0">
              <a:solidFill>
                <a:srgbClr val="FF9933"/>
              </a:solidFill>
            </a:endParaRPr>
          </a:p>
        </p:txBody>
      </p:sp>
    </p:spTree>
    <p:extLst>
      <p:ext uri="{BB962C8B-B14F-4D97-AF65-F5344CB8AC3E}">
        <p14:creationId xmlns:p14="http://schemas.microsoft.com/office/powerpoint/2010/main" val="2079904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
        <p:nvSpPr>
          <p:cNvPr id="3" name="灯片编号占位符 2">
            <a:extLst>
              <a:ext uri="{FF2B5EF4-FFF2-40B4-BE49-F238E27FC236}">
                <a16:creationId xmlns:a16="http://schemas.microsoft.com/office/drawing/2014/main" id="{B793274B-9EC1-4D79-A53F-A4C9447E6CC2}"/>
              </a:ext>
            </a:extLst>
          </p:cNvPr>
          <p:cNvSpPr>
            <a:spLocks noGrp="1"/>
          </p:cNvSpPr>
          <p:nvPr>
            <p:ph type="sldNum" sz="quarter" idx="4"/>
          </p:nvPr>
        </p:nvSpPr>
        <p:spPr/>
        <p:txBody>
          <a:bodyPr/>
          <a:lstStyle/>
          <a:p>
            <a:fld id="{DA808106-E6EB-4C9C-B8A1-AEA7815AFC94}" type="slidenum">
              <a:rPr lang="zh-CN" altLang="en-US" smtClean="0"/>
              <a:t>2</a:t>
            </a:fld>
            <a:endParaRPr lang="zh-CN" altLang="en-US"/>
          </a:p>
        </p:txBody>
      </p:sp>
    </p:spTree>
    <p:extLst>
      <p:ext uri="{BB962C8B-B14F-4D97-AF65-F5344CB8AC3E}">
        <p14:creationId xmlns:p14="http://schemas.microsoft.com/office/powerpoint/2010/main" val="26983048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别克</a:t>
            </a:r>
            <a:r>
              <a:rPr lang="en-US" altLang="zh-CN" sz="1400" b="1" dirty="0">
                <a:solidFill>
                  <a:prstClr val="black"/>
                </a:solidFill>
                <a:latin typeface="Calibri"/>
                <a:ea typeface="华文细黑" pitchFamily="2" charset="-122"/>
              </a:rPr>
              <a:t>GL8</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宝骏</a:t>
            </a:r>
            <a:r>
              <a:rPr lang="en-US" altLang="zh-CN" sz="1400" b="1" dirty="0">
                <a:solidFill>
                  <a:prstClr val="black"/>
                </a:solidFill>
                <a:latin typeface="Calibri"/>
                <a:ea typeface="华文细黑" pitchFamily="2" charset="-122"/>
              </a:rPr>
              <a:t>730</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341,500</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4.1%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3146"/>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79,870</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0.9%</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8" name="标题 2"/>
          <p:cNvSpPr txBox="1">
            <a:spLocks/>
          </p:cNvSpPr>
          <p:nvPr/>
        </p:nvSpPr>
        <p:spPr>
          <a:xfrm>
            <a:off x="1166936" y="296652"/>
            <a:ext cx="6429400"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MPV</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重点车型经销商利润率：别克</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GL8</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a:t>
            </a:r>
            <a:r>
              <a:rPr lang="zh-CN" altLang="en-US" b="1" dirty="0">
                <a:solidFill>
                  <a:srgbClr val="075A77"/>
                </a:solidFill>
                <a:latin typeface="微软雅黑"/>
                <a:ea typeface="微软雅黑"/>
              </a:rPr>
              <a:t>宝骏</a:t>
            </a:r>
            <a:r>
              <a:rPr lang="en-US" altLang="zh-CN" b="1" dirty="0">
                <a:solidFill>
                  <a:srgbClr val="075A77"/>
                </a:solidFill>
                <a:latin typeface="微软雅黑"/>
                <a:ea typeface="微软雅黑"/>
              </a:rPr>
              <a:t>730</a:t>
            </a:r>
            <a:endPar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3054543766"/>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431891212"/>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4" name="图片 3">
            <a:extLst>
              <a:ext uri="{FF2B5EF4-FFF2-40B4-BE49-F238E27FC236}">
                <a16:creationId xmlns:a16="http://schemas.microsoft.com/office/drawing/2014/main" id="{37FFFFDB-E537-4908-B49B-97401A9A5CE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687" t="20601" r="3538" b="21607"/>
          <a:stretch/>
        </p:blipFill>
        <p:spPr>
          <a:xfrm flipH="1">
            <a:off x="661684" y="1650307"/>
            <a:ext cx="1839118" cy="868607"/>
          </a:xfrm>
          <a:prstGeom prst="rect">
            <a:avLst/>
          </a:prstGeom>
        </p:spPr>
      </p:pic>
      <p:pic>
        <p:nvPicPr>
          <p:cNvPr id="9" name="图片 8">
            <a:extLst>
              <a:ext uri="{FF2B5EF4-FFF2-40B4-BE49-F238E27FC236}">
                <a16:creationId xmlns:a16="http://schemas.microsoft.com/office/drawing/2014/main" id="{B834F9E0-3A1D-461A-8A2A-C2DC824272D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236" t="5694" r="7358" b="3801"/>
          <a:stretch/>
        </p:blipFill>
        <p:spPr>
          <a:xfrm flipH="1">
            <a:off x="679485" y="4328157"/>
            <a:ext cx="1750076" cy="1043185"/>
          </a:xfrm>
          <a:prstGeom prst="rect">
            <a:avLst/>
          </a:prstGeom>
        </p:spPr>
      </p:pic>
      <p:sp>
        <p:nvSpPr>
          <p:cNvPr id="2" name="灯片编号占位符 1">
            <a:extLst>
              <a:ext uri="{FF2B5EF4-FFF2-40B4-BE49-F238E27FC236}">
                <a16:creationId xmlns:a16="http://schemas.microsoft.com/office/drawing/2014/main" id="{3F6901B4-5778-4331-B1D7-E7119C234A24}"/>
              </a:ext>
            </a:extLst>
          </p:cNvPr>
          <p:cNvSpPr>
            <a:spLocks noGrp="1"/>
          </p:cNvSpPr>
          <p:nvPr>
            <p:ph type="sldNum" sz="quarter" idx="4"/>
          </p:nvPr>
        </p:nvSpPr>
        <p:spPr/>
        <p:txBody>
          <a:bodyPr/>
          <a:lstStyle/>
          <a:p>
            <a:fld id="{DA808106-E6EB-4C9C-B8A1-AEA7815AFC94}" type="slidenum">
              <a:rPr lang="zh-CN" altLang="en-US" smtClean="0"/>
              <a:t>29</a:t>
            </a:fld>
            <a:endParaRPr lang="zh-CN" altLang="en-US"/>
          </a:p>
        </p:txBody>
      </p:sp>
    </p:spTree>
    <p:extLst>
      <p:ext uri="{BB962C8B-B14F-4D97-AF65-F5344CB8AC3E}">
        <p14:creationId xmlns:p14="http://schemas.microsoft.com/office/powerpoint/2010/main" val="13796642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604"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120360243"/>
              </p:ext>
            </p:extLst>
          </p:nvPr>
        </p:nvGraphicFramePr>
        <p:xfrm>
          <a:off x="387350" y="3513262"/>
          <a:ext cx="8073082" cy="2795464"/>
        </p:xfrm>
        <a:graphic>
          <a:graphicData uri="http://schemas.openxmlformats.org/drawingml/2006/chart">
            <c:chart xmlns:c="http://schemas.openxmlformats.org/drawingml/2006/chart" xmlns:r="http://schemas.openxmlformats.org/officeDocument/2006/relationships" r:id="rId14"/>
          </a:graphicData>
        </a:graphic>
      </p:graphicFrame>
      <p:sp>
        <p:nvSpPr>
          <p:cNvPr id="26" name="TextBox 25"/>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err="1">
                <a:solidFill>
                  <a:srgbClr val="5F5F5F"/>
                </a:solidFill>
                <a:latin typeface="+mn-ea"/>
                <a:ea typeface="+mn-ea"/>
              </a:rPr>
              <a:t>GAIN·5</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7.05</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2.4%</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14.93</a:t>
            </a:r>
            <a:r>
              <a:rPr lang="zh-CN" altLang="en-US" sz="1600" b="1" dirty="0">
                <a:solidFill>
                  <a:srgbClr val="5F5F5F"/>
                </a:solidFill>
                <a:latin typeface="+mn-ea"/>
                <a:ea typeface="+mn-ea"/>
              </a:rPr>
              <a:t>万上升至</a:t>
            </a:r>
            <a:r>
              <a:rPr lang="en-US" altLang="zh-CN" sz="1600" b="1" dirty="0">
                <a:solidFill>
                  <a:srgbClr val="5F5F5F"/>
                </a:solidFill>
                <a:latin typeface="+mn-ea"/>
                <a:ea typeface="+mn-ea"/>
              </a:rPr>
              <a:t>15.28</a:t>
            </a:r>
            <a:r>
              <a:rPr lang="zh-CN" altLang="en-US" sz="1600" b="1" dirty="0">
                <a:solidFill>
                  <a:srgbClr val="5F5F5F"/>
                </a:solidFill>
                <a:latin typeface="+mn-ea"/>
                <a:ea typeface="+mn-ea"/>
              </a:rPr>
              <a:t>万</a:t>
            </a:r>
            <a:endParaRPr lang="zh-CN" altLang="en-US" sz="1600" b="1" dirty="0">
              <a:ea typeface="微软雅黑" pitchFamily="34" charset="-122"/>
            </a:endParaRPr>
          </a:p>
          <a:p>
            <a:pPr lvl="1" algn="l" eaLnBrk="1" hangingPunct="1">
              <a:lnSpc>
                <a:spcPts val="2000"/>
              </a:lnSpc>
              <a:spcAft>
                <a:spcPts val="600"/>
              </a:spcAft>
              <a:buFont typeface="Wingdings" pitchFamily="2" charset="2"/>
              <a:buChar char="Ø"/>
            </a:pPr>
            <a:r>
              <a:rPr lang="en-US" altLang="zh-CN" sz="1400" dirty="0">
                <a:latin typeface="+mn-ea"/>
                <a:ea typeface="+mn-ea"/>
              </a:rPr>
              <a:t>SUV</a:t>
            </a:r>
            <a:r>
              <a:rPr lang="zh-CN" altLang="en-US" sz="1400" dirty="0">
                <a:latin typeface="+mn-ea"/>
                <a:ea typeface="+mn-ea"/>
              </a:rPr>
              <a:t>市场整体终端加权成交均价本月继续上升，涨幅</a:t>
            </a:r>
            <a:r>
              <a:rPr lang="en-US" altLang="zh-CN" sz="1400" dirty="0">
                <a:latin typeface="+mn-ea"/>
                <a:ea typeface="+mn-ea"/>
              </a:rPr>
              <a:t>3,500</a:t>
            </a:r>
            <a:r>
              <a:rPr lang="zh-CN" altLang="en-US" sz="1400" dirty="0">
                <a:latin typeface="+mn-ea"/>
                <a:ea typeface="+mn-ea"/>
              </a:rPr>
              <a:t>元</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本月奇骏的销量权重出现较大提升，使其加权成交均价升幅较明显，此外冠道、欧蓝德等车型的加权成交均价也有不同程度的上升，而加权成交均价下滑较明显的车型包括风光</a:t>
            </a:r>
            <a:r>
              <a:rPr lang="en-US" altLang="zh-CN" sz="1400" dirty="0">
                <a:latin typeface="+mn-ea"/>
                <a:ea typeface="+mn-ea"/>
              </a:rPr>
              <a:t>580</a:t>
            </a:r>
            <a:r>
              <a:rPr lang="zh-CN" altLang="en-US" sz="1400" dirty="0">
                <a:latin typeface="+mn-ea"/>
                <a:ea typeface="+mn-ea"/>
              </a:rPr>
              <a:t>、哈弗</a:t>
            </a:r>
            <a:r>
              <a:rPr lang="en-US" altLang="zh-CN" sz="1400" dirty="0" err="1">
                <a:latin typeface="+mn-ea"/>
                <a:ea typeface="+mn-ea"/>
              </a:rPr>
              <a:t>H6</a:t>
            </a:r>
            <a:r>
              <a:rPr lang="zh-CN" altLang="en-US" sz="1400" dirty="0">
                <a:latin typeface="+mn-ea"/>
                <a:ea typeface="+mn-ea"/>
              </a:rPr>
              <a:t>、</a:t>
            </a:r>
            <a:r>
              <a:rPr lang="en-US" altLang="zh-CN" sz="1400" dirty="0" err="1">
                <a:latin typeface="+mn-ea"/>
                <a:ea typeface="+mn-ea"/>
              </a:rPr>
              <a:t>CS55</a:t>
            </a:r>
            <a:r>
              <a:rPr lang="zh-CN" altLang="en-US" sz="1400" dirty="0">
                <a:latin typeface="+mn-ea"/>
                <a:ea typeface="+mn-ea"/>
              </a:rPr>
              <a:t>等车型</a:t>
            </a:r>
            <a:endParaRPr lang="en-US" altLang="zh-CN" sz="1400" dirty="0">
              <a:latin typeface="+mn-ea"/>
              <a:ea typeface="+mn-ea"/>
            </a:endParaRPr>
          </a:p>
        </p:txBody>
      </p:sp>
      <p:sp>
        <p:nvSpPr>
          <p:cNvPr id="15" name="Oval 178"/>
          <p:cNvSpPr>
            <a:spLocks noChangeArrowheads="1"/>
          </p:cNvSpPr>
          <p:nvPr/>
        </p:nvSpPr>
        <p:spPr bwMode="auto">
          <a:xfrm>
            <a:off x="1187624" y="4353967"/>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14.69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·SUV</a:t>
            </a:r>
            <a:r>
              <a:rPr lang="zh-CN" altLang="en-US" dirty="0"/>
              <a:t>价格变化</a:t>
            </a:r>
            <a:r>
              <a:rPr lang="en-US" altLang="en-US" dirty="0" err="1"/>
              <a:t>指数</a:t>
            </a:r>
            <a:r>
              <a:rPr lang="en-US" altLang="en-US" dirty="0"/>
              <a:t>—</a:t>
            </a:r>
            <a:r>
              <a:rPr lang="en-US" altLang="zh-CN" dirty="0"/>
              <a:t>5</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16" name="Oval 178">
            <a:extLst>
              <a:ext uri="{FF2B5EF4-FFF2-40B4-BE49-F238E27FC236}">
                <a16:creationId xmlns:a16="http://schemas.microsoft.com/office/drawing/2014/main" id="{24747853-B6B7-4592-A6B4-3F57E7720D20}"/>
              </a:ext>
            </a:extLst>
          </p:cNvPr>
          <p:cNvSpPr>
            <a:spLocks noChangeArrowheads="1"/>
          </p:cNvSpPr>
          <p:nvPr/>
        </p:nvSpPr>
        <p:spPr bwMode="auto">
          <a:xfrm>
            <a:off x="1835696" y="4509120"/>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14.45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AutoShape 66">
            <a:extLst>
              <a:ext uri="{FF2B5EF4-FFF2-40B4-BE49-F238E27FC236}">
                <a16:creationId xmlns:a16="http://schemas.microsoft.com/office/drawing/2014/main" id="{C32F3932-6E08-4F14-8CBA-19F4C0C6EF32}"/>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8" name="AutoShape 67">
            <a:extLst>
              <a:ext uri="{FF2B5EF4-FFF2-40B4-BE49-F238E27FC236}">
                <a16:creationId xmlns:a16="http://schemas.microsoft.com/office/drawing/2014/main" id="{57283336-BC3B-4383-97D5-A89C66C1F8B4}"/>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9" name="Text Box 68">
            <a:extLst>
              <a:ext uri="{FF2B5EF4-FFF2-40B4-BE49-F238E27FC236}">
                <a16:creationId xmlns:a16="http://schemas.microsoft.com/office/drawing/2014/main" id="{E14DCDD1-7EA7-440D-965A-0A9DB0C1C8B2}"/>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30" name="Text Box 69">
            <a:extLst>
              <a:ext uri="{FF2B5EF4-FFF2-40B4-BE49-F238E27FC236}">
                <a16:creationId xmlns:a16="http://schemas.microsoft.com/office/drawing/2014/main" id="{EC931C15-9DB2-4B4F-B5AA-9918C6A30641}"/>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2" name="Oval 178">
            <a:extLst>
              <a:ext uri="{FF2B5EF4-FFF2-40B4-BE49-F238E27FC236}">
                <a16:creationId xmlns:a16="http://schemas.microsoft.com/office/drawing/2014/main" id="{A87AD200-C299-4643-8024-3D3F57562304}"/>
              </a:ext>
            </a:extLst>
          </p:cNvPr>
          <p:cNvSpPr>
            <a:spLocks noChangeArrowheads="1"/>
          </p:cNvSpPr>
          <p:nvPr/>
        </p:nvSpPr>
        <p:spPr bwMode="auto">
          <a:xfrm>
            <a:off x="2411760" y="436510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14.56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 name="灯片编号占位符 1">
            <a:extLst>
              <a:ext uri="{FF2B5EF4-FFF2-40B4-BE49-F238E27FC236}">
                <a16:creationId xmlns:a16="http://schemas.microsoft.com/office/drawing/2014/main" id="{B51E143E-06E8-4680-BA67-A0B37D0D3F7A}"/>
              </a:ext>
            </a:extLst>
          </p:cNvPr>
          <p:cNvSpPr>
            <a:spLocks noGrp="1"/>
          </p:cNvSpPr>
          <p:nvPr>
            <p:ph type="sldNum" sz="quarter" idx="4"/>
          </p:nvPr>
        </p:nvSpPr>
        <p:spPr/>
        <p:txBody>
          <a:bodyPr/>
          <a:lstStyle/>
          <a:p>
            <a:fld id="{DA808106-E6EB-4C9C-B8A1-AEA7815AFC94}" type="slidenum">
              <a:rPr lang="zh-CN" altLang="en-US" smtClean="0"/>
              <a:t>30</a:t>
            </a:fld>
            <a:endParaRPr lang="zh-CN" altLang="en-US"/>
          </a:p>
        </p:txBody>
      </p:sp>
      <p:sp>
        <p:nvSpPr>
          <p:cNvPr id="23" name="Oval 178">
            <a:extLst>
              <a:ext uri="{FF2B5EF4-FFF2-40B4-BE49-F238E27FC236}">
                <a16:creationId xmlns:a16="http://schemas.microsoft.com/office/drawing/2014/main" id="{6A303484-EB0A-463B-BA50-08F4A01998D4}"/>
              </a:ext>
            </a:extLst>
          </p:cNvPr>
          <p:cNvSpPr>
            <a:spLocks noChangeArrowheads="1"/>
          </p:cNvSpPr>
          <p:nvPr/>
        </p:nvSpPr>
        <p:spPr bwMode="auto">
          <a:xfrm>
            <a:off x="3131840" y="4293096"/>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14.93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4" name="Oval 178">
            <a:extLst>
              <a:ext uri="{FF2B5EF4-FFF2-40B4-BE49-F238E27FC236}">
                <a16:creationId xmlns:a16="http://schemas.microsoft.com/office/drawing/2014/main" id="{05C3B711-9C87-47DA-B4E4-9457B437BC23}"/>
              </a:ext>
            </a:extLst>
          </p:cNvPr>
          <p:cNvSpPr>
            <a:spLocks noChangeArrowheads="1"/>
          </p:cNvSpPr>
          <p:nvPr/>
        </p:nvSpPr>
        <p:spPr bwMode="auto">
          <a:xfrm>
            <a:off x="3635896" y="4149080"/>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15.28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4064346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626"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051951394"/>
              </p:ext>
            </p:extLst>
          </p:nvPr>
        </p:nvGraphicFramePr>
        <p:xfrm>
          <a:off x="395288" y="3519370"/>
          <a:ext cx="8065144" cy="2789356"/>
        </p:xfrm>
        <a:graphic>
          <a:graphicData uri="http://schemas.openxmlformats.org/drawingml/2006/chart">
            <c:chart xmlns:c="http://schemas.openxmlformats.org/drawingml/2006/chart" xmlns:r="http://schemas.openxmlformats.org/officeDocument/2006/relationships" r:id="rId15"/>
          </a:graphicData>
        </a:graphic>
      </p:graphicFrame>
      <p:sp>
        <p:nvSpPr>
          <p:cNvPr id="33" name="TextBox 32"/>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bwMode="auto">
          <a:xfrm>
            <a:off x="395536"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err="1">
                <a:solidFill>
                  <a:srgbClr val="5F5F5F"/>
                </a:solidFill>
                <a:latin typeface="+mn-ea"/>
                <a:ea typeface="+mn-ea"/>
              </a:rPr>
              <a:t>GAIN·5</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市场终端优惠指数为</a:t>
            </a:r>
            <a:r>
              <a:rPr lang="en-US" altLang="zh-CN" sz="1600" b="1" dirty="0">
                <a:solidFill>
                  <a:srgbClr val="5F5F5F"/>
                </a:solidFill>
                <a:latin typeface="+mn-ea"/>
                <a:ea typeface="+mn-ea"/>
              </a:rPr>
              <a:t>1.92</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11.9%</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SUV</a:t>
            </a:r>
            <a:r>
              <a:rPr lang="zh-CN" altLang="en-US" sz="1400" dirty="0">
                <a:latin typeface="+mn-ea"/>
                <a:ea typeface="+mn-ea"/>
              </a:rPr>
              <a:t>市场终端加权优惠幅度连续</a:t>
            </a:r>
            <a:r>
              <a:rPr lang="en-US" altLang="zh-CN" sz="1400" dirty="0">
                <a:latin typeface="+mn-ea"/>
                <a:ea typeface="+mn-ea"/>
              </a:rPr>
              <a:t>4</a:t>
            </a:r>
            <a:r>
              <a:rPr lang="zh-CN" altLang="en-US" sz="1400" dirty="0">
                <a:latin typeface="+mn-ea"/>
                <a:ea typeface="+mn-ea"/>
              </a:rPr>
              <a:t>个月保持上升</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哈弗</a:t>
            </a:r>
            <a:r>
              <a:rPr lang="en-US" altLang="zh-CN" sz="1400" dirty="0" err="1">
                <a:latin typeface="+mn-ea"/>
                <a:ea typeface="+mn-ea"/>
              </a:rPr>
              <a:t>H6</a:t>
            </a:r>
            <a:r>
              <a:rPr lang="zh-CN" altLang="en-US" sz="1400" dirty="0">
                <a:latin typeface="+mn-ea"/>
                <a:ea typeface="+mn-ea"/>
              </a:rPr>
              <a:t>、奇骏和宝马</a:t>
            </a:r>
            <a:r>
              <a:rPr lang="en-US" altLang="zh-CN" sz="1400" dirty="0" err="1">
                <a:latin typeface="+mn-ea"/>
                <a:ea typeface="+mn-ea"/>
              </a:rPr>
              <a:t>X1</a:t>
            </a:r>
            <a:r>
              <a:rPr lang="zh-CN" altLang="en-US" sz="1400" dirty="0">
                <a:latin typeface="+mn-ea"/>
                <a:ea typeface="+mn-ea"/>
              </a:rPr>
              <a:t>本月的加权优惠增幅较大，而智跑和风光</a:t>
            </a:r>
            <a:r>
              <a:rPr lang="en-US" altLang="zh-CN" sz="1400" dirty="0">
                <a:latin typeface="+mn-ea"/>
                <a:ea typeface="+mn-ea"/>
              </a:rPr>
              <a:t>580</a:t>
            </a:r>
            <a:r>
              <a:rPr lang="zh-CN" altLang="en-US" sz="1400" dirty="0">
                <a:latin typeface="+mn-ea"/>
                <a:ea typeface="+mn-ea"/>
              </a:rPr>
              <a:t>的加权优惠则有较明显的减少</a:t>
            </a:r>
            <a:endParaRPr lang="en-US" altLang="zh-CN" sz="1400" dirty="0">
              <a:latin typeface="+mn-ea"/>
              <a:ea typeface="+mn-ea"/>
            </a:endParaRPr>
          </a:p>
        </p:txBody>
      </p:sp>
      <p:sp>
        <p:nvSpPr>
          <p:cNvPr id="15" name="Oval 178"/>
          <p:cNvSpPr>
            <a:spLocks noChangeArrowheads="1"/>
          </p:cNvSpPr>
          <p:nvPr/>
        </p:nvSpPr>
        <p:spPr bwMode="auto">
          <a:xfrm rot="10800000" flipV="1">
            <a:off x="1115616" y="4653136"/>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kern="0" dirty="0">
                <a:solidFill>
                  <a:srgbClr val="FF9933"/>
                </a:solidFill>
              </a:rPr>
              <a:t>￥</a:t>
            </a:r>
            <a:r>
              <a:rPr lang="en-US" altLang="en-US" sz="900" kern="0" dirty="0">
                <a:solidFill>
                  <a:srgbClr val="FF9933"/>
                </a:solidFill>
              </a:rPr>
              <a:t>1</a:t>
            </a:r>
            <a:r>
              <a:rPr lang="en-US" altLang="zh-CN" sz="900" kern="0" dirty="0">
                <a:solidFill>
                  <a:srgbClr val="FF9933"/>
                </a:solidFill>
              </a:rPr>
              <a:t>2,061</a:t>
            </a:r>
            <a:endParaRPr lang="en-US" altLang="en-US" sz="900" dirty="0">
              <a:solidFill>
                <a:srgbClr val="FF9933"/>
              </a:solidFill>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·SUV</a:t>
            </a:r>
            <a:r>
              <a:rPr lang="zh-CN" altLang="en-US" dirty="0"/>
              <a:t>终端优惠</a:t>
            </a:r>
            <a:r>
              <a:rPr lang="en-US" altLang="en-US" dirty="0" err="1"/>
              <a:t>指数</a:t>
            </a:r>
            <a:r>
              <a:rPr lang="en-US" altLang="en-US" dirty="0"/>
              <a:t>—</a:t>
            </a:r>
            <a:r>
              <a:rPr lang="en-US" altLang="zh-CN" dirty="0"/>
              <a:t>5</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6" name="Oval 178">
            <a:extLst>
              <a:ext uri="{FF2B5EF4-FFF2-40B4-BE49-F238E27FC236}">
                <a16:creationId xmlns:a16="http://schemas.microsoft.com/office/drawing/2014/main" id="{6C304B17-3FE2-4A21-9CE5-4FC26ACAFAEB}"/>
              </a:ext>
            </a:extLst>
          </p:cNvPr>
          <p:cNvSpPr>
            <a:spLocks noChangeArrowheads="1"/>
          </p:cNvSpPr>
          <p:nvPr/>
        </p:nvSpPr>
        <p:spPr bwMode="auto">
          <a:xfrm rot="10800000" flipV="1">
            <a:off x="1763688" y="4581128"/>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kern="0" dirty="0">
                <a:solidFill>
                  <a:srgbClr val="FF9933"/>
                </a:solidFill>
              </a:rPr>
              <a:t>￥</a:t>
            </a:r>
            <a:r>
              <a:rPr lang="en-US" altLang="en-US" sz="900" kern="0" dirty="0">
                <a:solidFill>
                  <a:srgbClr val="FF9933"/>
                </a:solidFill>
              </a:rPr>
              <a:t>1</a:t>
            </a:r>
            <a:r>
              <a:rPr lang="en-US" altLang="zh-CN" sz="900" kern="0" dirty="0">
                <a:solidFill>
                  <a:srgbClr val="FF9933"/>
                </a:solidFill>
              </a:rPr>
              <a:t>2,194</a:t>
            </a:r>
            <a:endParaRPr lang="en-US" altLang="en-US" sz="900" dirty="0">
              <a:solidFill>
                <a:srgbClr val="FF9933"/>
              </a:solidFill>
            </a:endParaRPr>
          </a:p>
        </p:txBody>
      </p:sp>
      <p:sp>
        <p:nvSpPr>
          <p:cNvPr id="26" name="Oval 178">
            <a:extLst>
              <a:ext uri="{FF2B5EF4-FFF2-40B4-BE49-F238E27FC236}">
                <a16:creationId xmlns:a16="http://schemas.microsoft.com/office/drawing/2014/main" id="{311E8408-701E-41DF-B301-E86D2431501C}"/>
              </a:ext>
            </a:extLst>
          </p:cNvPr>
          <p:cNvSpPr>
            <a:spLocks noChangeArrowheads="1"/>
          </p:cNvSpPr>
          <p:nvPr/>
        </p:nvSpPr>
        <p:spPr bwMode="auto">
          <a:xfrm rot="10800000" flipV="1">
            <a:off x="2339752" y="443711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kern="0" dirty="0">
                <a:solidFill>
                  <a:srgbClr val="FF9933"/>
                </a:solidFill>
              </a:rPr>
              <a:t>￥</a:t>
            </a:r>
            <a:r>
              <a:rPr lang="en-US" altLang="en-US" sz="900" kern="0" dirty="0">
                <a:solidFill>
                  <a:srgbClr val="FF9933"/>
                </a:solidFill>
              </a:rPr>
              <a:t>1</a:t>
            </a:r>
            <a:r>
              <a:rPr lang="en-US" altLang="zh-CN" sz="900" kern="0" dirty="0">
                <a:solidFill>
                  <a:srgbClr val="FF9933"/>
                </a:solidFill>
              </a:rPr>
              <a:t>3,044</a:t>
            </a:r>
            <a:endParaRPr lang="en-US" altLang="en-US" sz="900" dirty="0">
              <a:solidFill>
                <a:srgbClr val="FF9933"/>
              </a:solidFill>
            </a:endParaRPr>
          </a:p>
        </p:txBody>
      </p:sp>
      <p:sp>
        <p:nvSpPr>
          <p:cNvPr id="2" name="灯片编号占位符 1">
            <a:extLst>
              <a:ext uri="{FF2B5EF4-FFF2-40B4-BE49-F238E27FC236}">
                <a16:creationId xmlns:a16="http://schemas.microsoft.com/office/drawing/2014/main" id="{55724FE0-CB87-4026-8BCB-711316848DF7}"/>
              </a:ext>
            </a:extLst>
          </p:cNvPr>
          <p:cNvSpPr>
            <a:spLocks noGrp="1"/>
          </p:cNvSpPr>
          <p:nvPr>
            <p:ph type="sldNum" sz="quarter" idx="4"/>
          </p:nvPr>
        </p:nvSpPr>
        <p:spPr/>
        <p:txBody>
          <a:bodyPr/>
          <a:lstStyle/>
          <a:p>
            <a:fld id="{DA808106-E6EB-4C9C-B8A1-AEA7815AFC94}" type="slidenum">
              <a:rPr lang="zh-CN" altLang="en-US" smtClean="0"/>
              <a:t>31</a:t>
            </a:fld>
            <a:endParaRPr lang="zh-CN" altLang="en-US"/>
          </a:p>
        </p:txBody>
      </p:sp>
      <p:sp>
        <p:nvSpPr>
          <p:cNvPr id="27" name="Oval 178">
            <a:extLst>
              <a:ext uri="{FF2B5EF4-FFF2-40B4-BE49-F238E27FC236}">
                <a16:creationId xmlns:a16="http://schemas.microsoft.com/office/drawing/2014/main" id="{DB0DDE99-990C-4C47-B7F8-9DC8AA327C6B}"/>
              </a:ext>
            </a:extLst>
          </p:cNvPr>
          <p:cNvSpPr>
            <a:spLocks noChangeArrowheads="1"/>
          </p:cNvSpPr>
          <p:nvPr/>
        </p:nvSpPr>
        <p:spPr bwMode="auto">
          <a:xfrm rot="10800000" flipV="1">
            <a:off x="2987824" y="436510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kern="0" dirty="0">
                <a:solidFill>
                  <a:srgbClr val="FF9933"/>
                </a:solidFill>
              </a:rPr>
              <a:t>￥</a:t>
            </a:r>
            <a:r>
              <a:rPr lang="en-US" altLang="en-US" sz="900" kern="0" dirty="0">
                <a:solidFill>
                  <a:srgbClr val="FF9933"/>
                </a:solidFill>
              </a:rPr>
              <a:t>1</a:t>
            </a:r>
            <a:r>
              <a:rPr lang="en-US" altLang="zh-CN" sz="900" kern="0" dirty="0">
                <a:solidFill>
                  <a:srgbClr val="FF9933"/>
                </a:solidFill>
              </a:rPr>
              <a:t>3,649</a:t>
            </a:r>
            <a:endParaRPr lang="en-US" altLang="en-US" sz="900" dirty="0">
              <a:solidFill>
                <a:srgbClr val="FF9933"/>
              </a:solidFill>
            </a:endParaRPr>
          </a:p>
        </p:txBody>
      </p:sp>
      <p:sp>
        <p:nvSpPr>
          <p:cNvPr id="28" name="Oval 178">
            <a:extLst>
              <a:ext uri="{FF2B5EF4-FFF2-40B4-BE49-F238E27FC236}">
                <a16:creationId xmlns:a16="http://schemas.microsoft.com/office/drawing/2014/main" id="{326E9867-10CC-4977-BD4A-D48CE128534A}"/>
              </a:ext>
            </a:extLst>
          </p:cNvPr>
          <p:cNvSpPr>
            <a:spLocks noChangeArrowheads="1"/>
          </p:cNvSpPr>
          <p:nvPr/>
        </p:nvSpPr>
        <p:spPr bwMode="auto">
          <a:xfrm rot="10800000" flipV="1">
            <a:off x="3563888" y="414908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900" kern="0" dirty="0">
                <a:solidFill>
                  <a:srgbClr val="FF9933"/>
                </a:solidFill>
              </a:rPr>
              <a:t>￥</a:t>
            </a:r>
            <a:r>
              <a:rPr lang="en-US" altLang="en-US" sz="900" kern="0" dirty="0">
                <a:solidFill>
                  <a:srgbClr val="FF9933"/>
                </a:solidFill>
              </a:rPr>
              <a:t>15,270</a:t>
            </a:r>
            <a:endParaRPr lang="en-US" altLang="en-US" sz="900" dirty="0">
              <a:solidFill>
                <a:srgbClr val="FF9933"/>
              </a:solidFill>
            </a:endParaRPr>
          </a:p>
        </p:txBody>
      </p:sp>
    </p:spTree>
    <p:extLst>
      <p:ext uri="{BB962C8B-B14F-4D97-AF65-F5344CB8AC3E}">
        <p14:creationId xmlns:p14="http://schemas.microsoft.com/office/powerpoint/2010/main" val="33635707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哈弗</a:t>
            </a:r>
            <a:r>
              <a:rPr lang="en-US" altLang="zh-CN" sz="1400" b="1" dirty="0">
                <a:solidFill>
                  <a:prstClr val="black"/>
                </a:solidFill>
                <a:latin typeface="Calibri"/>
                <a:ea typeface="华文细黑" pitchFamily="2" charset="-122"/>
              </a:rPr>
              <a:t>H6 </a:t>
            </a:r>
            <a:r>
              <a:rPr lang="zh-CN" altLang="en-US" sz="1400" b="1" dirty="0">
                <a:solidFill>
                  <a:prstClr val="black"/>
                </a:solidFill>
                <a:latin typeface="Calibri"/>
                <a:ea typeface="华文细黑" pitchFamily="2" charset="-122"/>
              </a:rPr>
              <a:t>蓝标</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宝骏</a:t>
            </a:r>
            <a:r>
              <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rPr>
              <a:t>510</a:t>
            </a: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119,647</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7.4</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65,970</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4.1%</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8" name="标题 2"/>
          <p:cNvSpPr txBox="1">
            <a:spLocks/>
          </p:cNvSpPr>
          <p:nvPr/>
        </p:nvSpPr>
        <p:spPr>
          <a:xfrm>
            <a:off x="1166936" y="296652"/>
            <a:ext cx="6429400"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ltLang="zh-CN" b="1" dirty="0">
                <a:solidFill>
                  <a:srgbClr val="075A77"/>
                </a:solidFill>
                <a:latin typeface="微软雅黑"/>
                <a:ea typeface="微软雅黑"/>
              </a:rPr>
              <a:t>SUV</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重点车型经销商利润率：哈弗</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H6 </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蓝标、宝骏</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510</a:t>
            </a:r>
            <a:endPar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2204719050"/>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1277813637"/>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2" name="图片 1">
            <a:extLst>
              <a:ext uri="{FF2B5EF4-FFF2-40B4-BE49-F238E27FC236}">
                <a16:creationId xmlns:a16="http://schemas.microsoft.com/office/drawing/2014/main" id="{5FF38694-F859-4604-8925-57DD92914707}"/>
              </a:ext>
            </a:extLst>
          </p:cNvPr>
          <p:cNvPicPr>
            <a:picLocks noChangeAspect="1"/>
          </p:cNvPicPr>
          <p:nvPr/>
        </p:nvPicPr>
        <p:blipFill rotWithShape="1">
          <a:blip r:embed="rId5"/>
          <a:srcRect l="8263" t="19551" r="3538" b="8939"/>
          <a:stretch/>
        </p:blipFill>
        <p:spPr>
          <a:xfrm flipH="1">
            <a:off x="661684" y="1491018"/>
            <a:ext cx="1894352" cy="1151943"/>
          </a:xfrm>
          <a:prstGeom prst="rect">
            <a:avLst/>
          </a:prstGeom>
        </p:spPr>
      </p:pic>
      <p:pic>
        <p:nvPicPr>
          <p:cNvPr id="7" name="图片 6">
            <a:extLst>
              <a:ext uri="{FF2B5EF4-FFF2-40B4-BE49-F238E27FC236}">
                <a16:creationId xmlns:a16="http://schemas.microsoft.com/office/drawing/2014/main" id="{B7D20C7E-291A-4013-B2EF-ED0D55A169F9}"/>
              </a:ext>
            </a:extLst>
          </p:cNvPr>
          <p:cNvPicPr>
            <a:picLocks noChangeAspect="1"/>
          </p:cNvPicPr>
          <p:nvPr/>
        </p:nvPicPr>
        <p:blipFill>
          <a:blip r:embed="rId6"/>
          <a:stretch>
            <a:fillRect/>
          </a:stretch>
        </p:blipFill>
        <p:spPr>
          <a:xfrm>
            <a:off x="661684" y="4286548"/>
            <a:ext cx="2004639" cy="1089659"/>
          </a:xfrm>
          <a:prstGeom prst="rect">
            <a:avLst/>
          </a:prstGeom>
        </p:spPr>
      </p:pic>
      <p:sp>
        <p:nvSpPr>
          <p:cNvPr id="3" name="灯片编号占位符 2">
            <a:extLst>
              <a:ext uri="{FF2B5EF4-FFF2-40B4-BE49-F238E27FC236}">
                <a16:creationId xmlns:a16="http://schemas.microsoft.com/office/drawing/2014/main" id="{A1C0D656-451A-4915-8266-F316749BB4F6}"/>
              </a:ext>
            </a:extLst>
          </p:cNvPr>
          <p:cNvSpPr>
            <a:spLocks noGrp="1"/>
          </p:cNvSpPr>
          <p:nvPr>
            <p:ph type="sldNum" sz="quarter" idx="4"/>
          </p:nvPr>
        </p:nvSpPr>
        <p:spPr/>
        <p:txBody>
          <a:bodyPr/>
          <a:lstStyle/>
          <a:p>
            <a:fld id="{DA808106-E6EB-4C9C-B8A1-AEA7815AFC94}" type="slidenum">
              <a:rPr lang="zh-CN" altLang="en-US" smtClean="0"/>
              <a:t>32</a:t>
            </a:fld>
            <a:endParaRPr lang="zh-CN" altLang="en-US"/>
          </a:p>
        </p:txBody>
      </p:sp>
    </p:spTree>
    <p:extLst>
      <p:ext uri="{BB962C8B-B14F-4D97-AF65-F5344CB8AC3E}">
        <p14:creationId xmlns:p14="http://schemas.microsoft.com/office/powerpoint/2010/main" val="29327983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途观</a:t>
            </a:r>
            <a:r>
              <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rPr>
              <a:t>L</a:t>
            </a: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昂科威</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263,196</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0.5%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219,671</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5</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-6.2%</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8" name="标题 2"/>
          <p:cNvSpPr txBox="1">
            <a:spLocks/>
          </p:cNvSpPr>
          <p:nvPr/>
        </p:nvSpPr>
        <p:spPr>
          <a:xfrm>
            <a:off x="1166936" y="296652"/>
            <a:ext cx="6429400"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SUV</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重点车型经销商利润率：途观</a:t>
            </a:r>
            <a:r>
              <a:rPr kumimoji="0" lang="en-US" altLang="zh-CN" sz="1800" b="1" i="0" u="none" strike="noStrike" kern="1200" cap="none" spc="0" normalizeH="0" baseline="0" noProof="0" dirty="0">
                <a:ln>
                  <a:noFill/>
                </a:ln>
                <a:solidFill>
                  <a:srgbClr val="075A77"/>
                </a:solidFill>
                <a:effectLst/>
                <a:uLnTx/>
                <a:uFillTx/>
                <a:latin typeface="微软雅黑"/>
                <a:ea typeface="微软雅黑"/>
                <a:cs typeface="+mj-cs"/>
              </a:rPr>
              <a:t>L</a:t>
            </a:r>
            <a:r>
              <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rPr>
              <a:t>、</a:t>
            </a:r>
            <a:r>
              <a:rPr lang="zh-CN" altLang="en-US" b="1" dirty="0">
                <a:solidFill>
                  <a:srgbClr val="075A77"/>
                </a:solidFill>
                <a:latin typeface="微软雅黑"/>
                <a:ea typeface="微软雅黑"/>
              </a:rPr>
              <a:t>昂科威</a:t>
            </a:r>
            <a:endParaRPr kumimoji="0" lang="zh-CN" altLang="en-US" sz="1800" b="1" i="0" u="none" strike="noStrike" kern="1200" cap="none" spc="0" normalizeH="0" baseline="0" noProof="0" dirty="0">
              <a:ln>
                <a:noFill/>
              </a:ln>
              <a:solidFill>
                <a:srgbClr val="075A77"/>
              </a:solidFill>
              <a:effectLst/>
              <a:uLnTx/>
              <a:uFillTx/>
              <a:latin typeface="微软雅黑"/>
              <a:ea typeface="微软雅黑"/>
              <a:cs typeface="+mj-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3467771562"/>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1311220645"/>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3" name="图片 2">
            <a:extLst>
              <a:ext uri="{FF2B5EF4-FFF2-40B4-BE49-F238E27FC236}">
                <a16:creationId xmlns:a16="http://schemas.microsoft.com/office/drawing/2014/main" id="{0AA9528D-886A-43EF-8D3A-0875B88822F9}"/>
              </a:ext>
            </a:extLst>
          </p:cNvPr>
          <p:cNvPicPr>
            <a:picLocks noChangeAspect="1"/>
          </p:cNvPicPr>
          <p:nvPr/>
        </p:nvPicPr>
        <p:blipFill rotWithShape="1">
          <a:blip r:embed="rId5">
            <a:clrChange>
              <a:clrFrom>
                <a:srgbClr val="F3F3F3"/>
              </a:clrFrom>
              <a:clrTo>
                <a:srgbClr val="F3F3F3">
                  <a:alpha val="0"/>
                </a:srgbClr>
              </a:clrTo>
            </a:clrChange>
          </a:blip>
          <a:srcRect l="3624"/>
          <a:stretch/>
        </p:blipFill>
        <p:spPr>
          <a:xfrm>
            <a:off x="623455" y="1628800"/>
            <a:ext cx="2070294" cy="961169"/>
          </a:xfrm>
          <a:prstGeom prst="rect">
            <a:avLst/>
          </a:prstGeom>
        </p:spPr>
      </p:pic>
      <p:pic>
        <p:nvPicPr>
          <p:cNvPr id="5" name="图片 4">
            <a:extLst>
              <a:ext uri="{FF2B5EF4-FFF2-40B4-BE49-F238E27FC236}">
                <a16:creationId xmlns:a16="http://schemas.microsoft.com/office/drawing/2014/main" id="{281470FC-1CE5-4FDD-A453-44C1A322667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507" t="9136" r="2372" b="7822"/>
          <a:stretch/>
        </p:blipFill>
        <p:spPr>
          <a:xfrm flipH="1">
            <a:off x="694981" y="4348082"/>
            <a:ext cx="1770077" cy="1040126"/>
          </a:xfrm>
          <a:prstGeom prst="rect">
            <a:avLst/>
          </a:prstGeom>
        </p:spPr>
      </p:pic>
      <p:sp>
        <p:nvSpPr>
          <p:cNvPr id="2" name="灯片编号占位符 1">
            <a:extLst>
              <a:ext uri="{FF2B5EF4-FFF2-40B4-BE49-F238E27FC236}">
                <a16:creationId xmlns:a16="http://schemas.microsoft.com/office/drawing/2014/main" id="{A76B5CE1-A9E5-4376-B0B3-BC44E01C278D}"/>
              </a:ext>
            </a:extLst>
          </p:cNvPr>
          <p:cNvSpPr>
            <a:spLocks noGrp="1"/>
          </p:cNvSpPr>
          <p:nvPr>
            <p:ph type="sldNum" sz="quarter" idx="4"/>
          </p:nvPr>
        </p:nvSpPr>
        <p:spPr/>
        <p:txBody>
          <a:bodyPr/>
          <a:lstStyle/>
          <a:p>
            <a:fld id="{DA808106-E6EB-4C9C-B8A1-AEA7815AFC94}" type="slidenum">
              <a:rPr lang="zh-CN" altLang="en-US" smtClean="0"/>
              <a:t>33</a:t>
            </a:fld>
            <a:endParaRPr lang="zh-CN" altLang="en-US"/>
          </a:p>
        </p:txBody>
      </p:sp>
    </p:spTree>
    <p:extLst>
      <p:ext uri="{BB962C8B-B14F-4D97-AF65-F5344CB8AC3E}">
        <p14:creationId xmlns:p14="http://schemas.microsoft.com/office/powerpoint/2010/main" val="6899098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a:solidFill>
                  <a:srgbClr val="1F497D"/>
                </a:solidFill>
                <a:latin typeface="微软雅黑" panose="020B0503020204020204" pitchFamily="34" charset="-122"/>
                <a:ea typeface="微软雅黑" panose="020B0503020204020204" pitchFamily="34" charset="-122"/>
              </a:rPr>
              <a:t>Thank you !</a:t>
            </a:r>
            <a:endParaRPr lang="zh-CN" altLang="en-US" sz="4800" b="1" dirty="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94519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202400"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发布，反映乘用车市场终端价格、优惠变化的综合指数体系</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指数每月在北京、上海通过“汽车市场信息研讨会”向各大媒体发布</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指数由价格变化指数和终端优惠指数两大体系组成</a:t>
            </a:r>
            <a:endParaRPr lang="zh-CN" altLang="en-US" sz="1600" dirty="0">
              <a:latin typeface="+mn-lt"/>
              <a:ea typeface="华文细黑" pitchFamily="2" charset="-122"/>
            </a:endParaRP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以车型优惠幅度为基础，各车型销量作为权重，结果反映终端市场优惠变化幅度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7" name="灯片编号占位符 6">
            <a:extLst>
              <a:ext uri="{FF2B5EF4-FFF2-40B4-BE49-F238E27FC236}">
                <a16:creationId xmlns:a16="http://schemas.microsoft.com/office/drawing/2014/main" id="{E53E4524-7936-4134-9A95-02A65747A5C6}"/>
              </a:ext>
            </a:extLst>
          </p:cNvPr>
          <p:cNvSpPr>
            <a:spLocks noGrp="1"/>
          </p:cNvSpPr>
          <p:nvPr>
            <p:ph type="sldNum" sz="quarter" idx="4"/>
          </p:nvPr>
        </p:nvSpPr>
        <p:spPr/>
        <p:txBody>
          <a:bodyPr/>
          <a:lstStyle/>
          <a:p>
            <a:fld id="{DA808106-E6EB-4C9C-B8A1-AEA7815AFC94}" type="slidenum">
              <a:rPr lang="zh-CN" altLang="en-US" smtClean="0"/>
              <a:t>3</a:t>
            </a:fld>
            <a:endParaRPr lang="zh-CN" altLang="en-US"/>
          </a:p>
        </p:txBody>
      </p:sp>
    </p:spTree>
    <p:extLst>
      <p:ext uri="{BB962C8B-B14F-4D97-AF65-F5344CB8AC3E}">
        <p14:creationId xmlns:p14="http://schemas.microsoft.com/office/powerpoint/2010/main" val="2648854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marL="0" marR="0" lvl="0" indent="0" algn="l" defTabSz="914400" rtl="0" eaLnBrk="0" fontAlgn="base" latinLnBrk="0" hangingPunct="0">
              <a:lnSpc>
                <a:spcPct val="80000"/>
              </a:lnSpc>
              <a:spcBef>
                <a:spcPct val="20000"/>
              </a:spcBef>
              <a:spcAft>
                <a:spcPct val="0"/>
              </a:spcAft>
              <a:buClrTx/>
              <a:buSzTx/>
              <a:buFont typeface="Arial" charset="0"/>
              <a:buNone/>
              <a:tabLst/>
              <a:defRPr/>
            </a:pPr>
            <a:fld id="{1DD66162-4F84-4156-93D3-F06BCC6ED210}" type="slidenum">
              <a:rPr kumimoji="0" lang="zh-CN" altLang="en-US" sz="1200" b="0" i="0" u="none" strike="noStrike" kern="1200" cap="none" spc="0" normalizeH="0" baseline="0" noProof="0" smtClean="0">
                <a:ln>
                  <a:noFill/>
                </a:ln>
                <a:solidFill>
                  <a:srgbClr val="5F5F5F">
                    <a:tint val="75000"/>
                  </a:srgbClr>
                </a:solidFill>
                <a:effectLst/>
                <a:uLnTx/>
                <a:uFillTx/>
                <a:latin typeface="Arial"/>
                <a:ea typeface="华文细黑" pitchFamily="2" charset="-122"/>
                <a:cs typeface="+mn-cs"/>
              </a:rPr>
              <a:pPr marL="0" marR="0" lvl="0" indent="0" algn="l" defTabSz="914400" rtl="0" eaLnBrk="0" fontAlgn="base" latinLnBrk="0" hangingPunct="0">
                <a:lnSpc>
                  <a:spcPct val="80000"/>
                </a:lnSpc>
                <a:spcBef>
                  <a:spcPct val="20000"/>
                </a:spcBef>
                <a:spcAft>
                  <a:spcPct val="0"/>
                </a:spcAft>
                <a:buClrTx/>
                <a:buSzTx/>
                <a:buFont typeface="Arial" charset="0"/>
                <a:buNone/>
                <a:tabLst/>
                <a:defRPr/>
              </a:pPr>
              <a:t>4</a:t>
            </a:fld>
            <a:endParaRPr kumimoji="0" lang="zh-CN" altLang="en-US" sz="1200" b="0" i="0" u="none" strike="noStrike" kern="1200" cap="none" spc="0" normalizeH="0" baseline="0" noProof="0">
              <a:ln>
                <a:noFill/>
              </a:ln>
              <a:solidFill>
                <a:srgbClr val="5F5F5F">
                  <a:tint val="75000"/>
                </a:srgbClr>
              </a:solidFill>
              <a:effectLst/>
              <a:uLnTx/>
              <a:uFillTx/>
              <a:latin typeface="Arial"/>
              <a:ea typeface="华文细黑" pitchFamily="2" charset="-122"/>
              <a:cs typeface="+mn-cs"/>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a:solidFill>
                  <a:srgbClr val="075A77"/>
                </a:solidFill>
                <a:latin typeface="+mj-ea"/>
                <a:ea typeface="+mj-ea"/>
              </a:rPr>
              <a:t>GAIN·</a:t>
            </a:r>
            <a:r>
              <a:rPr lang="zh-CN" altLang="en-US" b="1" dirty="0">
                <a:solidFill>
                  <a:srgbClr val="075A77"/>
                </a:solidFill>
                <a:latin typeface="+mj-ea"/>
                <a:ea typeface="+mj-ea"/>
              </a:rPr>
              <a:t>指数研究信息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marR="0" lvl="0" indent="-342900" algn="l" defTabSz="914400" rtl="0" eaLnBrk="0" fontAlgn="base" latinLnBrk="0" hangingPunct="0">
              <a:lnSpc>
                <a:spcPct val="120000"/>
              </a:lnSpc>
              <a:spcBef>
                <a:spcPct val="20000"/>
              </a:spcBef>
              <a:spcAft>
                <a:spcPct val="0"/>
              </a:spcAft>
              <a:buClr>
                <a:srgbClr val="275C9D"/>
              </a:buClr>
              <a:buSzPct val="75000"/>
              <a:buFont typeface="Wingdings" pitchFamily="2" charset="2"/>
              <a:buChar char="n"/>
              <a:tabLst/>
              <a:defRPr/>
            </a:pP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目前参加研究的城市为北京、上海、广州、成都、武汉等</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46</a:t>
            </a: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个城市，覆盖了全国乘用车主销区域的一、二、三线城市。</a:t>
            </a:r>
          </a:p>
        </p:txBody>
      </p:sp>
      <p:sp>
        <p:nvSpPr>
          <p:cNvPr id="6" name="内容占位符 2"/>
          <p:cNvSpPr txBox="1">
            <a:spLocks/>
          </p:cNvSpPr>
          <p:nvPr/>
        </p:nvSpPr>
        <p:spPr bwMode="auto">
          <a:xfrm>
            <a:off x="2124079" y="1485032"/>
            <a:ext cx="6335713" cy="431800"/>
          </a:xfrm>
          <a:prstGeom prst="rect">
            <a:avLst/>
          </a:prstGeom>
          <a:noFill/>
          <a:ln w="9525">
            <a:noFill/>
            <a:miter lim="800000"/>
            <a:headEnd/>
            <a:tailEnd/>
          </a:ln>
          <a:effectLst/>
        </p:spPr>
        <p:txBody>
          <a:bodyPr anchor="ctr"/>
          <a:lstStyle/>
          <a:p>
            <a:pPr marL="342900" marR="0" lvl="0" indent="-342900" algn="l" defTabSz="914400" rtl="0" eaLnBrk="0" fontAlgn="base" latinLnBrk="0" hangingPunct="0">
              <a:lnSpc>
                <a:spcPct val="80000"/>
              </a:lnSpc>
              <a:spcBef>
                <a:spcPct val="20000"/>
              </a:spcBef>
              <a:spcAft>
                <a:spcPct val="0"/>
              </a:spcAft>
              <a:buClr>
                <a:srgbClr val="275C9D"/>
              </a:buClr>
              <a:buSzPct val="75000"/>
              <a:buFont typeface="Wingdings" pitchFamily="2" charset="2"/>
              <a:buChar char="n"/>
              <a:tabLst/>
              <a:defRPr/>
            </a:pPr>
            <a:r>
              <a:rPr kumimoji="0" lang="zh-CN" altLang="en-US" sz="1300" b="0" i="0" u="none" strike="noStrike" kern="0" cap="none" spc="0" normalizeH="0" baseline="0" noProof="0" dirty="0">
                <a:ln>
                  <a:noFill/>
                </a:ln>
                <a:solidFill>
                  <a:srgbClr val="5F5F5F"/>
                </a:solidFill>
                <a:effectLst/>
                <a:uLnTx/>
                <a:uFillTx/>
                <a:latin typeface="微软雅黑"/>
                <a:ea typeface="微软雅黑"/>
                <a:cs typeface="+mn-cs"/>
              </a:rPr>
              <a:t>参考国际通用的分级标准，个别品牌因车价差异有所调整</a:t>
            </a:r>
          </a:p>
        </p:txBody>
      </p:sp>
      <p:sp>
        <p:nvSpPr>
          <p:cNvPr id="8" name="内容占位符 2"/>
          <p:cNvSpPr txBox="1">
            <a:spLocks/>
          </p:cNvSpPr>
          <p:nvPr/>
        </p:nvSpPr>
        <p:spPr bwMode="auto">
          <a:xfrm>
            <a:off x="2124077" y="198908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pPr marL="342900" marR="0" lvl="0" indent="-342900" algn="l" defTabSz="914400" rtl="0" eaLnBrk="0" fontAlgn="base" latinLnBrk="0" hangingPunct="0">
              <a:lnSpc>
                <a:spcPct val="120000"/>
              </a:lnSpc>
              <a:spcBef>
                <a:spcPct val="20000"/>
              </a:spcBef>
              <a:spcAft>
                <a:spcPct val="0"/>
              </a:spcAft>
              <a:buClr>
                <a:srgbClr val="275C9D"/>
              </a:buClr>
              <a:buSzPct val="75000"/>
              <a:buFont typeface="Wingdings" pitchFamily="2" charset="2"/>
              <a:buChar char="n"/>
              <a:tabLst/>
              <a:defRPr/>
            </a:pP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为反映真实市场价格变化，参与本月</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GAIN·</a:t>
            </a: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指数计算的车型为以下</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178</a:t>
            </a: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款</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Arial"/>
                <a:ea typeface="华文细黑" pitchFamily="2" charset="-122"/>
                <a:cs typeface="+mn-cs"/>
              </a:rPr>
              <a:t>研究城市</a:t>
            </a:r>
            <a:endParaRPr kumimoji="0" lang="en-US" altLang="ko-KR" sz="1600" b="1" i="0" u="none" strike="noStrike" kern="1200" cap="none" spc="0" normalizeH="0" baseline="0" noProof="0" dirty="0">
              <a:ln>
                <a:noFill/>
              </a:ln>
              <a:solidFill>
                <a:srgbClr val="002060"/>
              </a:solidFill>
              <a:effectLst/>
              <a:uLnTx/>
              <a:uFillTx/>
              <a:latin typeface="Arial"/>
              <a:ea typeface="华文细黑" pitchFamily="2" charset="-122"/>
              <a:cs typeface="+mn-cs"/>
            </a:endParaRPr>
          </a:p>
        </p:txBody>
      </p:sp>
      <p:sp>
        <p:nvSpPr>
          <p:cNvPr id="17" name="Text Box 1785"/>
          <p:cNvSpPr txBox="1">
            <a:spLocks noChangeArrowheads="1"/>
          </p:cNvSpPr>
          <p:nvPr/>
        </p:nvSpPr>
        <p:spPr bwMode="auto">
          <a:xfrm>
            <a:off x="755653" y="1485032"/>
            <a:ext cx="1004888" cy="288925"/>
          </a:xfrm>
          <a:prstGeom prst="rect">
            <a:avLst/>
          </a:prstGeom>
          <a:noFill/>
          <a:ln w="9525" algn="ctr">
            <a:noFill/>
            <a:miter lim="800000"/>
            <a:headEnd/>
            <a:tailEnd/>
          </a:ln>
          <a:effectLst/>
        </p:spPr>
        <p:txBody>
          <a:bodyPr wrap="none">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Arial"/>
                <a:ea typeface="华文细黑" pitchFamily="2" charset="-122"/>
                <a:cs typeface="+mn-cs"/>
              </a:rPr>
              <a:t>分级标准</a:t>
            </a:r>
            <a:endParaRPr kumimoji="0" lang="en-US" altLang="ko-KR" sz="1600" b="1" i="0" u="none" strike="noStrike" kern="1200" cap="none" spc="0" normalizeH="0" baseline="0" noProof="0" dirty="0">
              <a:ln>
                <a:noFill/>
              </a:ln>
              <a:solidFill>
                <a:srgbClr val="002060"/>
              </a:solidFill>
              <a:effectLst/>
              <a:uLnTx/>
              <a:uFillTx/>
              <a:latin typeface="Arial"/>
              <a:ea typeface="华文细黑" pitchFamily="2" charset="-122"/>
              <a:cs typeface="+mn-cs"/>
            </a:endParaRPr>
          </a:p>
        </p:txBody>
      </p:sp>
      <p:sp>
        <p:nvSpPr>
          <p:cNvPr id="21" name="Text Box 1785"/>
          <p:cNvSpPr txBox="1">
            <a:spLocks noChangeArrowheads="1"/>
          </p:cNvSpPr>
          <p:nvPr/>
        </p:nvSpPr>
        <p:spPr bwMode="auto">
          <a:xfrm>
            <a:off x="755394" y="1989088"/>
            <a:ext cx="1005403" cy="289310"/>
          </a:xfrm>
          <a:prstGeom prst="rect">
            <a:avLst/>
          </a:prstGeom>
          <a:noFill/>
          <a:ln w="9525" algn="ctr">
            <a:noFill/>
            <a:miter lim="800000"/>
            <a:headEnd/>
            <a:tailEnd/>
          </a:ln>
          <a:effectLst/>
        </p:spPr>
        <p:txBody>
          <a:bodyPr wrap="none">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Arial"/>
                <a:ea typeface="华文细黑" pitchFamily="2" charset="-122"/>
                <a:cs typeface="+mn-cs"/>
              </a:rPr>
              <a:t>研究品牌</a:t>
            </a:r>
            <a:endParaRPr kumimoji="0" lang="en-US" altLang="ko-KR" sz="1600" b="1" i="0" u="none" strike="noStrike" kern="1200" cap="none" spc="0" normalizeH="0" baseline="0" noProof="0" dirty="0">
              <a:ln>
                <a:noFill/>
              </a:ln>
              <a:solidFill>
                <a:srgbClr val="002060"/>
              </a:solidFill>
              <a:effectLst/>
              <a:uLnTx/>
              <a:uFillTx/>
              <a:latin typeface="Arial"/>
              <a:ea typeface="华文细黑" pitchFamily="2" charset="-122"/>
              <a:cs typeface="+mn-cs"/>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Arial"/>
              <a:ea typeface="华文细黑" pitchFamily="2" charset="-122"/>
              <a:cs typeface="+mn-cs"/>
            </a:endParaRPr>
          </a:p>
        </p:txBody>
      </p:sp>
      <p:sp>
        <p:nvSpPr>
          <p:cNvPr id="24" name="Freeform 12"/>
          <p:cNvSpPr>
            <a:spLocks/>
          </p:cNvSpPr>
          <p:nvPr/>
        </p:nvSpPr>
        <p:spPr bwMode="auto">
          <a:xfrm>
            <a:off x="179391" y="148503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Arial"/>
              <a:ea typeface="华文细黑" pitchFamily="2" charset="-122"/>
              <a:cs typeface="+mn-cs"/>
            </a:endParaRPr>
          </a:p>
        </p:txBody>
      </p:sp>
      <p:sp>
        <p:nvSpPr>
          <p:cNvPr id="25" name="Freeform 12"/>
          <p:cNvSpPr>
            <a:spLocks/>
          </p:cNvSpPr>
          <p:nvPr/>
        </p:nvSpPr>
        <p:spPr bwMode="auto">
          <a:xfrm>
            <a:off x="179391" y="198908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Arial"/>
              <a:ea typeface="华文细黑" pitchFamily="2" charset="-122"/>
              <a:cs typeface="+mn-cs"/>
            </a:endParaRPr>
          </a:p>
        </p:txBody>
      </p:sp>
      <p:sp>
        <p:nvSpPr>
          <p:cNvPr id="19" name="AutoShape 5"/>
          <p:cNvSpPr>
            <a:spLocks noChangeAspect="1" noChangeArrowheads="1"/>
          </p:cNvSpPr>
          <p:nvPr/>
        </p:nvSpPr>
        <p:spPr bwMode="auto">
          <a:xfrm rot="10800000">
            <a:off x="3096737" y="2559045"/>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marR="0" lvl="0" indent="-12700" algn="ctr" defTabSz="914400" rtl="0" eaLnBrk="0" fontAlgn="base" latinLnBrk="0" hangingPunct="0">
              <a:lnSpc>
                <a:spcPct val="110000"/>
              </a:lnSpc>
              <a:spcBef>
                <a:spcPct val="20000"/>
              </a:spcBef>
              <a:spcAft>
                <a:spcPct val="0"/>
              </a:spcAft>
              <a:buClrTx/>
              <a:buSzTx/>
              <a:buFont typeface="Arial" charset="0"/>
              <a:buNone/>
              <a:tabLst/>
              <a:defRPr/>
            </a:pPr>
            <a:endParaRPr kumimoji="0" lang="en-ZA" altLang="zh-CN" sz="1400" b="0" i="0" u="none" strike="noStrike" kern="1200" cap="none" spc="0" normalizeH="0" baseline="0" noProof="0" dirty="0">
              <a:ln>
                <a:noFill/>
              </a:ln>
              <a:solidFill>
                <a:srgbClr val="275C9D"/>
              </a:solidFill>
              <a:effectLst/>
              <a:uLnTx/>
              <a:uFillTx/>
              <a:latin typeface="Calibri" pitchFamily="34" charset="0"/>
              <a:ea typeface="宋体" pitchFamily="2" charset="-122"/>
              <a:cs typeface="+mn-cs"/>
            </a:endParaRP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srgbClr val="5F5F5F"/>
                </a:solidFill>
                <a:effectLst/>
                <a:uLnTx/>
                <a:uFillTx/>
                <a:latin typeface="Arial"/>
                <a:ea typeface="华文细黑" pitchFamily="2" charset="-122"/>
                <a:cs typeface="+mn-cs"/>
              </a:rPr>
              <a:t>研究车型选取标准</a:t>
            </a:r>
            <a:endParaRPr kumimoji="0" lang="en-US" altLang="zh-CN" sz="1400" b="1" i="0" u="none" strike="noStrike" kern="1200" cap="none" spc="0" normalizeH="0" baseline="0" noProof="0" dirty="0">
              <a:ln>
                <a:noFill/>
              </a:ln>
              <a:solidFill>
                <a:srgbClr val="5F5F5F"/>
              </a:solidFill>
              <a:effectLst/>
              <a:uLnTx/>
              <a:uFillTx/>
              <a:latin typeface="Arial"/>
              <a:ea typeface="华文细黑" pitchFamily="2" charset="-122"/>
              <a:cs typeface="+mn-cs"/>
            </a:endParaRPr>
          </a:p>
        </p:txBody>
      </p:sp>
      <p:sp>
        <p:nvSpPr>
          <p:cNvPr id="26" name="Rectangle 8">
            <a:extLst>
              <a:ext uri="{FF2B5EF4-FFF2-40B4-BE49-F238E27FC236}">
                <a16:creationId xmlns:a16="http://schemas.microsoft.com/office/drawing/2014/main" id="{B046E8BC-66B9-4353-98AE-938B1EFCFF07}"/>
              </a:ext>
            </a:extLst>
          </p:cNvPr>
          <p:cNvSpPr>
            <a:spLocks noChangeArrowheads="1"/>
          </p:cNvSpPr>
          <p:nvPr/>
        </p:nvSpPr>
        <p:spPr bwMode="auto">
          <a:xfrm>
            <a:off x="7236296" y="3014165"/>
            <a:ext cx="1656184" cy="4070345"/>
          </a:xfrm>
          <a:prstGeom prst="rect">
            <a:avLst/>
          </a:prstGeom>
          <a:noFill/>
          <a:ln w="9525">
            <a:solidFill>
              <a:srgbClr val="B2B2B2"/>
            </a:solidFill>
            <a:prstDash val="dash"/>
            <a:miter lim="800000"/>
            <a:headEnd/>
            <a:tailEnd/>
          </a:ln>
        </p:spPr>
        <p:txBody>
          <a:bodyPr wrap="square">
            <a:spAutoFit/>
          </a:bodyPr>
          <a:lstStyle/>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5F5F5F"/>
                </a:solidFill>
                <a:effectLst/>
                <a:uLnTx/>
                <a:uFillTx/>
                <a:latin typeface="Arial"/>
                <a:ea typeface="华文细黑" pitchFamily="2" charset="-122"/>
                <a:cs typeface="+mn-cs"/>
              </a:rPr>
              <a:t>目前选取</a:t>
            </a:r>
            <a:r>
              <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rPr>
              <a:t>安路勤价格监测体系跟踪品牌中，每季度月平均销量大于</a:t>
            </a:r>
            <a:r>
              <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rPr>
              <a:t>3000</a:t>
            </a:r>
            <a:r>
              <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rPr>
              <a:t>辆的市场主流产品进行跟踪</a:t>
            </a: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rPr>
              <a:t>每季度根据市场销量情况，进行适时调整</a:t>
            </a: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lvl="0" indent="180975" algn="l">
              <a:lnSpc>
                <a:spcPct val="130000"/>
              </a:lnSpc>
              <a:spcBef>
                <a:spcPct val="50000"/>
              </a:spcBef>
              <a:buSzPct val="80000"/>
              <a:buFont typeface="Wingdings" pitchFamily="2" charset="2"/>
              <a:buChar char="l"/>
              <a:defRPr/>
            </a:pPr>
            <a:r>
              <a:rPr lang="zh-CN" altLang="en-US" sz="1100" dirty="0">
                <a:solidFill>
                  <a:srgbClr val="4D4D4D"/>
                </a:solidFill>
                <a:latin typeface="Arial"/>
                <a:ea typeface="华文细黑" pitchFamily="2" charset="-122"/>
              </a:rPr>
              <a:t>不对</a:t>
            </a:r>
            <a:r>
              <a:rPr lang="en-US" altLang="zh-CN" sz="1100" dirty="0" err="1">
                <a:solidFill>
                  <a:srgbClr val="4D4D4D"/>
                </a:solidFill>
                <a:latin typeface="Arial"/>
                <a:ea typeface="华文细黑" pitchFamily="2" charset="-122"/>
              </a:rPr>
              <a:t>A00</a:t>
            </a:r>
            <a:r>
              <a:rPr lang="zh-CN" altLang="en-US" sz="1100" dirty="0">
                <a:solidFill>
                  <a:srgbClr val="4D4D4D"/>
                </a:solidFill>
                <a:latin typeface="Arial"/>
                <a:ea typeface="华文细黑" pitchFamily="2" charset="-122"/>
              </a:rPr>
              <a:t>细分市场进行价格跟踪监测</a:t>
            </a:r>
            <a:endPar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endPar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p:txBody>
      </p:sp>
      <p:pic>
        <p:nvPicPr>
          <p:cNvPr id="7" name="图片 6">
            <a:extLst>
              <a:ext uri="{FF2B5EF4-FFF2-40B4-BE49-F238E27FC236}">
                <a16:creationId xmlns:a16="http://schemas.microsoft.com/office/drawing/2014/main" id="{DEE9303F-F11A-49F3-929C-904CE6F3D578}"/>
              </a:ext>
            </a:extLst>
          </p:cNvPr>
          <p:cNvPicPr>
            <a:picLocks noChangeAspect="1"/>
          </p:cNvPicPr>
          <p:nvPr/>
        </p:nvPicPr>
        <p:blipFill>
          <a:blip r:embed="rId3"/>
          <a:stretch>
            <a:fillRect/>
          </a:stretch>
        </p:blipFill>
        <p:spPr>
          <a:xfrm>
            <a:off x="527026" y="3047056"/>
            <a:ext cx="6408712" cy="3358412"/>
          </a:xfrm>
          <a:prstGeom prst="rect">
            <a:avLst/>
          </a:prstGeom>
        </p:spPr>
      </p:pic>
    </p:spTree>
    <p:extLst>
      <p:ext uri="{BB962C8B-B14F-4D97-AF65-F5344CB8AC3E}">
        <p14:creationId xmlns:p14="http://schemas.microsoft.com/office/powerpoint/2010/main" val="4254998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j-ea"/>
                <a:ea typeface="+mj-ea"/>
              </a:rPr>
              <a:t>GAIN·</a:t>
            </a:r>
            <a:r>
              <a:rPr lang="zh-CN" altLang="en-US" sz="1600" dirty="0">
                <a:latin typeface="+mj-ea"/>
                <a:ea typeface="+mj-ea"/>
              </a:rPr>
              <a:t>价格变化指数简称</a:t>
            </a:r>
            <a:r>
              <a:rPr lang="en-US" altLang="zh-CN" sz="1600" dirty="0">
                <a:latin typeface="+mj-ea"/>
                <a:ea typeface="+mj-ea"/>
              </a:rPr>
              <a:t>GAIN·</a:t>
            </a:r>
            <a:r>
              <a:rPr lang="zh-CN" altLang="en-US" sz="1600" dirty="0">
                <a:latin typeface="+mj-ea"/>
                <a:ea typeface="+mj-ea"/>
              </a:rPr>
              <a:t>价格指数，是反映中国乘用车市场在销车型实际销售价格变化趋势的综合指数体系</a:t>
            </a: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636588">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835025">
                  <a:extLst>
                    <a:ext uri="{9D8B030D-6E8A-4147-A177-3AD203B41FA5}">
                      <a16:colId xmlns:a16="http://schemas.microsoft.com/office/drawing/2014/main" val="20004"/>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6"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价格变化指数定义及计算实例</a:t>
            </a:r>
          </a:p>
        </p:txBody>
      </p:sp>
      <p:sp>
        <p:nvSpPr>
          <p:cNvPr id="3" name="灯片编号占位符 2">
            <a:extLst>
              <a:ext uri="{FF2B5EF4-FFF2-40B4-BE49-F238E27FC236}">
                <a16:creationId xmlns:a16="http://schemas.microsoft.com/office/drawing/2014/main" id="{7EB7CA60-C809-44D1-8ADD-5AEE29E6BD9A}"/>
              </a:ext>
            </a:extLst>
          </p:cNvPr>
          <p:cNvSpPr>
            <a:spLocks noGrp="1"/>
          </p:cNvSpPr>
          <p:nvPr>
            <p:ph type="sldNum" sz="quarter" idx="4"/>
          </p:nvPr>
        </p:nvSpPr>
        <p:spPr/>
        <p:txBody>
          <a:bodyPr/>
          <a:lstStyle/>
          <a:p>
            <a:fld id="{DA808106-E6EB-4C9C-B8A1-AEA7815AFC94}" type="slidenum">
              <a:rPr lang="zh-CN" altLang="en-US" smtClean="0"/>
              <a:t>5</a:t>
            </a:fld>
            <a:endParaRPr lang="zh-CN" altLang="en-US"/>
          </a:p>
        </p:txBody>
      </p:sp>
    </p:spTree>
    <p:extLst>
      <p:ext uri="{BB962C8B-B14F-4D97-AF65-F5344CB8AC3E}">
        <p14:creationId xmlns:p14="http://schemas.microsoft.com/office/powerpoint/2010/main" val="1682006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extLst>
                    <a:ext uri="{9D8B030D-6E8A-4147-A177-3AD203B41FA5}">
                      <a16:colId xmlns:a16="http://schemas.microsoft.com/office/drawing/2014/main" val="20000"/>
                    </a:ext>
                  </a:extLst>
                </a:gridCol>
                <a:gridCol w="473848">
                  <a:extLst>
                    <a:ext uri="{9D8B030D-6E8A-4147-A177-3AD203B41FA5}">
                      <a16:colId xmlns:a16="http://schemas.microsoft.com/office/drawing/2014/main" val="20001"/>
                    </a:ext>
                  </a:extLst>
                </a:gridCol>
                <a:gridCol w="506702">
                  <a:extLst>
                    <a:ext uri="{9D8B030D-6E8A-4147-A177-3AD203B41FA5}">
                      <a16:colId xmlns:a16="http://schemas.microsoft.com/office/drawing/2014/main" val="20002"/>
                    </a:ext>
                  </a:extLst>
                </a:gridCol>
                <a:gridCol w="473848">
                  <a:extLst>
                    <a:ext uri="{9D8B030D-6E8A-4147-A177-3AD203B41FA5}">
                      <a16:colId xmlns:a16="http://schemas.microsoft.com/office/drawing/2014/main" val="20003"/>
                    </a:ext>
                  </a:extLst>
                </a:gridCol>
                <a:gridCol w="748267">
                  <a:extLst>
                    <a:ext uri="{9D8B030D-6E8A-4147-A177-3AD203B41FA5}">
                      <a16:colId xmlns:a16="http://schemas.microsoft.com/office/drawing/2014/main" val="20004"/>
                    </a:ext>
                  </a:extLst>
                </a:gridCol>
                <a:gridCol w="581035">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23853"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49252"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
        <p:nvSpPr>
          <p:cNvPr id="28" name="内容占位符 2"/>
          <p:cNvSpPr txBox="1">
            <a:spLocks/>
          </p:cNvSpPr>
          <p:nvPr/>
        </p:nvSpPr>
        <p:spPr>
          <a:xfrm>
            <a:off x="395289" y="728159"/>
            <a:ext cx="8353425" cy="612609"/>
          </a:xfrm>
          <a:prstGeom prst="rect">
            <a:avLst/>
          </a:prstGeom>
        </p:spPr>
        <p:txBody>
          <a:bodyPr/>
          <a:lstStyle/>
          <a:p>
            <a:pPr marL="342900" indent="-342900" algn="l">
              <a:lnSpc>
                <a:spcPts val="2000"/>
              </a:lnSpc>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终端优惠指数是反映中国乘用车市场在销车型终端优惠幅度变化的综合指数体系</a:t>
            </a:r>
          </a:p>
        </p:txBody>
      </p:sp>
      <p:sp>
        <p:nvSpPr>
          <p:cNvPr id="29"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终端优惠指数定义及计算实例</a:t>
            </a:r>
          </a:p>
        </p:txBody>
      </p:sp>
      <p:sp>
        <p:nvSpPr>
          <p:cNvPr id="3" name="灯片编号占位符 2">
            <a:extLst>
              <a:ext uri="{FF2B5EF4-FFF2-40B4-BE49-F238E27FC236}">
                <a16:creationId xmlns:a16="http://schemas.microsoft.com/office/drawing/2014/main" id="{2F3EEB46-F43D-4DB8-BA5F-FD8FA9E2D01F}"/>
              </a:ext>
            </a:extLst>
          </p:cNvPr>
          <p:cNvSpPr>
            <a:spLocks noGrp="1"/>
          </p:cNvSpPr>
          <p:nvPr>
            <p:ph type="sldNum" sz="quarter" idx="4"/>
          </p:nvPr>
        </p:nvSpPr>
        <p:spPr/>
        <p:txBody>
          <a:bodyPr/>
          <a:lstStyle/>
          <a:p>
            <a:fld id="{DA808106-E6EB-4C9C-B8A1-AEA7815AFC94}" type="slidenum">
              <a:rPr lang="zh-CN" altLang="en-US" smtClean="0"/>
              <a:t>6</a:t>
            </a:fld>
            <a:endParaRPr lang="zh-CN" altLang="en-US"/>
          </a:p>
        </p:txBody>
      </p:sp>
    </p:spTree>
    <p:extLst>
      <p:ext uri="{BB962C8B-B14F-4D97-AF65-F5344CB8AC3E}">
        <p14:creationId xmlns:p14="http://schemas.microsoft.com/office/powerpoint/2010/main" val="1843861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
        <p:nvSpPr>
          <p:cNvPr id="3" name="灯片编号占位符 2">
            <a:extLst>
              <a:ext uri="{FF2B5EF4-FFF2-40B4-BE49-F238E27FC236}">
                <a16:creationId xmlns:a16="http://schemas.microsoft.com/office/drawing/2014/main" id="{434CA391-4166-4266-AAA8-7EF3AE972227}"/>
              </a:ext>
            </a:extLst>
          </p:cNvPr>
          <p:cNvSpPr>
            <a:spLocks noGrp="1"/>
          </p:cNvSpPr>
          <p:nvPr>
            <p:ph type="sldNum" sz="quarter" idx="4"/>
          </p:nvPr>
        </p:nvSpPr>
        <p:spPr/>
        <p:txBody>
          <a:bodyPr/>
          <a:lstStyle/>
          <a:p>
            <a:fld id="{DA808106-E6EB-4C9C-B8A1-AEA7815AFC94}" type="slidenum">
              <a:rPr lang="zh-CN" altLang="en-US" smtClean="0"/>
              <a:t>7</a:t>
            </a:fld>
            <a:endParaRPr lang="zh-CN" altLang="en-US"/>
          </a:p>
        </p:txBody>
      </p:sp>
    </p:spTree>
    <p:extLst>
      <p:ext uri="{BB962C8B-B14F-4D97-AF65-F5344CB8AC3E}">
        <p14:creationId xmlns:p14="http://schemas.microsoft.com/office/powerpoint/2010/main" val="379824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260" name="think-cell Slide" r:id="rId13" imgW="360" imgH="360" progId="">
                  <p:embed/>
                </p:oleObj>
              </mc:Choice>
              <mc:Fallback>
                <p:oleObj name="think-cell Slide" r:id="rId13" imgW="360" imgH="360" progId="">
                  <p:embed/>
                  <p:pic>
                    <p:nvPicPr>
                      <p:cNvPr id="3" name="对象 2"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t>
            </a:r>
            <a:r>
              <a:rPr lang="zh-CN" altLang="en-US" dirty="0"/>
              <a:t>整体价格变化</a:t>
            </a:r>
            <a:r>
              <a:rPr lang="en-US" altLang="en-US" dirty="0" err="1"/>
              <a:t>指数</a:t>
            </a:r>
            <a:r>
              <a:rPr lang="en-US" altLang="en-US" dirty="0"/>
              <a:t>—</a:t>
            </a:r>
            <a:r>
              <a:rPr lang="en-US" altLang="zh-CN" dirty="0"/>
              <a:t>5</a:t>
            </a:r>
            <a:r>
              <a:rPr lang="zh-CN" altLang="en-US" dirty="0"/>
              <a:t>月</a:t>
            </a:r>
          </a:p>
        </p:txBody>
      </p:sp>
      <p:sp>
        <p:nvSpPr>
          <p:cNvPr id="41" name="AutoShape 66"/>
          <p:cNvSpPr>
            <a:spLocks noChangeArrowheads="1"/>
          </p:cNvSpPr>
          <p:nvPr>
            <p:custDataLst>
              <p:tags r:id="rId3"/>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2" name="AutoShape 67"/>
          <p:cNvSpPr>
            <a:spLocks noChangeArrowheads="1"/>
          </p:cNvSpPr>
          <p:nvPr>
            <p:custDataLst>
              <p:tags r:id="rId4"/>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3" name="Text Box 68"/>
          <p:cNvSpPr txBox="1">
            <a:spLocks noChangeArrowheads="1"/>
          </p:cNvSpPr>
          <p:nvPr>
            <p:custDataLst>
              <p:tags r:id="rId5"/>
            </p:custDataLst>
          </p:nvPr>
        </p:nvSpPr>
        <p:spPr bwMode="auto">
          <a:xfrm>
            <a:off x="8701468" y="3861048"/>
            <a:ext cx="335028"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Calibri"/>
                <a:ea typeface="华文细黑" pitchFamily="2" charset="-122"/>
              </a:rPr>
              <a:t>均价上升</a:t>
            </a:r>
          </a:p>
        </p:txBody>
      </p:sp>
      <p:sp>
        <p:nvSpPr>
          <p:cNvPr id="44" name="Text Box 69"/>
          <p:cNvSpPr txBox="1">
            <a:spLocks noChangeArrowheads="1"/>
          </p:cNvSpPr>
          <p:nvPr>
            <p:custDataLst>
              <p:tags r:id="rId6"/>
            </p:custDataLst>
          </p:nvPr>
        </p:nvSpPr>
        <p:spPr bwMode="auto">
          <a:xfrm>
            <a:off x="8701468" y="4865936"/>
            <a:ext cx="335028"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Calibri"/>
                <a:ea typeface="华文细黑" pitchFamily="2" charset="-122"/>
              </a:rPr>
              <a:t>均价下降</a:t>
            </a:r>
          </a:p>
        </p:txBody>
      </p:sp>
      <p:graphicFrame>
        <p:nvGraphicFramePr>
          <p:cNvPr id="16" name="Object 4"/>
          <p:cNvGraphicFramePr>
            <a:graphicFrameLocks noChangeAspect="1"/>
          </p:cNvGraphicFramePr>
          <p:nvPr>
            <p:custDataLst>
              <p:tags r:id="rId7"/>
            </p:custDataLst>
            <p:extLst>
              <p:ext uri="{D42A27DB-BD31-4B8C-83A1-F6EECF244321}">
                <p14:modId xmlns:p14="http://schemas.microsoft.com/office/powerpoint/2010/main" val="3281627641"/>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5"/>
          </a:graphicData>
        </a:graphic>
      </p:graphicFrame>
      <p:sp>
        <p:nvSpPr>
          <p:cNvPr id="15" name="内容占位符 2"/>
          <p:cNvSpPr txBox="1">
            <a:spLocks/>
          </p:cNvSpPr>
          <p:nvPr>
            <p:custDataLst>
              <p:tags r:id="rId8"/>
            </p:custDataLst>
          </p:nvPr>
        </p:nvSpPr>
        <p:spPr bwMode="auto">
          <a:xfrm>
            <a:off x="395288" y="835200"/>
            <a:ext cx="83534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latin typeface="+mn-ea"/>
                <a:ea typeface="+mn-ea"/>
              </a:rPr>
              <a:t>2018</a:t>
            </a:r>
            <a:r>
              <a:rPr lang="zh-CN" altLang="en-US" sz="1600" b="1" dirty="0">
                <a:latin typeface="+mn-ea"/>
                <a:ea typeface="+mn-ea"/>
              </a:rPr>
              <a:t>年</a:t>
            </a:r>
            <a:r>
              <a:rPr lang="en-US" altLang="zh-CN" sz="1600" b="1" dirty="0" err="1">
                <a:latin typeface="+mn-ea"/>
                <a:ea typeface="+mn-ea"/>
              </a:rPr>
              <a:t>GAIN·5</a:t>
            </a:r>
            <a:r>
              <a:rPr lang="zh-CN" altLang="en-US" sz="1600" b="1" dirty="0">
                <a:latin typeface="+mn-ea"/>
                <a:ea typeface="+mn-ea"/>
              </a:rPr>
              <a:t>月整体价格变化指数为</a:t>
            </a:r>
            <a:r>
              <a:rPr lang="en-US" altLang="zh-CN" sz="1600" b="1" dirty="0">
                <a:latin typeface="+mn-ea"/>
                <a:ea typeface="+mn-ea"/>
              </a:rPr>
              <a:t>8.86</a:t>
            </a:r>
            <a:r>
              <a:rPr lang="zh-CN" altLang="en-US" sz="1600" b="1" dirty="0">
                <a:latin typeface="+mn-ea"/>
                <a:ea typeface="+mn-ea"/>
              </a:rPr>
              <a:t>，环比上升</a:t>
            </a:r>
            <a:r>
              <a:rPr lang="en-US" altLang="zh-CN" sz="1600" b="1" dirty="0">
                <a:latin typeface="+mn-ea"/>
                <a:ea typeface="+mn-ea"/>
              </a:rPr>
              <a:t>0.6%</a:t>
            </a:r>
            <a:r>
              <a:rPr lang="zh-CN" altLang="en-US" sz="1600" b="1" dirty="0">
                <a:latin typeface="+mn-ea"/>
                <a:ea typeface="+mn-ea"/>
              </a:rPr>
              <a:t>，市场均价从</a:t>
            </a:r>
            <a:r>
              <a:rPr lang="en-US" altLang="zh-CN" sz="1600" b="1" dirty="0">
                <a:latin typeface="+mn-ea"/>
                <a:ea typeface="+mn-ea"/>
              </a:rPr>
              <a:t>14.37</a:t>
            </a:r>
            <a:r>
              <a:rPr lang="zh-CN" altLang="en-US" sz="1600" b="1" dirty="0">
                <a:latin typeface="+mn-ea"/>
                <a:ea typeface="+mn-ea"/>
              </a:rPr>
              <a:t>万上升至</a:t>
            </a:r>
            <a:r>
              <a:rPr lang="en-US" altLang="zh-CN" sz="1600" b="1" dirty="0">
                <a:latin typeface="+mn-ea"/>
                <a:ea typeface="+mn-ea"/>
              </a:rPr>
              <a:t>14.46</a:t>
            </a:r>
            <a:r>
              <a:rPr lang="zh-CN" altLang="en-US" sz="1600" b="1" dirty="0">
                <a:latin typeface="+mn-ea"/>
                <a:ea typeface="+mn-ea"/>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本月整体乘用车终端加权成交价格小幅上涨</a:t>
            </a:r>
            <a:r>
              <a:rPr lang="en-US" altLang="zh-CN" sz="1400" dirty="0">
                <a:solidFill>
                  <a:srgbClr val="5F5F5F"/>
                </a:solidFill>
                <a:latin typeface="+mn-ea"/>
                <a:ea typeface="+mn-ea"/>
              </a:rPr>
              <a:t>900</a:t>
            </a:r>
            <a:r>
              <a:rPr lang="zh-CN" altLang="en-US" sz="1400" dirty="0">
                <a:solidFill>
                  <a:srgbClr val="5F5F5F"/>
                </a:solidFill>
                <a:latin typeface="+mn-ea"/>
                <a:ea typeface="+mn-ea"/>
              </a:rPr>
              <a:t>元</a:t>
            </a:r>
            <a:endParaRPr lang="en-US" altLang="zh-CN" sz="1400" dirty="0">
              <a:solidFill>
                <a:srgbClr val="5F5F5F"/>
              </a:solidFill>
              <a:latin typeface="+mn-ea"/>
              <a:ea typeface="+mn-ea"/>
            </a:endParaRPr>
          </a:p>
          <a:p>
            <a:pPr algn="l" eaLnBrk="1" hangingPunct="1">
              <a:lnSpc>
                <a:spcPts val="2000"/>
              </a:lnSpc>
              <a:spcAft>
                <a:spcPts val="600"/>
              </a:spcAft>
              <a:buFont typeface="Wingdings" pitchFamily="2" charset="2"/>
              <a:buChar char="Ø"/>
            </a:pPr>
            <a:r>
              <a:rPr lang="en-US" altLang="zh-CN" sz="1400" dirty="0">
                <a:solidFill>
                  <a:schemeClr val="tx2"/>
                </a:solidFill>
                <a:latin typeface="+mn-ea"/>
                <a:ea typeface="+mn-ea"/>
              </a:rPr>
              <a:t>5</a:t>
            </a:r>
            <a:r>
              <a:rPr lang="zh-CN" altLang="en-US" sz="1400" dirty="0">
                <a:solidFill>
                  <a:schemeClr val="tx2"/>
                </a:solidFill>
                <a:latin typeface="+mn-ea"/>
                <a:ea typeface="+mn-ea"/>
              </a:rPr>
              <a:t>月整体乘用车市场各细分市场的涨跌不一，</a:t>
            </a:r>
            <a:r>
              <a:rPr lang="en-US" altLang="zh-CN" sz="1400" dirty="0" err="1">
                <a:solidFill>
                  <a:schemeClr val="tx2"/>
                </a:solidFill>
                <a:latin typeface="+mn-ea"/>
                <a:ea typeface="+mn-ea"/>
              </a:rPr>
              <a:t>A0</a:t>
            </a:r>
            <a:r>
              <a:rPr lang="zh-CN" altLang="en-US" sz="1400" dirty="0">
                <a:solidFill>
                  <a:schemeClr val="tx2"/>
                </a:solidFill>
                <a:latin typeface="+mn-ea"/>
                <a:ea typeface="+mn-ea"/>
              </a:rPr>
              <a:t>级、</a:t>
            </a:r>
            <a:r>
              <a:rPr lang="en-US" altLang="zh-CN" sz="1400" dirty="0">
                <a:solidFill>
                  <a:schemeClr val="tx2"/>
                </a:solidFill>
                <a:latin typeface="+mn-ea"/>
                <a:ea typeface="+mn-ea"/>
              </a:rPr>
              <a:t>C</a:t>
            </a:r>
            <a:r>
              <a:rPr lang="zh-CN" altLang="en-US" sz="1400" dirty="0">
                <a:solidFill>
                  <a:schemeClr val="tx2"/>
                </a:solidFill>
                <a:latin typeface="+mn-ea"/>
                <a:ea typeface="+mn-ea"/>
              </a:rPr>
              <a:t>级和</a:t>
            </a:r>
            <a:r>
              <a:rPr lang="en-US" altLang="zh-CN" sz="1400" dirty="0" err="1">
                <a:solidFill>
                  <a:schemeClr val="tx2"/>
                </a:solidFill>
                <a:latin typeface="+mn-ea"/>
                <a:ea typeface="+mn-ea"/>
              </a:rPr>
              <a:t>MPV</a:t>
            </a:r>
            <a:r>
              <a:rPr lang="zh-CN" altLang="en-US" sz="1400" dirty="0">
                <a:solidFill>
                  <a:schemeClr val="tx2"/>
                </a:solidFill>
                <a:latin typeface="+mn-ea"/>
                <a:ea typeface="+mn-ea"/>
              </a:rPr>
              <a:t>市场的加权成交均价环比分别出现了</a:t>
            </a:r>
            <a:r>
              <a:rPr lang="en-US" altLang="zh-CN" sz="1400" dirty="0">
                <a:solidFill>
                  <a:schemeClr val="tx2"/>
                </a:solidFill>
                <a:latin typeface="+mn-ea"/>
                <a:ea typeface="+mn-ea"/>
              </a:rPr>
              <a:t>0.5%</a:t>
            </a:r>
            <a:r>
              <a:rPr lang="zh-CN" altLang="en-US" sz="1400" dirty="0">
                <a:solidFill>
                  <a:schemeClr val="tx2"/>
                </a:solidFill>
                <a:latin typeface="+mn-ea"/>
                <a:ea typeface="+mn-ea"/>
              </a:rPr>
              <a:t>、</a:t>
            </a:r>
            <a:r>
              <a:rPr lang="en-US" altLang="zh-CN" sz="1400" dirty="0">
                <a:solidFill>
                  <a:schemeClr val="tx2"/>
                </a:solidFill>
                <a:latin typeface="+mn-ea"/>
                <a:ea typeface="+mn-ea"/>
              </a:rPr>
              <a:t>0.1%</a:t>
            </a:r>
            <a:r>
              <a:rPr lang="zh-CN" altLang="en-US" sz="1400" dirty="0">
                <a:solidFill>
                  <a:schemeClr val="tx2"/>
                </a:solidFill>
                <a:latin typeface="+mn-ea"/>
                <a:ea typeface="+mn-ea"/>
              </a:rPr>
              <a:t>和</a:t>
            </a:r>
            <a:r>
              <a:rPr lang="en-US" altLang="zh-CN" sz="1400" dirty="0">
                <a:solidFill>
                  <a:schemeClr val="tx2"/>
                </a:solidFill>
                <a:latin typeface="+mn-ea"/>
                <a:ea typeface="+mn-ea"/>
              </a:rPr>
              <a:t>2.6%</a:t>
            </a:r>
            <a:r>
              <a:rPr lang="zh-CN" altLang="en-US" sz="1400" dirty="0">
                <a:solidFill>
                  <a:schemeClr val="tx2"/>
                </a:solidFill>
                <a:latin typeface="+mn-ea"/>
                <a:ea typeface="+mn-ea"/>
              </a:rPr>
              <a:t>的下降，而</a:t>
            </a:r>
            <a:r>
              <a:rPr lang="en-US" altLang="zh-CN" sz="1400" dirty="0">
                <a:solidFill>
                  <a:schemeClr val="tx2"/>
                </a:solidFill>
                <a:latin typeface="+mn-ea"/>
                <a:ea typeface="+mn-ea"/>
              </a:rPr>
              <a:t>A</a:t>
            </a:r>
            <a:r>
              <a:rPr lang="zh-CN" altLang="en-US" sz="1400" dirty="0">
                <a:solidFill>
                  <a:schemeClr val="tx2"/>
                </a:solidFill>
                <a:latin typeface="+mn-ea"/>
                <a:ea typeface="+mn-ea"/>
              </a:rPr>
              <a:t>级、</a:t>
            </a:r>
            <a:r>
              <a:rPr lang="en-US" altLang="zh-CN" sz="1400" dirty="0">
                <a:solidFill>
                  <a:schemeClr val="tx2"/>
                </a:solidFill>
                <a:latin typeface="+mn-ea"/>
                <a:ea typeface="+mn-ea"/>
              </a:rPr>
              <a:t>B</a:t>
            </a:r>
            <a:r>
              <a:rPr lang="zh-CN" altLang="en-US" sz="1400" dirty="0">
                <a:solidFill>
                  <a:schemeClr val="tx2"/>
                </a:solidFill>
                <a:latin typeface="+mn-ea"/>
                <a:ea typeface="+mn-ea"/>
              </a:rPr>
              <a:t>级和</a:t>
            </a:r>
            <a:r>
              <a:rPr lang="en-US" altLang="zh-CN" sz="1400" dirty="0">
                <a:solidFill>
                  <a:schemeClr val="tx2"/>
                </a:solidFill>
                <a:latin typeface="+mn-ea"/>
                <a:ea typeface="+mn-ea"/>
              </a:rPr>
              <a:t>SUV</a:t>
            </a:r>
            <a:r>
              <a:rPr lang="zh-CN" altLang="en-US" sz="1400" dirty="0">
                <a:solidFill>
                  <a:schemeClr val="tx2"/>
                </a:solidFill>
                <a:latin typeface="+mn-ea"/>
                <a:ea typeface="+mn-ea"/>
              </a:rPr>
              <a:t>市场的加权成交均价则出现</a:t>
            </a:r>
            <a:r>
              <a:rPr lang="en-US" altLang="zh-CN" sz="1400" dirty="0">
                <a:solidFill>
                  <a:schemeClr val="tx2"/>
                </a:solidFill>
                <a:latin typeface="+mn-ea"/>
                <a:ea typeface="+mn-ea"/>
              </a:rPr>
              <a:t>0.4%</a:t>
            </a:r>
            <a:r>
              <a:rPr lang="zh-CN" altLang="en-US" sz="1400" dirty="0">
                <a:solidFill>
                  <a:schemeClr val="tx2"/>
                </a:solidFill>
                <a:latin typeface="+mn-ea"/>
                <a:ea typeface="+mn-ea"/>
              </a:rPr>
              <a:t>、</a:t>
            </a:r>
            <a:r>
              <a:rPr lang="en-US" altLang="zh-CN" sz="1400" dirty="0">
                <a:solidFill>
                  <a:schemeClr val="tx2"/>
                </a:solidFill>
                <a:latin typeface="+mn-ea"/>
                <a:ea typeface="+mn-ea"/>
              </a:rPr>
              <a:t>0.9%</a:t>
            </a:r>
            <a:r>
              <a:rPr lang="zh-CN" altLang="en-US" sz="1400" dirty="0">
                <a:solidFill>
                  <a:schemeClr val="tx2"/>
                </a:solidFill>
                <a:latin typeface="+mn-ea"/>
                <a:ea typeface="+mn-ea"/>
              </a:rPr>
              <a:t>和</a:t>
            </a:r>
            <a:r>
              <a:rPr lang="en-US" altLang="zh-CN" sz="1400" dirty="0">
                <a:solidFill>
                  <a:schemeClr val="tx2"/>
                </a:solidFill>
                <a:latin typeface="+mn-ea"/>
                <a:ea typeface="+mn-ea"/>
              </a:rPr>
              <a:t>2.4%</a:t>
            </a:r>
            <a:r>
              <a:rPr lang="zh-CN" altLang="en-US" sz="1400" dirty="0">
                <a:solidFill>
                  <a:schemeClr val="tx2"/>
                </a:solidFill>
                <a:latin typeface="+mn-ea"/>
                <a:ea typeface="+mn-ea"/>
              </a:rPr>
              <a:t>的上升</a:t>
            </a:r>
          </a:p>
        </p:txBody>
      </p:sp>
      <p:grpSp>
        <p:nvGrpSpPr>
          <p:cNvPr id="18" name="组合 17"/>
          <p:cNvGrpSpPr>
            <a:grpSpLocks/>
          </p:cNvGrpSpPr>
          <p:nvPr>
            <p:custDataLst>
              <p:tags r:id="rId9"/>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7" name="Oval 178">
            <a:extLst>
              <a:ext uri="{FF2B5EF4-FFF2-40B4-BE49-F238E27FC236}">
                <a16:creationId xmlns:a16="http://schemas.microsoft.com/office/drawing/2014/main" id="{DFFDA392-834E-4380-A80A-35F004B012AC}"/>
              </a:ext>
            </a:extLst>
          </p:cNvPr>
          <p:cNvSpPr>
            <a:spLocks noChangeArrowheads="1"/>
          </p:cNvSpPr>
          <p:nvPr/>
        </p:nvSpPr>
        <p:spPr bwMode="auto">
          <a:xfrm>
            <a:off x="1835696" y="4221088"/>
            <a:ext cx="619629"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14.11</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p:txBody>
      </p:sp>
      <p:sp>
        <p:nvSpPr>
          <p:cNvPr id="21" name="TextBox 44">
            <a:extLst>
              <a:ext uri="{FF2B5EF4-FFF2-40B4-BE49-F238E27FC236}">
                <a16:creationId xmlns:a16="http://schemas.microsoft.com/office/drawing/2014/main" id="{03FB0491-EDDA-448C-9259-C7A3E9967E4B}"/>
              </a:ext>
            </a:extLst>
          </p:cNvPr>
          <p:cNvSpPr txBox="1"/>
          <p:nvPr>
            <p:custDataLst>
              <p:tags r:id="rId10"/>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2" name="Oval 178">
            <a:extLst>
              <a:ext uri="{FF2B5EF4-FFF2-40B4-BE49-F238E27FC236}">
                <a16:creationId xmlns:a16="http://schemas.microsoft.com/office/drawing/2014/main" id="{1C94FEED-B510-4E09-9027-977DDA373763}"/>
              </a:ext>
            </a:extLst>
          </p:cNvPr>
          <p:cNvSpPr>
            <a:spLocks noChangeArrowheads="1"/>
          </p:cNvSpPr>
          <p:nvPr/>
        </p:nvSpPr>
        <p:spPr bwMode="auto">
          <a:xfrm>
            <a:off x="2411760" y="4221088"/>
            <a:ext cx="619629"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14.08</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p:txBody>
      </p:sp>
      <p:sp>
        <p:nvSpPr>
          <p:cNvPr id="2" name="灯片编号占位符 1">
            <a:extLst>
              <a:ext uri="{FF2B5EF4-FFF2-40B4-BE49-F238E27FC236}">
                <a16:creationId xmlns:a16="http://schemas.microsoft.com/office/drawing/2014/main" id="{05C9688D-569C-42CF-8B4E-A187A6A17940}"/>
              </a:ext>
            </a:extLst>
          </p:cNvPr>
          <p:cNvSpPr>
            <a:spLocks noGrp="1"/>
          </p:cNvSpPr>
          <p:nvPr>
            <p:ph type="sldNum" sz="quarter" idx="4"/>
          </p:nvPr>
        </p:nvSpPr>
        <p:spPr/>
        <p:txBody>
          <a:bodyPr/>
          <a:lstStyle/>
          <a:p>
            <a:fld id="{DA808106-E6EB-4C9C-B8A1-AEA7815AFC94}" type="slidenum">
              <a:rPr lang="zh-CN" altLang="en-US" smtClean="0"/>
              <a:t>8</a:t>
            </a:fld>
            <a:endParaRPr lang="zh-CN" altLang="en-US"/>
          </a:p>
        </p:txBody>
      </p:sp>
      <p:sp>
        <p:nvSpPr>
          <p:cNvPr id="23" name="Oval 178">
            <a:extLst>
              <a:ext uri="{FF2B5EF4-FFF2-40B4-BE49-F238E27FC236}">
                <a16:creationId xmlns:a16="http://schemas.microsoft.com/office/drawing/2014/main" id="{17A035BA-5834-4BE4-8362-78CFBC96BB36}"/>
              </a:ext>
            </a:extLst>
          </p:cNvPr>
          <p:cNvSpPr>
            <a:spLocks noChangeArrowheads="1"/>
          </p:cNvSpPr>
          <p:nvPr/>
        </p:nvSpPr>
        <p:spPr bwMode="auto">
          <a:xfrm>
            <a:off x="3059832" y="4077072"/>
            <a:ext cx="619629"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14.37</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p:txBody>
      </p:sp>
      <p:sp>
        <p:nvSpPr>
          <p:cNvPr id="24" name="Oval 178">
            <a:extLst>
              <a:ext uri="{FF2B5EF4-FFF2-40B4-BE49-F238E27FC236}">
                <a16:creationId xmlns:a16="http://schemas.microsoft.com/office/drawing/2014/main" id="{E4162C83-C83E-4303-989F-C57BFEF32A04}"/>
              </a:ext>
            </a:extLst>
          </p:cNvPr>
          <p:cNvSpPr>
            <a:spLocks noChangeArrowheads="1"/>
          </p:cNvSpPr>
          <p:nvPr/>
        </p:nvSpPr>
        <p:spPr bwMode="auto">
          <a:xfrm>
            <a:off x="3707904" y="4077072"/>
            <a:ext cx="619629"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14.46</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p:txBody>
      </p:sp>
    </p:spTree>
    <p:extLst>
      <p:ext uri="{BB962C8B-B14F-4D97-AF65-F5344CB8AC3E}">
        <p14:creationId xmlns:p14="http://schemas.microsoft.com/office/powerpoint/2010/main" val="9997256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heme/theme1.xml><?xml version="1.0" encoding="utf-8"?>
<a:theme xmlns:a="http://schemas.openxmlformats.org/drawingml/2006/main" name="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47568</TotalTime>
  <Words>3251</Words>
  <Application>Microsoft Office PowerPoint</Application>
  <PresentationFormat>全屏显示(4:3)</PresentationFormat>
  <Paragraphs>648</Paragraphs>
  <Slides>35</Slides>
  <Notes>17</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35</vt:i4>
      </vt:variant>
    </vt:vector>
  </HeadingPairs>
  <TitlesOfParts>
    <vt:vector size="47" baseType="lpstr">
      <vt:lpstr>华文细黑</vt:lpstr>
      <vt:lpstr>宋体</vt:lpstr>
      <vt:lpstr>宋体-方正超大字符集</vt:lpstr>
      <vt:lpstr>微软雅黑</vt:lpstr>
      <vt:lpstr>幼圆</vt:lpstr>
      <vt:lpstr>Arial</vt:lpstr>
      <vt:lpstr>Arial Black</vt:lpstr>
      <vt:lpstr>Calibri</vt:lpstr>
      <vt:lpstr>Wingdings</vt:lpstr>
      <vt:lpstr>A000120140530A99PPBG</vt:lpstr>
      <vt:lpstr>1_A000120140530A99PPBG</vt:lpstr>
      <vt:lpstr>think-cell Slide</vt:lpstr>
      <vt:lpstr>PowerPoint 演示文稿</vt:lpstr>
      <vt:lpstr>目录</vt:lpstr>
      <vt:lpstr>PowerPoint 演示文稿</vt:lpstr>
      <vt:lpstr>GAIN·指数介绍</vt:lpstr>
      <vt:lpstr>GAIN·指数研究信息</vt:lpstr>
      <vt:lpstr>PowerPoint 演示文稿</vt:lpstr>
      <vt:lpstr>PowerPoint 演示文稿</vt:lpstr>
      <vt:lpstr>PowerPoint 演示文稿</vt:lpstr>
      <vt:lpstr>PowerPoint 演示文稿</vt:lpstr>
      <vt:lpstr>指数解读</vt:lpstr>
      <vt:lpstr>PowerPoint 演示文稿</vt:lpstr>
      <vt:lpstr>指数解读</vt:lpstr>
      <vt:lpstr>PowerPoint 演示文稿</vt:lpstr>
      <vt:lpstr>PowerPoint 演示文稿</vt:lpstr>
      <vt:lpstr>PowerPoint 演示文稿</vt:lpstr>
      <vt:lpstr>A0级别重点车型经销商利润：POLO、赛欧</vt:lpstr>
      <vt:lpstr>PowerPoint 演示文稿</vt:lpstr>
      <vt:lpstr>PowerPoint 演示文稿</vt:lpstr>
      <vt:lpstr>A级别重点车型经销商利润：卡罗拉、朗逸</vt:lpstr>
      <vt:lpstr>A级别重点车型经销商利润：轩逸、英朗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Company>锐普PPT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Gu Ryan</cp:lastModifiedBy>
  <cp:revision>4897</cp:revision>
  <cp:lastPrinted>2015-01-04T13:47:55Z</cp:lastPrinted>
  <dcterms:created xsi:type="dcterms:W3CDTF">2010-12-01T03:37:10Z</dcterms:created>
  <dcterms:modified xsi:type="dcterms:W3CDTF">2018-07-06T04:22:16Z</dcterms:modified>
</cp:coreProperties>
</file>