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0"/>
  </p:notesMasterIdLst>
  <p:handoutMasterIdLst>
    <p:handoutMasterId r:id="rId11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267" r:id="rId9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87" autoAdjust="0"/>
    <p:restoredTop sz="94595" autoAdjust="0"/>
  </p:normalViewPr>
  <p:slideViewPr>
    <p:cSldViewPr>
      <p:cViewPr varScale="1">
        <p:scale>
          <a:sx n="87" d="100"/>
          <a:sy n="87" d="100"/>
        </p:scale>
        <p:origin x="-30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8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dministrator\AppData\Roaming\Tencent\Users\544216252\QQ\WinTemp\RichOle\@${B28T]N]46%R_QB~MB8Q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903559"/>
          </a:xfrm>
          <a:prstGeom prst="rect">
            <a:avLst/>
          </a:prstGeom>
          <a:noFill/>
        </p:spPr>
      </p:pic>
      <p:pic>
        <p:nvPicPr>
          <p:cNvPr id="8193" name="Picture 1" descr="C:\Users\Administrator\AppData\Roaming\Tencent\Users\544216252\QQ\WinTemp\RichOle\DT5HF90SVJI%{30E)%3O%`8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84894"/>
          </a:xfrm>
          <a:prstGeom prst="rect">
            <a:avLst/>
          </a:prstGeom>
          <a:noFill/>
        </p:spPr>
      </p:pic>
      <p:pic>
        <p:nvPicPr>
          <p:cNvPr id="9217" name="Picture 1" descr="C:\Users\Administrator\AppData\Roaming\Tencent\Users\544216252\QQ\WinTemp\RichOle\RXZPA448F]0[`L2$E~1}HSP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1"/>
            <a:ext cx="9144000" cy="68901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2132631863"/>
              </p:ext>
            </p:extLst>
          </p:nvPr>
        </p:nvGraphicFramePr>
        <p:xfrm>
          <a:off x="1500166" y="2143116"/>
          <a:ext cx="6608763" cy="393858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541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4972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29.11%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-11.09%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36366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17137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4.32%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18.20%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111326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4.91%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15824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0.92%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-6.95%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117480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4.29%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-54.67%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-33.83%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10.75%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702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-21.74%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-16.82%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7596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35.16%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1846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9.82%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26.53%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12206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1.64%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40704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2.44%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288404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3.68%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近三年上海车辆月度上牌数累计情况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069" y="1948497"/>
            <a:ext cx="7546380" cy="43108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近三年上海车辆月度上牌数量情况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2228" y="1934573"/>
            <a:ext cx="7318163" cy="428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3797617870"/>
              </p:ext>
            </p:extLst>
          </p:nvPr>
        </p:nvGraphicFramePr>
        <p:xfrm>
          <a:off x="1285852" y="2285992"/>
          <a:ext cx="6678612" cy="365983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2096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937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9378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9378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273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-12.95%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18880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-3.85%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-18.68%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7701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4.69%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877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4.53%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-20.50%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-20.39%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-10.20%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80.15%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-13.89%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11.90%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1048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-9.03%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法国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-62.50%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-36.73%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-53.85%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-66.12%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841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 dirty="0">
                          <a:latin typeface="宋体"/>
                        </a:rPr>
                        <a:t>捷克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-33.33%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22" marB="45722" anchor="ctr" anchorCtr="1" horzOverflow="overflow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-11.09%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36366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-5.98%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57554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1347587525"/>
              </p:ext>
            </p:extLst>
          </p:nvPr>
        </p:nvGraphicFramePr>
        <p:xfrm>
          <a:off x="1285852" y="2143116"/>
          <a:ext cx="6604000" cy="379095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33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2035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-0.44%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14926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8.31%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4621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12.32%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30506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0.41%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5989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37449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1.70%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4320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5.93%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33.50%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27008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10.89%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172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-68.03%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-14.43%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1437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85.90%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17137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4.32%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18.20%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111326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4.91%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2018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782640171"/>
              </p:ext>
            </p:extLst>
          </p:nvPr>
        </p:nvGraphicFramePr>
        <p:xfrm>
          <a:off x="1214414" y="2285992"/>
          <a:ext cx="6681787" cy="34464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06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2018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1-7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2987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-6.42%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20901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2.33%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12382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-1.03%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-6.04%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92694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6.15%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455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-10.43%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-28.35%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latin typeface="Times New Roman"/>
                        </a:rPr>
                        <a:t>3885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latin typeface="Times New Roman"/>
                        </a:rPr>
                        <a:t>-20.71%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15824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0.92%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-6.95%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latin typeface="Times New Roman"/>
                        </a:rPr>
                        <a:t>117480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latin typeface="Times New Roman"/>
                        </a:rPr>
                        <a:t>4.29%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10713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13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300050  </a:t>
            </a:r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>
                <a:ea typeface="宋体" pitchFamily="2" charset="-122"/>
              </a:rPr>
              <a:t>13313131313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 531381313813</a:t>
            </a:r>
            <a:r>
              <a:rPr lang="en-US" altLang="zh-CN" sz="1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8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4997</TotalTime>
  <Words>467</Words>
  <Application>Microsoft Office PowerPoint</Application>
  <PresentationFormat>全屏显示(4:3)</PresentationFormat>
  <Paragraphs>234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2018年7月上海各车型上牌量同比情况</vt:lpstr>
      <vt:lpstr>近三年上海车辆月度上牌数累计情况</vt:lpstr>
      <vt:lpstr>近三年上海车辆月度上牌数量情况</vt:lpstr>
      <vt:lpstr>2018年7月上海上牌进口车来源国情况 </vt:lpstr>
      <vt:lpstr>2018年7月上海国产轿车分类型上牌情况 </vt:lpstr>
      <vt:lpstr>2018年7月上海国产小客车分类型上牌情况</vt:lpstr>
      <vt:lpstr>幻灯片 8</vt:lpstr>
    </vt:vector>
  </TitlesOfParts>
  <Company>SHIC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581</cp:revision>
  <dcterms:created xsi:type="dcterms:W3CDTF">2002-12-18T04:51:24Z</dcterms:created>
  <dcterms:modified xsi:type="dcterms:W3CDTF">2018-08-06T01:39:50Z</dcterms:modified>
</cp:coreProperties>
</file>