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6.xml" ContentType="application/vnd.openxmlformats-officedocument.drawingml.chart+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7.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charts/chart8.xml" ContentType="application/vnd.openxmlformats-officedocument.drawingml.chart+xml"/>
  <Override PartName="/ppt/charts/chart9.xml" ContentType="application/vnd.openxmlformats-officedocument.drawingml.chart+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charts/chart10.xml" ContentType="application/vnd.openxmlformats-officedocument.drawingml.chart+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9.xml" ContentType="application/vnd.openxmlformats-officedocument.presentationml.notesSlide+xml"/>
  <Override PartName="/ppt/charts/chart16.xml" ContentType="application/vnd.openxmlformats-officedocument.drawingml.chart+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charts/chart17.xml" ContentType="application/vnd.openxmlformats-officedocument.drawingml.chart+xml"/>
  <Override PartName="/ppt/drawings/drawing3.xml" ContentType="application/vnd.openxmlformats-officedocument.drawingml.chartshapes+xml"/>
  <Override PartName="/ppt/notesSlides/notesSlide10.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notesSlides/notesSlide11.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charts/chart22.xml" ContentType="application/vnd.openxmlformats-officedocument.drawingml.chart+xml"/>
  <Override PartName="/ppt/drawings/drawing4.xml" ContentType="application/vnd.openxmlformats-officedocument.drawingml.chartshape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2.xml" ContentType="application/vnd.openxmlformats-officedocument.presentationml.notesSlide+xml"/>
  <Override PartName="/ppt/charts/chart23.xml" ContentType="application/vnd.openxmlformats-officedocument.drawingml.chart+xml"/>
  <Override PartName="/ppt/drawings/drawing5.xml" ContentType="application/vnd.openxmlformats-officedocument.drawingml.chartshapes+xml"/>
  <Override PartName="/ppt/notesSlides/notesSlide13.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charts/chart26.xml" ContentType="application/vnd.openxmlformats-officedocument.drawingml.chart+xml"/>
  <Override PartName="/ppt/drawings/drawing6.xml" ContentType="application/vnd.openxmlformats-officedocument.drawingml.chartshape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charts/chart27.xml" ContentType="application/vnd.openxmlformats-officedocument.drawingml.chart+xml"/>
  <Override PartName="/ppt/notesSlides/notesSlide14.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charts/chart30.xml" ContentType="application/vnd.openxmlformats-officedocument.drawingml.chart+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15.xml" ContentType="application/vnd.openxmlformats-officedocument.presentationml.notesSlide+xml"/>
  <Override PartName="/ppt/charts/chart31.xml" ContentType="application/vnd.openxmlformats-officedocument.drawingml.chart+xml"/>
  <Override PartName="/ppt/notesSlides/notesSlide16.xml" ContentType="application/vnd.openxmlformats-officedocument.presentationml.notesSlide+xml"/>
  <Override PartName="/ppt/charts/chart32.xml" ContentType="application/vnd.openxmlformats-officedocument.drawingml.chart+xml"/>
  <Override PartName="/ppt/charts/chart33.xml" ContentType="application/vnd.openxmlformats-officedocument.drawingml.chart+xml"/>
  <Override PartName="/ppt/notesSlides/notesSlide17.xml" ContentType="application/vnd.openxmlformats-officedocument.presentationml.notesSlide+xml"/>
  <Override PartName="/ppt/charts/chart34.xml" ContentType="application/vnd.openxmlformats-officedocument.drawingml.chart+xml"/>
  <Override PartName="/ppt/charts/chart35.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99" r:id="rId1"/>
    <p:sldMasterId id="2147483831" r:id="rId2"/>
  </p:sldMasterIdLst>
  <p:notesMasterIdLst>
    <p:notesMasterId r:id="rId38"/>
  </p:notesMasterIdLst>
  <p:handoutMasterIdLst>
    <p:handoutMasterId r:id="rId39"/>
  </p:handoutMasterIdLst>
  <p:sldIdLst>
    <p:sldId id="903" r:id="rId3"/>
    <p:sldId id="865" r:id="rId4"/>
    <p:sldId id="866" r:id="rId5"/>
    <p:sldId id="867" r:id="rId6"/>
    <p:sldId id="941" r:id="rId7"/>
    <p:sldId id="905" r:id="rId8"/>
    <p:sldId id="906" r:id="rId9"/>
    <p:sldId id="871" r:id="rId10"/>
    <p:sldId id="872" r:id="rId11"/>
    <p:sldId id="873" r:id="rId12"/>
    <p:sldId id="874" r:id="rId13"/>
    <p:sldId id="875" r:id="rId14"/>
    <p:sldId id="876" r:id="rId15"/>
    <p:sldId id="881" r:id="rId16"/>
    <p:sldId id="882" r:id="rId17"/>
    <p:sldId id="929" r:id="rId18"/>
    <p:sldId id="885" r:id="rId19"/>
    <p:sldId id="886" r:id="rId20"/>
    <p:sldId id="931" r:id="rId21"/>
    <p:sldId id="935" r:id="rId22"/>
    <p:sldId id="889" r:id="rId23"/>
    <p:sldId id="890" r:id="rId24"/>
    <p:sldId id="933" r:id="rId25"/>
    <p:sldId id="936" r:id="rId26"/>
    <p:sldId id="893" r:id="rId27"/>
    <p:sldId id="894" r:id="rId28"/>
    <p:sldId id="937" r:id="rId29"/>
    <p:sldId id="895" r:id="rId30"/>
    <p:sldId id="920" r:id="rId31"/>
    <p:sldId id="940" r:id="rId32"/>
    <p:sldId id="897" r:id="rId33"/>
    <p:sldId id="898" r:id="rId34"/>
    <p:sldId id="938" r:id="rId35"/>
    <p:sldId id="939" r:id="rId36"/>
    <p:sldId id="532" r:id="rId37"/>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76" userDrawn="1">
          <p15:clr>
            <a:srgbClr val="F26B43"/>
          </p15:clr>
        </p15:guide>
        <p15:guide id="21" pos="5284" userDrawn="1">
          <p15:clr>
            <a:srgbClr val="F26B43"/>
          </p15:clr>
        </p15:guide>
        <p15:guide id="22" pos="1973" userDrawn="1">
          <p15:clr>
            <a:srgbClr val="F26B43"/>
          </p15:clr>
        </p15:guide>
        <p15:guide id="23" pos="249"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296" userDrawn="1">
          <p15:clr>
            <a:srgbClr val="000000"/>
          </p15:clr>
        </p15:guide>
        <p15:guide id="30" orient="horz" pos="3777" userDrawn="1">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C9D"/>
    <a:srgbClr val="BFBFBF"/>
    <a:srgbClr val="FF5C00"/>
    <a:srgbClr val="00A4DE"/>
    <a:srgbClr val="5F5F5F"/>
    <a:srgbClr val="474747"/>
    <a:srgbClr val="1F497D"/>
    <a:srgbClr val="FF9933"/>
    <a:srgbClr val="000000"/>
    <a:srgbClr val="E8E8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21" autoAdjust="0"/>
    <p:restoredTop sz="98261" autoAdjust="0"/>
  </p:normalViewPr>
  <p:slideViewPr>
    <p:cSldViewPr showGuides="1">
      <p:cViewPr>
        <p:scale>
          <a:sx n="100" d="100"/>
          <a:sy n="100" d="100"/>
        </p:scale>
        <p:origin x="1476" y="420"/>
      </p:cViewPr>
      <p:guideLst>
        <p:guide pos="1882"/>
        <p:guide pos="3833"/>
        <p:guide orient="horz" pos="3974"/>
        <p:guide pos="476"/>
        <p:guide pos="5284"/>
        <p:guide pos="1973"/>
        <p:guide pos="249"/>
        <p:guide pos="5579"/>
        <p:guide orient="horz" pos="459"/>
        <p:guide orient="horz" pos="4042"/>
        <p:guide orient="horz" pos="1344"/>
        <p:guide orient="horz" pos="3113"/>
        <p:guide orient="horz" pos="2296"/>
        <p:guide orient="horz" pos="3777"/>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Y2015</c:v>
                </c:pt>
              </c:strCache>
            </c:strRef>
          </c:tx>
          <c:spPr>
            <a:ln w="19050" cmpd="sng">
              <a:solidFill>
                <a:srgbClr val="BFBFBF"/>
              </a:solidFill>
            </a:ln>
            <a:effectLst/>
          </c:spPr>
          <c:marker>
            <c:symbol val="circle"/>
            <c:size val="5"/>
            <c:spPr>
              <a:solidFill>
                <a:schemeClr val="bg1"/>
              </a:solidFill>
              <a:ln>
                <a:solidFill>
                  <a:srgbClr val="BFBFBF"/>
                </a:solidFill>
              </a:ln>
              <a:effectLst/>
            </c:spPr>
          </c:marker>
          <c:dPt>
            <c:idx val="0"/>
            <c:bubble3D val="0"/>
            <c:extLst>
              <c:ext xmlns:c16="http://schemas.microsoft.com/office/drawing/2014/chart" uri="{C3380CC4-5D6E-409C-BE32-E72D297353CC}">
                <c16:uniqueId val="{00000001-A366-47E5-9E84-91ECB2DB5FCF}"/>
              </c:ext>
            </c:extLst>
          </c:dPt>
          <c:dPt>
            <c:idx val="2"/>
            <c:bubble3D val="0"/>
            <c:extLst>
              <c:ext xmlns:c16="http://schemas.microsoft.com/office/drawing/2014/chart" uri="{C3380CC4-5D6E-409C-BE32-E72D297353CC}">
                <c16:uniqueId val="{00000002-A366-47E5-9E84-91ECB2DB5FCF}"/>
              </c:ext>
            </c:extLst>
          </c:dPt>
          <c:dPt>
            <c:idx val="4"/>
            <c:bubble3D val="0"/>
            <c:extLst>
              <c:ext xmlns:c16="http://schemas.microsoft.com/office/drawing/2014/chart" uri="{C3380CC4-5D6E-409C-BE32-E72D297353CC}">
                <c16:uniqueId val="{00000003-A366-47E5-9E84-91ECB2DB5FCF}"/>
              </c:ext>
            </c:extLst>
          </c:dPt>
          <c:dPt>
            <c:idx val="6"/>
            <c:bubble3D val="0"/>
            <c:extLst>
              <c:ext xmlns:c16="http://schemas.microsoft.com/office/drawing/2014/chart" uri="{C3380CC4-5D6E-409C-BE32-E72D297353CC}">
                <c16:uniqueId val="{00000004-A366-47E5-9E84-91ECB2DB5FCF}"/>
              </c:ext>
            </c:extLst>
          </c:dPt>
          <c:dPt>
            <c:idx val="8"/>
            <c:bubble3D val="0"/>
            <c:extLst>
              <c:ext xmlns:c16="http://schemas.microsoft.com/office/drawing/2014/chart" uri="{C3380CC4-5D6E-409C-BE32-E72D297353CC}">
                <c16:uniqueId val="{00000005-A366-47E5-9E84-91ECB2DB5FCF}"/>
              </c:ext>
            </c:extLst>
          </c:dPt>
          <c:dPt>
            <c:idx val="10"/>
            <c:bubble3D val="0"/>
            <c:extLst>
              <c:ext xmlns:c16="http://schemas.microsoft.com/office/drawing/2014/chart" uri="{C3380CC4-5D6E-409C-BE32-E72D297353CC}">
                <c16:uniqueId val="{00000006-A366-47E5-9E84-91ECB2DB5FCF}"/>
              </c:ext>
            </c:extLst>
          </c:dPt>
          <c:dPt>
            <c:idx val="12"/>
            <c:bubble3D val="0"/>
            <c:extLst>
              <c:ext xmlns:c16="http://schemas.microsoft.com/office/drawing/2014/chart" uri="{C3380CC4-5D6E-409C-BE32-E72D297353CC}">
                <c16:uniqueId val="{00000007-A366-47E5-9E84-91ECB2DB5FCF}"/>
              </c:ext>
            </c:extLst>
          </c:dPt>
          <c:dPt>
            <c:idx val="14"/>
            <c:bubble3D val="0"/>
            <c:extLst>
              <c:ext xmlns:c16="http://schemas.microsoft.com/office/drawing/2014/chart" uri="{C3380CC4-5D6E-409C-BE32-E72D297353CC}">
                <c16:uniqueId val="{00000008-A366-47E5-9E84-91ECB2DB5FCF}"/>
              </c:ext>
            </c:extLst>
          </c:dPt>
          <c:dPt>
            <c:idx val="16"/>
            <c:bubble3D val="0"/>
            <c:extLst>
              <c:ext xmlns:c16="http://schemas.microsoft.com/office/drawing/2014/chart" uri="{C3380CC4-5D6E-409C-BE32-E72D297353CC}">
                <c16:uniqueId val="{00000009-A366-47E5-9E84-91ECB2DB5FCF}"/>
              </c:ext>
            </c:extLst>
          </c:dPt>
          <c:dPt>
            <c:idx val="18"/>
            <c:bubble3D val="0"/>
            <c:extLst>
              <c:ext xmlns:c16="http://schemas.microsoft.com/office/drawing/2014/chart" uri="{C3380CC4-5D6E-409C-BE32-E72D297353CC}">
                <c16:uniqueId val="{0000000A-A366-47E5-9E84-91ECB2DB5FCF}"/>
              </c:ext>
            </c:extLst>
          </c:dPt>
          <c:dPt>
            <c:idx val="20"/>
            <c:bubble3D val="0"/>
            <c:extLst>
              <c:ext xmlns:c16="http://schemas.microsoft.com/office/drawing/2014/chart" uri="{C3380CC4-5D6E-409C-BE32-E72D297353CC}">
                <c16:uniqueId val="{0000000B-A366-47E5-9E84-91ECB2DB5FCF}"/>
              </c:ext>
            </c:extLst>
          </c:dPt>
          <c:dPt>
            <c:idx val="22"/>
            <c:bubble3D val="0"/>
            <c:extLst>
              <c:ext xmlns:c16="http://schemas.microsoft.com/office/drawing/2014/chart" uri="{C3380CC4-5D6E-409C-BE32-E72D297353CC}">
                <c16:uniqueId val="{0000000C-A366-47E5-9E84-91ECB2DB5FCF}"/>
              </c:ext>
            </c:extLst>
          </c:dPt>
          <c:dPt>
            <c:idx val="24"/>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Y2016</c:v>
                </c:pt>
              </c:strCache>
            </c:strRef>
          </c:tx>
          <c:spPr>
            <a:ln w="15875">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0-A366-47E5-9E84-91ECB2DB5FCF}"/>
              </c:ext>
            </c:extLst>
          </c:dPt>
          <c:dPt>
            <c:idx val="3"/>
            <c:bubble3D val="0"/>
            <c:extLst>
              <c:ext xmlns:c16="http://schemas.microsoft.com/office/drawing/2014/chart" uri="{C3380CC4-5D6E-409C-BE32-E72D297353CC}">
                <c16:uniqueId val="{00000011-A366-47E5-9E84-91ECB2DB5FCF}"/>
              </c:ext>
            </c:extLst>
          </c:dPt>
          <c:dPt>
            <c:idx val="5"/>
            <c:bubble3D val="0"/>
            <c:extLst>
              <c:ext xmlns:c16="http://schemas.microsoft.com/office/drawing/2014/chart" uri="{C3380CC4-5D6E-409C-BE32-E72D297353CC}">
                <c16:uniqueId val="{00000012-A366-47E5-9E84-91ECB2DB5FCF}"/>
              </c:ext>
            </c:extLst>
          </c:dPt>
          <c:dPt>
            <c:idx val="7"/>
            <c:bubble3D val="0"/>
            <c:extLst>
              <c:ext xmlns:c16="http://schemas.microsoft.com/office/drawing/2014/chart" uri="{C3380CC4-5D6E-409C-BE32-E72D297353CC}">
                <c16:uniqueId val="{00000013-A366-47E5-9E84-91ECB2DB5FCF}"/>
              </c:ext>
            </c:extLst>
          </c:dPt>
          <c:dPt>
            <c:idx val="9"/>
            <c:bubble3D val="0"/>
            <c:extLst>
              <c:ext xmlns:c16="http://schemas.microsoft.com/office/drawing/2014/chart" uri="{C3380CC4-5D6E-409C-BE32-E72D297353CC}">
                <c16:uniqueId val="{00000014-A366-47E5-9E84-91ECB2DB5FCF}"/>
              </c:ext>
            </c:extLst>
          </c:dPt>
          <c:dPt>
            <c:idx val="11"/>
            <c:bubble3D val="0"/>
            <c:extLst>
              <c:ext xmlns:c16="http://schemas.microsoft.com/office/drawing/2014/chart" uri="{C3380CC4-5D6E-409C-BE32-E72D297353CC}">
                <c16:uniqueId val="{00000015-A366-47E5-9E84-91ECB2DB5FCF}"/>
              </c:ext>
            </c:extLst>
          </c:dPt>
          <c:dPt>
            <c:idx val="13"/>
            <c:bubble3D val="0"/>
            <c:extLst>
              <c:ext xmlns:c16="http://schemas.microsoft.com/office/drawing/2014/chart" uri="{C3380CC4-5D6E-409C-BE32-E72D297353CC}">
                <c16:uniqueId val="{00000016-A366-47E5-9E84-91ECB2DB5FCF}"/>
              </c:ext>
            </c:extLst>
          </c:dPt>
          <c:dPt>
            <c:idx val="15"/>
            <c:bubble3D val="0"/>
            <c:extLst>
              <c:ext xmlns:c16="http://schemas.microsoft.com/office/drawing/2014/chart" uri="{C3380CC4-5D6E-409C-BE32-E72D297353CC}">
                <c16:uniqueId val="{00000017-A366-47E5-9E84-91ECB2DB5FCF}"/>
              </c:ext>
            </c:extLst>
          </c:dPt>
          <c:dPt>
            <c:idx val="17"/>
            <c:bubble3D val="0"/>
            <c:extLst>
              <c:ext xmlns:c16="http://schemas.microsoft.com/office/drawing/2014/chart" uri="{C3380CC4-5D6E-409C-BE32-E72D297353CC}">
                <c16:uniqueId val="{00000018-A366-47E5-9E84-91ECB2DB5FCF}"/>
              </c:ext>
            </c:extLst>
          </c:dPt>
          <c:dPt>
            <c:idx val="19"/>
            <c:bubble3D val="0"/>
            <c:extLst>
              <c:ext xmlns:c16="http://schemas.microsoft.com/office/drawing/2014/chart" uri="{C3380CC4-5D6E-409C-BE32-E72D297353CC}">
                <c16:uniqueId val="{00000019-A366-47E5-9E84-91ECB2DB5FCF}"/>
              </c:ext>
            </c:extLst>
          </c:dPt>
          <c:dPt>
            <c:idx val="21"/>
            <c:bubble3D val="0"/>
            <c:extLst>
              <c:ext xmlns:c16="http://schemas.microsoft.com/office/drawing/2014/chart" uri="{C3380CC4-5D6E-409C-BE32-E72D297353CC}">
                <c16:uniqueId val="{0000001A-A366-47E5-9E84-91ECB2DB5FCF}"/>
              </c:ext>
            </c:extLst>
          </c:dPt>
          <c:dPt>
            <c:idx val="23"/>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1D-A366-47E5-9E84-91ECB2DB5FCF}"/>
              </c:ext>
            </c:extLst>
          </c:dPt>
          <c:dPt>
            <c:idx val="3"/>
            <c:bubble3D val="0"/>
            <c:extLst>
              <c:ext xmlns:c16="http://schemas.microsoft.com/office/drawing/2014/chart" uri="{C3380CC4-5D6E-409C-BE32-E72D297353CC}">
                <c16:uniqueId val="{0000001E-A366-47E5-9E84-91ECB2DB5FCF}"/>
              </c:ext>
            </c:extLst>
          </c:dPt>
          <c:dPt>
            <c:idx val="5"/>
            <c:bubble3D val="0"/>
            <c:extLst>
              <c:ext xmlns:c16="http://schemas.microsoft.com/office/drawing/2014/chart" uri="{C3380CC4-5D6E-409C-BE32-E72D297353CC}">
                <c16:uniqueId val="{0000001F-A366-47E5-9E84-91ECB2DB5FCF}"/>
              </c:ext>
            </c:extLst>
          </c:dPt>
          <c:dPt>
            <c:idx val="7"/>
            <c:bubble3D val="0"/>
            <c:extLst>
              <c:ext xmlns:c16="http://schemas.microsoft.com/office/drawing/2014/chart" uri="{C3380CC4-5D6E-409C-BE32-E72D297353CC}">
                <c16:uniqueId val="{00000020-A366-47E5-9E84-91ECB2DB5FCF}"/>
              </c:ext>
            </c:extLst>
          </c:dPt>
          <c:dPt>
            <c:idx val="9"/>
            <c:bubble3D val="0"/>
            <c:extLst>
              <c:ext xmlns:c16="http://schemas.microsoft.com/office/drawing/2014/chart" uri="{C3380CC4-5D6E-409C-BE32-E72D297353CC}">
                <c16:uniqueId val="{00000021-A366-47E5-9E84-91ECB2DB5FCF}"/>
              </c:ext>
            </c:extLst>
          </c:dPt>
          <c:dPt>
            <c:idx val="11"/>
            <c:bubble3D val="0"/>
            <c:extLst>
              <c:ext xmlns:c16="http://schemas.microsoft.com/office/drawing/2014/chart" uri="{C3380CC4-5D6E-409C-BE32-E72D297353CC}">
                <c16:uniqueId val="{00000022-A366-47E5-9E84-91ECB2DB5FCF}"/>
              </c:ext>
            </c:extLst>
          </c:dPt>
          <c:dPt>
            <c:idx val="13"/>
            <c:bubble3D val="0"/>
            <c:extLst>
              <c:ext xmlns:c16="http://schemas.microsoft.com/office/drawing/2014/chart" uri="{C3380CC4-5D6E-409C-BE32-E72D297353CC}">
                <c16:uniqueId val="{00000023-A366-47E5-9E84-91ECB2DB5FCF}"/>
              </c:ext>
            </c:extLst>
          </c:dPt>
          <c:dPt>
            <c:idx val="15"/>
            <c:bubble3D val="0"/>
            <c:extLst>
              <c:ext xmlns:c16="http://schemas.microsoft.com/office/drawing/2014/chart" uri="{C3380CC4-5D6E-409C-BE32-E72D297353CC}">
                <c16:uniqueId val="{00000024-A366-47E5-9E84-91ECB2DB5FCF}"/>
              </c:ext>
            </c:extLst>
          </c:dPt>
          <c:dPt>
            <c:idx val="17"/>
            <c:bubble3D val="0"/>
            <c:extLst>
              <c:ext xmlns:c16="http://schemas.microsoft.com/office/drawing/2014/chart" uri="{C3380CC4-5D6E-409C-BE32-E72D297353CC}">
                <c16:uniqueId val="{00000025-A366-47E5-9E84-91ECB2DB5FCF}"/>
              </c:ext>
            </c:extLst>
          </c:dPt>
          <c:dPt>
            <c:idx val="19"/>
            <c:bubble3D val="0"/>
            <c:extLst>
              <c:ext xmlns:c16="http://schemas.microsoft.com/office/drawing/2014/chart" uri="{C3380CC4-5D6E-409C-BE32-E72D297353CC}">
                <c16:uniqueId val="{00000026-A366-47E5-9E84-91ECB2DB5FCF}"/>
              </c:ext>
            </c:extLst>
          </c:dPt>
          <c:dPt>
            <c:idx val="21"/>
            <c:bubble3D val="0"/>
            <c:extLst>
              <c:ext xmlns:c16="http://schemas.microsoft.com/office/drawing/2014/chart" uri="{C3380CC4-5D6E-409C-BE32-E72D297353CC}">
                <c16:uniqueId val="{00000027-A366-47E5-9E84-91ECB2DB5FCF}"/>
              </c:ext>
            </c:extLst>
          </c:dPt>
          <c:dPt>
            <c:idx val="23"/>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pt idx="21">
                  <c:v>0.64</c:v>
                </c:pt>
                <c:pt idx="22">
                  <c:v>0.68</c:v>
                </c:pt>
                <c:pt idx="23">
                  <c:v>-0.45</c:v>
                </c:pt>
                <c:pt idx="24">
                  <c:v>-0.55000000000000004</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2A-A366-47E5-9E84-91ECB2DB5FCF}"/>
              </c:ext>
            </c:extLst>
          </c:dPt>
          <c:dPt>
            <c:idx val="2"/>
            <c:marker>
              <c:symbol val="circle"/>
              <c:size val="7"/>
            </c:marker>
            <c:bubble3D val="0"/>
            <c:extLst>
              <c:ext xmlns:c16="http://schemas.microsoft.com/office/drawing/2014/chart" uri="{C3380CC4-5D6E-409C-BE32-E72D297353CC}">
                <c16:uniqueId val="{00000036-A366-47E5-9E84-91ECB2DB5FCF}"/>
              </c:ext>
            </c:extLst>
          </c:dPt>
          <c:dPt>
            <c:idx val="3"/>
            <c:marker>
              <c:symbol val="circle"/>
              <c:size val="5"/>
            </c:marker>
            <c:bubble3D val="0"/>
            <c:extLst>
              <c:ext xmlns:c16="http://schemas.microsoft.com/office/drawing/2014/chart" uri="{C3380CC4-5D6E-409C-BE32-E72D297353CC}">
                <c16:uniqueId val="{0000002B-A366-47E5-9E84-91ECB2DB5FCF}"/>
              </c:ext>
            </c:extLst>
          </c:dPt>
          <c:dPt>
            <c:idx val="4"/>
            <c:marker>
              <c:symbol val="circle"/>
              <c:size val="7"/>
            </c:marker>
            <c:bubble3D val="0"/>
            <c:extLst>
              <c:ext xmlns:c16="http://schemas.microsoft.com/office/drawing/2014/chart" uri="{C3380CC4-5D6E-409C-BE32-E72D297353CC}">
                <c16:uniqueId val="{00000032-410A-4613-BA61-0D42D3EB1CF7}"/>
              </c:ext>
            </c:extLst>
          </c:dPt>
          <c:dPt>
            <c:idx val="5"/>
            <c:marker>
              <c:symbol val="circle"/>
              <c:size val="5"/>
            </c:marker>
            <c:bubble3D val="0"/>
            <c:extLst>
              <c:ext xmlns:c16="http://schemas.microsoft.com/office/drawing/2014/chart" uri="{C3380CC4-5D6E-409C-BE32-E72D297353CC}">
                <c16:uniqueId val="{0000002C-A366-47E5-9E84-91ECB2DB5FCF}"/>
              </c:ext>
            </c:extLst>
          </c:dPt>
          <c:dPt>
            <c:idx val="6"/>
            <c:marker>
              <c:symbol val="circle"/>
              <c:size val="7"/>
            </c:marker>
            <c:bubble3D val="0"/>
            <c:extLst>
              <c:ext xmlns:c16="http://schemas.microsoft.com/office/drawing/2014/chart" uri="{C3380CC4-5D6E-409C-BE32-E72D297353CC}">
                <c16:uniqueId val="{00000033-C8D5-45E2-B03E-3912E67668B6}"/>
              </c:ext>
            </c:extLst>
          </c:dPt>
          <c:dPt>
            <c:idx val="7"/>
            <c:marker>
              <c:symbol val="circle"/>
              <c:size val="5"/>
            </c:marker>
            <c:bubble3D val="0"/>
            <c:extLst>
              <c:ext xmlns:c16="http://schemas.microsoft.com/office/drawing/2014/chart" uri="{C3380CC4-5D6E-409C-BE32-E72D297353CC}">
                <c16:uniqueId val="{0000002D-A366-47E5-9E84-91ECB2DB5FCF}"/>
              </c:ext>
            </c:extLst>
          </c:dPt>
          <c:dPt>
            <c:idx val="8"/>
            <c:marker>
              <c:symbol val="circle"/>
              <c:size val="7"/>
            </c:marker>
            <c:bubble3D val="0"/>
            <c:extLst>
              <c:ext xmlns:c16="http://schemas.microsoft.com/office/drawing/2014/chart" uri="{C3380CC4-5D6E-409C-BE32-E72D297353CC}">
                <c16:uniqueId val="{00000034-35C5-4354-AA1C-104BB11B027E}"/>
              </c:ext>
            </c:extLst>
          </c:dPt>
          <c:dPt>
            <c:idx val="9"/>
            <c:marker>
              <c:symbol val="circle"/>
              <c:size val="5"/>
            </c:marker>
            <c:bubble3D val="0"/>
            <c:extLst>
              <c:ext xmlns:c16="http://schemas.microsoft.com/office/drawing/2014/chart" uri="{C3380CC4-5D6E-409C-BE32-E72D297353CC}">
                <c16:uniqueId val="{0000002E-A366-47E5-9E84-91ECB2DB5FCF}"/>
              </c:ext>
            </c:extLst>
          </c:dPt>
          <c:dPt>
            <c:idx val="10"/>
            <c:marker>
              <c:symbol val="circle"/>
              <c:size val="7"/>
            </c:marker>
            <c:bubble3D val="0"/>
            <c:extLst>
              <c:ext xmlns:c16="http://schemas.microsoft.com/office/drawing/2014/chart" uri="{C3380CC4-5D6E-409C-BE32-E72D297353CC}">
                <c16:uniqueId val="{00000035-460E-49F7-845D-356249C01486}"/>
              </c:ext>
            </c:extLst>
          </c:dPt>
          <c:dPt>
            <c:idx val="11"/>
            <c:marker>
              <c:symbol val="circle"/>
              <c:size val="5"/>
            </c:marker>
            <c:bubble3D val="0"/>
            <c:extLst>
              <c:ext xmlns:c16="http://schemas.microsoft.com/office/drawing/2014/chart" uri="{C3380CC4-5D6E-409C-BE32-E72D297353CC}">
                <c16:uniqueId val="{0000002F-A366-47E5-9E84-91ECB2DB5FCF}"/>
              </c:ext>
            </c:extLst>
          </c:dPt>
          <c:dPt>
            <c:idx val="12"/>
            <c:marker>
              <c:symbol val="circle"/>
              <c:size val="7"/>
            </c:marker>
            <c:bubble3D val="0"/>
            <c:extLst>
              <c:ext xmlns:c16="http://schemas.microsoft.com/office/drawing/2014/chart" uri="{C3380CC4-5D6E-409C-BE32-E72D297353CC}">
                <c16:uniqueId val="{00000036-0CC3-4E0D-A8E5-14390EEE74CC}"/>
              </c:ext>
            </c:extLst>
          </c:dPt>
          <c:dPt>
            <c:idx val="13"/>
            <c:marker>
              <c:symbol val="circle"/>
              <c:size val="5"/>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6.95</c:v>
                </c:pt>
                <c:pt idx="2">
                  <c:v>7.16</c:v>
                </c:pt>
                <c:pt idx="3">
                  <c:v>6.54</c:v>
                </c:pt>
                <c:pt idx="4">
                  <c:v>6.23</c:v>
                </c:pt>
                <c:pt idx="5">
                  <c:v>5.77</c:v>
                </c:pt>
                <c:pt idx="6">
                  <c:v>6.05</c:v>
                </c:pt>
                <c:pt idx="7">
                  <c:v>9.4700000000000006</c:v>
                </c:pt>
                <c:pt idx="8">
                  <c:v>8.16</c:v>
                </c:pt>
                <c:pt idx="9">
                  <c:v>6.64</c:v>
                </c:pt>
                <c:pt idx="10">
                  <c:v>8.86</c:v>
                </c:pt>
                <c:pt idx="11">
                  <c:v>9.02</c:v>
                </c:pt>
                <c:pt idx="12">
                  <c:v>7.16</c:v>
                </c:pt>
                <c:pt idx="13">
                  <c:v>8.41</c:v>
                </c:pt>
                <c:pt idx="14">
                  <c:v>8.7200000000000006</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129869312"/>
        <c:crosses val="autoZero"/>
        <c:auto val="1"/>
        <c:lblAlgn val="ctr"/>
        <c:lblOffset val="100"/>
        <c:tickLblSkip val="1"/>
        <c:tickMarkSkip val="1"/>
        <c:noMultiLvlLbl val="0"/>
      </c:catAx>
      <c:valAx>
        <c:axId val="129869312"/>
        <c:scaling>
          <c:orientation val="minMax"/>
          <c:max val="20"/>
          <c:min val="-16"/>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4"/>
      </c:valAx>
      <c:spPr>
        <a:noFill/>
        <a:ln w="25409">
          <a:noFill/>
        </a:ln>
      </c:spPr>
    </c:plotArea>
    <c:legend>
      <c:legendPos val="t"/>
      <c:layout>
        <c:manualLayout>
          <c:xMode val="edge"/>
          <c:yMode val="edge"/>
          <c:x val="0.34009480436188216"/>
          <c:y val="1.7556950357722863E-2"/>
          <c:w val="0.3577608978262680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4554791017396478"/>
          <c:h val="0.8135234582738033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829F-4498-950D-2C294369EA00}"/>
              </c:ext>
            </c:extLst>
          </c:dPt>
          <c:dPt>
            <c:idx val="3"/>
            <c:bubble3D val="0"/>
            <c:extLst>
              <c:ext xmlns:c16="http://schemas.microsoft.com/office/drawing/2014/chart" uri="{C3380CC4-5D6E-409C-BE32-E72D297353CC}">
                <c16:uniqueId val="{0000000F-829F-4498-950D-2C294369EA00}"/>
              </c:ext>
            </c:extLst>
          </c:dPt>
          <c:dPt>
            <c:idx val="5"/>
            <c:bubble3D val="0"/>
            <c:extLst>
              <c:ext xmlns:c16="http://schemas.microsoft.com/office/drawing/2014/chart" uri="{C3380CC4-5D6E-409C-BE32-E72D297353CC}">
                <c16:uniqueId val="{00000010-829F-4498-950D-2C294369EA00}"/>
              </c:ext>
            </c:extLst>
          </c:dPt>
          <c:dPt>
            <c:idx val="7"/>
            <c:bubble3D val="0"/>
            <c:extLst>
              <c:ext xmlns:c16="http://schemas.microsoft.com/office/drawing/2014/chart" uri="{C3380CC4-5D6E-409C-BE32-E72D297353CC}">
                <c16:uniqueId val="{00000011-829F-4498-950D-2C294369EA00}"/>
              </c:ext>
            </c:extLst>
          </c:dPt>
          <c:dPt>
            <c:idx val="9"/>
            <c:bubble3D val="0"/>
            <c:extLst>
              <c:ext xmlns:c16="http://schemas.microsoft.com/office/drawing/2014/chart" uri="{C3380CC4-5D6E-409C-BE32-E72D297353CC}">
                <c16:uniqueId val="{00000012-829F-4498-950D-2C294369EA00}"/>
              </c:ext>
            </c:extLst>
          </c:dPt>
          <c:dPt>
            <c:idx val="11"/>
            <c:bubble3D val="0"/>
            <c:extLst>
              <c:ext xmlns:c16="http://schemas.microsoft.com/office/drawing/2014/chart" uri="{C3380CC4-5D6E-409C-BE32-E72D297353CC}">
                <c16:uniqueId val="{00000013-829F-4498-950D-2C294369EA00}"/>
              </c:ext>
            </c:extLst>
          </c:dPt>
          <c:dPt>
            <c:idx val="13"/>
            <c:bubble3D val="0"/>
            <c:extLst>
              <c:ext xmlns:c16="http://schemas.microsoft.com/office/drawing/2014/chart" uri="{C3380CC4-5D6E-409C-BE32-E72D297353CC}">
                <c16:uniqueId val="{00000014-829F-4498-950D-2C294369EA00}"/>
              </c:ext>
            </c:extLst>
          </c:dPt>
          <c:dPt>
            <c:idx val="15"/>
            <c:bubble3D val="0"/>
            <c:extLst>
              <c:ext xmlns:c16="http://schemas.microsoft.com/office/drawing/2014/chart" uri="{C3380CC4-5D6E-409C-BE32-E72D297353CC}">
                <c16:uniqueId val="{00000015-829F-4498-950D-2C294369EA00}"/>
              </c:ext>
            </c:extLst>
          </c:dPt>
          <c:dPt>
            <c:idx val="17"/>
            <c:bubble3D val="0"/>
            <c:extLst>
              <c:ext xmlns:c16="http://schemas.microsoft.com/office/drawing/2014/chart" uri="{C3380CC4-5D6E-409C-BE32-E72D297353CC}">
                <c16:uniqueId val="{00000016-829F-4498-950D-2C294369EA00}"/>
              </c:ext>
            </c:extLst>
          </c:dPt>
          <c:dPt>
            <c:idx val="19"/>
            <c:bubble3D val="0"/>
            <c:extLst>
              <c:ext xmlns:c16="http://schemas.microsoft.com/office/drawing/2014/chart" uri="{C3380CC4-5D6E-409C-BE32-E72D297353CC}">
                <c16:uniqueId val="{00000017-829F-4498-950D-2C294369EA00}"/>
              </c:ext>
            </c:extLst>
          </c:dPt>
          <c:dPt>
            <c:idx val="21"/>
            <c:bubble3D val="0"/>
            <c:extLst>
              <c:ext xmlns:c16="http://schemas.microsoft.com/office/drawing/2014/chart" uri="{C3380CC4-5D6E-409C-BE32-E72D297353CC}">
                <c16:uniqueId val="{00000018-829F-4498-950D-2C294369EA00}"/>
              </c:ext>
            </c:extLst>
          </c:dPt>
          <c:dPt>
            <c:idx val="23"/>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829F-4498-950D-2C294369EA00}"/>
              </c:ext>
            </c:extLst>
          </c:dPt>
          <c:dPt>
            <c:idx val="3"/>
            <c:bubble3D val="0"/>
            <c:extLst>
              <c:ext xmlns:c16="http://schemas.microsoft.com/office/drawing/2014/chart" uri="{C3380CC4-5D6E-409C-BE32-E72D297353CC}">
                <c16:uniqueId val="{0000001C-829F-4498-950D-2C294369EA00}"/>
              </c:ext>
            </c:extLst>
          </c:dPt>
          <c:dPt>
            <c:idx val="5"/>
            <c:bubble3D val="0"/>
            <c:extLst>
              <c:ext xmlns:c16="http://schemas.microsoft.com/office/drawing/2014/chart" uri="{C3380CC4-5D6E-409C-BE32-E72D297353CC}">
                <c16:uniqueId val="{0000001D-829F-4498-950D-2C294369EA00}"/>
              </c:ext>
            </c:extLst>
          </c:dPt>
          <c:dPt>
            <c:idx val="7"/>
            <c:bubble3D val="0"/>
            <c:extLst>
              <c:ext xmlns:c16="http://schemas.microsoft.com/office/drawing/2014/chart" uri="{C3380CC4-5D6E-409C-BE32-E72D297353CC}">
                <c16:uniqueId val="{0000001E-829F-4498-950D-2C294369EA00}"/>
              </c:ext>
            </c:extLst>
          </c:dPt>
          <c:dPt>
            <c:idx val="9"/>
            <c:bubble3D val="0"/>
            <c:extLst>
              <c:ext xmlns:c16="http://schemas.microsoft.com/office/drawing/2014/chart" uri="{C3380CC4-5D6E-409C-BE32-E72D297353CC}">
                <c16:uniqueId val="{0000001F-829F-4498-950D-2C294369EA00}"/>
              </c:ext>
            </c:extLst>
          </c:dPt>
          <c:dPt>
            <c:idx val="11"/>
            <c:bubble3D val="0"/>
            <c:extLst>
              <c:ext xmlns:c16="http://schemas.microsoft.com/office/drawing/2014/chart" uri="{C3380CC4-5D6E-409C-BE32-E72D297353CC}">
                <c16:uniqueId val="{00000020-829F-4498-950D-2C294369EA00}"/>
              </c:ext>
            </c:extLst>
          </c:dPt>
          <c:dPt>
            <c:idx val="13"/>
            <c:bubble3D val="0"/>
            <c:extLst>
              <c:ext xmlns:c16="http://schemas.microsoft.com/office/drawing/2014/chart" uri="{C3380CC4-5D6E-409C-BE32-E72D297353CC}">
                <c16:uniqueId val="{00000021-829F-4498-950D-2C294369EA00}"/>
              </c:ext>
            </c:extLst>
          </c:dPt>
          <c:dPt>
            <c:idx val="15"/>
            <c:bubble3D val="0"/>
            <c:extLst>
              <c:ext xmlns:c16="http://schemas.microsoft.com/office/drawing/2014/chart" uri="{C3380CC4-5D6E-409C-BE32-E72D297353CC}">
                <c16:uniqueId val="{00000022-829F-4498-950D-2C294369EA00}"/>
              </c:ext>
            </c:extLst>
          </c:dPt>
          <c:dPt>
            <c:idx val="17"/>
            <c:bubble3D val="0"/>
            <c:extLst>
              <c:ext xmlns:c16="http://schemas.microsoft.com/office/drawing/2014/chart" uri="{C3380CC4-5D6E-409C-BE32-E72D297353CC}">
                <c16:uniqueId val="{00000023-829F-4498-950D-2C294369EA00}"/>
              </c:ext>
            </c:extLst>
          </c:dPt>
          <c:dPt>
            <c:idx val="19"/>
            <c:bubble3D val="0"/>
            <c:extLst>
              <c:ext xmlns:c16="http://schemas.microsoft.com/office/drawing/2014/chart" uri="{C3380CC4-5D6E-409C-BE32-E72D297353CC}">
                <c16:uniqueId val="{00000024-829F-4498-950D-2C294369EA00}"/>
              </c:ext>
            </c:extLst>
          </c:dPt>
          <c:dPt>
            <c:idx val="21"/>
            <c:bubble3D val="0"/>
            <c:extLst>
              <c:ext xmlns:c16="http://schemas.microsoft.com/office/drawing/2014/chart" uri="{C3380CC4-5D6E-409C-BE32-E72D297353CC}">
                <c16:uniqueId val="{00000025-829F-4498-950D-2C294369EA00}"/>
              </c:ext>
            </c:extLst>
          </c:dPt>
          <c:dPt>
            <c:idx val="23"/>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829F-4498-950D-2C294369EA00}"/>
              </c:ext>
            </c:extLst>
          </c:dPt>
          <c:dPt>
            <c:idx val="3"/>
            <c:bubble3D val="0"/>
            <c:extLst>
              <c:ext xmlns:c16="http://schemas.microsoft.com/office/drawing/2014/chart" uri="{C3380CC4-5D6E-409C-BE32-E72D297353CC}">
                <c16:uniqueId val="{00000029-829F-4498-950D-2C294369EA00}"/>
              </c:ext>
            </c:extLst>
          </c:dPt>
          <c:dPt>
            <c:idx val="5"/>
            <c:bubble3D val="0"/>
            <c:extLst>
              <c:ext xmlns:c16="http://schemas.microsoft.com/office/drawing/2014/chart" uri="{C3380CC4-5D6E-409C-BE32-E72D297353CC}">
                <c16:uniqueId val="{0000002A-829F-4498-950D-2C294369EA00}"/>
              </c:ext>
            </c:extLst>
          </c:dPt>
          <c:dPt>
            <c:idx val="7"/>
            <c:bubble3D val="0"/>
            <c:extLst>
              <c:ext xmlns:c16="http://schemas.microsoft.com/office/drawing/2014/chart" uri="{C3380CC4-5D6E-409C-BE32-E72D297353CC}">
                <c16:uniqueId val="{0000002B-829F-4498-950D-2C294369EA00}"/>
              </c:ext>
            </c:extLst>
          </c:dPt>
          <c:dPt>
            <c:idx val="9"/>
            <c:bubble3D val="0"/>
            <c:extLst>
              <c:ext xmlns:c16="http://schemas.microsoft.com/office/drawing/2014/chart" uri="{C3380CC4-5D6E-409C-BE32-E72D297353CC}">
                <c16:uniqueId val="{0000002C-829F-4498-950D-2C294369EA00}"/>
              </c:ext>
            </c:extLst>
          </c:dPt>
          <c:dPt>
            <c:idx val="11"/>
            <c:bubble3D val="0"/>
            <c:extLst>
              <c:ext xmlns:c16="http://schemas.microsoft.com/office/drawing/2014/chart" uri="{C3380CC4-5D6E-409C-BE32-E72D297353CC}">
                <c16:uniqueId val="{0000002D-829F-4498-950D-2C294369EA00}"/>
              </c:ext>
            </c:extLst>
          </c:dPt>
          <c:dPt>
            <c:idx val="13"/>
            <c:bubble3D val="0"/>
            <c:extLst>
              <c:ext xmlns:c16="http://schemas.microsoft.com/office/drawing/2014/chart" uri="{C3380CC4-5D6E-409C-BE32-E72D297353CC}">
                <c16:uniqueId val="{0000002E-829F-4498-950D-2C294369EA00}"/>
              </c:ext>
            </c:extLst>
          </c:dPt>
          <c:dPt>
            <c:idx val="15"/>
            <c:bubble3D val="0"/>
            <c:extLst>
              <c:ext xmlns:c16="http://schemas.microsoft.com/office/drawing/2014/chart" uri="{C3380CC4-5D6E-409C-BE32-E72D297353CC}">
                <c16:uniqueId val="{0000002F-829F-4498-950D-2C294369EA00}"/>
              </c:ext>
            </c:extLst>
          </c:dPt>
          <c:dPt>
            <c:idx val="17"/>
            <c:bubble3D val="0"/>
            <c:extLst>
              <c:ext xmlns:c16="http://schemas.microsoft.com/office/drawing/2014/chart" uri="{C3380CC4-5D6E-409C-BE32-E72D297353CC}">
                <c16:uniqueId val="{00000030-829F-4498-950D-2C294369EA00}"/>
              </c:ext>
            </c:extLst>
          </c:dPt>
          <c:dPt>
            <c:idx val="19"/>
            <c:bubble3D val="0"/>
            <c:extLst>
              <c:ext xmlns:c16="http://schemas.microsoft.com/office/drawing/2014/chart" uri="{C3380CC4-5D6E-409C-BE32-E72D297353CC}">
                <c16:uniqueId val="{00000031-829F-4498-950D-2C294369EA00}"/>
              </c:ext>
            </c:extLst>
          </c:dPt>
          <c:dPt>
            <c:idx val="21"/>
            <c:bubble3D val="0"/>
            <c:extLst>
              <c:ext xmlns:c16="http://schemas.microsoft.com/office/drawing/2014/chart" uri="{C3380CC4-5D6E-409C-BE32-E72D297353CC}">
                <c16:uniqueId val="{00000032-829F-4498-950D-2C294369EA00}"/>
              </c:ext>
            </c:extLst>
          </c:dPt>
          <c:dPt>
            <c:idx val="23"/>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pt idx="21">
                  <c:v>-2.19</c:v>
                </c:pt>
                <c:pt idx="22">
                  <c:v>-2.19</c:v>
                </c:pt>
                <c:pt idx="23">
                  <c:v>-2.33</c:v>
                </c:pt>
                <c:pt idx="24">
                  <c:v>-2.5099999999999998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829F-4498-950D-2C294369EA00}"/>
              </c:ext>
            </c:extLst>
          </c:dPt>
          <c:dPt>
            <c:idx val="2"/>
            <c:marker>
              <c:symbol val="circle"/>
              <c:size val="7"/>
            </c:marker>
            <c:bubble3D val="0"/>
            <c:extLst>
              <c:ext xmlns:c16="http://schemas.microsoft.com/office/drawing/2014/chart" uri="{C3380CC4-5D6E-409C-BE32-E72D297353CC}">
                <c16:uniqueId val="{0000003B-46F7-4BC1-8FCA-10221130EC89}"/>
              </c:ext>
            </c:extLst>
          </c:dPt>
          <c:dPt>
            <c:idx val="3"/>
            <c:marker>
              <c:symbol val="circle"/>
              <c:size val="5"/>
            </c:marker>
            <c:bubble3D val="0"/>
            <c:extLst>
              <c:ext xmlns:c16="http://schemas.microsoft.com/office/drawing/2014/chart" uri="{C3380CC4-5D6E-409C-BE32-E72D297353CC}">
                <c16:uniqueId val="{00000036-829F-4498-950D-2C294369EA00}"/>
              </c:ext>
            </c:extLst>
          </c:dPt>
          <c:dPt>
            <c:idx val="4"/>
            <c:marker>
              <c:symbol val="circle"/>
              <c:size val="7"/>
            </c:marker>
            <c:bubble3D val="0"/>
            <c:extLst>
              <c:ext xmlns:c16="http://schemas.microsoft.com/office/drawing/2014/chart" uri="{C3380CC4-5D6E-409C-BE32-E72D297353CC}">
                <c16:uniqueId val="{0000003C-93C8-4264-9B87-AEFA8C8BB538}"/>
              </c:ext>
            </c:extLst>
          </c:dPt>
          <c:dPt>
            <c:idx val="5"/>
            <c:marker>
              <c:symbol val="circle"/>
              <c:size val="5"/>
            </c:marker>
            <c:bubble3D val="0"/>
            <c:extLst>
              <c:ext xmlns:c16="http://schemas.microsoft.com/office/drawing/2014/chart" uri="{C3380CC4-5D6E-409C-BE32-E72D297353CC}">
                <c16:uniqueId val="{00000037-829F-4498-950D-2C294369EA00}"/>
              </c:ext>
            </c:extLst>
          </c:dPt>
          <c:dPt>
            <c:idx val="6"/>
            <c:marker>
              <c:symbol val="circle"/>
              <c:size val="7"/>
            </c:marker>
            <c:bubble3D val="0"/>
            <c:extLst>
              <c:ext xmlns:c16="http://schemas.microsoft.com/office/drawing/2014/chart" uri="{C3380CC4-5D6E-409C-BE32-E72D297353CC}">
                <c16:uniqueId val="{0000003D-F8B3-4B66-B465-1E1BC115D11D}"/>
              </c:ext>
            </c:extLst>
          </c:dPt>
          <c:dPt>
            <c:idx val="7"/>
            <c:marker>
              <c:symbol val="circle"/>
              <c:size val="5"/>
            </c:marker>
            <c:bubble3D val="0"/>
            <c:extLst>
              <c:ext xmlns:c16="http://schemas.microsoft.com/office/drawing/2014/chart" uri="{C3380CC4-5D6E-409C-BE32-E72D297353CC}">
                <c16:uniqueId val="{00000038-829F-4498-950D-2C294369EA00}"/>
              </c:ext>
            </c:extLst>
          </c:dPt>
          <c:dPt>
            <c:idx val="8"/>
            <c:marker>
              <c:symbol val="circle"/>
              <c:size val="7"/>
            </c:marker>
            <c:bubble3D val="0"/>
            <c:extLst>
              <c:ext xmlns:c16="http://schemas.microsoft.com/office/drawing/2014/chart" uri="{C3380CC4-5D6E-409C-BE32-E72D297353CC}">
                <c16:uniqueId val="{0000003E-B9DE-4009-AC43-533B417D190E}"/>
              </c:ext>
            </c:extLst>
          </c:dPt>
          <c:dPt>
            <c:idx val="9"/>
            <c:marker>
              <c:symbol val="circle"/>
              <c:size val="5"/>
            </c:marker>
            <c:bubble3D val="0"/>
            <c:extLst>
              <c:ext xmlns:c16="http://schemas.microsoft.com/office/drawing/2014/chart" uri="{C3380CC4-5D6E-409C-BE32-E72D297353CC}">
                <c16:uniqueId val="{00000039-829F-4498-950D-2C294369EA00}"/>
              </c:ext>
            </c:extLst>
          </c:dPt>
          <c:dPt>
            <c:idx val="10"/>
            <c:marker>
              <c:symbol val="circle"/>
              <c:size val="7"/>
            </c:marker>
            <c:bubble3D val="0"/>
            <c:extLst>
              <c:ext xmlns:c16="http://schemas.microsoft.com/office/drawing/2014/chart" uri="{C3380CC4-5D6E-409C-BE32-E72D297353CC}">
                <c16:uniqueId val="{0000003F-4FD8-4307-B604-64AC5BDC1866}"/>
              </c:ext>
            </c:extLst>
          </c:dPt>
          <c:dPt>
            <c:idx val="11"/>
            <c:marker>
              <c:symbol val="circle"/>
              <c:size val="5"/>
            </c:marker>
            <c:bubble3D val="0"/>
            <c:extLst>
              <c:ext xmlns:c16="http://schemas.microsoft.com/office/drawing/2014/chart" uri="{C3380CC4-5D6E-409C-BE32-E72D297353CC}">
                <c16:uniqueId val="{0000003A-829F-4498-950D-2C294369EA00}"/>
              </c:ext>
            </c:extLst>
          </c:dPt>
          <c:dPt>
            <c:idx val="12"/>
            <c:marker>
              <c:symbol val="circle"/>
              <c:size val="7"/>
            </c:marker>
            <c:bubble3D val="0"/>
            <c:extLst>
              <c:ext xmlns:c16="http://schemas.microsoft.com/office/drawing/2014/chart" uri="{C3380CC4-5D6E-409C-BE32-E72D297353CC}">
                <c16:uniqueId val="{00000034-81F4-46FF-BFA0-BBF14C960829}"/>
              </c:ext>
            </c:extLst>
          </c:dPt>
          <c:dPt>
            <c:idx val="13"/>
            <c:marker>
              <c:symbol val="circle"/>
              <c:size val="5"/>
            </c:marker>
            <c:bubble3D val="0"/>
            <c:extLst>
              <c:ext xmlns:c16="http://schemas.microsoft.com/office/drawing/2014/chart" uri="{C3380CC4-5D6E-409C-BE32-E72D297353CC}">
                <c16:uniqueId val="{0000003B-829F-4498-950D-2C294369EA00}"/>
              </c:ext>
            </c:extLst>
          </c:dPt>
          <c:dPt>
            <c:idx val="17"/>
            <c:marker>
              <c:symbol val="circle"/>
              <c:size val="7"/>
            </c:marker>
            <c:bubble3D val="0"/>
            <c:extLst>
              <c:ext xmlns:c16="http://schemas.microsoft.com/office/drawing/2014/chart" uri="{C3380CC4-5D6E-409C-BE32-E72D297353CC}">
                <c16:uniqueId val="{00000037-BACA-4559-B463-AE0B28E02351}"/>
              </c:ext>
            </c:extLst>
          </c:dPt>
          <c:dPt>
            <c:idx val="19"/>
            <c:marker>
              <c:symbol val="circle"/>
              <c:size val="7"/>
            </c:marker>
            <c:bubble3D val="0"/>
            <c:extLst>
              <c:ext xmlns:c16="http://schemas.microsoft.com/office/drawing/2014/chart" uri="{C3380CC4-5D6E-409C-BE32-E72D297353CC}">
                <c16:uniqueId val="{00000038-802A-4A9D-BFB5-40DE73821A13}"/>
              </c:ext>
            </c:extLst>
          </c:dPt>
          <c:dPt>
            <c:idx val="21"/>
            <c:marker>
              <c:symbol val="circle"/>
              <c:size val="7"/>
            </c:marker>
            <c:bubble3D val="0"/>
            <c:extLst>
              <c:ext xmlns:c16="http://schemas.microsoft.com/office/drawing/2014/chart" uri="{C3380CC4-5D6E-409C-BE32-E72D297353CC}">
                <c16:uniqueId val="{00000039-76A7-488A-ACC5-CF9BC3E9A054}"/>
              </c:ext>
            </c:extLst>
          </c:dPt>
          <c:dPt>
            <c:idx val="23"/>
            <c:marker>
              <c:symbol val="circle"/>
              <c:size val="7"/>
            </c:marker>
            <c:bubble3D val="0"/>
            <c:extLst>
              <c:ext xmlns:c16="http://schemas.microsoft.com/office/drawing/2014/chart" uri="{C3380CC4-5D6E-409C-BE32-E72D297353CC}">
                <c16:uniqueId val="{0000003A-D30A-4EC5-BD90-C48DA889539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-0.12</c:v>
                </c:pt>
                <c:pt idx="2">
                  <c:v>0.34</c:v>
                </c:pt>
                <c:pt idx="3">
                  <c:v>-0.73</c:v>
                </c:pt>
                <c:pt idx="4">
                  <c:v>0.12</c:v>
                </c:pt>
                <c:pt idx="5">
                  <c:v>-0.45</c:v>
                </c:pt>
                <c:pt idx="6">
                  <c:v>-0.48</c:v>
                </c:pt>
                <c:pt idx="7">
                  <c:v>2.7</c:v>
                </c:pt>
                <c:pt idx="8">
                  <c:v>2.2999999999999998</c:v>
                </c:pt>
                <c:pt idx="9">
                  <c:v>1.98</c:v>
                </c:pt>
                <c:pt idx="10">
                  <c:v>2.76</c:v>
                </c:pt>
                <c:pt idx="11">
                  <c:v>1.05</c:v>
                </c:pt>
                <c:pt idx="12">
                  <c:v>1.56</c:v>
                </c:pt>
                <c:pt idx="13">
                  <c:v>1.81</c:v>
                </c:pt>
                <c:pt idx="14">
                  <c:v>1.31</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197976832"/>
        <c:axId val="197978752"/>
      </c:lineChart>
      <c:catAx>
        <c:axId val="1979768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7978752"/>
        <c:crosses val="autoZero"/>
        <c:auto val="1"/>
        <c:lblAlgn val="ctr"/>
        <c:lblOffset val="100"/>
        <c:tickLblSkip val="1"/>
        <c:tickMarkSkip val="1"/>
        <c:noMultiLvlLbl val="0"/>
      </c:catAx>
      <c:valAx>
        <c:axId val="19797875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7976832"/>
        <c:crosses val="autoZero"/>
        <c:crossBetween val="between"/>
        <c:majorUnit val="4"/>
      </c:valAx>
      <c:spPr>
        <a:noFill/>
        <a:ln w="25400">
          <a:noFill/>
        </a:ln>
      </c:spPr>
    </c:plotArea>
    <c:legend>
      <c:legendPos val="t"/>
      <c:layout>
        <c:manualLayout>
          <c:xMode val="edge"/>
          <c:yMode val="edge"/>
          <c:x val="0.33918745416232443"/>
          <c:y val="1.7521470699824095E-2"/>
          <c:w val="0.35626786623179124"/>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2.8388457521005883E-2"/>
          <c:w val="0.93626284597595044"/>
          <c:h val="0.861687563087996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E26E-4606-8EAF-EEC02274448A}"/>
              </c:ext>
            </c:extLst>
          </c:dPt>
          <c:dPt>
            <c:idx val="3"/>
            <c:bubble3D val="0"/>
            <c:extLst>
              <c:ext xmlns:c16="http://schemas.microsoft.com/office/drawing/2014/chart" uri="{C3380CC4-5D6E-409C-BE32-E72D297353CC}">
                <c16:uniqueId val="{0000000F-E26E-4606-8EAF-EEC02274448A}"/>
              </c:ext>
            </c:extLst>
          </c:dPt>
          <c:dPt>
            <c:idx val="5"/>
            <c:bubble3D val="0"/>
            <c:extLst>
              <c:ext xmlns:c16="http://schemas.microsoft.com/office/drawing/2014/chart" uri="{C3380CC4-5D6E-409C-BE32-E72D297353CC}">
                <c16:uniqueId val="{00000010-E26E-4606-8EAF-EEC02274448A}"/>
              </c:ext>
            </c:extLst>
          </c:dPt>
          <c:dPt>
            <c:idx val="7"/>
            <c:bubble3D val="0"/>
            <c:extLst>
              <c:ext xmlns:c16="http://schemas.microsoft.com/office/drawing/2014/chart" uri="{C3380CC4-5D6E-409C-BE32-E72D297353CC}">
                <c16:uniqueId val="{00000011-E26E-4606-8EAF-EEC02274448A}"/>
              </c:ext>
            </c:extLst>
          </c:dPt>
          <c:dPt>
            <c:idx val="9"/>
            <c:bubble3D val="0"/>
            <c:extLst>
              <c:ext xmlns:c16="http://schemas.microsoft.com/office/drawing/2014/chart" uri="{C3380CC4-5D6E-409C-BE32-E72D297353CC}">
                <c16:uniqueId val="{00000012-E26E-4606-8EAF-EEC02274448A}"/>
              </c:ext>
            </c:extLst>
          </c:dPt>
          <c:dPt>
            <c:idx val="11"/>
            <c:bubble3D val="0"/>
            <c:extLst>
              <c:ext xmlns:c16="http://schemas.microsoft.com/office/drawing/2014/chart" uri="{C3380CC4-5D6E-409C-BE32-E72D297353CC}">
                <c16:uniqueId val="{00000013-E26E-4606-8EAF-EEC02274448A}"/>
              </c:ext>
            </c:extLst>
          </c:dPt>
          <c:dPt>
            <c:idx val="13"/>
            <c:bubble3D val="0"/>
            <c:extLst>
              <c:ext xmlns:c16="http://schemas.microsoft.com/office/drawing/2014/chart" uri="{C3380CC4-5D6E-409C-BE32-E72D297353CC}">
                <c16:uniqueId val="{00000014-E26E-4606-8EAF-EEC02274448A}"/>
              </c:ext>
            </c:extLst>
          </c:dPt>
          <c:dPt>
            <c:idx val="15"/>
            <c:bubble3D val="0"/>
            <c:extLst>
              <c:ext xmlns:c16="http://schemas.microsoft.com/office/drawing/2014/chart" uri="{C3380CC4-5D6E-409C-BE32-E72D297353CC}">
                <c16:uniqueId val="{00000015-E26E-4606-8EAF-EEC02274448A}"/>
              </c:ext>
            </c:extLst>
          </c:dPt>
          <c:dPt>
            <c:idx val="17"/>
            <c:bubble3D val="0"/>
            <c:extLst>
              <c:ext xmlns:c16="http://schemas.microsoft.com/office/drawing/2014/chart" uri="{C3380CC4-5D6E-409C-BE32-E72D297353CC}">
                <c16:uniqueId val="{00000016-E26E-4606-8EAF-EEC02274448A}"/>
              </c:ext>
            </c:extLst>
          </c:dPt>
          <c:dPt>
            <c:idx val="19"/>
            <c:bubble3D val="0"/>
            <c:extLst>
              <c:ext xmlns:c16="http://schemas.microsoft.com/office/drawing/2014/chart" uri="{C3380CC4-5D6E-409C-BE32-E72D297353CC}">
                <c16:uniqueId val="{00000017-E26E-4606-8EAF-EEC02274448A}"/>
              </c:ext>
            </c:extLst>
          </c:dPt>
          <c:dPt>
            <c:idx val="21"/>
            <c:bubble3D val="0"/>
            <c:extLst>
              <c:ext xmlns:c16="http://schemas.microsoft.com/office/drawing/2014/chart" uri="{C3380CC4-5D6E-409C-BE32-E72D297353CC}">
                <c16:uniqueId val="{00000018-E26E-4606-8EAF-EEC02274448A}"/>
              </c:ext>
            </c:extLst>
          </c:dPt>
          <c:dPt>
            <c:idx val="23"/>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E26E-4606-8EAF-EEC02274448A}"/>
              </c:ext>
            </c:extLst>
          </c:dPt>
          <c:dPt>
            <c:idx val="3"/>
            <c:bubble3D val="0"/>
            <c:extLst>
              <c:ext xmlns:c16="http://schemas.microsoft.com/office/drawing/2014/chart" uri="{C3380CC4-5D6E-409C-BE32-E72D297353CC}">
                <c16:uniqueId val="{0000001C-E26E-4606-8EAF-EEC02274448A}"/>
              </c:ext>
            </c:extLst>
          </c:dPt>
          <c:dPt>
            <c:idx val="5"/>
            <c:bubble3D val="0"/>
            <c:extLst>
              <c:ext xmlns:c16="http://schemas.microsoft.com/office/drawing/2014/chart" uri="{C3380CC4-5D6E-409C-BE32-E72D297353CC}">
                <c16:uniqueId val="{0000001D-E26E-4606-8EAF-EEC02274448A}"/>
              </c:ext>
            </c:extLst>
          </c:dPt>
          <c:dPt>
            <c:idx val="7"/>
            <c:bubble3D val="0"/>
            <c:extLst>
              <c:ext xmlns:c16="http://schemas.microsoft.com/office/drawing/2014/chart" uri="{C3380CC4-5D6E-409C-BE32-E72D297353CC}">
                <c16:uniqueId val="{0000001E-E26E-4606-8EAF-EEC02274448A}"/>
              </c:ext>
            </c:extLst>
          </c:dPt>
          <c:dPt>
            <c:idx val="9"/>
            <c:bubble3D val="0"/>
            <c:extLst>
              <c:ext xmlns:c16="http://schemas.microsoft.com/office/drawing/2014/chart" uri="{C3380CC4-5D6E-409C-BE32-E72D297353CC}">
                <c16:uniqueId val="{0000001F-E26E-4606-8EAF-EEC02274448A}"/>
              </c:ext>
            </c:extLst>
          </c:dPt>
          <c:dPt>
            <c:idx val="11"/>
            <c:bubble3D val="0"/>
            <c:extLst>
              <c:ext xmlns:c16="http://schemas.microsoft.com/office/drawing/2014/chart" uri="{C3380CC4-5D6E-409C-BE32-E72D297353CC}">
                <c16:uniqueId val="{00000020-E26E-4606-8EAF-EEC02274448A}"/>
              </c:ext>
            </c:extLst>
          </c:dPt>
          <c:dPt>
            <c:idx val="13"/>
            <c:bubble3D val="0"/>
            <c:extLst>
              <c:ext xmlns:c16="http://schemas.microsoft.com/office/drawing/2014/chart" uri="{C3380CC4-5D6E-409C-BE32-E72D297353CC}">
                <c16:uniqueId val="{00000021-E26E-4606-8EAF-EEC02274448A}"/>
              </c:ext>
            </c:extLst>
          </c:dPt>
          <c:dPt>
            <c:idx val="15"/>
            <c:bubble3D val="0"/>
            <c:extLst>
              <c:ext xmlns:c16="http://schemas.microsoft.com/office/drawing/2014/chart" uri="{C3380CC4-5D6E-409C-BE32-E72D297353CC}">
                <c16:uniqueId val="{00000022-E26E-4606-8EAF-EEC02274448A}"/>
              </c:ext>
            </c:extLst>
          </c:dPt>
          <c:dPt>
            <c:idx val="17"/>
            <c:bubble3D val="0"/>
            <c:extLst>
              <c:ext xmlns:c16="http://schemas.microsoft.com/office/drawing/2014/chart" uri="{C3380CC4-5D6E-409C-BE32-E72D297353CC}">
                <c16:uniqueId val="{00000023-E26E-4606-8EAF-EEC02274448A}"/>
              </c:ext>
            </c:extLst>
          </c:dPt>
          <c:dPt>
            <c:idx val="19"/>
            <c:bubble3D val="0"/>
            <c:extLst>
              <c:ext xmlns:c16="http://schemas.microsoft.com/office/drawing/2014/chart" uri="{C3380CC4-5D6E-409C-BE32-E72D297353CC}">
                <c16:uniqueId val="{00000024-E26E-4606-8EAF-EEC02274448A}"/>
              </c:ext>
            </c:extLst>
          </c:dPt>
          <c:dPt>
            <c:idx val="21"/>
            <c:bubble3D val="0"/>
            <c:extLst>
              <c:ext xmlns:c16="http://schemas.microsoft.com/office/drawing/2014/chart" uri="{C3380CC4-5D6E-409C-BE32-E72D297353CC}">
                <c16:uniqueId val="{00000025-E26E-4606-8EAF-EEC02274448A}"/>
              </c:ext>
            </c:extLst>
          </c:dPt>
          <c:dPt>
            <c:idx val="23"/>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E26E-4606-8EAF-EEC02274448A}"/>
              </c:ext>
            </c:extLst>
          </c:dPt>
          <c:dPt>
            <c:idx val="3"/>
            <c:bubble3D val="0"/>
            <c:extLst>
              <c:ext xmlns:c16="http://schemas.microsoft.com/office/drawing/2014/chart" uri="{C3380CC4-5D6E-409C-BE32-E72D297353CC}">
                <c16:uniqueId val="{00000029-E26E-4606-8EAF-EEC02274448A}"/>
              </c:ext>
            </c:extLst>
          </c:dPt>
          <c:dPt>
            <c:idx val="5"/>
            <c:bubble3D val="0"/>
            <c:extLst>
              <c:ext xmlns:c16="http://schemas.microsoft.com/office/drawing/2014/chart" uri="{C3380CC4-5D6E-409C-BE32-E72D297353CC}">
                <c16:uniqueId val="{0000002A-E26E-4606-8EAF-EEC02274448A}"/>
              </c:ext>
            </c:extLst>
          </c:dPt>
          <c:dPt>
            <c:idx val="7"/>
            <c:bubble3D val="0"/>
            <c:extLst>
              <c:ext xmlns:c16="http://schemas.microsoft.com/office/drawing/2014/chart" uri="{C3380CC4-5D6E-409C-BE32-E72D297353CC}">
                <c16:uniqueId val="{0000002B-E26E-4606-8EAF-EEC02274448A}"/>
              </c:ext>
            </c:extLst>
          </c:dPt>
          <c:dPt>
            <c:idx val="9"/>
            <c:bubble3D val="0"/>
            <c:extLst>
              <c:ext xmlns:c16="http://schemas.microsoft.com/office/drawing/2014/chart" uri="{C3380CC4-5D6E-409C-BE32-E72D297353CC}">
                <c16:uniqueId val="{0000002C-E26E-4606-8EAF-EEC02274448A}"/>
              </c:ext>
            </c:extLst>
          </c:dPt>
          <c:dPt>
            <c:idx val="11"/>
            <c:bubble3D val="0"/>
            <c:extLst>
              <c:ext xmlns:c16="http://schemas.microsoft.com/office/drawing/2014/chart" uri="{C3380CC4-5D6E-409C-BE32-E72D297353CC}">
                <c16:uniqueId val="{0000002D-E26E-4606-8EAF-EEC02274448A}"/>
              </c:ext>
            </c:extLst>
          </c:dPt>
          <c:dPt>
            <c:idx val="13"/>
            <c:bubble3D val="0"/>
            <c:extLst>
              <c:ext xmlns:c16="http://schemas.microsoft.com/office/drawing/2014/chart" uri="{C3380CC4-5D6E-409C-BE32-E72D297353CC}">
                <c16:uniqueId val="{0000002E-E26E-4606-8EAF-EEC02274448A}"/>
              </c:ext>
            </c:extLst>
          </c:dPt>
          <c:dPt>
            <c:idx val="15"/>
            <c:bubble3D val="0"/>
            <c:extLst>
              <c:ext xmlns:c16="http://schemas.microsoft.com/office/drawing/2014/chart" uri="{C3380CC4-5D6E-409C-BE32-E72D297353CC}">
                <c16:uniqueId val="{0000002F-E26E-4606-8EAF-EEC02274448A}"/>
              </c:ext>
            </c:extLst>
          </c:dPt>
          <c:dPt>
            <c:idx val="17"/>
            <c:bubble3D val="0"/>
            <c:extLst>
              <c:ext xmlns:c16="http://schemas.microsoft.com/office/drawing/2014/chart" uri="{C3380CC4-5D6E-409C-BE32-E72D297353CC}">
                <c16:uniqueId val="{00000030-E26E-4606-8EAF-EEC02274448A}"/>
              </c:ext>
            </c:extLst>
          </c:dPt>
          <c:dPt>
            <c:idx val="19"/>
            <c:bubble3D val="0"/>
            <c:extLst>
              <c:ext xmlns:c16="http://schemas.microsoft.com/office/drawing/2014/chart" uri="{C3380CC4-5D6E-409C-BE32-E72D297353CC}">
                <c16:uniqueId val="{00000031-E26E-4606-8EAF-EEC02274448A}"/>
              </c:ext>
            </c:extLst>
          </c:dPt>
          <c:dPt>
            <c:idx val="21"/>
            <c:bubble3D val="0"/>
            <c:extLst>
              <c:ext xmlns:c16="http://schemas.microsoft.com/office/drawing/2014/chart" uri="{C3380CC4-5D6E-409C-BE32-E72D297353CC}">
                <c16:uniqueId val="{00000032-E26E-4606-8EAF-EEC02274448A}"/>
              </c:ext>
            </c:extLst>
          </c:dPt>
          <c:dPt>
            <c:idx val="23"/>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pt idx="21">
                  <c:v>4.4400000000000004</c:v>
                </c:pt>
                <c:pt idx="22">
                  <c:v>4.72</c:v>
                </c:pt>
                <c:pt idx="23">
                  <c:v>5.2</c:v>
                </c:pt>
                <c:pt idx="24">
                  <c:v>5.32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E26E-4606-8EAF-EEC02274448A}"/>
              </c:ext>
            </c:extLst>
          </c:dPt>
          <c:dPt>
            <c:idx val="2"/>
            <c:marker>
              <c:symbol val="circle"/>
              <c:size val="7"/>
            </c:marker>
            <c:bubble3D val="0"/>
            <c:extLst>
              <c:ext xmlns:c16="http://schemas.microsoft.com/office/drawing/2014/chart" uri="{C3380CC4-5D6E-409C-BE32-E72D297353CC}">
                <c16:uniqueId val="{0000003C-A88A-43D3-A089-F1689675C1D5}"/>
              </c:ext>
            </c:extLst>
          </c:dPt>
          <c:dPt>
            <c:idx val="3"/>
            <c:marker>
              <c:symbol val="circle"/>
              <c:size val="5"/>
            </c:marker>
            <c:bubble3D val="0"/>
            <c:extLst>
              <c:ext xmlns:c16="http://schemas.microsoft.com/office/drawing/2014/chart" uri="{C3380CC4-5D6E-409C-BE32-E72D297353CC}">
                <c16:uniqueId val="{00000036-E26E-4606-8EAF-EEC02274448A}"/>
              </c:ext>
            </c:extLst>
          </c:dPt>
          <c:dPt>
            <c:idx val="4"/>
            <c:marker>
              <c:symbol val="circle"/>
              <c:size val="7"/>
            </c:marker>
            <c:bubble3D val="0"/>
            <c:extLst>
              <c:ext xmlns:c16="http://schemas.microsoft.com/office/drawing/2014/chart" uri="{C3380CC4-5D6E-409C-BE32-E72D297353CC}">
                <c16:uniqueId val="{0000003D-FB5A-400A-9525-D69653C7A8DC}"/>
              </c:ext>
            </c:extLst>
          </c:dPt>
          <c:dPt>
            <c:idx val="5"/>
            <c:marker>
              <c:symbol val="circle"/>
              <c:size val="5"/>
            </c:marker>
            <c:bubble3D val="0"/>
            <c:extLst>
              <c:ext xmlns:c16="http://schemas.microsoft.com/office/drawing/2014/chart" uri="{C3380CC4-5D6E-409C-BE32-E72D297353CC}">
                <c16:uniqueId val="{00000037-E26E-4606-8EAF-EEC02274448A}"/>
              </c:ext>
            </c:extLst>
          </c:dPt>
          <c:dPt>
            <c:idx val="6"/>
            <c:marker>
              <c:symbol val="circle"/>
              <c:size val="7"/>
            </c:marker>
            <c:bubble3D val="0"/>
            <c:extLst>
              <c:ext xmlns:c16="http://schemas.microsoft.com/office/drawing/2014/chart" uri="{C3380CC4-5D6E-409C-BE32-E72D297353CC}">
                <c16:uniqueId val="{0000003E-44FE-40CC-AF48-E9F18487A746}"/>
              </c:ext>
            </c:extLst>
          </c:dPt>
          <c:dPt>
            <c:idx val="7"/>
            <c:marker>
              <c:symbol val="circle"/>
              <c:size val="5"/>
            </c:marker>
            <c:bubble3D val="0"/>
            <c:extLst>
              <c:ext xmlns:c16="http://schemas.microsoft.com/office/drawing/2014/chart" uri="{C3380CC4-5D6E-409C-BE32-E72D297353CC}">
                <c16:uniqueId val="{00000038-E26E-4606-8EAF-EEC02274448A}"/>
              </c:ext>
            </c:extLst>
          </c:dPt>
          <c:dPt>
            <c:idx val="8"/>
            <c:marker>
              <c:symbol val="circle"/>
              <c:size val="7"/>
            </c:marker>
            <c:bubble3D val="0"/>
            <c:extLst>
              <c:ext xmlns:c16="http://schemas.microsoft.com/office/drawing/2014/chart" uri="{C3380CC4-5D6E-409C-BE32-E72D297353CC}">
                <c16:uniqueId val="{0000003F-F98B-4980-B287-39D8423B448D}"/>
              </c:ext>
            </c:extLst>
          </c:dPt>
          <c:dPt>
            <c:idx val="9"/>
            <c:marker>
              <c:symbol val="circle"/>
              <c:size val="5"/>
            </c:marker>
            <c:bubble3D val="0"/>
            <c:extLst>
              <c:ext xmlns:c16="http://schemas.microsoft.com/office/drawing/2014/chart" uri="{C3380CC4-5D6E-409C-BE32-E72D297353CC}">
                <c16:uniqueId val="{00000039-E26E-4606-8EAF-EEC02274448A}"/>
              </c:ext>
            </c:extLst>
          </c:dPt>
          <c:dPt>
            <c:idx val="10"/>
            <c:marker>
              <c:symbol val="circle"/>
              <c:size val="7"/>
            </c:marker>
            <c:bubble3D val="0"/>
            <c:extLst>
              <c:ext xmlns:c16="http://schemas.microsoft.com/office/drawing/2014/chart" uri="{C3380CC4-5D6E-409C-BE32-E72D297353CC}">
                <c16:uniqueId val="{00000040-1819-4A55-ABBF-33C1F447602D}"/>
              </c:ext>
            </c:extLst>
          </c:dPt>
          <c:dPt>
            <c:idx val="11"/>
            <c:marker>
              <c:symbol val="circle"/>
              <c:size val="5"/>
            </c:marker>
            <c:bubble3D val="0"/>
            <c:extLst>
              <c:ext xmlns:c16="http://schemas.microsoft.com/office/drawing/2014/chart" uri="{C3380CC4-5D6E-409C-BE32-E72D297353CC}">
                <c16:uniqueId val="{0000003A-E26E-4606-8EAF-EEC02274448A}"/>
              </c:ext>
            </c:extLst>
          </c:dPt>
          <c:dPt>
            <c:idx val="12"/>
            <c:marker>
              <c:symbol val="circle"/>
              <c:size val="7"/>
            </c:marker>
            <c:bubble3D val="0"/>
            <c:extLst>
              <c:ext xmlns:c16="http://schemas.microsoft.com/office/drawing/2014/chart" uri="{C3380CC4-5D6E-409C-BE32-E72D297353CC}">
                <c16:uniqueId val="{00000035-3602-42CF-AEA0-9E5EF65D13AD}"/>
              </c:ext>
            </c:extLst>
          </c:dPt>
          <c:dPt>
            <c:idx val="13"/>
            <c:marker>
              <c:symbol val="circle"/>
              <c:size val="5"/>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Pt>
            <c:idx val="17"/>
            <c:marker>
              <c:symbol val="circle"/>
              <c:size val="7"/>
            </c:marker>
            <c:bubble3D val="0"/>
            <c:extLst>
              <c:ext xmlns:c16="http://schemas.microsoft.com/office/drawing/2014/chart" uri="{C3380CC4-5D6E-409C-BE32-E72D297353CC}">
                <c16:uniqueId val="{00000038-CC80-4A5E-939A-FB181CAC6D7D}"/>
              </c:ext>
            </c:extLst>
          </c:dPt>
          <c:dPt>
            <c:idx val="19"/>
            <c:marker>
              <c:symbol val="circle"/>
              <c:size val="7"/>
            </c:marker>
            <c:bubble3D val="0"/>
            <c:extLst>
              <c:ext xmlns:c16="http://schemas.microsoft.com/office/drawing/2014/chart" uri="{C3380CC4-5D6E-409C-BE32-E72D297353CC}">
                <c16:uniqueId val="{00000039-CF62-43E3-B722-688D2B771EB2}"/>
              </c:ext>
            </c:extLst>
          </c:dPt>
          <c:dPt>
            <c:idx val="21"/>
            <c:marker>
              <c:symbol val="circle"/>
              <c:size val="7"/>
            </c:marker>
            <c:bubble3D val="0"/>
            <c:extLst>
              <c:ext xmlns:c16="http://schemas.microsoft.com/office/drawing/2014/chart" uri="{C3380CC4-5D6E-409C-BE32-E72D297353CC}">
                <c16:uniqueId val="{0000003A-15F1-4B9A-A1DE-3C5C1B7FE694}"/>
              </c:ext>
            </c:extLst>
          </c:dPt>
          <c:dPt>
            <c:idx val="23"/>
            <c:marker>
              <c:symbol val="circle"/>
              <c:size val="7"/>
            </c:marker>
            <c:bubble3D val="0"/>
            <c:extLst>
              <c:ext xmlns:c16="http://schemas.microsoft.com/office/drawing/2014/chart" uri="{C3380CC4-5D6E-409C-BE32-E72D297353CC}">
                <c16:uniqueId val="{0000003B-0BDF-478C-A8BF-23DFAA3101A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-1.52</c:v>
                </c:pt>
                <c:pt idx="2">
                  <c:v>-1.92</c:v>
                </c:pt>
                <c:pt idx="3">
                  <c:v>1.63</c:v>
                </c:pt>
                <c:pt idx="4">
                  <c:v>-2.16</c:v>
                </c:pt>
                <c:pt idx="5">
                  <c:v>-1.88</c:v>
                </c:pt>
                <c:pt idx="6">
                  <c:v>-1.52</c:v>
                </c:pt>
                <c:pt idx="7">
                  <c:v>-1.99</c:v>
                </c:pt>
                <c:pt idx="8">
                  <c:v>-1.61</c:v>
                </c:pt>
                <c:pt idx="9">
                  <c:v>-1.21</c:v>
                </c:pt>
                <c:pt idx="10">
                  <c:v>-1.1200000000000001</c:v>
                </c:pt>
                <c:pt idx="11">
                  <c:v>-1.7</c:v>
                </c:pt>
                <c:pt idx="12">
                  <c:v>0.23</c:v>
                </c:pt>
                <c:pt idx="13">
                  <c:v>7.0000000000000007E-2</c:v>
                </c:pt>
                <c:pt idx="14">
                  <c:v>0.74</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199710208"/>
        <c:axId val="199712128"/>
      </c:lineChart>
      <c:catAx>
        <c:axId val="1997102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9712128"/>
        <c:crosses val="autoZero"/>
        <c:auto val="1"/>
        <c:lblAlgn val="ctr"/>
        <c:lblOffset val="100"/>
        <c:tickLblSkip val="1"/>
        <c:tickMarkSkip val="1"/>
        <c:noMultiLvlLbl val="0"/>
      </c:catAx>
      <c:valAx>
        <c:axId val="199712128"/>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9710208"/>
        <c:crosses val="autoZero"/>
        <c:crossBetween val="between"/>
        <c:majorUnit val="2"/>
      </c:valAx>
      <c:spPr>
        <a:noFill/>
        <a:ln w="25409">
          <a:noFill/>
        </a:ln>
      </c:spPr>
    </c:plotArea>
    <c:legend>
      <c:legendPos val="t"/>
      <c:layout>
        <c:manualLayout>
          <c:xMode val="edge"/>
          <c:yMode val="edge"/>
          <c:x val="0.33611526489857874"/>
          <c:y val="1.7587746950813752E-2"/>
          <c:w val="0.35270913224297001"/>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pt idx="10">
                  <c:v>113756</c:v>
                </c:pt>
                <c:pt idx="11">
                  <c:v>113711</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114817</c:v>
                </c:pt>
                <c:pt idx="1">
                  <c:v>114833</c:v>
                </c:pt>
                <c:pt idx="2">
                  <c:v>114683</c:v>
                </c:pt>
                <c:pt idx="3" formatCode="_ * #,##0_ ;_ * \-#,##0_ ;_ * &quot;-&quot;??_ ;_ @_ ">
                  <c:v>113856</c:v>
                </c:pt>
                <c:pt idx="4" formatCode="_ * #,##0_ ;_ * \-#,##0_ ;_ * &quot;-&quot;??_ ;_ @_ ">
                  <c:v>113200</c:v>
                </c:pt>
                <c:pt idx="5">
                  <c:v>112578</c:v>
                </c:pt>
                <c:pt idx="6">
                  <c:v>110767</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203787264"/>
        <c:axId val="203797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8.9999999999999993E-3</c:v>
                </c:pt>
                <c:pt idx="1">
                  <c:v>8.9999999999999993E-3</c:v>
                </c:pt>
                <c:pt idx="2">
                  <c:v>7.9000000000000008E-3</c:v>
                </c:pt>
                <c:pt idx="3">
                  <c:v>0</c:v>
                </c:pt>
                <c:pt idx="4">
                  <c:v>-4.0000000000000001E-3</c:v>
                </c:pt>
                <c:pt idx="5">
                  <c:v>-8.9999999999999993E-3</c:v>
                </c:pt>
                <c:pt idx="6">
                  <c:v>-2.5000000000000001E-2</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203798784"/>
        <c:axId val="203804672"/>
      </c:lineChart>
      <c:catAx>
        <c:axId val="2037872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797248"/>
        <c:crosses val="autoZero"/>
        <c:auto val="1"/>
        <c:lblAlgn val="ctr"/>
        <c:lblOffset val="100"/>
        <c:noMultiLvlLbl val="0"/>
      </c:catAx>
      <c:valAx>
        <c:axId val="203797248"/>
        <c:scaling>
          <c:orientation val="minMax"/>
          <c:max val="14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3787264"/>
        <c:crosses val="autoZero"/>
        <c:crossBetween val="between"/>
        <c:majorUnit val="10000"/>
      </c:valAx>
      <c:catAx>
        <c:axId val="203798784"/>
        <c:scaling>
          <c:orientation val="minMax"/>
        </c:scaling>
        <c:delete val="1"/>
        <c:axPos val="b"/>
        <c:numFmt formatCode="General" sourceLinked="1"/>
        <c:majorTickMark val="out"/>
        <c:minorTickMark val="none"/>
        <c:tickLblPos val="none"/>
        <c:crossAx val="203804672"/>
        <c:crosses val="autoZero"/>
        <c:auto val="1"/>
        <c:lblAlgn val="ctr"/>
        <c:lblOffset val="100"/>
        <c:noMultiLvlLbl val="0"/>
      </c:catAx>
      <c:valAx>
        <c:axId val="203804672"/>
        <c:scaling>
          <c:orientation val="minMax"/>
          <c:max val="0.15000000000000002"/>
          <c:min val="-3.0000000000000006E-2"/>
        </c:scaling>
        <c:delete val="0"/>
        <c:axPos val="r"/>
        <c:numFmt formatCode="0%" sourceLinked="0"/>
        <c:majorTickMark val="out"/>
        <c:minorTickMark val="none"/>
        <c:tickLblPos val="nextTo"/>
        <c:txPr>
          <a:bodyPr/>
          <a:lstStyle/>
          <a:p>
            <a:pPr>
              <a:defRPr sz="800">
                <a:solidFill>
                  <a:schemeClr val="bg1"/>
                </a:solidFill>
                <a:latin typeface="+mn-lt"/>
              </a:defRPr>
            </a:pPr>
            <a:endParaRPr lang="zh-CN"/>
          </a:p>
        </c:txPr>
        <c:crossAx val="203798784"/>
        <c:crosses val="max"/>
        <c:crossBetween val="between"/>
        <c:majorUnit val="3.0000000000000006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119550</c:v>
                </c:pt>
                <c:pt idx="1">
                  <c:v>118966.66666666667</c:v>
                </c:pt>
                <c:pt idx="2">
                  <c:v>118566.66666666667</c:v>
                </c:pt>
                <c:pt idx="3">
                  <c:v>118976.08695652174</c:v>
                </c:pt>
                <c:pt idx="4">
                  <c:v>118650</c:v>
                </c:pt>
                <c:pt idx="5">
                  <c:v>118563.63636363637</c:v>
                </c:pt>
                <c:pt idx="6">
                  <c:v>117295.45454545454</c:v>
                </c:pt>
                <c:pt idx="7">
                  <c:v>116577.27272727272</c:v>
                </c:pt>
                <c:pt idx="8">
                  <c:v>116540.90909090909</c:v>
                </c:pt>
                <c:pt idx="9">
                  <c:v>116581.81818181818</c:v>
                </c:pt>
                <c:pt idx="10">
                  <c:v>117311.81818181818</c:v>
                </c:pt>
                <c:pt idx="11">
                  <c:v>117721.81818181818</c:v>
                </c:pt>
              </c:numCache>
            </c:numRef>
          </c:val>
          <c:extLst>
            <c:ext xmlns:c16="http://schemas.microsoft.com/office/drawing/2014/chart" uri="{C3380CC4-5D6E-409C-BE32-E72D297353CC}">
              <c16:uniqueId val="{00000000-18AD-4B3B-A27A-F193EBB9B25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120845</c:v>
                </c:pt>
                <c:pt idx="1">
                  <c:v>119703</c:v>
                </c:pt>
                <c:pt idx="2">
                  <c:v>119403</c:v>
                </c:pt>
                <c:pt idx="3">
                  <c:v>114055</c:v>
                </c:pt>
                <c:pt idx="4" formatCode="General">
                  <c:v>113562</c:v>
                </c:pt>
                <c:pt idx="5" formatCode="#,##0_ ">
                  <c:v>113612</c:v>
                </c:pt>
                <c:pt idx="6" formatCode="#,##0_);[Red]\(#,##0\)">
                  <c:v>113312</c:v>
                </c:pt>
              </c:numCache>
            </c:numRef>
          </c:val>
          <c:extLst>
            <c:ext xmlns:c16="http://schemas.microsoft.com/office/drawing/2014/chart" uri="{C3380CC4-5D6E-409C-BE32-E72D297353CC}">
              <c16:uniqueId val="{00000001-18AD-4B3B-A27A-F193EBB9B252}"/>
            </c:ext>
          </c:extLst>
        </c:ser>
        <c:dLbls>
          <c:showLegendKey val="0"/>
          <c:showVal val="0"/>
          <c:showCatName val="0"/>
          <c:showSerName val="0"/>
          <c:showPercent val="0"/>
          <c:showBubbleSize val="0"/>
        </c:dLbls>
        <c:gapWidth val="150"/>
        <c:axId val="205425280"/>
        <c:axId val="20544345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18AD-4B3B-A27A-F193EBB9B252}"/>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7B13-4F9E-8104-F2792F16807B}"/>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18AD-4B3B-A27A-F193EBB9B252}"/>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6.2E-2</c:v>
                </c:pt>
                <c:pt idx="1">
                  <c:v>6.0999999999999999E-2</c:v>
                </c:pt>
                <c:pt idx="2">
                  <c:v>5.3999999999999999E-2</c:v>
                </c:pt>
                <c:pt idx="3">
                  <c:v>7.0000000000000001E-3</c:v>
                </c:pt>
                <c:pt idx="4">
                  <c:v>4.9000000000000002E-2</c:v>
                </c:pt>
                <c:pt idx="5">
                  <c:v>3.4000000000000002E-2</c:v>
                </c:pt>
                <c:pt idx="6">
                  <c:v>3.0800000000000001E-2</c:v>
                </c:pt>
              </c:numCache>
            </c:numRef>
          </c:val>
          <c:smooth val="0"/>
          <c:extLst>
            <c:ext xmlns:c16="http://schemas.microsoft.com/office/drawing/2014/chart" uri="{C3380CC4-5D6E-409C-BE32-E72D297353CC}">
              <c16:uniqueId val="{00000009-18AD-4B3B-A27A-F193EBB9B252}"/>
            </c:ext>
          </c:extLst>
        </c:ser>
        <c:dLbls>
          <c:showLegendKey val="0"/>
          <c:showVal val="0"/>
          <c:showCatName val="0"/>
          <c:showSerName val="0"/>
          <c:showPercent val="0"/>
          <c:showBubbleSize val="0"/>
        </c:dLbls>
        <c:marker val="1"/>
        <c:smooth val="0"/>
        <c:axId val="205446528"/>
        <c:axId val="205444992"/>
      </c:lineChart>
      <c:catAx>
        <c:axId val="20542528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443456"/>
        <c:crosses val="autoZero"/>
        <c:auto val="1"/>
        <c:lblAlgn val="ctr"/>
        <c:lblOffset val="100"/>
        <c:noMultiLvlLbl val="0"/>
      </c:catAx>
      <c:valAx>
        <c:axId val="20544345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5425280"/>
        <c:crosses val="autoZero"/>
        <c:crossBetween val="between"/>
        <c:majorUnit val="10000"/>
      </c:valAx>
      <c:valAx>
        <c:axId val="205444992"/>
        <c:scaling>
          <c:orientation val="minMax"/>
          <c:max val="0.2"/>
        </c:scaling>
        <c:delete val="0"/>
        <c:axPos val="r"/>
        <c:numFmt formatCode="0%" sourceLinked="0"/>
        <c:majorTickMark val="out"/>
        <c:minorTickMark val="none"/>
        <c:tickLblPos val="nextTo"/>
        <c:txPr>
          <a:bodyPr/>
          <a:lstStyle/>
          <a:p>
            <a:pPr>
              <a:defRPr sz="800">
                <a:solidFill>
                  <a:schemeClr val="bg1"/>
                </a:solidFill>
              </a:defRPr>
            </a:pPr>
            <a:endParaRPr lang="zh-CN"/>
          </a:p>
        </c:txPr>
        <c:crossAx val="205446528"/>
        <c:crosses val="max"/>
        <c:crossBetween val="between"/>
        <c:majorUnit val="5.000000000000001E-2"/>
      </c:valAx>
      <c:catAx>
        <c:axId val="205446528"/>
        <c:scaling>
          <c:orientation val="minMax"/>
        </c:scaling>
        <c:delete val="1"/>
        <c:axPos val="b"/>
        <c:numFmt formatCode="General" sourceLinked="1"/>
        <c:majorTickMark val="out"/>
        <c:minorTickMark val="none"/>
        <c:tickLblPos val="nextTo"/>
        <c:crossAx val="205444992"/>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118733.33333333333</c:v>
                </c:pt>
                <c:pt idx="1">
                  <c:v>118791.11111111111</c:v>
                </c:pt>
                <c:pt idx="2">
                  <c:v>117541.11111111111</c:v>
                </c:pt>
                <c:pt idx="3">
                  <c:v>117231.11111111111</c:v>
                </c:pt>
                <c:pt idx="4">
                  <c:v>115101.11111111111</c:v>
                </c:pt>
                <c:pt idx="5">
                  <c:v>113928.88888888889</c:v>
                </c:pt>
                <c:pt idx="6">
                  <c:v>109803.33333333333</c:v>
                </c:pt>
                <c:pt idx="7">
                  <c:v>108763.33333333333</c:v>
                </c:pt>
                <c:pt idx="8">
                  <c:v>108545.55555555556</c:v>
                </c:pt>
                <c:pt idx="9">
                  <c:v>108475.55555555556</c:v>
                </c:pt>
                <c:pt idx="10">
                  <c:v>108747.77777777778</c:v>
                </c:pt>
                <c:pt idx="11">
                  <c:v>108747.77777777778</c:v>
                </c:pt>
              </c:numCache>
            </c:numRef>
          </c:val>
          <c:extLst>
            <c:ext xmlns:c16="http://schemas.microsoft.com/office/drawing/2014/chart" uri="{C3380CC4-5D6E-409C-BE32-E72D297353CC}">
              <c16:uniqueId val="{00000000-C5D6-493B-8074-49C65FBB09F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109848</c:v>
                </c:pt>
                <c:pt idx="1">
                  <c:v>110239</c:v>
                </c:pt>
                <c:pt idx="2">
                  <c:v>112500</c:v>
                </c:pt>
                <c:pt idx="3">
                  <c:v>111850</c:v>
                </c:pt>
                <c:pt idx="4" formatCode="General">
                  <c:v>111850</c:v>
                </c:pt>
                <c:pt idx="5" formatCode="#,##0_ ">
                  <c:v>110550</c:v>
                </c:pt>
                <c:pt idx="6" formatCode="#,##0_);[Red]\(#,##0\)">
                  <c:v>110100</c:v>
                </c:pt>
              </c:numCache>
            </c:numRef>
          </c:val>
          <c:extLst>
            <c:ext xmlns:c16="http://schemas.microsoft.com/office/drawing/2014/chart" uri="{C3380CC4-5D6E-409C-BE32-E72D297353CC}">
              <c16:uniqueId val="{00000001-C5D6-493B-8074-49C65FBB09FB}"/>
            </c:ext>
          </c:extLst>
        </c:ser>
        <c:dLbls>
          <c:showLegendKey val="0"/>
          <c:showVal val="0"/>
          <c:showCatName val="0"/>
          <c:showSerName val="0"/>
          <c:showPercent val="0"/>
          <c:showBubbleSize val="0"/>
        </c:dLbls>
        <c:gapWidth val="150"/>
        <c:axId val="205425280"/>
        <c:axId val="20544345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C5D6-493B-8074-49C65FBB09FB}"/>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C5D6-493B-8074-49C65FBB09FB}"/>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C5D6-493B-8074-49C65FBB09FB}"/>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1E-3</c:v>
                </c:pt>
                <c:pt idx="2">
                  <c:v>-0.111</c:v>
                </c:pt>
                <c:pt idx="3">
                  <c:v>1.7000000000000001E-2</c:v>
                </c:pt>
                <c:pt idx="4">
                  <c:v>1.7000000000000001E-2</c:v>
                </c:pt>
                <c:pt idx="5">
                  <c:v>5.0000000000000001E-3</c:v>
                </c:pt>
                <c:pt idx="6">
                  <c:v>8.1300000000000001E-3</c:v>
                </c:pt>
              </c:numCache>
            </c:numRef>
          </c:val>
          <c:smooth val="0"/>
          <c:extLst>
            <c:ext xmlns:c16="http://schemas.microsoft.com/office/drawing/2014/chart" uri="{C3380CC4-5D6E-409C-BE32-E72D297353CC}">
              <c16:uniqueId val="{00000005-C5D6-493B-8074-49C65FBB09FB}"/>
            </c:ext>
          </c:extLst>
        </c:ser>
        <c:dLbls>
          <c:showLegendKey val="0"/>
          <c:showVal val="0"/>
          <c:showCatName val="0"/>
          <c:showSerName val="0"/>
          <c:showPercent val="0"/>
          <c:showBubbleSize val="0"/>
        </c:dLbls>
        <c:marker val="1"/>
        <c:smooth val="0"/>
        <c:axId val="205446528"/>
        <c:axId val="205444992"/>
      </c:lineChart>
      <c:catAx>
        <c:axId val="20542528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443456"/>
        <c:crosses val="autoZero"/>
        <c:auto val="1"/>
        <c:lblAlgn val="ctr"/>
        <c:lblOffset val="100"/>
        <c:noMultiLvlLbl val="0"/>
      </c:catAx>
      <c:valAx>
        <c:axId val="20544345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5425280"/>
        <c:crosses val="autoZero"/>
        <c:crossBetween val="between"/>
        <c:majorUnit val="10000"/>
      </c:valAx>
      <c:valAx>
        <c:axId val="205444992"/>
        <c:scaling>
          <c:orientation val="minMax"/>
          <c:max val="1"/>
          <c:min val="-0.2"/>
        </c:scaling>
        <c:delete val="0"/>
        <c:axPos val="r"/>
        <c:numFmt formatCode="0%" sourceLinked="0"/>
        <c:majorTickMark val="out"/>
        <c:minorTickMark val="none"/>
        <c:tickLblPos val="nextTo"/>
        <c:spPr>
          <a:ln>
            <a:solidFill>
              <a:schemeClr val="bg1"/>
            </a:solidFill>
          </a:ln>
        </c:spPr>
        <c:txPr>
          <a:bodyPr/>
          <a:lstStyle/>
          <a:p>
            <a:pPr>
              <a:defRPr sz="800">
                <a:solidFill>
                  <a:schemeClr val="bg1"/>
                </a:solidFill>
              </a:defRPr>
            </a:pPr>
            <a:endParaRPr lang="zh-CN"/>
          </a:p>
        </c:txPr>
        <c:crossAx val="205446528"/>
        <c:crosses val="max"/>
        <c:crossBetween val="between"/>
        <c:majorUnit val="5.000000000000001E-2"/>
      </c:valAx>
      <c:catAx>
        <c:axId val="205446528"/>
        <c:scaling>
          <c:orientation val="minMax"/>
        </c:scaling>
        <c:delete val="1"/>
        <c:axPos val="b"/>
        <c:numFmt formatCode="General" sourceLinked="1"/>
        <c:majorTickMark val="out"/>
        <c:minorTickMark val="none"/>
        <c:tickLblPos val="nextTo"/>
        <c:crossAx val="205444992"/>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110512.5</c:v>
                </c:pt>
                <c:pt idx="1">
                  <c:v>106978.57142857143</c:v>
                </c:pt>
                <c:pt idx="2">
                  <c:v>103450</c:v>
                </c:pt>
                <c:pt idx="3">
                  <c:v>101914.28571428571</c:v>
                </c:pt>
                <c:pt idx="4">
                  <c:v>99714.28571428571</c:v>
                </c:pt>
                <c:pt idx="5">
                  <c:v>94878.571428571435</c:v>
                </c:pt>
                <c:pt idx="6">
                  <c:v>94571.428571428565</c:v>
                </c:pt>
                <c:pt idx="7">
                  <c:v>94842.857142857145</c:v>
                </c:pt>
                <c:pt idx="8">
                  <c:v>95257.142857142855</c:v>
                </c:pt>
                <c:pt idx="9">
                  <c:v>96491.428571428565</c:v>
                </c:pt>
                <c:pt idx="10">
                  <c:v>100818.46153846153</c:v>
                </c:pt>
                <c:pt idx="11">
                  <c:v>100383.33333333333</c:v>
                </c:pt>
              </c:numCache>
            </c:numRef>
          </c:val>
          <c:extLst>
            <c:ext xmlns:c16="http://schemas.microsoft.com/office/drawing/2014/chart" uri="{C3380CC4-5D6E-409C-BE32-E72D297353CC}">
              <c16:uniqueId val="{00000000-290F-43B1-B756-CD89D7CA86E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90F-43B1-B756-CD89D7CA86E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90F-43B1-B756-CD89D7CA86E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90F-43B1-B756-CD89D7CA86E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90F-43B1-B756-CD89D7CA86E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90F-43B1-B756-CD89D7CA86EC}"/>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90F-43B1-B756-CD89D7CA86E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97833</c:v>
                </c:pt>
                <c:pt idx="1">
                  <c:v>96483</c:v>
                </c:pt>
                <c:pt idx="2">
                  <c:v>94583</c:v>
                </c:pt>
                <c:pt idx="3" formatCode="_ * #,##0_ ;_ * \-#,##0_ ;_ * &quot;-&quot;??_ ;_ @_ ">
                  <c:v>93217</c:v>
                </c:pt>
                <c:pt idx="4" formatCode="_ * #,##0_ ;_ * \-#,##0_ ;_ * &quot;-&quot;??_ ;_ @_ ">
                  <c:v>92517</c:v>
                </c:pt>
                <c:pt idx="5">
                  <c:v>87333</c:v>
                </c:pt>
                <c:pt idx="6">
                  <c:v>84567</c:v>
                </c:pt>
              </c:numCache>
            </c:numRef>
          </c:val>
          <c:extLst>
            <c:ext xmlns:c16="http://schemas.microsoft.com/office/drawing/2014/chart" uri="{C3380CC4-5D6E-409C-BE32-E72D297353CC}">
              <c16:uniqueId val="{00000007-290F-43B1-B756-CD89D7CA86EC}"/>
            </c:ext>
          </c:extLst>
        </c:ser>
        <c:dLbls>
          <c:showLegendKey val="0"/>
          <c:showVal val="0"/>
          <c:showCatName val="0"/>
          <c:showSerName val="0"/>
          <c:showPercent val="0"/>
          <c:showBubbleSize val="0"/>
        </c:dLbls>
        <c:gapWidth val="100"/>
        <c:axId val="203787264"/>
        <c:axId val="203797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-5.7000000000000002E-2</c:v>
                </c:pt>
                <c:pt idx="1">
                  <c:v>-7.3999999999999996E-2</c:v>
                </c:pt>
                <c:pt idx="2">
                  <c:v>-9.4E-2</c:v>
                </c:pt>
                <c:pt idx="3">
                  <c:v>-0.109</c:v>
                </c:pt>
                <c:pt idx="4">
                  <c:v>-9.2999999999999999E-2</c:v>
                </c:pt>
                <c:pt idx="5">
                  <c:v>-0.13400000000000001</c:v>
                </c:pt>
                <c:pt idx="6">
                  <c:v>-0.16189999999999999</c:v>
                </c:pt>
              </c:numCache>
            </c:numRef>
          </c:val>
          <c:smooth val="0"/>
          <c:extLst>
            <c:ext xmlns:c16="http://schemas.microsoft.com/office/drawing/2014/chart" uri="{C3380CC4-5D6E-409C-BE32-E72D297353CC}">
              <c16:uniqueId val="{00000008-290F-43B1-B756-CD89D7CA86EC}"/>
            </c:ext>
          </c:extLst>
        </c:ser>
        <c:dLbls>
          <c:showLegendKey val="0"/>
          <c:showVal val="0"/>
          <c:showCatName val="0"/>
          <c:showSerName val="0"/>
          <c:showPercent val="0"/>
          <c:showBubbleSize val="0"/>
        </c:dLbls>
        <c:marker val="1"/>
        <c:smooth val="0"/>
        <c:axId val="203798784"/>
        <c:axId val="203804672"/>
      </c:lineChart>
      <c:catAx>
        <c:axId val="2037872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797248"/>
        <c:crosses val="autoZero"/>
        <c:auto val="1"/>
        <c:lblAlgn val="ctr"/>
        <c:lblOffset val="100"/>
        <c:noMultiLvlLbl val="0"/>
      </c:catAx>
      <c:valAx>
        <c:axId val="203797248"/>
        <c:scaling>
          <c:orientation val="minMax"/>
          <c:max val="15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203787264"/>
        <c:crosses val="autoZero"/>
        <c:crossBetween val="between"/>
        <c:majorUnit val="30000"/>
      </c:valAx>
      <c:catAx>
        <c:axId val="203798784"/>
        <c:scaling>
          <c:orientation val="minMax"/>
        </c:scaling>
        <c:delete val="1"/>
        <c:axPos val="b"/>
        <c:numFmt formatCode="General" sourceLinked="1"/>
        <c:majorTickMark val="out"/>
        <c:minorTickMark val="none"/>
        <c:tickLblPos val="none"/>
        <c:crossAx val="203804672"/>
        <c:crosses val="autoZero"/>
        <c:auto val="1"/>
        <c:lblAlgn val="ctr"/>
        <c:lblOffset val="100"/>
        <c:noMultiLvlLbl val="0"/>
      </c:catAx>
      <c:valAx>
        <c:axId val="203804672"/>
        <c:scaling>
          <c:orientation val="minMax"/>
          <c:max val="0.2"/>
        </c:scaling>
        <c:delete val="0"/>
        <c:axPos val="r"/>
        <c:numFmt formatCode="0%" sourceLinked="0"/>
        <c:majorTickMark val="out"/>
        <c:minorTickMark val="none"/>
        <c:tickLblPos val="nextTo"/>
        <c:spPr>
          <a:ln>
            <a:solidFill>
              <a:schemeClr val="bg1"/>
            </a:solidFill>
          </a:ln>
        </c:spPr>
        <c:txPr>
          <a:bodyPr/>
          <a:lstStyle/>
          <a:p>
            <a:pPr>
              <a:defRPr sz="800">
                <a:solidFill>
                  <a:schemeClr val="bg1"/>
                </a:solidFill>
                <a:latin typeface="+mn-lt"/>
              </a:defRPr>
            </a:pPr>
            <a:endParaRPr lang="zh-CN"/>
          </a:p>
        </c:txPr>
        <c:crossAx val="203798784"/>
        <c:crosses val="max"/>
        <c:crossBetween val="between"/>
        <c:majorUnit val="3.0000000000000006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4497940768323541"/>
          <c:h val="0.8092903735491839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A71-43E2-BCDA-F86859DBAED0}"/>
              </c:ext>
            </c:extLst>
          </c:dPt>
          <c:dPt>
            <c:idx val="3"/>
            <c:bubble3D val="0"/>
            <c:extLst>
              <c:ext xmlns:c16="http://schemas.microsoft.com/office/drawing/2014/chart" uri="{C3380CC4-5D6E-409C-BE32-E72D297353CC}">
                <c16:uniqueId val="{0000000F-3A71-43E2-BCDA-F86859DBAED0}"/>
              </c:ext>
            </c:extLst>
          </c:dPt>
          <c:dPt>
            <c:idx val="5"/>
            <c:bubble3D val="0"/>
            <c:extLst>
              <c:ext xmlns:c16="http://schemas.microsoft.com/office/drawing/2014/chart" uri="{C3380CC4-5D6E-409C-BE32-E72D297353CC}">
                <c16:uniqueId val="{00000010-3A71-43E2-BCDA-F86859DBAED0}"/>
              </c:ext>
            </c:extLst>
          </c:dPt>
          <c:dPt>
            <c:idx val="7"/>
            <c:bubble3D val="0"/>
            <c:extLst>
              <c:ext xmlns:c16="http://schemas.microsoft.com/office/drawing/2014/chart" uri="{C3380CC4-5D6E-409C-BE32-E72D297353CC}">
                <c16:uniqueId val="{00000011-3A71-43E2-BCDA-F86859DBAED0}"/>
              </c:ext>
            </c:extLst>
          </c:dPt>
          <c:dPt>
            <c:idx val="9"/>
            <c:bubble3D val="0"/>
            <c:extLst>
              <c:ext xmlns:c16="http://schemas.microsoft.com/office/drawing/2014/chart" uri="{C3380CC4-5D6E-409C-BE32-E72D297353CC}">
                <c16:uniqueId val="{00000012-3A71-43E2-BCDA-F86859DBAED0}"/>
              </c:ext>
            </c:extLst>
          </c:dPt>
          <c:dPt>
            <c:idx val="11"/>
            <c:bubble3D val="0"/>
            <c:extLst>
              <c:ext xmlns:c16="http://schemas.microsoft.com/office/drawing/2014/chart" uri="{C3380CC4-5D6E-409C-BE32-E72D297353CC}">
                <c16:uniqueId val="{00000013-3A71-43E2-BCDA-F86859DBAED0}"/>
              </c:ext>
            </c:extLst>
          </c:dPt>
          <c:dPt>
            <c:idx val="13"/>
            <c:bubble3D val="0"/>
            <c:extLst>
              <c:ext xmlns:c16="http://schemas.microsoft.com/office/drawing/2014/chart" uri="{C3380CC4-5D6E-409C-BE32-E72D297353CC}">
                <c16:uniqueId val="{00000014-3A71-43E2-BCDA-F86859DBAED0}"/>
              </c:ext>
            </c:extLst>
          </c:dPt>
          <c:dPt>
            <c:idx val="15"/>
            <c:bubble3D val="0"/>
            <c:extLst>
              <c:ext xmlns:c16="http://schemas.microsoft.com/office/drawing/2014/chart" uri="{C3380CC4-5D6E-409C-BE32-E72D297353CC}">
                <c16:uniqueId val="{00000015-3A71-43E2-BCDA-F86859DBAED0}"/>
              </c:ext>
            </c:extLst>
          </c:dPt>
          <c:dPt>
            <c:idx val="17"/>
            <c:bubble3D val="0"/>
            <c:extLst>
              <c:ext xmlns:c16="http://schemas.microsoft.com/office/drawing/2014/chart" uri="{C3380CC4-5D6E-409C-BE32-E72D297353CC}">
                <c16:uniqueId val="{00000016-3A71-43E2-BCDA-F86859DBAED0}"/>
              </c:ext>
            </c:extLst>
          </c:dPt>
          <c:dPt>
            <c:idx val="19"/>
            <c:bubble3D val="0"/>
            <c:extLst>
              <c:ext xmlns:c16="http://schemas.microsoft.com/office/drawing/2014/chart" uri="{C3380CC4-5D6E-409C-BE32-E72D297353CC}">
                <c16:uniqueId val="{00000017-3A71-43E2-BCDA-F86859DBAED0}"/>
              </c:ext>
            </c:extLst>
          </c:dPt>
          <c:dPt>
            <c:idx val="21"/>
            <c:bubble3D val="0"/>
            <c:extLst>
              <c:ext xmlns:c16="http://schemas.microsoft.com/office/drawing/2014/chart" uri="{C3380CC4-5D6E-409C-BE32-E72D297353CC}">
                <c16:uniqueId val="{00000018-3A71-43E2-BCDA-F86859DBAED0}"/>
              </c:ext>
            </c:extLst>
          </c:dPt>
          <c:dPt>
            <c:idx val="23"/>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3A71-43E2-BCDA-F86859DBAED0}"/>
              </c:ext>
            </c:extLst>
          </c:dPt>
          <c:dPt>
            <c:idx val="3"/>
            <c:bubble3D val="0"/>
            <c:extLst>
              <c:ext xmlns:c16="http://schemas.microsoft.com/office/drawing/2014/chart" uri="{C3380CC4-5D6E-409C-BE32-E72D297353CC}">
                <c16:uniqueId val="{0000001C-3A71-43E2-BCDA-F86859DBAED0}"/>
              </c:ext>
            </c:extLst>
          </c:dPt>
          <c:dPt>
            <c:idx val="5"/>
            <c:bubble3D val="0"/>
            <c:extLst>
              <c:ext xmlns:c16="http://schemas.microsoft.com/office/drawing/2014/chart" uri="{C3380CC4-5D6E-409C-BE32-E72D297353CC}">
                <c16:uniqueId val="{0000001D-3A71-43E2-BCDA-F86859DBAED0}"/>
              </c:ext>
            </c:extLst>
          </c:dPt>
          <c:dPt>
            <c:idx val="7"/>
            <c:bubble3D val="0"/>
            <c:extLst>
              <c:ext xmlns:c16="http://schemas.microsoft.com/office/drawing/2014/chart" uri="{C3380CC4-5D6E-409C-BE32-E72D297353CC}">
                <c16:uniqueId val="{0000001E-3A71-43E2-BCDA-F86859DBAED0}"/>
              </c:ext>
            </c:extLst>
          </c:dPt>
          <c:dPt>
            <c:idx val="9"/>
            <c:bubble3D val="0"/>
            <c:extLst>
              <c:ext xmlns:c16="http://schemas.microsoft.com/office/drawing/2014/chart" uri="{C3380CC4-5D6E-409C-BE32-E72D297353CC}">
                <c16:uniqueId val="{0000001F-3A71-43E2-BCDA-F86859DBAED0}"/>
              </c:ext>
            </c:extLst>
          </c:dPt>
          <c:dPt>
            <c:idx val="11"/>
            <c:bubble3D val="0"/>
            <c:extLst>
              <c:ext xmlns:c16="http://schemas.microsoft.com/office/drawing/2014/chart" uri="{C3380CC4-5D6E-409C-BE32-E72D297353CC}">
                <c16:uniqueId val="{00000020-3A71-43E2-BCDA-F86859DBAED0}"/>
              </c:ext>
            </c:extLst>
          </c:dPt>
          <c:dPt>
            <c:idx val="13"/>
            <c:bubble3D val="0"/>
            <c:extLst>
              <c:ext xmlns:c16="http://schemas.microsoft.com/office/drawing/2014/chart" uri="{C3380CC4-5D6E-409C-BE32-E72D297353CC}">
                <c16:uniqueId val="{00000021-3A71-43E2-BCDA-F86859DBAED0}"/>
              </c:ext>
            </c:extLst>
          </c:dPt>
          <c:dPt>
            <c:idx val="15"/>
            <c:bubble3D val="0"/>
            <c:extLst>
              <c:ext xmlns:c16="http://schemas.microsoft.com/office/drawing/2014/chart" uri="{C3380CC4-5D6E-409C-BE32-E72D297353CC}">
                <c16:uniqueId val="{00000022-3A71-43E2-BCDA-F86859DBAED0}"/>
              </c:ext>
            </c:extLst>
          </c:dPt>
          <c:dPt>
            <c:idx val="17"/>
            <c:bubble3D val="0"/>
            <c:extLst>
              <c:ext xmlns:c16="http://schemas.microsoft.com/office/drawing/2014/chart" uri="{C3380CC4-5D6E-409C-BE32-E72D297353CC}">
                <c16:uniqueId val="{00000023-3A71-43E2-BCDA-F86859DBAED0}"/>
              </c:ext>
            </c:extLst>
          </c:dPt>
          <c:dPt>
            <c:idx val="19"/>
            <c:bubble3D val="0"/>
            <c:extLst>
              <c:ext xmlns:c16="http://schemas.microsoft.com/office/drawing/2014/chart" uri="{C3380CC4-5D6E-409C-BE32-E72D297353CC}">
                <c16:uniqueId val="{00000024-3A71-43E2-BCDA-F86859DBAED0}"/>
              </c:ext>
            </c:extLst>
          </c:dPt>
          <c:dPt>
            <c:idx val="21"/>
            <c:bubble3D val="0"/>
            <c:extLst>
              <c:ext xmlns:c16="http://schemas.microsoft.com/office/drawing/2014/chart" uri="{C3380CC4-5D6E-409C-BE32-E72D297353CC}">
                <c16:uniqueId val="{00000025-3A71-43E2-BCDA-F86859DBAED0}"/>
              </c:ext>
            </c:extLst>
          </c:dPt>
          <c:dPt>
            <c:idx val="23"/>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A71-43E2-BCDA-F86859DBAED0}"/>
              </c:ext>
            </c:extLst>
          </c:dPt>
          <c:dPt>
            <c:idx val="3"/>
            <c:bubble3D val="0"/>
            <c:extLst>
              <c:ext xmlns:c16="http://schemas.microsoft.com/office/drawing/2014/chart" uri="{C3380CC4-5D6E-409C-BE32-E72D297353CC}">
                <c16:uniqueId val="{00000029-3A71-43E2-BCDA-F86859DBAED0}"/>
              </c:ext>
            </c:extLst>
          </c:dPt>
          <c:dPt>
            <c:idx val="5"/>
            <c:bubble3D val="0"/>
            <c:extLst>
              <c:ext xmlns:c16="http://schemas.microsoft.com/office/drawing/2014/chart" uri="{C3380CC4-5D6E-409C-BE32-E72D297353CC}">
                <c16:uniqueId val="{0000002A-3A71-43E2-BCDA-F86859DBAED0}"/>
              </c:ext>
            </c:extLst>
          </c:dPt>
          <c:dPt>
            <c:idx val="7"/>
            <c:bubble3D val="0"/>
            <c:extLst>
              <c:ext xmlns:c16="http://schemas.microsoft.com/office/drawing/2014/chart" uri="{C3380CC4-5D6E-409C-BE32-E72D297353CC}">
                <c16:uniqueId val="{0000002B-3A71-43E2-BCDA-F86859DBAED0}"/>
              </c:ext>
            </c:extLst>
          </c:dPt>
          <c:dPt>
            <c:idx val="9"/>
            <c:bubble3D val="0"/>
            <c:extLst>
              <c:ext xmlns:c16="http://schemas.microsoft.com/office/drawing/2014/chart" uri="{C3380CC4-5D6E-409C-BE32-E72D297353CC}">
                <c16:uniqueId val="{0000002C-3A71-43E2-BCDA-F86859DBAED0}"/>
              </c:ext>
            </c:extLst>
          </c:dPt>
          <c:dPt>
            <c:idx val="11"/>
            <c:bubble3D val="0"/>
            <c:extLst>
              <c:ext xmlns:c16="http://schemas.microsoft.com/office/drawing/2014/chart" uri="{C3380CC4-5D6E-409C-BE32-E72D297353CC}">
                <c16:uniqueId val="{0000002D-3A71-43E2-BCDA-F86859DBAED0}"/>
              </c:ext>
            </c:extLst>
          </c:dPt>
          <c:dPt>
            <c:idx val="13"/>
            <c:bubble3D val="0"/>
            <c:extLst>
              <c:ext xmlns:c16="http://schemas.microsoft.com/office/drawing/2014/chart" uri="{C3380CC4-5D6E-409C-BE32-E72D297353CC}">
                <c16:uniqueId val="{0000002E-3A71-43E2-BCDA-F86859DBAED0}"/>
              </c:ext>
            </c:extLst>
          </c:dPt>
          <c:dPt>
            <c:idx val="15"/>
            <c:bubble3D val="0"/>
            <c:extLst>
              <c:ext xmlns:c16="http://schemas.microsoft.com/office/drawing/2014/chart" uri="{C3380CC4-5D6E-409C-BE32-E72D297353CC}">
                <c16:uniqueId val="{0000002F-3A71-43E2-BCDA-F86859DBAED0}"/>
              </c:ext>
            </c:extLst>
          </c:dPt>
          <c:dPt>
            <c:idx val="17"/>
            <c:bubble3D val="0"/>
            <c:extLst>
              <c:ext xmlns:c16="http://schemas.microsoft.com/office/drawing/2014/chart" uri="{C3380CC4-5D6E-409C-BE32-E72D297353CC}">
                <c16:uniqueId val="{00000030-3A71-43E2-BCDA-F86859DBAED0}"/>
              </c:ext>
            </c:extLst>
          </c:dPt>
          <c:dPt>
            <c:idx val="19"/>
            <c:bubble3D val="0"/>
            <c:extLst>
              <c:ext xmlns:c16="http://schemas.microsoft.com/office/drawing/2014/chart" uri="{C3380CC4-5D6E-409C-BE32-E72D297353CC}">
                <c16:uniqueId val="{00000031-3A71-43E2-BCDA-F86859DBAED0}"/>
              </c:ext>
            </c:extLst>
          </c:dPt>
          <c:dPt>
            <c:idx val="21"/>
            <c:bubble3D val="0"/>
            <c:extLst>
              <c:ext xmlns:c16="http://schemas.microsoft.com/office/drawing/2014/chart" uri="{C3380CC4-5D6E-409C-BE32-E72D297353CC}">
                <c16:uniqueId val="{00000032-3A71-43E2-BCDA-F86859DBAED0}"/>
              </c:ext>
            </c:extLst>
          </c:dPt>
          <c:dPt>
            <c:idx val="23"/>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pt idx="21">
                  <c:v>-0.98</c:v>
                </c:pt>
                <c:pt idx="22">
                  <c:v>-1.4</c:v>
                </c:pt>
                <c:pt idx="23">
                  <c:v>-2.13</c:v>
                </c:pt>
                <c:pt idx="24">
                  <c:v>-3.35</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A71-43E2-BCDA-F86859DBAED0}"/>
              </c:ext>
            </c:extLst>
          </c:dPt>
          <c:dPt>
            <c:idx val="2"/>
            <c:marker>
              <c:symbol val="circle"/>
              <c:size val="7"/>
            </c:marker>
            <c:bubble3D val="0"/>
            <c:extLst>
              <c:ext xmlns:c16="http://schemas.microsoft.com/office/drawing/2014/chart" uri="{C3380CC4-5D6E-409C-BE32-E72D297353CC}">
                <c16:uniqueId val="{0000003B-F8D5-4952-9A7A-2CFF39C0E8AB}"/>
              </c:ext>
            </c:extLst>
          </c:dPt>
          <c:dPt>
            <c:idx val="3"/>
            <c:marker>
              <c:symbol val="circle"/>
              <c:size val="5"/>
            </c:marker>
            <c:bubble3D val="0"/>
            <c:extLst>
              <c:ext xmlns:c16="http://schemas.microsoft.com/office/drawing/2014/chart" uri="{C3380CC4-5D6E-409C-BE32-E72D297353CC}">
                <c16:uniqueId val="{00000036-3A71-43E2-BCDA-F86859DBAED0}"/>
              </c:ext>
            </c:extLst>
          </c:dPt>
          <c:dPt>
            <c:idx val="4"/>
            <c:marker>
              <c:symbol val="circle"/>
              <c:size val="7"/>
            </c:marker>
            <c:bubble3D val="0"/>
            <c:extLst>
              <c:ext xmlns:c16="http://schemas.microsoft.com/office/drawing/2014/chart" uri="{C3380CC4-5D6E-409C-BE32-E72D297353CC}">
                <c16:uniqueId val="{0000003C-E62E-40E0-B430-EA9DCD8F3D79}"/>
              </c:ext>
            </c:extLst>
          </c:dPt>
          <c:dPt>
            <c:idx val="5"/>
            <c:marker>
              <c:symbol val="circle"/>
              <c:size val="5"/>
            </c:marker>
            <c:bubble3D val="0"/>
            <c:extLst>
              <c:ext xmlns:c16="http://schemas.microsoft.com/office/drawing/2014/chart" uri="{C3380CC4-5D6E-409C-BE32-E72D297353CC}">
                <c16:uniqueId val="{00000037-3A71-43E2-BCDA-F86859DBAED0}"/>
              </c:ext>
            </c:extLst>
          </c:dPt>
          <c:dPt>
            <c:idx val="6"/>
            <c:marker>
              <c:symbol val="circle"/>
              <c:size val="7"/>
            </c:marker>
            <c:bubble3D val="0"/>
            <c:extLst>
              <c:ext xmlns:c16="http://schemas.microsoft.com/office/drawing/2014/chart" uri="{C3380CC4-5D6E-409C-BE32-E72D297353CC}">
                <c16:uniqueId val="{0000003D-A705-4A06-A4CD-A75A7CD49DB3}"/>
              </c:ext>
            </c:extLst>
          </c:dPt>
          <c:dPt>
            <c:idx val="7"/>
            <c:marker>
              <c:symbol val="circle"/>
              <c:size val="5"/>
            </c:marker>
            <c:bubble3D val="0"/>
            <c:extLst>
              <c:ext xmlns:c16="http://schemas.microsoft.com/office/drawing/2014/chart" uri="{C3380CC4-5D6E-409C-BE32-E72D297353CC}">
                <c16:uniqueId val="{00000038-3A71-43E2-BCDA-F86859DBAED0}"/>
              </c:ext>
            </c:extLst>
          </c:dPt>
          <c:dPt>
            <c:idx val="8"/>
            <c:marker>
              <c:symbol val="circle"/>
              <c:size val="7"/>
            </c:marker>
            <c:bubble3D val="0"/>
            <c:extLst>
              <c:ext xmlns:c16="http://schemas.microsoft.com/office/drawing/2014/chart" uri="{C3380CC4-5D6E-409C-BE32-E72D297353CC}">
                <c16:uniqueId val="{0000003E-967E-4078-A504-84E727B192D8}"/>
              </c:ext>
            </c:extLst>
          </c:dPt>
          <c:dPt>
            <c:idx val="9"/>
            <c:marker>
              <c:symbol val="circle"/>
              <c:size val="5"/>
            </c:marker>
            <c:bubble3D val="0"/>
            <c:extLst>
              <c:ext xmlns:c16="http://schemas.microsoft.com/office/drawing/2014/chart" uri="{C3380CC4-5D6E-409C-BE32-E72D297353CC}">
                <c16:uniqueId val="{00000039-3A71-43E2-BCDA-F86859DBAED0}"/>
              </c:ext>
            </c:extLst>
          </c:dPt>
          <c:dPt>
            <c:idx val="10"/>
            <c:marker>
              <c:symbol val="circle"/>
              <c:size val="7"/>
            </c:marker>
            <c:bubble3D val="0"/>
            <c:extLst>
              <c:ext xmlns:c16="http://schemas.microsoft.com/office/drawing/2014/chart" uri="{C3380CC4-5D6E-409C-BE32-E72D297353CC}">
                <c16:uniqueId val="{0000003F-85C4-4383-895A-291515997536}"/>
              </c:ext>
            </c:extLst>
          </c:dPt>
          <c:dPt>
            <c:idx val="11"/>
            <c:marker>
              <c:symbol val="circle"/>
              <c:size val="5"/>
            </c:marker>
            <c:bubble3D val="0"/>
            <c:extLst>
              <c:ext xmlns:c16="http://schemas.microsoft.com/office/drawing/2014/chart" uri="{C3380CC4-5D6E-409C-BE32-E72D297353CC}">
                <c16:uniqueId val="{0000003A-3A71-43E2-BCDA-F86859DBAED0}"/>
              </c:ext>
            </c:extLst>
          </c:dPt>
          <c:dPt>
            <c:idx val="12"/>
            <c:marker>
              <c:symbol val="circle"/>
              <c:size val="7"/>
            </c:marker>
            <c:bubble3D val="0"/>
            <c:extLst>
              <c:ext xmlns:c16="http://schemas.microsoft.com/office/drawing/2014/chart" uri="{C3380CC4-5D6E-409C-BE32-E72D297353CC}">
                <c16:uniqueId val="{00000034-B057-4691-B82F-7D8976CCF11F}"/>
              </c:ext>
            </c:extLst>
          </c:dPt>
          <c:dPt>
            <c:idx val="13"/>
            <c:marker>
              <c:symbol val="circle"/>
              <c:size val="5"/>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Pt>
            <c:idx val="17"/>
            <c:marker>
              <c:symbol val="circle"/>
              <c:size val="7"/>
            </c:marker>
            <c:bubble3D val="0"/>
            <c:extLst>
              <c:ext xmlns:c16="http://schemas.microsoft.com/office/drawing/2014/chart" uri="{C3380CC4-5D6E-409C-BE32-E72D297353CC}">
                <c16:uniqueId val="{00000038-B685-471D-83A7-775B1530E4D0}"/>
              </c:ext>
            </c:extLst>
          </c:dPt>
          <c:dPt>
            <c:idx val="19"/>
            <c:marker>
              <c:symbol val="circle"/>
              <c:size val="7"/>
            </c:marker>
            <c:bubble3D val="0"/>
            <c:extLst>
              <c:ext xmlns:c16="http://schemas.microsoft.com/office/drawing/2014/chart" uri="{C3380CC4-5D6E-409C-BE32-E72D297353CC}">
                <c16:uniqueId val="{00000039-CF71-4F67-98F0-0123B92F6A92}"/>
              </c:ext>
            </c:extLst>
          </c:dPt>
          <c:dPt>
            <c:idx val="21"/>
            <c:marker>
              <c:symbol val="circle"/>
              <c:size val="7"/>
            </c:marker>
            <c:bubble3D val="0"/>
            <c:extLst>
              <c:ext xmlns:c16="http://schemas.microsoft.com/office/drawing/2014/chart" uri="{C3380CC4-5D6E-409C-BE32-E72D297353CC}">
                <c16:uniqueId val="{0000003A-4F7A-44F6-8962-54BF214C3A0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3.47</c:v>
                </c:pt>
                <c:pt idx="2">
                  <c:v>3.45</c:v>
                </c:pt>
                <c:pt idx="3">
                  <c:v>6.04</c:v>
                </c:pt>
                <c:pt idx="4">
                  <c:v>5.55</c:v>
                </c:pt>
                <c:pt idx="5">
                  <c:v>4.57</c:v>
                </c:pt>
                <c:pt idx="6">
                  <c:v>4.28</c:v>
                </c:pt>
                <c:pt idx="7">
                  <c:v>3.41</c:v>
                </c:pt>
                <c:pt idx="8">
                  <c:v>5.53</c:v>
                </c:pt>
                <c:pt idx="9">
                  <c:v>6.5</c:v>
                </c:pt>
                <c:pt idx="10">
                  <c:v>6.5</c:v>
                </c:pt>
                <c:pt idx="11">
                  <c:v>4.8</c:v>
                </c:pt>
                <c:pt idx="12">
                  <c:v>5.35</c:v>
                </c:pt>
                <c:pt idx="13">
                  <c:v>5.37</c:v>
                </c:pt>
                <c:pt idx="14">
                  <c:v>5.97</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203817728"/>
        <c:axId val="203818880"/>
      </c:lineChart>
      <c:catAx>
        <c:axId val="2038177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3818880"/>
        <c:crosses val="autoZero"/>
        <c:auto val="1"/>
        <c:lblAlgn val="ctr"/>
        <c:lblOffset val="100"/>
        <c:tickLblSkip val="1"/>
        <c:tickMarkSkip val="1"/>
        <c:noMultiLvlLbl val="0"/>
      </c:catAx>
      <c:valAx>
        <c:axId val="203818880"/>
        <c:scaling>
          <c:orientation val="minMax"/>
          <c:max val="15"/>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3817728"/>
        <c:crosses val="autoZero"/>
        <c:crossBetween val="between"/>
        <c:majorUnit val="5"/>
      </c:valAx>
      <c:spPr>
        <a:noFill/>
        <a:ln w="25409">
          <a:noFill/>
        </a:ln>
      </c:spPr>
    </c:plotArea>
    <c:legend>
      <c:legendPos val="t"/>
      <c:layout>
        <c:manualLayout>
          <c:xMode val="edge"/>
          <c:yMode val="edge"/>
          <c:x val="0.33918749621829442"/>
          <c:y val="1.3632006663582471E-2"/>
          <c:w val="0.35626791040556749"/>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817793744052E-2"/>
          <c:y val="7.675505486337042E-2"/>
          <c:w val="0.93806039262877228"/>
          <c:h val="0.8092477958905761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0BA-4ACC-A3FA-8AFD53117F5B}"/>
              </c:ext>
            </c:extLst>
          </c:dPt>
          <c:dPt>
            <c:idx val="3"/>
            <c:bubble3D val="0"/>
            <c:extLst>
              <c:ext xmlns:c16="http://schemas.microsoft.com/office/drawing/2014/chart" uri="{C3380CC4-5D6E-409C-BE32-E72D297353CC}">
                <c16:uniqueId val="{0000000F-30BA-4ACC-A3FA-8AFD53117F5B}"/>
              </c:ext>
            </c:extLst>
          </c:dPt>
          <c:dPt>
            <c:idx val="5"/>
            <c:bubble3D val="0"/>
            <c:extLst>
              <c:ext xmlns:c16="http://schemas.microsoft.com/office/drawing/2014/chart" uri="{C3380CC4-5D6E-409C-BE32-E72D297353CC}">
                <c16:uniqueId val="{00000010-30BA-4ACC-A3FA-8AFD53117F5B}"/>
              </c:ext>
            </c:extLst>
          </c:dPt>
          <c:dPt>
            <c:idx val="7"/>
            <c:bubble3D val="0"/>
            <c:extLst>
              <c:ext xmlns:c16="http://schemas.microsoft.com/office/drawing/2014/chart" uri="{C3380CC4-5D6E-409C-BE32-E72D297353CC}">
                <c16:uniqueId val="{00000011-30BA-4ACC-A3FA-8AFD53117F5B}"/>
              </c:ext>
            </c:extLst>
          </c:dPt>
          <c:dPt>
            <c:idx val="9"/>
            <c:bubble3D val="0"/>
            <c:extLst>
              <c:ext xmlns:c16="http://schemas.microsoft.com/office/drawing/2014/chart" uri="{C3380CC4-5D6E-409C-BE32-E72D297353CC}">
                <c16:uniqueId val="{00000012-30BA-4ACC-A3FA-8AFD53117F5B}"/>
              </c:ext>
            </c:extLst>
          </c:dPt>
          <c:dPt>
            <c:idx val="11"/>
            <c:bubble3D val="0"/>
            <c:extLst>
              <c:ext xmlns:c16="http://schemas.microsoft.com/office/drawing/2014/chart" uri="{C3380CC4-5D6E-409C-BE32-E72D297353CC}">
                <c16:uniqueId val="{00000013-30BA-4ACC-A3FA-8AFD53117F5B}"/>
              </c:ext>
            </c:extLst>
          </c:dPt>
          <c:dPt>
            <c:idx val="13"/>
            <c:bubble3D val="0"/>
            <c:extLst>
              <c:ext xmlns:c16="http://schemas.microsoft.com/office/drawing/2014/chart" uri="{C3380CC4-5D6E-409C-BE32-E72D297353CC}">
                <c16:uniqueId val="{00000014-30BA-4ACC-A3FA-8AFD53117F5B}"/>
              </c:ext>
            </c:extLst>
          </c:dPt>
          <c:dPt>
            <c:idx val="15"/>
            <c:bubble3D val="0"/>
            <c:extLst>
              <c:ext xmlns:c16="http://schemas.microsoft.com/office/drawing/2014/chart" uri="{C3380CC4-5D6E-409C-BE32-E72D297353CC}">
                <c16:uniqueId val="{00000015-30BA-4ACC-A3FA-8AFD53117F5B}"/>
              </c:ext>
            </c:extLst>
          </c:dPt>
          <c:dPt>
            <c:idx val="17"/>
            <c:bubble3D val="0"/>
            <c:extLst>
              <c:ext xmlns:c16="http://schemas.microsoft.com/office/drawing/2014/chart" uri="{C3380CC4-5D6E-409C-BE32-E72D297353CC}">
                <c16:uniqueId val="{00000016-30BA-4ACC-A3FA-8AFD53117F5B}"/>
              </c:ext>
            </c:extLst>
          </c:dPt>
          <c:dPt>
            <c:idx val="19"/>
            <c:bubble3D val="0"/>
            <c:extLst>
              <c:ext xmlns:c16="http://schemas.microsoft.com/office/drawing/2014/chart" uri="{C3380CC4-5D6E-409C-BE32-E72D297353CC}">
                <c16:uniqueId val="{00000017-30BA-4ACC-A3FA-8AFD53117F5B}"/>
              </c:ext>
            </c:extLst>
          </c:dPt>
          <c:dPt>
            <c:idx val="21"/>
            <c:bubble3D val="0"/>
            <c:extLst>
              <c:ext xmlns:c16="http://schemas.microsoft.com/office/drawing/2014/chart" uri="{C3380CC4-5D6E-409C-BE32-E72D297353CC}">
                <c16:uniqueId val="{00000018-30BA-4ACC-A3FA-8AFD53117F5B}"/>
              </c:ext>
            </c:extLst>
          </c:dPt>
          <c:dPt>
            <c:idx val="23"/>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formatCode="0.00_ ;[Red]\-0.00\ ">
                  <c:v>0.78617676274450699</c:v>
                </c:pt>
                <c:pt idx="16" formatCode="0.00_ ;[Red]\-0.00\ ">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a:effectLst/>
            </c:spPr>
          </c:marker>
          <c:dPt>
            <c:idx val="1"/>
            <c:bubble3D val="0"/>
            <c:extLst>
              <c:ext xmlns:c16="http://schemas.microsoft.com/office/drawing/2014/chart" uri="{C3380CC4-5D6E-409C-BE32-E72D297353CC}">
                <c16:uniqueId val="{0000001B-30BA-4ACC-A3FA-8AFD53117F5B}"/>
              </c:ext>
            </c:extLst>
          </c:dPt>
          <c:dPt>
            <c:idx val="3"/>
            <c:bubble3D val="0"/>
            <c:extLst>
              <c:ext xmlns:c16="http://schemas.microsoft.com/office/drawing/2014/chart" uri="{C3380CC4-5D6E-409C-BE32-E72D297353CC}">
                <c16:uniqueId val="{0000001C-30BA-4ACC-A3FA-8AFD53117F5B}"/>
              </c:ext>
            </c:extLst>
          </c:dPt>
          <c:dPt>
            <c:idx val="5"/>
            <c:bubble3D val="0"/>
            <c:extLst>
              <c:ext xmlns:c16="http://schemas.microsoft.com/office/drawing/2014/chart" uri="{C3380CC4-5D6E-409C-BE32-E72D297353CC}">
                <c16:uniqueId val="{0000001D-30BA-4ACC-A3FA-8AFD53117F5B}"/>
              </c:ext>
            </c:extLst>
          </c:dPt>
          <c:dPt>
            <c:idx val="7"/>
            <c:bubble3D val="0"/>
            <c:extLst>
              <c:ext xmlns:c16="http://schemas.microsoft.com/office/drawing/2014/chart" uri="{C3380CC4-5D6E-409C-BE32-E72D297353CC}">
                <c16:uniqueId val="{0000001E-30BA-4ACC-A3FA-8AFD53117F5B}"/>
              </c:ext>
            </c:extLst>
          </c:dPt>
          <c:dPt>
            <c:idx val="9"/>
            <c:bubble3D val="0"/>
            <c:extLst>
              <c:ext xmlns:c16="http://schemas.microsoft.com/office/drawing/2014/chart" uri="{C3380CC4-5D6E-409C-BE32-E72D297353CC}">
                <c16:uniqueId val="{0000001F-30BA-4ACC-A3FA-8AFD53117F5B}"/>
              </c:ext>
            </c:extLst>
          </c:dPt>
          <c:dPt>
            <c:idx val="11"/>
            <c:bubble3D val="0"/>
            <c:extLst>
              <c:ext xmlns:c16="http://schemas.microsoft.com/office/drawing/2014/chart" uri="{C3380CC4-5D6E-409C-BE32-E72D297353CC}">
                <c16:uniqueId val="{00000020-30BA-4ACC-A3FA-8AFD53117F5B}"/>
              </c:ext>
            </c:extLst>
          </c:dPt>
          <c:dPt>
            <c:idx val="13"/>
            <c:bubble3D val="0"/>
            <c:extLst>
              <c:ext xmlns:c16="http://schemas.microsoft.com/office/drawing/2014/chart" uri="{C3380CC4-5D6E-409C-BE32-E72D297353CC}">
                <c16:uniqueId val="{00000021-30BA-4ACC-A3FA-8AFD53117F5B}"/>
              </c:ext>
            </c:extLst>
          </c:dPt>
          <c:dPt>
            <c:idx val="15"/>
            <c:bubble3D val="0"/>
            <c:extLst>
              <c:ext xmlns:c16="http://schemas.microsoft.com/office/drawing/2014/chart" uri="{C3380CC4-5D6E-409C-BE32-E72D297353CC}">
                <c16:uniqueId val="{00000022-30BA-4ACC-A3FA-8AFD53117F5B}"/>
              </c:ext>
            </c:extLst>
          </c:dPt>
          <c:dPt>
            <c:idx val="17"/>
            <c:bubble3D val="0"/>
            <c:extLst>
              <c:ext xmlns:c16="http://schemas.microsoft.com/office/drawing/2014/chart" uri="{C3380CC4-5D6E-409C-BE32-E72D297353CC}">
                <c16:uniqueId val="{00000023-30BA-4ACC-A3FA-8AFD53117F5B}"/>
              </c:ext>
            </c:extLst>
          </c:dPt>
          <c:dPt>
            <c:idx val="19"/>
            <c:bubble3D val="0"/>
            <c:extLst>
              <c:ext xmlns:c16="http://schemas.microsoft.com/office/drawing/2014/chart" uri="{C3380CC4-5D6E-409C-BE32-E72D297353CC}">
                <c16:uniqueId val="{00000024-30BA-4ACC-A3FA-8AFD53117F5B}"/>
              </c:ext>
            </c:extLst>
          </c:dPt>
          <c:dPt>
            <c:idx val="21"/>
            <c:bubble3D val="0"/>
            <c:extLst>
              <c:ext xmlns:c16="http://schemas.microsoft.com/office/drawing/2014/chart" uri="{C3380CC4-5D6E-409C-BE32-E72D297353CC}">
                <c16:uniqueId val="{00000025-30BA-4ACC-A3FA-8AFD53117F5B}"/>
              </c:ext>
            </c:extLst>
          </c:dPt>
          <c:dPt>
            <c:idx val="23"/>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0BA-4ACC-A3FA-8AFD53117F5B}"/>
              </c:ext>
            </c:extLst>
          </c:dPt>
          <c:dPt>
            <c:idx val="3"/>
            <c:bubble3D val="0"/>
            <c:extLst>
              <c:ext xmlns:c16="http://schemas.microsoft.com/office/drawing/2014/chart" uri="{C3380CC4-5D6E-409C-BE32-E72D297353CC}">
                <c16:uniqueId val="{00000029-30BA-4ACC-A3FA-8AFD53117F5B}"/>
              </c:ext>
            </c:extLst>
          </c:dPt>
          <c:dPt>
            <c:idx val="5"/>
            <c:bubble3D val="0"/>
            <c:extLst>
              <c:ext xmlns:c16="http://schemas.microsoft.com/office/drawing/2014/chart" uri="{C3380CC4-5D6E-409C-BE32-E72D297353CC}">
                <c16:uniqueId val="{0000002A-30BA-4ACC-A3FA-8AFD53117F5B}"/>
              </c:ext>
            </c:extLst>
          </c:dPt>
          <c:dPt>
            <c:idx val="7"/>
            <c:bubble3D val="0"/>
            <c:extLst>
              <c:ext xmlns:c16="http://schemas.microsoft.com/office/drawing/2014/chart" uri="{C3380CC4-5D6E-409C-BE32-E72D297353CC}">
                <c16:uniqueId val="{0000002B-30BA-4ACC-A3FA-8AFD53117F5B}"/>
              </c:ext>
            </c:extLst>
          </c:dPt>
          <c:dPt>
            <c:idx val="9"/>
            <c:bubble3D val="0"/>
            <c:extLst>
              <c:ext xmlns:c16="http://schemas.microsoft.com/office/drawing/2014/chart" uri="{C3380CC4-5D6E-409C-BE32-E72D297353CC}">
                <c16:uniqueId val="{0000002C-30BA-4ACC-A3FA-8AFD53117F5B}"/>
              </c:ext>
            </c:extLst>
          </c:dPt>
          <c:dPt>
            <c:idx val="11"/>
            <c:bubble3D val="0"/>
            <c:extLst>
              <c:ext xmlns:c16="http://schemas.microsoft.com/office/drawing/2014/chart" uri="{C3380CC4-5D6E-409C-BE32-E72D297353CC}">
                <c16:uniqueId val="{0000002D-30BA-4ACC-A3FA-8AFD53117F5B}"/>
              </c:ext>
            </c:extLst>
          </c:dPt>
          <c:dPt>
            <c:idx val="13"/>
            <c:bubble3D val="0"/>
            <c:extLst>
              <c:ext xmlns:c16="http://schemas.microsoft.com/office/drawing/2014/chart" uri="{C3380CC4-5D6E-409C-BE32-E72D297353CC}">
                <c16:uniqueId val="{0000002E-30BA-4ACC-A3FA-8AFD53117F5B}"/>
              </c:ext>
            </c:extLst>
          </c:dPt>
          <c:dPt>
            <c:idx val="15"/>
            <c:bubble3D val="0"/>
            <c:extLst>
              <c:ext xmlns:c16="http://schemas.microsoft.com/office/drawing/2014/chart" uri="{C3380CC4-5D6E-409C-BE32-E72D297353CC}">
                <c16:uniqueId val="{0000002F-30BA-4ACC-A3FA-8AFD53117F5B}"/>
              </c:ext>
            </c:extLst>
          </c:dPt>
          <c:dPt>
            <c:idx val="17"/>
            <c:bubble3D val="0"/>
            <c:extLst>
              <c:ext xmlns:c16="http://schemas.microsoft.com/office/drawing/2014/chart" uri="{C3380CC4-5D6E-409C-BE32-E72D297353CC}">
                <c16:uniqueId val="{00000030-30BA-4ACC-A3FA-8AFD53117F5B}"/>
              </c:ext>
            </c:extLst>
          </c:dPt>
          <c:dPt>
            <c:idx val="19"/>
            <c:bubble3D val="0"/>
            <c:extLst>
              <c:ext xmlns:c16="http://schemas.microsoft.com/office/drawing/2014/chart" uri="{C3380CC4-5D6E-409C-BE32-E72D297353CC}">
                <c16:uniqueId val="{00000031-30BA-4ACC-A3FA-8AFD53117F5B}"/>
              </c:ext>
            </c:extLst>
          </c:dPt>
          <c:dPt>
            <c:idx val="21"/>
            <c:bubble3D val="0"/>
            <c:extLst>
              <c:ext xmlns:c16="http://schemas.microsoft.com/office/drawing/2014/chart" uri="{C3380CC4-5D6E-409C-BE32-E72D297353CC}">
                <c16:uniqueId val="{00000032-30BA-4ACC-A3FA-8AFD53117F5B}"/>
              </c:ext>
            </c:extLst>
          </c:dPt>
          <c:dPt>
            <c:idx val="23"/>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pt idx="21">
                  <c:v>2.2000000000000002</c:v>
                </c:pt>
                <c:pt idx="22">
                  <c:v>2.2999999999999998</c:v>
                </c:pt>
                <c:pt idx="23">
                  <c:v>1.92</c:v>
                </c:pt>
                <c:pt idx="24">
                  <c:v>1.75</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0BA-4ACC-A3FA-8AFD53117F5B}"/>
              </c:ext>
            </c:extLst>
          </c:dPt>
          <c:dPt>
            <c:idx val="2"/>
            <c:marker>
              <c:symbol val="circle"/>
              <c:size val="7"/>
            </c:marker>
            <c:bubble3D val="0"/>
            <c:extLst>
              <c:ext xmlns:c16="http://schemas.microsoft.com/office/drawing/2014/chart" uri="{C3380CC4-5D6E-409C-BE32-E72D297353CC}">
                <c16:uniqueId val="{0000003C-1BB7-4C33-B5F6-6646B13C58F7}"/>
              </c:ext>
            </c:extLst>
          </c:dPt>
          <c:dPt>
            <c:idx val="3"/>
            <c:marker>
              <c:symbol val="circle"/>
              <c:size val="5"/>
            </c:marker>
            <c:bubble3D val="0"/>
            <c:extLst>
              <c:ext xmlns:c16="http://schemas.microsoft.com/office/drawing/2014/chart" uri="{C3380CC4-5D6E-409C-BE32-E72D297353CC}">
                <c16:uniqueId val="{00000036-30BA-4ACC-A3FA-8AFD53117F5B}"/>
              </c:ext>
            </c:extLst>
          </c:dPt>
          <c:dPt>
            <c:idx val="4"/>
            <c:marker>
              <c:symbol val="circle"/>
              <c:size val="7"/>
            </c:marker>
            <c:bubble3D val="0"/>
            <c:extLst>
              <c:ext xmlns:c16="http://schemas.microsoft.com/office/drawing/2014/chart" uri="{C3380CC4-5D6E-409C-BE32-E72D297353CC}">
                <c16:uniqueId val="{0000003D-0783-4F86-B9E7-3DC924EBBB19}"/>
              </c:ext>
            </c:extLst>
          </c:dPt>
          <c:dPt>
            <c:idx val="5"/>
            <c:marker>
              <c:symbol val="circle"/>
              <c:size val="5"/>
            </c:marker>
            <c:bubble3D val="0"/>
            <c:extLst>
              <c:ext xmlns:c16="http://schemas.microsoft.com/office/drawing/2014/chart" uri="{C3380CC4-5D6E-409C-BE32-E72D297353CC}">
                <c16:uniqueId val="{00000037-30BA-4ACC-A3FA-8AFD53117F5B}"/>
              </c:ext>
            </c:extLst>
          </c:dPt>
          <c:dPt>
            <c:idx val="6"/>
            <c:marker>
              <c:symbol val="circle"/>
              <c:size val="7"/>
            </c:marker>
            <c:bubble3D val="0"/>
            <c:extLst>
              <c:ext xmlns:c16="http://schemas.microsoft.com/office/drawing/2014/chart" uri="{C3380CC4-5D6E-409C-BE32-E72D297353CC}">
                <c16:uniqueId val="{0000003E-E885-4842-87B0-BD0876132318}"/>
              </c:ext>
            </c:extLst>
          </c:dPt>
          <c:dPt>
            <c:idx val="7"/>
            <c:marker>
              <c:symbol val="circle"/>
              <c:size val="5"/>
            </c:marker>
            <c:bubble3D val="0"/>
            <c:extLst>
              <c:ext xmlns:c16="http://schemas.microsoft.com/office/drawing/2014/chart" uri="{C3380CC4-5D6E-409C-BE32-E72D297353CC}">
                <c16:uniqueId val="{00000038-30BA-4ACC-A3FA-8AFD53117F5B}"/>
              </c:ext>
            </c:extLst>
          </c:dPt>
          <c:dPt>
            <c:idx val="8"/>
            <c:marker>
              <c:symbol val="circle"/>
              <c:size val="7"/>
            </c:marker>
            <c:bubble3D val="0"/>
            <c:extLst>
              <c:ext xmlns:c16="http://schemas.microsoft.com/office/drawing/2014/chart" uri="{C3380CC4-5D6E-409C-BE32-E72D297353CC}">
                <c16:uniqueId val="{0000003F-B257-473C-AED8-C69CEE591C62}"/>
              </c:ext>
            </c:extLst>
          </c:dPt>
          <c:dPt>
            <c:idx val="9"/>
            <c:marker>
              <c:symbol val="circle"/>
              <c:size val="5"/>
            </c:marker>
            <c:bubble3D val="0"/>
            <c:extLst>
              <c:ext xmlns:c16="http://schemas.microsoft.com/office/drawing/2014/chart" uri="{C3380CC4-5D6E-409C-BE32-E72D297353CC}">
                <c16:uniqueId val="{00000039-30BA-4ACC-A3FA-8AFD53117F5B}"/>
              </c:ext>
            </c:extLst>
          </c:dPt>
          <c:dPt>
            <c:idx val="10"/>
            <c:marker>
              <c:symbol val="circle"/>
              <c:size val="7"/>
            </c:marker>
            <c:bubble3D val="0"/>
            <c:extLst>
              <c:ext xmlns:c16="http://schemas.microsoft.com/office/drawing/2014/chart" uri="{C3380CC4-5D6E-409C-BE32-E72D297353CC}">
                <c16:uniqueId val="{00000040-2EE0-4C86-9F41-736C252C1D2C}"/>
              </c:ext>
            </c:extLst>
          </c:dPt>
          <c:dPt>
            <c:idx val="11"/>
            <c:marker>
              <c:symbol val="circle"/>
              <c:size val="5"/>
            </c:marker>
            <c:bubble3D val="0"/>
            <c:extLst>
              <c:ext xmlns:c16="http://schemas.microsoft.com/office/drawing/2014/chart" uri="{C3380CC4-5D6E-409C-BE32-E72D297353CC}">
                <c16:uniqueId val="{0000003A-30BA-4ACC-A3FA-8AFD53117F5B}"/>
              </c:ext>
            </c:extLst>
          </c:dPt>
          <c:dPt>
            <c:idx val="12"/>
            <c:marker>
              <c:symbol val="circle"/>
              <c:size val="7"/>
            </c:marker>
            <c:bubble3D val="0"/>
            <c:extLst>
              <c:ext xmlns:c16="http://schemas.microsoft.com/office/drawing/2014/chart" uri="{C3380CC4-5D6E-409C-BE32-E72D297353CC}">
                <c16:uniqueId val="{00000035-9964-43AA-9F95-11E7710C16D2}"/>
              </c:ext>
            </c:extLst>
          </c:dPt>
          <c:dPt>
            <c:idx val="13"/>
            <c:marker>
              <c:symbol val="circle"/>
              <c:size val="5"/>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Pt>
            <c:idx val="17"/>
            <c:marker>
              <c:symbol val="circle"/>
              <c:size val="7"/>
            </c:marker>
            <c:bubble3D val="0"/>
            <c:extLst>
              <c:ext xmlns:c16="http://schemas.microsoft.com/office/drawing/2014/chart" uri="{C3380CC4-5D6E-409C-BE32-E72D297353CC}">
                <c16:uniqueId val="{00000038-4CC9-4D3D-AA87-7039214E7D1E}"/>
              </c:ext>
            </c:extLst>
          </c:dPt>
          <c:dPt>
            <c:idx val="19"/>
            <c:marker>
              <c:symbol val="circle"/>
              <c:size val="7"/>
            </c:marker>
            <c:bubble3D val="0"/>
            <c:extLst>
              <c:ext xmlns:c16="http://schemas.microsoft.com/office/drawing/2014/chart" uri="{C3380CC4-5D6E-409C-BE32-E72D297353CC}">
                <c16:uniqueId val="{00000039-73F3-45A1-8338-3F6D8566E04C}"/>
              </c:ext>
            </c:extLst>
          </c:dPt>
          <c:dPt>
            <c:idx val="21"/>
            <c:marker>
              <c:symbol val="circle"/>
              <c:size val="7"/>
            </c:marker>
            <c:bubble3D val="0"/>
            <c:extLst>
              <c:ext xmlns:c16="http://schemas.microsoft.com/office/drawing/2014/chart" uri="{C3380CC4-5D6E-409C-BE32-E72D297353CC}">
                <c16:uniqueId val="{0000003A-FCD8-4A7D-B8C1-398DE50A73E5}"/>
              </c:ext>
            </c:extLst>
          </c:dPt>
          <c:dPt>
            <c:idx val="23"/>
            <c:marker>
              <c:symbol val="circle"/>
              <c:size val="7"/>
            </c:marker>
            <c:bubble3D val="0"/>
            <c:extLst>
              <c:ext xmlns:c16="http://schemas.microsoft.com/office/drawing/2014/chart" uri="{C3380CC4-5D6E-409C-BE32-E72D297353CC}">
                <c16:uniqueId val="{0000003B-BC1E-4F09-933A-7A41966AFD5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-0.75</c:v>
                </c:pt>
                <c:pt idx="2">
                  <c:v>-0.73</c:v>
                </c:pt>
                <c:pt idx="3">
                  <c:v>0.14000000000000001</c:v>
                </c:pt>
                <c:pt idx="4">
                  <c:v>-0.12</c:v>
                </c:pt>
                <c:pt idx="5">
                  <c:v>-0.5</c:v>
                </c:pt>
                <c:pt idx="6">
                  <c:v>-0.22</c:v>
                </c:pt>
                <c:pt idx="7">
                  <c:v>0</c:v>
                </c:pt>
                <c:pt idx="8">
                  <c:v>1.39</c:v>
                </c:pt>
                <c:pt idx="9">
                  <c:v>1.64</c:v>
                </c:pt>
                <c:pt idx="10">
                  <c:v>1.64</c:v>
                </c:pt>
                <c:pt idx="11">
                  <c:v>-0.5</c:v>
                </c:pt>
                <c:pt idx="12">
                  <c:v>1.74</c:v>
                </c:pt>
                <c:pt idx="13">
                  <c:v>2.33</c:v>
                </c:pt>
                <c:pt idx="14">
                  <c:v>3.12</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204032640"/>
        <c:axId val="204043008"/>
      </c:lineChart>
      <c:catAx>
        <c:axId val="204032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4043008"/>
        <c:crosses val="autoZero"/>
        <c:auto val="1"/>
        <c:lblAlgn val="ctr"/>
        <c:lblOffset val="100"/>
        <c:tickLblSkip val="1"/>
        <c:tickMarkSkip val="1"/>
        <c:noMultiLvlLbl val="0"/>
      </c:catAx>
      <c:valAx>
        <c:axId val="204043008"/>
        <c:scaling>
          <c:orientation val="minMax"/>
          <c:min val="-4"/>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4032640"/>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0.33592834446253433"/>
          <c:y val="1.3632006663582471E-2"/>
          <c:w val="0.35311519312899647"/>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pt idx="10">
                  <c:v>208229</c:v>
                </c:pt>
                <c:pt idx="11">
                  <c:v>208729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6"/>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27-404B-9A10-88CCCEAFF0F8}"/>
                </c:ext>
              </c:extLst>
            </c:dLbl>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209564</c:v>
                </c:pt>
                <c:pt idx="1">
                  <c:v>209564</c:v>
                </c:pt>
                <c:pt idx="2">
                  <c:v>209436</c:v>
                </c:pt>
                <c:pt idx="3">
                  <c:v>209336</c:v>
                </c:pt>
                <c:pt idx="4">
                  <c:v>209279</c:v>
                </c:pt>
                <c:pt idx="5">
                  <c:v>209079</c:v>
                </c:pt>
                <c:pt idx="6">
                  <c:v>203193</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203919744"/>
        <c:axId val="20392128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3"/>
              <c:layout>
                <c:manualLayout>
                  <c:x val="-3.7826881720430104E-2"/>
                  <c:y val="-3.9934193508334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AFF-40EC-819E-D99F70BC0E8C}"/>
                </c:ext>
              </c:extLst>
            </c:dLbl>
            <c:dLbl>
              <c:idx val="4"/>
              <c:layout>
                <c:manualLayout>
                  <c:x val="-4.4654838709677416E-2"/>
                  <c:y val="-7.14716442310677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FF-40EC-819E-D99F70BC0E8C}"/>
                </c:ext>
              </c:extLst>
            </c:dLbl>
            <c:dLbl>
              <c:idx val="6"/>
              <c:layout>
                <c:manualLayout>
                  <c:x val="-4.085967741935484E-2"/>
                  <c:y val="-3.9934193508334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AFF-40EC-819E-D99F70BC0E8C}"/>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3.0000000000000001E-3</c:v>
                </c:pt>
                <c:pt idx="2">
                  <c:v>2E-3</c:v>
                </c:pt>
                <c:pt idx="3">
                  <c:v>1.4999999999999999E-2</c:v>
                </c:pt>
                <c:pt idx="4">
                  <c:v>1.6E-2</c:v>
                </c:pt>
                <c:pt idx="5">
                  <c:v>2.5000000000000001E-2</c:v>
                </c:pt>
                <c:pt idx="6">
                  <c:v>-4.1700000000000001E-3</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203922816"/>
        <c:axId val="203932800"/>
      </c:lineChart>
      <c:catAx>
        <c:axId val="20391974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921280"/>
        <c:crosses val="autoZero"/>
        <c:auto val="1"/>
        <c:lblAlgn val="ctr"/>
        <c:lblOffset val="100"/>
        <c:noMultiLvlLbl val="0"/>
      </c:catAx>
      <c:valAx>
        <c:axId val="203921280"/>
        <c:scaling>
          <c:orientation val="minMax"/>
          <c:max val="23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03919744"/>
        <c:crosses val="autoZero"/>
        <c:crossBetween val="between"/>
        <c:majorUnit val="10000"/>
      </c:valAx>
      <c:catAx>
        <c:axId val="203922816"/>
        <c:scaling>
          <c:orientation val="minMax"/>
        </c:scaling>
        <c:delete val="1"/>
        <c:axPos val="b"/>
        <c:numFmt formatCode="General" sourceLinked="1"/>
        <c:majorTickMark val="out"/>
        <c:minorTickMark val="none"/>
        <c:tickLblPos val="none"/>
        <c:crossAx val="203932800"/>
        <c:crosses val="autoZero"/>
        <c:auto val="1"/>
        <c:lblAlgn val="ctr"/>
        <c:lblOffset val="100"/>
        <c:noMultiLvlLbl val="0"/>
      </c:catAx>
      <c:valAx>
        <c:axId val="203932800"/>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3922816"/>
        <c:crosses val="max"/>
        <c:crossBetween val="between"/>
        <c:majorUnit val="5.000000000000001E-3"/>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pt idx="10" formatCode="#,##0_ ">
                  <c:v>193454</c:v>
                </c:pt>
                <c:pt idx="11" formatCode="#,##0_ ">
                  <c:v>194264</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193121</c:v>
                </c:pt>
                <c:pt idx="1">
                  <c:v>193121</c:v>
                </c:pt>
                <c:pt idx="2">
                  <c:v>192350</c:v>
                </c:pt>
                <c:pt idx="3">
                  <c:v>192279</c:v>
                </c:pt>
                <c:pt idx="4">
                  <c:v>194212</c:v>
                </c:pt>
                <c:pt idx="5" formatCode="#,##0_ ">
                  <c:v>196467</c:v>
                </c:pt>
                <c:pt idx="6" formatCode="#,##0_ ">
                  <c:v>196467</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205346304"/>
        <c:axId val="2053478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5.1999999999999998E-2</c:v>
                </c:pt>
                <c:pt idx="1">
                  <c:v>5.1999999999999998E-2</c:v>
                </c:pt>
                <c:pt idx="2">
                  <c:v>4.9000000000000002E-2</c:v>
                </c:pt>
                <c:pt idx="3">
                  <c:v>3.9E-2</c:v>
                </c:pt>
                <c:pt idx="4">
                  <c:v>4.3999999999999997E-2</c:v>
                </c:pt>
                <c:pt idx="5">
                  <c:v>7.4999999999999997E-2</c:v>
                </c:pt>
                <c:pt idx="6">
                  <c:v>7.4999999999999997E-2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205353728"/>
        <c:axId val="205355264"/>
      </c:lineChart>
      <c:catAx>
        <c:axId val="20534630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347840"/>
        <c:crosses val="autoZero"/>
        <c:auto val="1"/>
        <c:lblAlgn val="ctr"/>
        <c:lblOffset val="100"/>
        <c:noMultiLvlLbl val="0"/>
      </c:catAx>
      <c:valAx>
        <c:axId val="205347840"/>
        <c:scaling>
          <c:orientation val="minMax"/>
          <c:max val="220000"/>
          <c:min val="170000"/>
        </c:scaling>
        <c:delete val="0"/>
        <c:axPos val="l"/>
        <c:numFmt formatCode="0_);[Red]\(0\)" sourceLinked="0"/>
        <c:majorTickMark val="out"/>
        <c:minorTickMark val="none"/>
        <c:tickLblPos val="nextTo"/>
        <c:txPr>
          <a:bodyPr/>
          <a:lstStyle/>
          <a:p>
            <a:pPr>
              <a:defRPr sz="800">
                <a:latin typeface="+mn-lt"/>
              </a:defRPr>
            </a:pPr>
            <a:endParaRPr lang="zh-CN"/>
          </a:p>
        </c:txPr>
        <c:crossAx val="205346304"/>
        <c:crosses val="autoZero"/>
        <c:crossBetween val="between"/>
        <c:majorUnit val="20000"/>
      </c:valAx>
      <c:catAx>
        <c:axId val="205353728"/>
        <c:scaling>
          <c:orientation val="minMax"/>
        </c:scaling>
        <c:delete val="1"/>
        <c:axPos val="b"/>
        <c:numFmt formatCode="General" sourceLinked="1"/>
        <c:majorTickMark val="out"/>
        <c:minorTickMark val="none"/>
        <c:tickLblPos val="none"/>
        <c:crossAx val="205355264"/>
        <c:crosses val="autoZero"/>
        <c:auto val="1"/>
        <c:lblAlgn val="ctr"/>
        <c:lblOffset val="100"/>
        <c:noMultiLvlLbl val="0"/>
      </c:catAx>
      <c:valAx>
        <c:axId val="205355264"/>
        <c:scaling>
          <c:orientation val="minMax"/>
          <c:max val="0.5"/>
          <c:min val="0"/>
        </c:scaling>
        <c:delete val="0"/>
        <c:axPos val="r"/>
        <c:numFmt formatCode="0%" sourceLinked="0"/>
        <c:majorTickMark val="out"/>
        <c:minorTickMark val="none"/>
        <c:tickLblPos val="nextTo"/>
        <c:spPr>
          <a:ln>
            <a:noFill/>
          </a:ln>
        </c:spPr>
        <c:txPr>
          <a:bodyPr/>
          <a:lstStyle/>
          <a:p>
            <a:pPr>
              <a:defRPr sz="800">
                <a:solidFill>
                  <a:schemeClr val="bg1"/>
                </a:solidFill>
                <a:latin typeface="+mn-lt"/>
              </a:defRPr>
            </a:pPr>
            <a:endParaRPr lang="zh-CN"/>
          </a:p>
        </c:txPr>
        <c:crossAx val="205353728"/>
        <c:crosses val="max"/>
        <c:crossBetween val="between"/>
        <c:majorUnit val="0.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3"/>
              <c:layout>
                <c:manualLayout>
                  <c:x val="0"/>
                  <c:y val="-1.1903565367119891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4.9651344068188941E-2</c:v>
                </c:pt>
                <c:pt idx="1">
                  <c:v>-2.4706761861151838E-3</c:v>
                </c:pt>
                <c:pt idx="2">
                  <c:v>5.8804743007541127E-3</c:v>
                </c:pt>
                <c:pt idx="3">
                  <c:v>-4.1956720147620086E-3</c:v>
                </c:pt>
                <c:pt idx="4">
                  <c:v>1.1792645095652032E-2</c:v>
                </c:pt>
                <c:pt idx="5">
                  <c:v>2.7851683566617602E-2</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137107712"/>
        <c:axId val="137109504"/>
      </c:barChart>
      <c:catAx>
        <c:axId val="137107712"/>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137109504"/>
        <c:crossesAt val="0"/>
        <c:auto val="1"/>
        <c:lblAlgn val="ctr"/>
        <c:lblOffset val="100"/>
        <c:tickLblSkip val="1"/>
        <c:tickMarkSkip val="1"/>
        <c:noMultiLvlLbl val="0"/>
      </c:catAx>
      <c:valAx>
        <c:axId val="137109504"/>
        <c:scaling>
          <c:orientation val="minMax"/>
          <c:min val="-5.000000000000001E-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800"/>
            </a:pPr>
            <a:endParaRPr lang="zh-CN"/>
          </a:p>
        </c:txPr>
        <c:crossAx val="137107712"/>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227303.33333333334</c:v>
                </c:pt>
                <c:pt idx="1">
                  <c:v>226197.77777777778</c:v>
                </c:pt>
                <c:pt idx="2">
                  <c:v>224343.33333333334</c:v>
                </c:pt>
                <c:pt idx="3">
                  <c:v>221093.33333333334</c:v>
                </c:pt>
                <c:pt idx="4">
                  <c:v>220148.88888888888</c:v>
                </c:pt>
                <c:pt idx="5">
                  <c:v>218065.55555555556</c:v>
                </c:pt>
                <c:pt idx="6">
                  <c:v>218843.33333333334</c:v>
                </c:pt>
                <c:pt idx="7">
                  <c:v>218243.33333333334</c:v>
                </c:pt>
                <c:pt idx="8">
                  <c:v>218593.33333333334</c:v>
                </c:pt>
                <c:pt idx="9">
                  <c:v>217729.44444444444</c:v>
                </c:pt>
                <c:pt idx="10">
                  <c:v>220151.11111111112</c:v>
                </c:pt>
                <c:pt idx="11">
                  <c:v>219061</c:v>
                </c:pt>
              </c:numCache>
            </c:numRef>
          </c:val>
          <c:extLst>
            <c:ext xmlns:c16="http://schemas.microsoft.com/office/drawing/2014/chart" uri="{C3380CC4-5D6E-409C-BE32-E72D297353CC}">
              <c16:uniqueId val="{00000000-B6D5-4CE1-9B25-2898CF15D55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10249671484888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B69-44CD-9819-42A6177E6665}"/>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218295</c:v>
                </c:pt>
                <c:pt idx="1">
                  <c:v>217995</c:v>
                </c:pt>
                <c:pt idx="2">
                  <c:v>214635</c:v>
                </c:pt>
                <c:pt idx="3">
                  <c:v>215263</c:v>
                </c:pt>
                <c:pt idx="4">
                  <c:v>214467</c:v>
                </c:pt>
                <c:pt idx="5">
                  <c:v>212811</c:v>
                </c:pt>
                <c:pt idx="6">
                  <c:v>215219</c:v>
                </c:pt>
              </c:numCache>
            </c:numRef>
          </c:val>
          <c:extLst>
            <c:ext xmlns:c16="http://schemas.microsoft.com/office/drawing/2014/chart" uri="{C3380CC4-5D6E-409C-BE32-E72D297353CC}">
              <c16:uniqueId val="{00000001-B6D5-4CE1-9B25-2898CF15D551}"/>
            </c:ext>
          </c:extLst>
        </c:ser>
        <c:dLbls>
          <c:showLegendKey val="0"/>
          <c:showVal val="0"/>
          <c:showCatName val="0"/>
          <c:showSerName val="0"/>
          <c:showPercent val="0"/>
          <c:showBubbleSize val="0"/>
        </c:dLbls>
        <c:gapWidth val="150"/>
        <c:axId val="206533760"/>
        <c:axId val="20653529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1.7000000000000001E-2</c:v>
                </c:pt>
                <c:pt idx="1">
                  <c:v>1.4999999999999999E-2</c:v>
                </c:pt>
                <c:pt idx="2">
                  <c:v>0</c:v>
                </c:pt>
                <c:pt idx="3">
                  <c:v>7.0000000000000001E-3</c:v>
                </c:pt>
                <c:pt idx="4">
                  <c:v>-1.2E-2</c:v>
                </c:pt>
                <c:pt idx="5">
                  <c:v>-0.02</c:v>
                </c:pt>
                <c:pt idx="6">
                  <c:v>-1.2E-2</c:v>
                </c:pt>
              </c:numCache>
            </c:numRef>
          </c:val>
          <c:smooth val="0"/>
          <c:extLst>
            <c:ext xmlns:c16="http://schemas.microsoft.com/office/drawing/2014/chart" uri="{C3380CC4-5D6E-409C-BE32-E72D297353CC}">
              <c16:uniqueId val="{00000002-B6D5-4CE1-9B25-2898CF15D551}"/>
            </c:ext>
          </c:extLst>
        </c:ser>
        <c:dLbls>
          <c:showLegendKey val="0"/>
          <c:showVal val="0"/>
          <c:showCatName val="0"/>
          <c:showSerName val="0"/>
          <c:showPercent val="0"/>
          <c:showBubbleSize val="0"/>
        </c:dLbls>
        <c:marker val="1"/>
        <c:smooth val="0"/>
        <c:axId val="206550912"/>
        <c:axId val="206549376"/>
      </c:lineChart>
      <c:catAx>
        <c:axId val="20653376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6535296"/>
        <c:crosses val="autoZero"/>
        <c:auto val="1"/>
        <c:lblAlgn val="ctr"/>
        <c:lblOffset val="100"/>
        <c:noMultiLvlLbl val="0"/>
      </c:catAx>
      <c:valAx>
        <c:axId val="206535296"/>
        <c:scaling>
          <c:orientation val="minMax"/>
          <c:max val="24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06533760"/>
        <c:crosses val="autoZero"/>
        <c:crossBetween val="between"/>
        <c:majorUnit val="10000"/>
      </c:valAx>
      <c:valAx>
        <c:axId val="206549376"/>
        <c:scaling>
          <c:orientation val="minMax"/>
          <c:max val="0.2"/>
          <c:min val="-2.5000000000000005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6550912"/>
        <c:crosses val="max"/>
        <c:crossBetween val="between"/>
        <c:majorUnit val="2.0000000000000004E-2"/>
      </c:valAx>
      <c:catAx>
        <c:axId val="206550912"/>
        <c:scaling>
          <c:orientation val="minMax"/>
        </c:scaling>
        <c:delete val="1"/>
        <c:axPos val="b"/>
        <c:numFmt formatCode="General" sourceLinked="1"/>
        <c:majorTickMark val="out"/>
        <c:minorTickMark val="none"/>
        <c:tickLblPos val="nextTo"/>
        <c:crossAx val="206549376"/>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187583.33333333334</c:v>
                </c:pt>
                <c:pt idx="1">
                  <c:v>186933.41666666666</c:v>
                </c:pt>
                <c:pt idx="2">
                  <c:v>184225</c:v>
                </c:pt>
                <c:pt idx="3">
                  <c:v>184225</c:v>
                </c:pt>
                <c:pt idx="4">
                  <c:v>183458.33333333334</c:v>
                </c:pt>
                <c:pt idx="5">
                  <c:v>178008.33333333334</c:v>
                </c:pt>
                <c:pt idx="6">
                  <c:v>175816.66666666666</c:v>
                </c:pt>
                <c:pt idx="7">
                  <c:v>173283.33333333334</c:v>
                </c:pt>
                <c:pt idx="8">
                  <c:v>173253.33333333334</c:v>
                </c:pt>
                <c:pt idx="9">
                  <c:v>173365</c:v>
                </c:pt>
                <c:pt idx="10">
                  <c:v>173365</c:v>
                </c:pt>
                <c:pt idx="11">
                  <c:v>173115</c:v>
                </c:pt>
              </c:numCache>
            </c:numRef>
          </c:val>
          <c:extLst>
            <c:ext xmlns:c16="http://schemas.microsoft.com/office/drawing/2014/chart" uri="{C3380CC4-5D6E-409C-BE32-E72D297353CC}">
              <c16:uniqueId val="{00000000-E109-4BC2-B4A8-C564253A532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E9-4C1B-BFD7-7A82A406BBF8}"/>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180494</c:v>
                </c:pt>
                <c:pt idx="1">
                  <c:v>180494</c:v>
                </c:pt>
                <c:pt idx="2">
                  <c:v>174258</c:v>
                </c:pt>
                <c:pt idx="3">
                  <c:v>173408</c:v>
                </c:pt>
                <c:pt idx="4">
                  <c:v>170025</c:v>
                </c:pt>
                <c:pt idx="5" formatCode="#,##0_ ">
                  <c:v>167042</c:v>
                </c:pt>
                <c:pt idx="6" formatCode="#,##0_ ">
                  <c:v>166350</c:v>
                </c:pt>
              </c:numCache>
            </c:numRef>
          </c:val>
          <c:extLst>
            <c:ext xmlns:c16="http://schemas.microsoft.com/office/drawing/2014/chart" uri="{C3380CC4-5D6E-409C-BE32-E72D297353CC}">
              <c16:uniqueId val="{00000001-E109-4BC2-B4A8-C564253A532B}"/>
            </c:ext>
          </c:extLst>
        </c:ser>
        <c:dLbls>
          <c:showLegendKey val="0"/>
          <c:showVal val="0"/>
          <c:showCatName val="0"/>
          <c:showSerName val="0"/>
          <c:showPercent val="0"/>
          <c:showBubbleSize val="0"/>
        </c:dLbls>
        <c:gapWidth val="150"/>
        <c:axId val="214067840"/>
        <c:axId val="21406963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6.3E-2</c:v>
                </c:pt>
                <c:pt idx="1">
                  <c:v>5.1999999999999998E-2</c:v>
                </c:pt>
                <c:pt idx="2">
                  <c:v>7.1999999999999995E-2</c:v>
                </c:pt>
                <c:pt idx="3">
                  <c:v>6.4000000000000001E-2</c:v>
                </c:pt>
                <c:pt idx="4">
                  <c:v>4.2999999999999997E-2</c:v>
                </c:pt>
                <c:pt idx="5">
                  <c:v>2.5000000000000001E-2</c:v>
                </c:pt>
                <c:pt idx="6">
                  <c:v>2.0899999999999998E-2</c:v>
                </c:pt>
              </c:numCache>
            </c:numRef>
          </c:val>
          <c:smooth val="0"/>
          <c:extLst>
            <c:ext xmlns:c16="http://schemas.microsoft.com/office/drawing/2014/chart" uri="{C3380CC4-5D6E-409C-BE32-E72D297353CC}">
              <c16:uniqueId val="{00000002-E109-4BC2-B4A8-C564253A532B}"/>
            </c:ext>
          </c:extLst>
        </c:ser>
        <c:dLbls>
          <c:showLegendKey val="0"/>
          <c:showVal val="0"/>
          <c:showCatName val="0"/>
          <c:showSerName val="0"/>
          <c:showPercent val="0"/>
          <c:showBubbleSize val="0"/>
        </c:dLbls>
        <c:marker val="1"/>
        <c:smooth val="0"/>
        <c:axId val="214072704"/>
        <c:axId val="214071168"/>
      </c:lineChart>
      <c:catAx>
        <c:axId val="21406784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069632"/>
        <c:crosses val="autoZero"/>
        <c:auto val="1"/>
        <c:lblAlgn val="ctr"/>
        <c:lblOffset val="100"/>
        <c:noMultiLvlLbl val="0"/>
      </c:catAx>
      <c:valAx>
        <c:axId val="214069632"/>
        <c:scaling>
          <c:orientation val="minMax"/>
          <c:max val="200000"/>
          <c:min val="150000"/>
        </c:scaling>
        <c:delete val="0"/>
        <c:axPos val="l"/>
        <c:numFmt formatCode="0_);[Red]\(0\)" sourceLinked="0"/>
        <c:majorTickMark val="out"/>
        <c:minorTickMark val="none"/>
        <c:tickLblPos val="nextTo"/>
        <c:txPr>
          <a:bodyPr/>
          <a:lstStyle/>
          <a:p>
            <a:pPr>
              <a:defRPr sz="800">
                <a:latin typeface="+mn-lt"/>
              </a:defRPr>
            </a:pPr>
            <a:endParaRPr lang="zh-CN"/>
          </a:p>
        </c:txPr>
        <c:crossAx val="214067840"/>
        <c:crosses val="autoZero"/>
        <c:crossBetween val="between"/>
        <c:majorUnit val="10000"/>
      </c:valAx>
      <c:valAx>
        <c:axId val="214071168"/>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072704"/>
        <c:crosses val="max"/>
        <c:crossBetween val="between"/>
        <c:majorUnit val="5.000000000000001E-2"/>
      </c:valAx>
      <c:catAx>
        <c:axId val="214072704"/>
        <c:scaling>
          <c:orientation val="minMax"/>
        </c:scaling>
        <c:delete val="1"/>
        <c:axPos val="b"/>
        <c:numFmt formatCode="General" sourceLinked="1"/>
        <c:majorTickMark val="out"/>
        <c:minorTickMark val="none"/>
        <c:tickLblPos val="nextTo"/>
        <c:crossAx val="21407116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4498177032155029"/>
          <c:h val="0.8134544486743157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F-10EC-4D67-BAA3-4872C18BB4F8}"/>
              </c:ext>
            </c:extLst>
          </c:dPt>
          <c:dPt>
            <c:idx val="3"/>
            <c:bubble3D val="0"/>
            <c:extLst>
              <c:ext xmlns:c16="http://schemas.microsoft.com/office/drawing/2014/chart" uri="{C3380CC4-5D6E-409C-BE32-E72D297353CC}">
                <c16:uniqueId val="{00000010-10EC-4D67-BAA3-4872C18BB4F8}"/>
              </c:ext>
            </c:extLst>
          </c:dPt>
          <c:dPt>
            <c:idx val="5"/>
            <c:bubble3D val="0"/>
            <c:extLst>
              <c:ext xmlns:c16="http://schemas.microsoft.com/office/drawing/2014/chart" uri="{C3380CC4-5D6E-409C-BE32-E72D297353CC}">
                <c16:uniqueId val="{00000011-10EC-4D67-BAA3-4872C18BB4F8}"/>
              </c:ext>
            </c:extLst>
          </c:dPt>
          <c:dPt>
            <c:idx val="7"/>
            <c:bubble3D val="0"/>
            <c:extLst>
              <c:ext xmlns:c16="http://schemas.microsoft.com/office/drawing/2014/chart" uri="{C3380CC4-5D6E-409C-BE32-E72D297353CC}">
                <c16:uniqueId val="{00000012-10EC-4D67-BAA3-4872C18BB4F8}"/>
              </c:ext>
            </c:extLst>
          </c:dPt>
          <c:dPt>
            <c:idx val="9"/>
            <c:bubble3D val="0"/>
            <c:extLst>
              <c:ext xmlns:c16="http://schemas.microsoft.com/office/drawing/2014/chart" uri="{C3380CC4-5D6E-409C-BE32-E72D297353CC}">
                <c16:uniqueId val="{00000013-10EC-4D67-BAA3-4872C18BB4F8}"/>
              </c:ext>
            </c:extLst>
          </c:dPt>
          <c:dPt>
            <c:idx val="11"/>
            <c:bubble3D val="0"/>
            <c:extLst>
              <c:ext xmlns:c16="http://schemas.microsoft.com/office/drawing/2014/chart" uri="{C3380CC4-5D6E-409C-BE32-E72D297353CC}">
                <c16:uniqueId val="{00000014-10EC-4D67-BAA3-4872C18BB4F8}"/>
              </c:ext>
            </c:extLst>
          </c:dPt>
          <c:dPt>
            <c:idx val="13"/>
            <c:bubble3D val="0"/>
            <c:extLst>
              <c:ext xmlns:c16="http://schemas.microsoft.com/office/drawing/2014/chart" uri="{C3380CC4-5D6E-409C-BE32-E72D297353CC}">
                <c16:uniqueId val="{00000015-10EC-4D67-BAA3-4872C18BB4F8}"/>
              </c:ext>
            </c:extLst>
          </c:dPt>
          <c:dPt>
            <c:idx val="15"/>
            <c:bubble3D val="0"/>
            <c:extLst>
              <c:ext xmlns:c16="http://schemas.microsoft.com/office/drawing/2014/chart" uri="{C3380CC4-5D6E-409C-BE32-E72D297353CC}">
                <c16:uniqueId val="{00000016-10EC-4D67-BAA3-4872C18BB4F8}"/>
              </c:ext>
            </c:extLst>
          </c:dPt>
          <c:dPt>
            <c:idx val="17"/>
            <c:bubble3D val="0"/>
            <c:extLst>
              <c:ext xmlns:c16="http://schemas.microsoft.com/office/drawing/2014/chart" uri="{C3380CC4-5D6E-409C-BE32-E72D297353CC}">
                <c16:uniqueId val="{00000017-10EC-4D67-BAA3-4872C18BB4F8}"/>
              </c:ext>
            </c:extLst>
          </c:dPt>
          <c:dPt>
            <c:idx val="19"/>
            <c:bubble3D val="0"/>
            <c:extLst>
              <c:ext xmlns:c16="http://schemas.microsoft.com/office/drawing/2014/chart" uri="{C3380CC4-5D6E-409C-BE32-E72D297353CC}">
                <c16:uniqueId val="{00000018-10EC-4D67-BAA3-4872C18BB4F8}"/>
              </c:ext>
            </c:extLst>
          </c:dPt>
          <c:dPt>
            <c:idx val="21"/>
            <c:bubble3D val="0"/>
            <c:extLst>
              <c:ext xmlns:c16="http://schemas.microsoft.com/office/drawing/2014/chart" uri="{C3380CC4-5D6E-409C-BE32-E72D297353CC}">
                <c16:uniqueId val="{00000019-10EC-4D67-BAA3-4872C18BB4F8}"/>
              </c:ext>
            </c:extLst>
          </c:dPt>
          <c:dPt>
            <c:idx val="23"/>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C-10EC-4D67-BAA3-4872C18BB4F8}"/>
              </c:ext>
            </c:extLst>
          </c:dPt>
          <c:dPt>
            <c:idx val="3"/>
            <c:bubble3D val="0"/>
            <c:extLst>
              <c:ext xmlns:c16="http://schemas.microsoft.com/office/drawing/2014/chart" uri="{C3380CC4-5D6E-409C-BE32-E72D297353CC}">
                <c16:uniqueId val="{0000001D-10EC-4D67-BAA3-4872C18BB4F8}"/>
              </c:ext>
            </c:extLst>
          </c:dPt>
          <c:dPt>
            <c:idx val="5"/>
            <c:bubble3D val="0"/>
            <c:extLst>
              <c:ext xmlns:c16="http://schemas.microsoft.com/office/drawing/2014/chart" uri="{C3380CC4-5D6E-409C-BE32-E72D297353CC}">
                <c16:uniqueId val="{0000001E-10EC-4D67-BAA3-4872C18BB4F8}"/>
              </c:ext>
            </c:extLst>
          </c:dPt>
          <c:dPt>
            <c:idx val="7"/>
            <c:bubble3D val="0"/>
            <c:extLst>
              <c:ext xmlns:c16="http://schemas.microsoft.com/office/drawing/2014/chart" uri="{C3380CC4-5D6E-409C-BE32-E72D297353CC}">
                <c16:uniqueId val="{0000001F-10EC-4D67-BAA3-4872C18BB4F8}"/>
              </c:ext>
            </c:extLst>
          </c:dPt>
          <c:dPt>
            <c:idx val="9"/>
            <c:bubble3D val="0"/>
            <c:extLst>
              <c:ext xmlns:c16="http://schemas.microsoft.com/office/drawing/2014/chart" uri="{C3380CC4-5D6E-409C-BE32-E72D297353CC}">
                <c16:uniqueId val="{00000020-10EC-4D67-BAA3-4872C18BB4F8}"/>
              </c:ext>
            </c:extLst>
          </c:dPt>
          <c:dPt>
            <c:idx val="11"/>
            <c:bubble3D val="0"/>
            <c:extLst>
              <c:ext xmlns:c16="http://schemas.microsoft.com/office/drawing/2014/chart" uri="{C3380CC4-5D6E-409C-BE32-E72D297353CC}">
                <c16:uniqueId val="{00000021-10EC-4D67-BAA3-4872C18BB4F8}"/>
              </c:ext>
            </c:extLst>
          </c:dPt>
          <c:dPt>
            <c:idx val="13"/>
            <c:bubble3D val="0"/>
            <c:extLst>
              <c:ext xmlns:c16="http://schemas.microsoft.com/office/drawing/2014/chart" uri="{C3380CC4-5D6E-409C-BE32-E72D297353CC}">
                <c16:uniqueId val="{00000022-10EC-4D67-BAA3-4872C18BB4F8}"/>
              </c:ext>
            </c:extLst>
          </c:dPt>
          <c:dPt>
            <c:idx val="15"/>
            <c:bubble3D val="0"/>
            <c:extLst>
              <c:ext xmlns:c16="http://schemas.microsoft.com/office/drawing/2014/chart" uri="{C3380CC4-5D6E-409C-BE32-E72D297353CC}">
                <c16:uniqueId val="{00000023-10EC-4D67-BAA3-4872C18BB4F8}"/>
              </c:ext>
            </c:extLst>
          </c:dPt>
          <c:dPt>
            <c:idx val="17"/>
            <c:bubble3D val="0"/>
            <c:extLst>
              <c:ext xmlns:c16="http://schemas.microsoft.com/office/drawing/2014/chart" uri="{C3380CC4-5D6E-409C-BE32-E72D297353CC}">
                <c16:uniqueId val="{00000024-10EC-4D67-BAA3-4872C18BB4F8}"/>
              </c:ext>
            </c:extLst>
          </c:dPt>
          <c:dPt>
            <c:idx val="19"/>
            <c:bubble3D val="0"/>
            <c:extLst>
              <c:ext xmlns:c16="http://schemas.microsoft.com/office/drawing/2014/chart" uri="{C3380CC4-5D6E-409C-BE32-E72D297353CC}">
                <c16:uniqueId val="{00000025-10EC-4D67-BAA3-4872C18BB4F8}"/>
              </c:ext>
            </c:extLst>
          </c:dPt>
          <c:dPt>
            <c:idx val="21"/>
            <c:bubble3D val="0"/>
            <c:extLst>
              <c:ext xmlns:c16="http://schemas.microsoft.com/office/drawing/2014/chart" uri="{C3380CC4-5D6E-409C-BE32-E72D297353CC}">
                <c16:uniqueId val="{00000026-10EC-4D67-BAA3-4872C18BB4F8}"/>
              </c:ext>
            </c:extLst>
          </c:dPt>
          <c:dPt>
            <c:idx val="23"/>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9-10EC-4D67-BAA3-4872C18BB4F8}"/>
              </c:ext>
            </c:extLst>
          </c:dPt>
          <c:dPt>
            <c:idx val="3"/>
            <c:bubble3D val="0"/>
            <c:extLst>
              <c:ext xmlns:c16="http://schemas.microsoft.com/office/drawing/2014/chart" uri="{C3380CC4-5D6E-409C-BE32-E72D297353CC}">
                <c16:uniqueId val="{0000002A-10EC-4D67-BAA3-4872C18BB4F8}"/>
              </c:ext>
            </c:extLst>
          </c:dPt>
          <c:dPt>
            <c:idx val="5"/>
            <c:bubble3D val="0"/>
            <c:extLst>
              <c:ext xmlns:c16="http://schemas.microsoft.com/office/drawing/2014/chart" uri="{C3380CC4-5D6E-409C-BE32-E72D297353CC}">
                <c16:uniqueId val="{0000002B-10EC-4D67-BAA3-4872C18BB4F8}"/>
              </c:ext>
            </c:extLst>
          </c:dPt>
          <c:dPt>
            <c:idx val="7"/>
            <c:bubble3D val="0"/>
            <c:extLst>
              <c:ext xmlns:c16="http://schemas.microsoft.com/office/drawing/2014/chart" uri="{C3380CC4-5D6E-409C-BE32-E72D297353CC}">
                <c16:uniqueId val="{0000002C-10EC-4D67-BAA3-4872C18BB4F8}"/>
              </c:ext>
            </c:extLst>
          </c:dPt>
          <c:dPt>
            <c:idx val="9"/>
            <c:bubble3D val="0"/>
            <c:extLst>
              <c:ext xmlns:c16="http://schemas.microsoft.com/office/drawing/2014/chart" uri="{C3380CC4-5D6E-409C-BE32-E72D297353CC}">
                <c16:uniqueId val="{0000002D-10EC-4D67-BAA3-4872C18BB4F8}"/>
              </c:ext>
            </c:extLst>
          </c:dPt>
          <c:dPt>
            <c:idx val="11"/>
            <c:bubble3D val="0"/>
            <c:extLst>
              <c:ext xmlns:c16="http://schemas.microsoft.com/office/drawing/2014/chart" uri="{C3380CC4-5D6E-409C-BE32-E72D297353CC}">
                <c16:uniqueId val="{0000002E-10EC-4D67-BAA3-4872C18BB4F8}"/>
              </c:ext>
            </c:extLst>
          </c:dPt>
          <c:dPt>
            <c:idx val="13"/>
            <c:bubble3D val="0"/>
            <c:extLst>
              <c:ext xmlns:c16="http://schemas.microsoft.com/office/drawing/2014/chart" uri="{C3380CC4-5D6E-409C-BE32-E72D297353CC}">
                <c16:uniqueId val="{0000002F-10EC-4D67-BAA3-4872C18BB4F8}"/>
              </c:ext>
            </c:extLst>
          </c:dPt>
          <c:dPt>
            <c:idx val="15"/>
            <c:bubble3D val="0"/>
            <c:extLst>
              <c:ext xmlns:c16="http://schemas.microsoft.com/office/drawing/2014/chart" uri="{C3380CC4-5D6E-409C-BE32-E72D297353CC}">
                <c16:uniqueId val="{00000030-10EC-4D67-BAA3-4872C18BB4F8}"/>
              </c:ext>
            </c:extLst>
          </c:dPt>
          <c:dPt>
            <c:idx val="17"/>
            <c:bubble3D val="0"/>
            <c:extLst>
              <c:ext xmlns:c16="http://schemas.microsoft.com/office/drawing/2014/chart" uri="{C3380CC4-5D6E-409C-BE32-E72D297353CC}">
                <c16:uniqueId val="{00000031-10EC-4D67-BAA3-4872C18BB4F8}"/>
              </c:ext>
            </c:extLst>
          </c:dPt>
          <c:dPt>
            <c:idx val="19"/>
            <c:bubble3D val="0"/>
            <c:extLst>
              <c:ext xmlns:c16="http://schemas.microsoft.com/office/drawing/2014/chart" uri="{C3380CC4-5D6E-409C-BE32-E72D297353CC}">
                <c16:uniqueId val="{00000032-10EC-4D67-BAA3-4872C18BB4F8}"/>
              </c:ext>
            </c:extLst>
          </c:dPt>
          <c:dPt>
            <c:idx val="21"/>
            <c:bubble3D val="0"/>
            <c:extLst>
              <c:ext xmlns:c16="http://schemas.microsoft.com/office/drawing/2014/chart" uri="{C3380CC4-5D6E-409C-BE32-E72D297353CC}">
                <c16:uniqueId val="{00000033-10EC-4D67-BAA3-4872C18BB4F8}"/>
              </c:ext>
            </c:extLst>
          </c:dPt>
          <c:dPt>
            <c:idx val="23"/>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pt idx="21">
                  <c:v>8.42</c:v>
                </c:pt>
                <c:pt idx="22">
                  <c:v>8.1999999999999993</c:v>
                </c:pt>
                <c:pt idx="23">
                  <c:v>5.64</c:v>
                </c:pt>
                <c:pt idx="24">
                  <c:v>5.34</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6-10EC-4D67-BAA3-4872C18BB4F8}"/>
              </c:ext>
            </c:extLst>
          </c:dPt>
          <c:dPt>
            <c:idx val="2"/>
            <c:marker>
              <c:symbol val="circle"/>
              <c:size val="7"/>
            </c:marker>
            <c:bubble3D val="0"/>
            <c:extLst>
              <c:ext xmlns:c16="http://schemas.microsoft.com/office/drawing/2014/chart" uri="{C3380CC4-5D6E-409C-BE32-E72D297353CC}">
                <c16:uniqueId val="{0000003D-08F1-4BD5-92CF-125D55A106F0}"/>
              </c:ext>
            </c:extLst>
          </c:dPt>
          <c:dPt>
            <c:idx val="3"/>
            <c:marker>
              <c:symbol val="circle"/>
              <c:size val="5"/>
            </c:marker>
            <c:bubble3D val="0"/>
            <c:extLst>
              <c:ext xmlns:c16="http://schemas.microsoft.com/office/drawing/2014/chart" uri="{C3380CC4-5D6E-409C-BE32-E72D297353CC}">
                <c16:uniqueId val="{00000037-10EC-4D67-BAA3-4872C18BB4F8}"/>
              </c:ext>
            </c:extLst>
          </c:dPt>
          <c:dPt>
            <c:idx val="4"/>
            <c:marker>
              <c:symbol val="circle"/>
              <c:size val="7"/>
            </c:marker>
            <c:bubble3D val="0"/>
            <c:extLst>
              <c:ext xmlns:c16="http://schemas.microsoft.com/office/drawing/2014/chart" uri="{C3380CC4-5D6E-409C-BE32-E72D297353CC}">
                <c16:uniqueId val="{0000003E-E414-4D3A-B23F-5EB85E2B0B13}"/>
              </c:ext>
            </c:extLst>
          </c:dPt>
          <c:dPt>
            <c:idx val="5"/>
            <c:marker>
              <c:symbol val="circle"/>
              <c:size val="5"/>
            </c:marker>
            <c:bubble3D val="0"/>
            <c:extLst>
              <c:ext xmlns:c16="http://schemas.microsoft.com/office/drawing/2014/chart" uri="{C3380CC4-5D6E-409C-BE32-E72D297353CC}">
                <c16:uniqueId val="{00000038-10EC-4D67-BAA3-4872C18BB4F8}"/>
              </c:ext>
            </c:extLst>
          </c:dPt>
          <c:dPt>
            <c:idx val="6"/>
            <c:marker>
              <c:symbol val="circle"/>
              <c:size val="7"/>
            </c:marker>
            <c:bubble3D val="0"/>
            <c:extLst>
              <c:ext xmlns:c16="http://schemas.microsoft.com/office/drawing/2014/chart" uri="{C3380CC4-5D6E-409C-BE32-E72D297353CC}">
                <c16:uniqueId val="{0000003F-0FFA-4186-8E78-AC984A8C9919}"/>
              </c:ext>
            </c:extLst>
          </c:dPt>
          <c:dPt>
            <c:idx val="7"/>
            <c:marker>
              <c:symbol val="circle"/>
              <c:size val="5"/>
            </c:marker>
            <c:bubble3D val="0"/>
            <c:extLst>
              <c:ext xmlns:c16="http://schemas.microsoft.com/office/drawing/2014/chart" uri="{C3380CC4-5D6E-409C-BE32-E72D297353CC}">
                <c16:uniqueId val="{00000039-10EC-4D67-BAA3-4872C18BB4F8}"/>
              </c:ext>
            </c:extLst>
          </c:dPt>
          <c:dPt>
            <c:idx val="8"/>
            <c:marker>
              <c:symbol val="circle"/>
              <c:size val="7"/>
            </c:marker>
            <c:bubble3D val="0"/>
            <c:extLst>
              <c:ext xmlns:c16="http://schemas.microsoft.com/office/drawing/2014/chart" uri="{C3380CC4-5D6E-409C-BE32-E72D297353CC}">
                <c16:uniqueId val="{00000040-2691-4487-A5A7-EA4F20CFE93C}"/>
              </c:ext>
            </c:extLst>
          </c:dPt>
          <c:dPt>
            <c:idx val="9"/>
            <c:marker>
              <c:symbol val="circle"/>
              <c:size val="5"/>
            </c:marker>
            <c:bubble3D val="0"/>
            <c:extLst>
              <c:ext xmlns:c16="http://schemas.microsoft.com/office/drawing/2014/chart" uri="{C3380CC4-5D6E-409C-BE32-E72D297353CC}">
                <c16:uniqueId val="{0000003A-10EC-4D67-BAA3-4872C18BB4F8}"/>
              </c:ext>
            </c:extLst>
          </c:dPt>
          <c:dPt>
            <c:idx val="10"/>
            <c:marker>
              <c:symbol val="circle"/>
              <c:size val="7"/>
            </c:marker>
            <c:bubble3D val="0"/>
            <c:extLst>
              <c:ext xmlns:c16="http://schemas.microsoft.com/office/drawing/2014/chart" uri="{C3380CC4-5D6E-409C-BE32-E72D297353CC}">
                <c16:uniqueId val="{00000041-1A72-4F0F-A812-AF5E90E979CA}"/>
              </c:ext>
            </c:extLst>
          </c:dPt>
          <c:dPt>
            <c:idx val="11"/>
            <c:marker>
              <c:symbol val="circle"/>
              <c:size val="5"/>
            </c:marker>
            <c:bubble3D val="0"/>
            <c:extLst>
              <c:ext xmlns:c16="http://schemas.microsoft.com/office/drawing/2014/chart" uri="{C3380CC4-5D6E-409C-BE32-E72D297353CC}">
                <c16:uniqueId val="{0000003B-10EC-4D67-BAA3-4872C18BB4F8}"/>
              </c:ext>
            </c:extLst>
          </c:dPt>
          <c:dPt>
            <c:idx val="12"/>
            <c:marker>
              <c:symbol val="circle"/>
              <c:size val="7"/>
            </c:marker>
            <c:bubble3D val="0"/>
            <c:extLst>
              <c:ext xmlns:c16="http://schemas.microsoft.com/office/drawing/2014/chart" uri="{C3380CC4-5D6E-409C-BE32-E72D297353CC}">
                <c16:uniqueId val="{00000035-CFDC-4C19-8FD0-D8803EF57558}"/>
              </c:ext>
            </c:extLst>
          </c:dPt>
          <c:dPt>
            <c:idx val="13"/>
            <c:marker>
              <c:symbol val="circle"/>
              <c:size val="5"/>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Pt>
            <c:idx val="17"/>
            <c:marker>
              <c:symbol val="circle"/>
              <c:size val="7"/>
            </c:marker>
            <c:bubble3D val="0"/>
            <c:extLst>
              <c:ext xmlns:c16="http://schemas.microsoft.com/office/drawing/2014/chart" uri="{C3380CC4-5D6E-409C-BE32-E72D297353CC}">
                <c16:uniqueId val="{00000039-7CD5-421F-A799-B61FC1737180}"/>
              </c:ext>
            </c:extLst>
          </c:dPt>
          <c:dPt>
            <c:idx val="19"/>
            <c:marker>
              <c:symbol val="circle"/>
              <c:size val="7"/>
            </c:marker>
            <c:bubble3D val="0"/>
            <c:extLst>
              <c:ext xmlns:c16="http://schemas.microsoft.com/office/drawing/2014/chart" uri="{C3380CC4-5D6E-409C-BE32-E72D297353CC}">
                <c16:uniqueId val="{0000003A-530F-466A-8B48-697F56CB4EE9}"/>
              </c:ext>
            </c:extLst>
          </c:dPt>
          <c:dPt>
            <c:idx val="21"/>
            <c:marker>
              <c:symbol val="circle"/>
              <c:size val="7"/>
            </c:marker>
            <c:bubble3D val="0"/>
            <c:extLst>
              <c:ext xmlns:c16="http://schemas.microsoft.com/office/drawing/2014/chart" uri="{C3380CC4-5D6E-409C-BE32-E72D297353CC}">
                <c16:uniqueId val="{0000003B-571D-4EF7-B602-BB84E0FDBA62}"/>
              </c:ext>
            </c:extLst>
          </c:dPt>
          <c:dPt>
            <c:idx val="23"/>
            <c:marker>
              <c:symbol val="circle"/>
              <c:size val="7"/>
            </c:marker>
            <c:bubble3D val="0"/>
            <c:extLst>
              <c:ext xmlns:c16="http://schemas.microsoft.com/office/drawing/2014/chart" uri="{C3380CC4-5D6E-409C-BE32-E72D297353CC}">
                <c16:uniqueId val="{0000003C-07D4-43FE-93DD-BC9D8B51F11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4.09</c:v>
                </c:pt>
                <c:pt idx="2">
                  <c:v>3.91</c:v>
                </c:pt>
                <c:pt idx="3">
                  <c:v>3.6</c:v>
                </c:pt>
                <c:pt idx="4">
                  <c:v>2.67</c:v>
                </c:pt>
                <c:pt idx="5">
                  <c:v>2.59</c:v>
                </c:pt>
                <c:pt idx="6">
                  <c:v>2.35</c:v>
                </c:pt>
                <c:pt idx="7">
                  <c:v>1.17</c:v>
                </c:pt>
                <c:pt idx="8">
                  <c:v>1.19</c:v>
                </c:pt>
                <c:pt idx="9">
                  <c:v>1.1299999999999999</c:v>
                </c:pt>
                <c:pt idx="10">
                  <c:v>1.1299999999999999</c:v>
                </c:pt>
                <c:pt idx="11">
                  <c:v>1.91</c:v>
                </c:pt>
                <c:pt idx="12">
                  <c:v>1.1399999999999999</c:v>
                </c:pt>
                <c:pt idx="13">
                  <c:v>2.27</c:v>
                </c:pt>
                <c:pt idx="14">
                  <c:v>0.71</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205963648"/>
        <c:axId val="205965568"/>
      </c:lineChart>
      <c:catAx>
        <c:axId val="2059636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5965568"/>
        <c:crosses val="autoZero"/>
        <c:auto val="1"/>
        <c:lblAlgn val="ctr"/>
        <c:lblOffset val="100"/>
        <c:tickLblSkip val="1"/>
        <c:tickMarkSkip val="1"/>
        <c:noMultiLvlLbl val="0"/>
      </c:catAx>
      <c:valAx>
        <c:axId val="205965568"/>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5963648"/>
        <c:crosses val="autoZero"/>
        <c:crossBetween val="between"/>
        <c:majorUnit val="6"/>
      </c:valAx>
      <c:spPr>
        <a:noFill/>
        <a:ln w="25409">
          <a:noFill/>
        </a:ln>
      </c:spPr>
    </c:plotArea>
    <c:legend>
      <c:legendPos val="t"/>
      <c:layout>
        <c:manualLayout>
          <c:xMode val="edge"/>
          <c:yMode val="edge"/>
          <c:x val="0.33918745416232443"/>
          <c:y val="1.3629231948064398E-2"/>
          <c:w val="0.35626786623179124"/>
          <c:h val="6.74446656760134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16735550406283E-2"/>
          <c:y val="7.2735614886552544E-2"/>
          <c:w val="0.94553581301572931"/>
          <c:h val="0.81744635596585302"/>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D-90DA-418E-86A1-802FD688C665}"/>
              </c:ext>
            </c:extLst>
          </c:dPt>
          <c:dPt>
            <c:idx val="3"/>
            <c:bubble3D val="0"/>
            <c:extLst>
              <c:ext xmlns:c16="http://schemas.microsoft.com/office/drawing/2014/chart" uri="{C3380CC4-5D6E-409C-BE32-E72D297353CC}">
                <c16:uniqueId val="{0000000E-90DA-418E-86A1-802FD688C665}"/>
              </c:ext>
            </c:extLst>
          </c:dPt>
          <c:dPt>
            <c:idx val="5"/>
            <c:bubble3D val="0"/>
            <c:extLst>
              <c:ext xmlns:c16="http://schemas.microsoft.com/office/drawing/2014/chart" uri="{C3380CC4-5D6E-409C-BE32-E72D297353CC}">
                <c16:uniqueId val="{0000000F-90DA-418E-86A1-802FD688C665}"/>
              </c:ext>
            </c:extLst>
          </c:dPt>
          <c:dPt>
            <c:idx val="7"/>
            <c:bubble3D val="0"/>
            <c:extLst>
              <c:ext xmlns:c16="http://schemas.microsoft.com/office/drawing/2014/chart" uri="{C3380CC4-5D6E-409C-BE32-E72D297353CC}">
                <c16:uniqueId val="{00000010-90DA-418E-86A1-802FD688C665}"/>
              </c:ext>
            </c:extLst>
          </c:dPt>
          <c:dPt>
            <c:idx val="9"/>
            <c:bubble3D val="0"/>
            <c:extLst>
              <c:ext xmlns:c16="http://schemas.microsoft.com/office/drawing/2014/chart" uri="{C3380CC4-5D6E-409C-BE32-E72D297353CC}">
                <c16:uniqueId val="{00000011-90DA-418E-86A1-802FD688C665}"/>
              </c:ext>
            </c:extLst>
          </c:dPt>
          <c:dPt>
            <c:idx val="11"/>
            <c:bubble3D val="0"/>
            <c:extLst>
              <c:ext xmlns:c16="http://schemas.microsoft.com/office/drawing/2014/chart" uri="{C3380CC4-5D6E-409C-BE32-E72D297353CC}">
                <c16:uniqueId val="{00000012-90DA-418E-86A1-802FD688C665}"/>
              </c:ext>
            </c:extLst>
          </c:dPt>
          <c:dPt>
            <c:idx val="13"/>
            <c:bubble3D val="0"/>
            <c:extLst>
              <c:ext xmlns:c16="http://schemas.microsoft.com/office/drawing/2014/chart" uri="{C3380CC4-5D6E-409C-BE32-E72D297353CC}">
                <c16:uniqueId val="{00000013-90DA-418E-86A1-802FD688C665}"/>
              </c:ext>
            </c:extLst>
          </c:dPt>
          <c:dPt>
            <c:idx val="15"/>
            <c:bubble3D val="0"/>
            <c:extLst>
              <c:ext xmlns:c16="http://schemas.microsoft.com/office/drawing/2014/chart" uri="{C3380CC4-5D6E-409C-BE32-E72D297353CC}">
                <c16:uniqueId val="{00000014-90DA-418E-86A1-802FD688C665}"/>
              </c:ext>
            </c:extLst>
          </c:dPt>
          <c:dPt>
            <c:idx val="17"/>
            <c:bubble3D val="0"/>
            <c:extLst>
              <c:ext xmlns:c16="http://schemas.microsoft.com/office/drawing/2014/chart" uri="{C3380CC4-5D6E-409C-BE32-E72D297353CC}">
                <c16:uniqueId val="{00000015-90DA-418E-86A1-802FD688C665}"/>
              </c:ext>
            </c:extLst>
          </c:dPt>
          <c:dPt>
            <c:idx val="19"/>
            <c:bubble3D val="0"/>
            <c:extLst>
              <c:ext xmlns:c16="http://schemas.microsoft.com/office/drawing/2014/chart" uri="{C3380CC4-5D6E-409C-BE32-E72D297353CC}">
                <c16:uniqueId val="{00000016-90DA-418E-86A1-802FD688C665}"/>
              </c:ext>
            </c:extLst>
          </c:dPt>
          <c:dPt>
            <c:idx val="21"/>
            <c:bubble3D val="0"/>
            <c:extLst>
              <c:ext xmlns:c16="http://schemas.microsoft.com/office/drawing/2014/chart" uri="{C3380CC4-5D6E-409C-BE32-E72D297353CC}">
                <c16:uniqueId val="{00000017-90DA-418E-86A1-802FD688C665}"/>
              </c:ext>
            </c:extLst>
          </c:dPt>
          <c:dPt>
            <c:idx val="23"/>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90DA-418E-86A1-802FD688C665}"/>
              </c:ext>
            </c:extLst>
          </c:dPt>
          <c:dPt>
            <c:idx val="3"/>
            <c:bubble3D val="0"/>
            <c:extLst>
              <c:ext xmlns:c16="http://schemas.microsoft.com/office/drawing/2014/chart" uri="{C3380CC4-5D6E-409C-BE32-E72D297353CC}">
                <c16:uniqueId val="{0000001B-90DA-418E-86A1-802FD688C665}"/>
              </c:ext>
            </c:extLst>
          </c:dPt>
          <c:dPt>
            <c:idx val="5"/>
            <c:bubble3D val="0"/>
            <c:extLst>
              <c:ext xmlns:c16="http://schemas.microsoft.com/office/drawing/2014/chart" uri="{C3380CC4-5D6E-409C-BE32-E72D297353CC}">
                <c16:uniqueId val="{0000001C-90DA-418E-86A1-802FD688C665}"/>
              </c:ext>
            </c:extLst>
          </c:dPt>
          <c:dPt>
            <c:idx val="7"/>
            <c:bubble3D val="0"/>
            <c:extLst>
              <c:ext xmlns:c16="http://schemas.microsoft.com/office/drawing/2014/chart" uri="{C3380CC4-5D6E-409C-BE32-E72D297353CC}">
                <c16:uniqueId val="{0000001D-90DA-418E-86A1-802FD688C665}"/>
              </c:ext>
            </c:extLst>
          </c:dPt>
          <c:dPt>
            <c:idx val="9"/>
            <c:bubble3D val="0"/>
            <c:extLst>
              <c:ext xmlns:c16="http://schemas.microsoft.com/office/drawing/2014/chart" uri="{C3380CC4-5D6E-409C-BE32-E72D297353CC}">
                <c16:uniqueId val="{0000001E-90DA-418E-86A1-802FD688C665}"/>
              </c:ext>
            </c:extLst>
          </c:dPt>
          <c:dPt>
            <c:idx val="11"/>
            <c:bubble3D val="0"/>
            <c:extLst>
              <c:ext xmlns:c16="http://schemas.microsoft.com/office/drawing/2014/chart" uri="{C3380CC4-5D6E-409C-BE32-E72D297353CC}">
                <c16:uniqueId val="{0000001F-90DA-418E-86A1-802FD688C665}"/>
              </c:ext>
            </c:extLst>
          </c:dPt>
          <c:dPt>
            <c:idx val="13"/>
            <c:bubble3D val="0"/>
            <c:extLst>
              <c:ext xmlns:c16="http://schemas.microsoft.com/office/drawing/2014/chart" uri="{C3380CC4-5D6E-409C-BE32-E72D297353CC}">
                <c16:uniqueId val="{00000020-90DA-418E-86A1-802FD688C665}"/>
              </c:ext>
            </c:extLst>
          </c:dPt>
          <c:dPt>
            <c:idx val="15"/>
            <c:bubble3D val="0"/>
            <c:extLst>
              <c:ext xmlns:c16="http://schemas.microsoft.com/office/drawing/2014/chart" uri="{C3380CC4-5D6E-409C-BE32-E72D297353CC}">
                <c16:uniqueId val="{00000021-90DA-418E-86A1-802FD688C665}"/>
              </c:ext>
            </c:extLst>
          </c:dPt>
          <c:dPt>
            <c:idx val="17"/>
            <c:bubble3D val="0"/>
            <c:extLst>
              <c:ext xmlns:c16="http://schemas.microsoft.com/office/drawing/2014/chart" uri="{C3380CC4-5D6E-409C-BE32-E72D297353CC}">
                <c16:uniqueId val="{00000022-90DA-418E-86A1-802FD688C665}"/>
              </c:ext>
            </c:extLst>
          </c:dPt>
          <c:dPt>
            <c:idx val="19"/>
            <c:bubble3D val="0"/>
            <c:extLst>
              <c:ext xmlns:c16="http://schemas.microsoft.com/office/drawing/2014/chart" uri="{C3380CC4-5D6E-409C-BE32-E72D297353CC}">
                <c16:uniqueId val="{00000023-90DA-418E-86A1-802FD688C665}"/>
              </c:ext>
            </c:extLst>
          </c:dPt>
          <c:dPt>
            <c:idx val="21"/>
            <c:bubble3D val="0"/>
            <c:extLst>
              <c:ext xmlns:c16="http://schemas.microsoft.com/office/drawing/2014/chart" uri="{C3380CC4-5D6E-409C-BE32-E72D297353CC}">
                <c16:uniqueId val="{00000024-90DA-418E-86A1-802FD688C665}"/>
              </c:ext>
            </c:extLst>
          </c:dPt>
          <c:dPt>
            <c:idx val="23"/>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90DA-418E-86A1-802FD688C665}"/>
              </c:ext>
            </c:extLst>
          </c:dPt>
          <c:dPt>
            <c:idx val="3"/>
            <c:bubble3D val="0"/>
            <c:extLst>
              <c:ext xmlns:c16="http://schemas.microsoft.com/office/drawing/2014/chart" uri="{C3380CC4-5D6E-409C-BE32-E72D297353CC}">
                <c16:uniqueId val="{00000028-90DA-418E-86A1-802FD688C665}"/>
              </c:ext>
            </c:extLst>
          </c:dPt>
          <c:dPt>
            <c:idx val="5"/>
            <c:bubble3D val="0"/>
            <c:extLst>
              <c:ext xmlns:c16="http://schemas.microsoft.com/office/drawing/2014/chart" uri="{C3380CC4-5D6E-409C-BE32-E72D297353CC}">
                <c16:uniqueId val="{00000029-90DA-418E-86A1-802FD688C665}"/>
              </c:ext>
            </c:extLst>
          </c:dPt>
          <c:dPt>
            <c:idx val="7"/>
            <c:bubble3D val="0"/>
            <c:extLst>
              <c:ext xmlns:c16="http://schemas.microsoft.com/office/drawing/2014/chart" uri="{C3380CC4-5D6E-409C-BE32-E72D297353CC}">
                <c16:uniqueId val="{0000002A-90DA-418E-86A1-802FD688C665}"/>
              </c:ext>
            </c:extLst>
          </c:dPt>
          <c:dPt>
            <c:idx val="9"/>
            <c:bubble3D val="0"/>
            <c:extLst>
              <c:ext xmlns:c16="http://schemas.microsoft.com/office/drawing/2014/chart" uri="{C3380CC4-5D6E-409C-BE32-E72D297353CC}">
                <c16:uniqueId val="{0000002B-90DA-418E-86A1-802FD688C665}"/>
              </c:ext>
            </c:extLst>
          </c:dPt>
          <c:dPt>
            <c:idx val="11"/>
            <c:bubble3D val="0"/>
            <c:extLst>
              <c:ext xmlns:c16="http://schemas.microsoft.com/office/drawing/2014/chart" uri="{C3380CC4-5D6E-409C-BE32-E72D297353CC}">
                <c16:uniqueId val="{0000002C-90DA-418E-86A1-802FD688C665}"/>
              </c:ext>
            </c:extLst>
          </c:dPt>
          <c:dPt>
            <c:idx val="13"/>
            <c:bubble3D val="0"/>
            <c:extLst>
              <c:ext xmlns:c16="http://schemas.microsoft.com/office/drawing/2014/chart" uri="{C3380CC4-5D6E-409C-BE32-E72D297353CC}">
                <c16:uniqueId val="{0000002D-90DA-418E-86A1-802FD688C665}"/>
              </c:ext>
            </c:extLst>
          </c:dPt>
          <c:dPt>
            <c:idx val="15"/>
            <c:bubble3D val="0"/>
            <c:extLst>
              <c:ext xmlns:c16="http://schemas.microsoft.com/office/drawing/2014/chart" uri="{C3380CC4-5D6E-409C-BE32-E72D297353CC}">
                <c16:uniqueId val="{0000002E-90DA-418E-86A1-802FD688C665}"/>
              </c:ext>
            </c:extLst>
          </c:dPt>
          <c:dPt>
            <c:idx val="17"/>
            <c:bubble3D val="0"/>
            <c:extLst>
              <c:ext xmlns:c16="http://schemas.microsoft.com/office/drawing/2014/chart" uri="{C3380CC4-5D6E-409C-BE32-E72D297353CC}">
                <c16:uniqueId val="{0000002F-90DA-418E-86A1-802FD688C665}"/>
              </c:ext>
            </c:extLst>
          </c:dPt>
          <c:dPt>
            <c:idx val="19"/>
            <c:bubble3D val="0"/>
            <c:extLst>
              <c:ext xmlns:c16="http://schemas.microsoft.com/office/drawing/2014/chart" uri="{C3380CC4-5D6E-409C-BE32-E72D297353CC}">
                <c16:uniqueId val="{00000030-90DA-418E-86A1-802FD688C665}"/>
              </c:ext>
            </c:extLst>
          </c:dPt>
          <c:dPt>
            <c:idx val="21"/>
            <c:bubble3D val="0"/>
            <c:extLst>
              <c:ext xmlns:c16="http://schemas.microsoft.com/office/drawing/2014/chart" uri="{C3380CC4-5D6E-409C-BE32-E72D297353CC}">
                <c16:uniqueId val="{00000031-90DA-418E-86A1-802FD688C665}"/>
              </c:ext>
            </c:extLst>
          </c:dPt>
          <c:dPt>
            <c:idx val="23"/>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pt idx="21">
                  <c:v>-4.63</c:v>
                </c:pt>
                <c:pt idx="22">
                  <c:v>-4.41</c:v>
                </c:pt>
                <c:pt idx="23">
                  <c:v>-4.34</c:v>
                </c:pt>
                <c:pt idx="24">
                  <c:v>-2.68</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90DA-418E-86A1-802FD688C665}"/>
              </c:ext>
            </c:extLst>
          </c:dPt>
          <c:dPt>
            <c:idx val="2"/>
            <c:bubble3D val="0"/>
            <c:extLst>
              <c:ext xmlns:c16="http://schemas.microsoft.com/office/drawing/2014/chart" uri="{C3380CC4-5D6E-409C-BE32-E72D297353CC}">
                <c16:uniqueId val="{0000003C-E355-4701-9959-E361BBB93DE3}"/>
              </c:ext>
            </c:extLst>
          </c:dPt>
          <c:dPt>
            <c:idx val="3"/>
            <c:marker>
              <c:symbol val="circle"/>
              <c:size val="5"/>
            </c:marker>
            <c:bubble3D val="0"/>
            <c:extLst>
              <c:ext xmlns:c16="http://schemas.microsoft.com/office/drawing/2014/chart" uri="{C3380CC4-5D6E-409C-BE32-E72D297353CC}">
                <c16:uniqueId val="{00000035-90DA-418E-86A1-802FD688C665}"/>
              </c:ext>
            </c:extLst>
          </c:dPt>
          <c:dPt>
            <c:idx val="4"/>
            <c:bubble3D val="0"/>
            <c:extLst>
              <c:ext xmlns:c16="http://schemas.microsoft.com/office/drawing/2014/chart" uri="{C3380CC4-5D6E-409C-BE32-E72D297353CC}">
                <c16:uniqueId val="{0000003D-C342-4F50-8C85-959C1756739A}"/>
              </c:ext>
            </c:extLst>
          </c:dPt>
          <c:dPt>
            <c:idx val="5"/>
            <c:marker>
              <c:symbol val="circle"/>
              <c:size val="5"/>
            </c:marker>
            <c:bubble3D val="0"/>
            <c:extLst>
              <c:ext xmlns:c16="http://schemas.microsoft.com/office/drawing/2014/chart" uri="{C3380CC4-5D6E-409C-BE32-E72D297353CC}">
                <c16:uniqueId val="{00000036-90DA-418E-86A1-802FD688C665}"/>
              </c:ext>
            </c:extLst>
          </c:dPt>
          <c:dPt>
            <c:idx val="7"/>
            <c:marker>
              <c:symbol val="circle"/>
              <c:size val="5"/>
            </c:marker>
            <c:bubble3D val="0"/>
            <c:extLst>
              <c:ext xmlns:c16="http://schemas.microsoft.com/office/drawing/2014/chart" uri="{C3380CC4-5D6E-409C-BE32-E72D297353CC}">
                <c16:uniqueId val="{00000037-90DA-418E-86A1-802FD688C665}"/>
              </c:ext>
            </c:extLst>
          </c:dPt>
          <c:dPt>
            <c:idx val="9"/>
            <c:marker>
              <c:symbol val="circle"/>
              <c:size val="5"/>
            </c:marker>
            <c:bubble3D val="0"/>
            <c:extLst>
              <c:ext xmlns:c16="http://schemas.microsoft.com/office/drawing/2014/chart" uri="{C3380CC4-5D6E-409C-BE32-E72D297353CC}">
                <c16:uniqueId val="{00000038-90DA-418E-86A1-802FD688C665}"/>
              </c:ext>
            </c:extLst>
          </c:dPt>
          <c:dPt>
            <c:idx val="10"/>
            <c:bubble3D val="0"/>
            <c:extLst>
              <c:ext xmlns:c16="http://schemas.microsoft.com/office/drawing/2014/chart" uri="{C3380CC4-5D6E-409C-BE32-E72D297353CC}">
                <c16:uniqueId val="{0000003E-50F7-485A-8723-ADB6C2D15BE7}"/>
              </c:ext>
            </c:extLst>
          </c:dPt>
          <c:dPt>
            <c:idx val="11"/>
            <c:marker>
              <c:symbol val="circle"/>
              <c:size val="5"/>
            </c:marker>
            <c:bubble3D val="0"/>
            <c:extLst>
              <c:ext xmlns:c16="http://schemas.microsoft.com/office/drawing/2014/chart" uri="{C3380CC4-5D6E-409C-BE32-E72D297353CC}">
                <c16:uniqueId val="{00000039-90DA-418E-86A1-802FD688C665}"/>
              </c:ext>
            </c:extLst>
          </c:dPt>
          <c:dPt>
            <c:idx val="12"/>
            <c:bubble3D val="0"/>
            <c:extLst>
              <c:ext xmlns:c16="http://schemas.microsoft.com/office/drawing/2014/chart" uri="{C3380CC4-5D6E-409C-BE32-E72D297353CC}">
                <c16:uniqueId val="{0000003F-D68E-40BA-B884-DE3A97CCC73A}"/>
              </c:ext>
            </c:extLst>
          </c:dPt>
          <c:dPt>
            <c:idx val="13"/>
            <c:marker>
              <c:symbol val="circle"/>
              <c:size val="5"/>
            </c:marker>
            <c:bubble3D val="0"/>
            <c:extLst>
              <c:ext xmlns:c16="http://schemas.microsoft.com/office/drawing/2014/chart" uri="{C3380CC4-5D6E-409C-BE32-E72D297353CC}">
                <c16:uniqueId val="{0000003A-90DA-418E-86A1-802FD688C665}"/>
              </c:ext>
            </c:extLst>
          </c:dPt>
          <c:dPt>
            <c:idx val="14"/>
            <c:marker>
              <c:symbol val="circle"/>
              <c:size val="10"/>
            </c:marker>
            <c:bubble3D val="0"/>
            <c:extLst>
              <c:ext xmlns:c16="http://schemas.microsoft.com/office/drawing/2014/chart" uri="{C3380CC4-5D6E-409C-BE32-E72D297353CC}">
                <c16:uniqueId val="{00000034-9342-4796-9695-266DD3C0FAC8}"/>
              </c:ext>
            </c:extLst>
          </c:dPt>
          <c:dPt>
            <c:idx val="15"/>
            <c:bubble3D val="0"/>
            <c:extLst>
              <c:ext xmlns:c16="http://schemas.microsoft.com/office/drawing/2014/chart" uri="{C3380CC4-5D6E-409C-BE32-E72D297353CC}">
                <c16:uniqueId val="{0000003D-90DA-418E-86A1-802FD688C665}"/>
              </c:ext>
            </c:extLst>
          </c:dPt>
          <c:dPt>
            <c:idx val="17"/>
            <c:bubble3D val="0"/>
            <c:extLst>
              <c:ext xmlns:c16="http://schemas.microsoft.com/office/drawing/2014/chart" uri="{C3380CC4-5D6E-409C-BE32-E72D297353CC}">
                <c16:uniqueId val="{00000038-CCFF-43FD-B693-C68E6F78EBB1}"/>
              </c:ext>
            </c:extLst>
          </c:dPt>
          <c:dPt>
            <c:idx val="19"/>
            <c:bubble3D val="0"/>
            <c:extLst>
              <c:ext xmlns:c16="http://schemas.microsoft.com/office/drawing/2014/chart" uri="{C3380CC4-5D6E-409C-BE32-E72D297353CC}">
                <c16:uniqueId val="{00000039-0E60-44EA-8269-F5E32A056826}"/>
              </c:ext>
            </c:extLst>
          </c:dPt>
          <c:dPt>
            <c:idx val="21"/>
            <c:bubble3D val="0"/>
            <c:extLst>
              <c:ext xmlns:c16="http://schemas.microsoft.com/office/drawing/2014/chart" uri="{C3380CC4-5D6E-409C-BE32-E72D297353CC}">
                <c16:uniqueId val="{0000003A-62BF-4501-A4E0-D32D50E28BF5}"/>
              </c:ext>
            </c:extLst>
          </c:dPt>
          <c:dPt>
            <c:idx val="23"/>
            <c:bubble3D val="0"/>
            <c:extLst>
              <c:ext xmlns:c16="http://schemas.microsoft.com/office/drawing/2014/chart" uri="{C3380CC4-5D6E-409C-BE32-E72D297353CC}">
                <c16:uniqueId val="{0000003B-1EC2-4F92-81D1-DD8AEDFC72F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-1.57</c:v>
                </c:pt>
                <c:pt idx="2">
                  <c:v>-1.4</c:v>
                </c:pt>
                <c:pt idx="3">
                  <c:v>1.38</c:v>
                </c:pt>
                <c:pt idx="4">
                  <c:v>-1.78</c:v>
                </c:pt>
                <c:pt idx="5">
                  <c:v>-1.62</c:v>
                </c:pt>
                <c:pt idx="6">
                  <c:v>-1.34</c:v>
                </c:pt>
                <c:pt idx="7">
                  <c:v>-1.66</c:v>
                </c:pt>
                <c:pt idx="8">
                  <c:v>-0.98</c:v>
                </c:pt>
                <c:pt idx="9">
                  <c:v>-0.47</c:v>
                </c:pt>
                <c:pt idx="10">
                  <c:v>-0.47</c:v>
                </c:pt>
                <c:pt idx="11">
                  <c:v>-0.21</c:v>
                </c:pt>
                <c:pt idx="12">
                  <c:v>0.78</c:v>
                </c:pt>
                <c:pt idx="13">
                  <c:v>1.42</c:v>
                </c:pt>
                <c:pt idx="14">
                  <c:v>2.77</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205980416"/>
        <c:axId val="205981568"/>
      </c:lineChart>
      <c:catAx>
        <c:axId val="2059804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sz="700" b="0"/>
            </a:pPr>
            <a:endParaRPr lang="zh-CN"/>
          </a:p>
        </c:txPr>
        <c:crossAx val="205981568"/>
        <c:crosses val="autoZero"/>
        <c:auto val="1"/>
        <c:lblAlgn val="ctr"/>
        <c:lblOffset val="100"/>
        <c:tickLblSkip val="1"/>
        <c:tickMarkSkip val="1"/>
        <c:noMultiLvlLbl val="0"/>
      </c:catAx>
      <c:valAx>
        <c:axId val="205981568"/>
        <c:scaling>
          <c:orientation val="minMax"/>
          <c:max val="10"/>
          <c:min val="-7"/>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205980416"/>
        <c:crosses val="autoZero"/>
        <c:crossBetween val="between"/>
        <c:majorUnit val="3"/>
      </c:valAx>
      <c:spPr>
        <a:noFill/>
        <a:ln w="25400">
          <a:noFill/>
        </a:ln>
      </c:spPr>
    </c:plotArea>
    <c:legend>
      <c:legendPos val="t"/>
      <c:layout>
        <c:manualLayout>
          <c:xMode val="edge"/>
          <c:yMode val="edge"/>
          <c:x val="0.33918749621829442"/>
          <c:y val="1.8123044771412394E-2"/>
          <c:w val="0.35626791040556749"/>
          <c:h val="6.72618255542779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486899</c:v>
                </c:pt>
                <c:pt idx="1">
                  <c:v>486327</c:v>
                </c:pt>
                <c:pt idx="2">
                  <c:v>484774</c:v>
                </c:pt>
                <c:pt idx="3">
                  <c:v>484386</c:v>
                </c:pt>
                <c:pt idx="4">
                  <c:v>485311</c:v>
                </c:pt>
                <c:pt idx="5">
                  <c:v>496760</c:v>
                </c:pt>
                <c:pt idx="6">
                  <c:v>518055.55555555556</c:v>
                </c:pt>
                <c:pt idx="7">
                  <c:v>517300</c:v>
                </c:pt>
                <c:pt idx="8">
                  <c:v>516988.88888888888</c:v>
                </c:pt>
                <c:pt idx="9">
                  <c:v>517297.77777777775</c:v>
                </c:pt>
                <c:pt idx="10">
                  <c:v>515955.55555555556</c:v>
                </c:pt>
                <c:pt idx="11">
                  <c:v>490010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481990</c:v>
                </c:pt>
                <c:pt idx="1">
                  <c:v>490759</c:v>
                </c:pt>
                <c:pt idx="2">
                  <c:v>479866</c:v>
                </c:pt>
                <c:pt idx="3">
                  <c:v>471278</c:v>
                </c:pt>
                <c:pt idx="4">
                  <c:v>462259</c:v>
                </c:pt>
                <c:pt idx="5">
                  <c:v>444570</c:v>
                </c:pt>
                <c:pt idx="6">
                  <c:v>441207</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06212096"/>
        <c:axId val="20623027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0.05</c:v>
                </c:pt>
                <c:pt idx="1">
                  <c:v>5.8999999999999997E-2</c:v>
                </c:pt>
                <c:pt idx="2">
                  <c:v>5.3999999999999999E-2</c:v>
                </c:pt>
                <c:pt idx="3">
                  <c:v>5.0999999999999997E-2</c:v>
                </c:pt>
                <c:pt idx="4">
                  <c:v>3.9E-2</c:v>
                </c:pt>
                <c:pt idx="5">
                  <c:v>1.7999999999999999E-2</c:v>
                </c:pt>
                <c:pt idx="6">
                  <c:v>-5.7000000000000002E-3</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06233600"/>
        <c:axId val="206231808"/>
      </c:lineChart>
      <c:catAx>
        <c:axId val="20621209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6230272"/>
        <c:crosses val="autoZero"/>
        <c:auto val="1"/>
        <c:lblAlgn val="ctr"/>
        <c:lblOffset val="100"/>
        <c:noMultiLvlLbl val="0"/>
      </c:catAx>
      <c:valAx>
        <c:axId val="206230272"/>
        <c:scaling>
          <c:orientation val="minMax"/>
          <c:max val="550000"/>
          <c:min val="400000"/>
        </c:scaling>
        <c:delete val="0"/>
        <c:axPos val="l"/>
        <c:numFmt formatCode="0_);[Red]\(0\)" sourceLinked="0"/>
        <c:majorTickMark val="out"/>
        <c:minorTickMark val="none"/>
        <c:tickLblPos val="nextTo"/>
        <c:txPr>
          <a:bodyPr/>
          <a:lstStyle/>
          <a:p>
            <a:pPr>
              <a:defRPr sz="800">
                <a:latin typeface="+mn-lt"/>
              </a:defRPr>
            </a:pPr>
            <a:endParaRPr lang="zh-CN"/>
          </a:p>
        </c:txPr>
        <c:crossAx val="206212096"/>
        <c:crosses val="autoZero"/>
        <c:crossBetween val="between"/>
        <c:majorUnit val="30000"/>
      </c:valAx>
      <c:valAx>
        <c:axId val="206231808"/>
        <c:scaling>
          <c:orientation val="minMax"/>
          <c:max val="0.2"/>
          <c:min val="-2.0000000000000004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6233600"/>
        <c:crosses val="max"/>
        <c:crossBetween val="between"/>
        <c:majorUnit val="5.000000000000001E-2"/>
      </c:valAx>
      <c:catAx>
        <c:axId val="206233600"/>
        <c:scaling>
          <c:orientation val="minMax"/>
        </c:scaling>
        <c:delete val="1"/>
        <c:axPos val="b"/>
        <c:numFmt formatCode="General" sourceLinked="1"/>
        <c:majorTickMark val="out"/>
        <c:minorTickMark val="none"/>
        <c:tickLblPos val="nextTo"/>
        <c:crossAx val="20623180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431745</c:v>
                </c:pt>
                <c:pt idx="1">
                  <c:v>427346.25</c:v>
                </c:pt>
                <c:pt idx="2">
                  <c:v>425777.5</c:v>
                </c:pt>
                <c:pt idx="3">
                  <c:v>424107.5</c:v>
                </c:pt>
                <c:pt idx="4">
                  <c:v>419707.5</c:v>
                </c:pt>
                <c:pt idx="5">
                  <c:v>416520</c:v>
                </c:pt>
                <c:pt idx="6">
                  <c:v>411752.5</c:v>
                </c:pt>
                <c:pt idx="7">
                  <c:v>408476.25</c:v>
                </c:pt>
                <c:pt idx="8">
                  <c:v>417658.66666666669</c:v>
                </c:pt>
                <c:pt idx="9">
                  <c:v>416015.33333333331</c:v>
                </c:pt>
                <c:pt idx="10" formatCode="0_ ">
                  <c:v>414833.33333333331</c:v>
                </c:pt>
                <c:pt idx="11" formatCode="0_ ">
                  <c:v>413818.80000000005</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422113</c:v>
                </c:pt>
                <c:pt idx="1">
                  <c:v>421631</c:v>
                </c:pt>
                <c:pt idx="2">
                  <c:v>419859</c:v>
                </c:pt>
                <c:pt idx="3">
                  <c:v>415217</c:v>
                </c:pt>
                <c:pt idx="4">
                  <c:v>405064</c:v>
                </c:pt>
                <c:pt idx="5" formatCode="#,##0_ ">
                  <c:v>403336</c:v>
                </c:pt>
                <c:pt idx="6" formatCode="#,##0_ ">
                  <c:v>395073</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4643072"/>
        <c:axId val="21464460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-3.4000000000000002E-2</c:v>
                </c:pt>
                <c:pt idx="1">
                  <c:v>-3.5000000000000003E-2</c:v>
                </c:pt>
                <c:pt idx="2">
                  <c:v>-3.9E-2</c:v>
                </c:pt>
                <c:pt idx="3">
                  <c:v>-4.9000000000000002E-2</c:v>
                </c:pt>
                <c:pt idx="4">
                  <c:v>-6.5000000000000002E-2</c:v>
                </c:pt>
                <c:pt idx="5">
                  <c:v>-6.9000000000000006E-2</c:v>
                </c:pt>
                <c:pt idx="6">
                  <c:v>-8.8599999999999998E-2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4647936"/>
        <c:axId val="214646144"/>
      </c:lineChart>
      <c:catAx>
        <c:axId val="21464307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644608"/>
        <c:crosses val="autoZero"/>
        <c:auto val="1"/>
        <c:lblAlgn val="ctr"/>
        <c:lblOffset val="100"/>
        <c:noMultiLvlLbl val="0"/>
      </c:catAx>
      <c:valAx>
        <c:axId val="214644608"/>
        <c:scaling>
          <c:orientation val="minMax"/>
          <c:max val="450000"/>
          <c:min val="370000"/>
        </c:scaling>
        <c:delete val="0"/>
        <c:axPos val="l"/>
        <c:numFmt formatCode="0_);[Red]\(0\)" sourceLinked="0"/>
        <c:majorTickMark val="out"/>
        <c:minorTickMark val="none"/>
        <c:tickLblPos val="nextTo"/>
        <c:txPr>
          <a:bodyPr/>
          <a:lstStyle/>
          <a:p>
            <a:pPr>
              <a:defRPr sz="800">
                <a:latin typeface="+mn-lt"/>
              </a:defRPr>
            </a:pPr>
            <a:endParaRPr lang="zh-CN"/>
          </a:p>
        </c:txPr>
        <c:crossAx val="214643072"/>
        <c:crosses val="autoZero"/>
        <c:crossBetween val="between"/>
        <c:majorUnit val="20000"/>
      </c:valAx>
      <c:valAx>
        <c:axId val="214646144"/>
        <c:scaling>
          <c:orientation val="minMax"/>
          <c:max val="0.1"/>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647936"/>
        <c:crosses val="max"/>
        <c:crossBetween val="between"/>
        <c:majorUnit val="1.0000000000000002E-2"/>
      </c:valAx>
      <c:catAx>
        <c:axId val="214647936"/>
        <c:scaling>
          <c:orientation val="minMax"/>
        </c:scaling>
        <c:delete val="1"/>
        <c:axPos val="b"/>
        <c:numFmt formatCode="General" sourceLinked="1"/>
        <c:majorTickMark val="out"/>
        <c:minorTickMark val="none"/>
        <c:tickLblPos val="nextTo"/>
        <c:crossAx val="214646144"/>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40047902399606E-2"/>
          <c:y val="7.6963207165342024E-2"/>
          <c:w val="0.94658818032567982"/>
          <c:h val="0.8130330825481019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0"/>
            <c:bubble3D val="0"/>
            <c:extLst>
              <c:ext xmlns:c16="http://schemas.microsoft.com/office/drawing/2014/chart" uri="{C3380CC4-5D6E-409C-BE32-E72D297353CC}">
                <c16:uniqueId val="{0000000E-0192-4457-B00F-0D2AD49C9A56}"/>
              </c:ext>
            </c:extLst>
          </c:dPt>
          <c:dPt>
            <c:idx val="1"/>
            <c:bubble3D val="0"/>
            <c:extLst>
              <c:ext xmlns:c16="http://schemas.microsoft.com/office/drawing/2014/chart" uri="{C3380CC4-5D6E-409C-BE32-E72D297353CC}">
                <c16:uniqueId val="{0000000F-0192-4457-B00F-0D2AD49C9A56}"/>
              </c:ext>
            </c:extLst>
          </c:dPt>
          <c:dPt>
            <c:idx val="2"/>
            <c:bubble3D val="0"/>
            <c:extLst>
              <c:ext xmlns:c16="http://schemas.microsoft.com/office/drawing/2014/chart" uri="{C3380CC4-5D6E-409C-BE32-E72D297353CC}">
                <c16:uniqueId val="{00000010-0192-4457-B00F-0D2AD49C9A56}"/>
              </c:ext>
            </c:extLst>
          </c:dPt>
          <c:dPt>
            <c:idx val="3"/>
            <c:bubble3D val="0"/>
            <c:extLst>
              <c:ext xmlns:c16="http://schemas.microsoft.com/office/drawing/2014/chart" uri="{C3380CC4-5D6E-409C-BE32-E72D297353CC}">
                <c16:uniqueId val="{00000011-0192-4457-B00F-0D2AD49C9A56}"/>
              </c:ext>
            </c:extLst>
          </c:dPt>
          <c:dPt>
            <c:idx val="4"/>
            <c:bubble3D val="0"/>
            <c:extLst>
              <c:ext xmlns:c16="http://schemas.microsoft.com/office/drawing/2014/chart" uri="{C3380CC4-5D6E-409C-BE32-E72D297353CC}">
                <c16:uniqueId val="{00000012-0192-4457-B00F-0D2AD49C9A56}"/>
              </c:ext>
            </c:extLst>
          </c:dPt>
          <c:dPt>
            <c:idx val="5"/>
            <c:bubble3D val="0"/>
            <c:extLst>
              <c:ext xmlns:c16="http://schemas.microsoft.com/office/drawing/2014/chart" uri="{C3380CC4-5D6E-409C-BE32-E72D297353CC}">
                <c16:uniqueId val="{00000013-0192-4457-B00F-0D2AD49C9A56}"/>
              </c:ext>
            </c:extLst>
          </c:dPt>
          <c:dPt>
            <c:idx val="6"/>
            <c:bubble3D val="0"/>
            <c:extLst>
              <c:ext xmlns:c16="http://schemas.microsoft.com/office/drawing/2014/chart" uri="{C3380CC4-5D6E-409C-BE32-E72D297353CC}">
                <c16:uniqueId val="{00000014-0192-4457-B00F-0D2AD49C9A56}"/>
              </c:ext>
            </c:extLst>
          </c:dPt>
          <c:dPt>
            <c:idx val="7"/>
            <c:bubble3D val="0"/>
            <c:extLst>
              <c:ext xmlns:c16="http://schemas.microsoft.com/office/drawing/2014/chart" uri="{C3380CC4-5D6E-409C-BE32-E72D297353CC}">
                <c16:uniqueId val="{00000015-0192-4457-B00F-0D2AD49C9A56}"/>
              </c:ext>
            </c:extLst>
          </c:dPt>
          <c:dPt>
            <c:idx val="8"/>
            <c:bubble3D val="0"/>
            <c:extLst>
              <c:ext xmlns:c16="http://schemas.microsoft.com/office/drawing/2014/chart" uri="{C3380CC4-5D6E-409C-BE32-E72D297353CC}">
                <c16:uniqueId val="{00000016-0192-4457-B00F-0D2AD49C9A56}"/>
              </c:ext>
            </c:extLst>
          </c:dPt>
          <c:dPt>
            <c:idx val="9"/>
            <c:bubble3D val="0"/>
            <c:extLst>
              <c:ext xmlns:c16="http://schemas.microsoft.com/office/drawing/2014/chart" uri="{C3380CC4-5D6E-409C-BE32-E72D297353CC}">
                <c16:uniqueId val="{00000017-0192-4457-B00F-0D2AD49C9A56}"/>
              </c:ext>
            </c:extLst>
          </c:dPt>
          <c:dPt>
            <c:idx val="10"/>
            <c:bubble3D val="0"/>
            <c:extLst>
              <c:ext xmlns:c16="http://schemas.microsoft.com/office/drawing/2014/chart" uri="{C3380CC4-5D6E-409C-BE32-E72D297353CC}">
                <c16:uniqueId val="{00000018-0192-4457-B00F-0D2AD49C9A56}"/>
              </c:ext>
            </c:extLst>
          </c:dPt>
          <c:dPt>
            <c:idx val="11"/>
            <c:bubble3D val="0"/>
            <c:extLst>
              <c:ext xmlns:c16="http://schemas.microsoft.com/office/drawing/2014/chart" uri="{C3380CC4-5D6E-409C-BE32-E72D297353CC}">
                <c16:uniqueId val="{00000019-0192-4457-B00F-0D2AD49C9A56}"/>
              </c:ext>
            </c:extLst>
          </c:dPt>
          <c:dPt>
            <c:idx val="12"/>
            <c:bubble3D val="0"/>
            <c:extLst>
              <c:ext xmlns:c16="http://schemas.microsoft.com/office/drawing/2014/chart" uri="{C3380CC4-5D6E-409C-BE32-E72D297353CC}">
                <c16:uniqueId val="{0000001A-0192-4457-B00F-0D2AD49C9A56}"/>
              </c:ext>
            </c:extLst>
          </c:dPt>
          <c:dPt>
            <c:idx val="13"/>
            <c:bubble3D val="0"/>
            <c:extLst>
              <c:ext xmlns:c16="http://schemas.microsoft.com/office/drawing/2014/chart" uri="{C3380CC4-5D6E-409C-BE32-E72D297353CC}">
                <c16:uniqueId val="{0000001B-0192-4457-B00F-0D2AD49C9A56}"/>
              </c:ext>
            </c:extLst>
          </c:dPt>
          <c:dPt>
            <c:idx val="14"/>
            <c:bubble3D val="0"/>
            <c:extLst>
              <c:ext xmlns:c16="http://schemas.microsoft.com/office/drawing/2014/chart" uri="{C3380CC4-5D6E-409C-BE32-E72D297353CC}">
                <c16:uniqueId val="{0000001C-0192-4457-B00F-0D2AD49C9A56}"/>
              </c:ext>
            </c:extLst>
          </c:dPt>
          <c:dPt>
            <c:idx val="15"/>
            <c:bubble3D val="0"/>
            <c:extLst>
              <c:ext xmlns:c16="http://schemas.microsoft.com/office/drawing/2014/chart" uri="{C3380CC4-5D6E-409C-BE32-E72D297353CC}">
                <c16:uniqueId val="{0000001D-0192-4457-B00F-0D2AD49C9A56}"/>
              </c:ext>
            </c:extLst>
          </c:dPt>
          <c:dPt>
            <c:idx val="16"/>
            <c:bubble3D val="0"/>
            <c:extLst>
              <c:ext xmlns:c16="http://schemas.microsoft.com/office/drawing/2014/chart" uri="{C3380CC4-5D6E-409C-BE32-E72D297353CC}">
                <c16:uniqueId val="{0000001E-0192-4457-B00F-0D2AD49C9A56}"/>
              </c:ext>
            </c:extLst>
          </c:dPt>
          <c:dPt>
            <c:idx val="17"/>
            <c:bubble3D val="0"/>
            <c:extLst>
              <c:ext xmlns:c16="http://schemas.microsoft.com/office/drawing/2014/chart" uri="{C3380CC4-5D6E-409C-BE32-E72D297353CC}">
                <c16:uniqueId val="{0000001F-0192-4457-B00F-0D2AD49C9A56}"/>
              </c:ext>
            </c:extLst>
          </c:dPt>
          <c:dPt>
            <c:idx val="18"/>
            <c:bubble3D val="0"/>
            <c:extLst>
              <c:ext xmlns:c16="http://schemas.microsoft.com/office/drawing/2014/chart" uri="{C3380CC4-5D6E-409C-BE32-E72D297353CC}">
                <c16:uniqueId val="{00000020-0192-4457-B00F-0D2AD49C9A56}"/>
              </c:ext>
            </c:extLst>
          </c:dPt>
          <c:dPt>
            <c:idx val="19"/>
            <c:bubble3D val="0"/>
            <c:extLst>
              <c:ext xmlns:c16="http://schemas.microsoft.com/office/drawing/2014/chart" uri="{C3380CC4-5D6E-409C-BE32-E72D297353CC}">
                <c16:uniqueId val="{00000021-0192-4457-B00F-0D2AD49C9A56}"/>
              </c:ext>
            </c:extLst>
          </c:dPt>
          <c:dPt>
            <c:idx val="20"/>
            <c:bubble3D val="0"/>
            <c:extLst>
              <c:ext xmlns:c16="http://schemas.microsoft.com/office/drawing/2014/chart" uri="{C3380CC4-5D6E-409C-BE32-E72D297353CC}">
                <c16:uniqueId val="{00000022-0192-4457-B00F-0D2AD49C9A56}"/>
              </c:ext>
            </c:extLst>
          </c:dPt>
          <c:dPt>
            <c:idx val="21"/>
            <c:bubble3D val="0"/>
            <c:extLst>
              <c:ext xmlns:c16="http://schemas.microsoft.com/office/drawing/2014/chart" uri="{C3380CC4-5D6E-409C-BE32-E72D297353CC}">
                <c16:uniqueId val="{00000023-0192-4457-B00F-0D2AD49C9A56}"/>
              </c:ext>
            </c:extLst>
          </c:dPt>
          <c:dPt>
            <c:idx val="22"/>
            <c:bubble3D val="0"/>
            <c:extLst>
              <c:ext xmlns:c16="http://schemas.microsoft.com/office/drawing/2014/chart" uri="{C3380CC4-5D6E-409C-BE32-E72D297353CC}">
                <c16:uniqueId val="{00000024-0192-4457-B00F-0D2AD49C9A56}"/>
              </c:ext>
            </c:extLst>
          </c:dPt>
          <c:dPt>
            <c:idx val="23"/>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7-0192-4457-B00F-0D2AD49C9A56}"/>
              </c:ext>
            </c:extLst>
          </c:dPt>
          <c:dPt>
            <c:idx val="3"/>
            <c:bubble3D val="0"/>
            <c:extLst>
              <c:ext xmlns:c16="http://schemas.microsoft.com/office/drawing/2014/chart" uri="{C3380CC4-5D6E-409C-BE32-E72D297353CC}">
                <c16:uniqueId val="{00000028-0192-4457-B00F-0D2AD49C9A56}"/>
              </c:ext>
            </c:extLst>
          </c:dPt>
          <c:dPt>
            <c:idx val="5"/>
            <c:bubble3D val="0"/>
            <c:extLst>
              <c:ext xmlns:c16="http://schemas.microsoft.com/office/drawing/2014/chart" uri="{C3380CC4-5D6E-409C-BE32-E72D297353CC}">
                <c16:uniqueId val="{00000029-0192-4457-B00F-0D2AD49C9A56}"/>
              </c:ext>
            </c:extLst>
          </c:dPt>
          <c:dPt>
            <c:idx val="7"/>
            <c:bubble3D val="0"/>
            <c:extLst>
              <c:ext xmlns:c16="http://schemas.microsoft.com/office/drawing/2014/chart" uri="{C3380CC4-5D6E-409C-BE32-E72D297353CC}">
                <c16:uniqueId val="{0000002A-0192-4457-B00F-0D2AD49C9A56}"/>
              </c:ext>
            </c:extLst>
          </c:dPt>
          <c:dPt>
            <c:idx val="9"/>
            <c:bubble3D val="0"/>
            <c:extLst>
              <c:ext xmlns:c16="http://schemas.microsoft.com/office/drawing/2014/chart" uri="{C3380CC4-5D6E-409C-BE32-E72D297353CC}">
                <c16:uniqueId val="{0000002B-0192-4457-B00F-0D2AD49C9A56}"/>
              </c:ext>
            </c:extLst>
          </c:dPt>
          <c:dPt>
            <c:idx val="11"/>
            <c:bubble3D val="0"/>
            <c:extLst>
              <c:ext xmlns:c16="http://schemas.microsoft.com/office/drawing/2014/chart" uri="{C3380CC4-5D6E-409C-BE32-E72D297353CC}">
                <c16:uniqueId val="{0000002C-0192-4457-B00F-0D2AD49C9A56}"/>
              </c:ext>
            </c:extLst>
          </c:dPt>
          <c:dPt>
            <c:idx val="13"/>
            <c:bubble3D val="0"/>
            <c:extLst>
              <c:ext xmlns:c16="http://schemas.microsoft.com/office/drawing/2014/chart" uri="{C3380CC4-5D6E-409C-BE32-E72D297353CC}">
                <c16:uniqueId val="{0000002D-0192-4457-B00F-0D2AD49C9A56}"/>
              </c:ext>
            </c:extLst>
          </c:dPt>
          <c:dPt>
            <c:idx val="15"/>
            <c:bubble3D val="0"/>
            <c:extLst>
              <c:ext xmlns:c16="http://schemas.microsoft.com/office/drawing/2014/chart" uri="{C3380CC4-5D6E-409C-BE32-E72D297353CC}">
                <c16:uniqueId val="{0000002E-0192-4457-B00F-0D2AD49C9A56}"/>
              </c:ext>
            </c:extLst>
          </c:dPt>
          <c:dPt>
            <c:idx val="17"/>
            <c:bubble3D val="0"/>
            <c:extLst>
              <c:ext xmlns:c16="http://schemas.microsoft.com/office/drawing/2014/chart" uri="{C3380CC4-5D6E-409C-BE32-E72D297353CC}">
                <c16:uniqueId val="{0000002F-0192-4457-B00F-0D2AD49C9A56}"/>
              </c:ext>
            </c:extLst>
          </c:dPt>
          <c:dPt>
            <c:idx val="19"/>
            <c:bubble3D val="0"/>
            <c:extLst>
              <c:ext xmlns:c16="http://schemas.microsoft.com/office/drawing/2014/chart" uri="{C3380CC4-5D6E-409C-BE32-E72D297353CC}">
                <c16:uniqueId val="{00000030-0192-4457-B00F-0D2AD49C9A56}"/>
              </c:ext>
            </c:extLst>
          </c:dPt>
          <c:dPt>
            <c:idx val="21"/>
            <c:bubble3D val="0"/>
            <c:extLst>
              <c:ext xmlns:c16="http://schemas.microsoft.com/office/drawing/2014/chart" uri="{C3380CC4-5D6E-409C-BE32-E72D297353CC}">
                <c16:uniqueId val="{00000031-0192-4457-B00F-0D2AD49C9A56}"/>
              </c:ext>
            </c:extLst>
          </c:dPt>
          <c:dPt>
            <c:idx val="23"/>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4-0192-4457-B00F-0D2AD49C9A56}"/>
              </c:ext>
            </c:extLst>
          </c:dPt>
          <c:dPt>
            <c:idx val="3"/>
            <c:bubble3D val="0"/>
            <c:extLst>
              <c:ext xmlns:c16="http://schemas.microsoft.com/office/drawing/2014/chart" uri="{C3380CC4-5D6E-409C-BE32-E72D297353CC}">
                <c16:uniqueId val="{00000035-0192-4457-B00F-0D2AD49C9A56}"/>
              </c:ext>
            </c:extLst>
          </c:dPt>
          <c:dPt>
            <c:idx val="5"/>
            <c:bubble3D val="0"/>
            <c:extLst>
              <c:ext xmlns:c16="http://schemas.microsoft.com/office/drawing/2014/chart" uri="{C3380CC4-5D6E-409C-BE32-E72D297353CC}">
                <c16:uniqueId val="{00000036-0192-4457-B00F-0D2AD49C9A56}"/>
              </c:ext>
            </c:extLst>
          </c:dPt>
          <c:dPt>
            <c:idx val="7"/>
            <c:bubble3D val="0"/>
            <c:extLst>
              <c:ext xmlns:c16="http://schemas.microsoft.com/office/drawing/2014/chart" uri="{C3380CC4-5D6E-409C-BE32-E72D297353CC}">
                <c16:uniqueId val="{00000037-0192-4457-B00F-0D2AD49C9A56}"/>
              </c:ext>
            </c:extLst>
          </c:dPt>
          <c:dPt>
            <c:idx val="9"/>
            <c:bubble3D val="0"/>
            <c:extLst>
              <c:ext xmlns:c16="http://schemas.microsoft.com/office/drawing/2014/chart" uri="{C3380CC4-5D6E-409C-BE32-E72D297353CC}">
                <c16:uniqueId val="{00000038-0192-4457-B00F-0D2AD49C9A56}"/>
              </c:ext>
            </c:extLst>
          </c:dPt>
          <c:dPt>
            <c:idx val="11"/>
            <c:bubble3D val="0"/>
            <c:extLst>
              <c:ext xmlns:c16="http://schemas.microsoft.com/office/drawing/2014/chart" uri="{C3380CC4-5D6E-409C-BE32-E72D297353CC}">
                <c16:uniqueId val="{00000039-0192-4457-B00F-0D2AD49C9A56}"/>
              </c:ext>
            </c:extLst>
          </c:dPt>
          <c:dPt>
            <c:idx val="13"/>
            <c:bubble3D val="0"/>
            <c:extLst>
              <c:ext xmlns:c16="http://schemas.microsoft.com/office/drawing/2014/chart" uri="{C3380CC4-5D6E-409C-BE32-E72D297353CC}">
                <c16:uniqueId val="{0000003A-0192-4457-B00F-0D2AD49C9A56}"/>
              </c:ext>
            </c:extLst>
          </c:dPt>
          <c:dPt>
            <c:idx val="15"/>
            <c:bubble3D val="0"/>
            <c:extLst>
              <c:ext xmlns:c16="http://schemas.microsoft.com/office/drawing/2014/chart" uri="{C3380CC4-5D6E-409C-BE32-E72D297353CC}">
                <c16:uniqueId val="{0000003B-0192-4457-B00F-0D2AD49C9A56}"/>
              </c:ext>
            </c:extLst>
          </c:dPt>
          <c:dPt>
            <c:idx val="17"/>
            <c:bubble3D val="0"/>
            <c:extLst>
              <c:ext xmlns:c16="http://schemas.microsoft.com/office/drawing/2014/chart" uri="{C3380CC4-5D6E-409C-BE32-E72D297353CC}">
                <c16:uniqueId val="{0000003C-0192-4457-B00F-0D2AD49C9A56}"/>
              </c:ext>
            </c:extLst>
          </c:dPt>
          <c:dPt>
            <c:idx val="19"/>
            <c:bubble3D val="0"/>
            <c:extLst>
              <c:ext xmlns:c16="http://schemas.microsoft.com/office/drawing/2014/chart" uri="{C3380CC4-5D6E-409C-BE32-E72D297353CC}">
                <c16:uniqueId val="{0000003D-0192-4457-B00F-0D2AD49C9A56}"/>
              </c:ext>
            </c:extLst>
          </c:dPt>
          <c:dPt>
            <c:idx val="21"/>
            <c:bubble3D val="0"/>
            <c:extLst>
              <c:ext xmlns:c16="http://schemas.microsoft.com/office/drawing/2014/chart" uri="{C3380CC4-5D6E-409C-BE32-E72D297353CC}">
                <c16:uniqueId val="{0000003E-0192-4457-B00F-0D2AD49C9A56}"/>
              </c:ext>
            </c:extLst>
          </c:dPt>
          <c:dPt>
            <c:idx val="23"/>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pt idx="21">
                  <c:v>50.9</c:v>
                </c:pt>
                <c:pt idx="22">
                  <c:v>51.51</c:v>
                </c:pt>
                <c:pt idx="23">
                  <c:v>41.55</c:v>
                </c:pt>
                <c:pt idx="24">
                  <c:v>41.49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D-0192-4457-B00F-0D2AD49C9A56}"/>
              </c:ext>
            </c:extLst>
          </c:dPt>
          <c:dPt>
            <c:idx val="2"/>
            <c:marker>
              <c:symbol val="circle"/>
              <c:size val="7"/>
            </c:marker>
            <c:bubble3D val="0"/>
            <c:extLst>
              <c:ext xmlns:c16="http://schemas.microsoft.com/office/drawing/2014/chart" uri="{C3380CC4-5D6E-409C-BE32-E72D297353CC}">
                <c16:uniqueId val="{00000048-0501-4D7C-8F02-3B72D349F401}"/>
              </c:ext>
            </c:extLst>
          </c:dPt>
          <c:dPt>
            <c:idx val="3"/>
            <c:marker>
              <c:symbol val="circle"/>
              <c:size val="5"/>
            </c:marker>
            <c:bubble3D val="0"/>
            <c:extLst>
              <c:ext xmlns:c16="http://schemas.microsoft.com/office/drawing/2014/chart" uri="{C3380CC4-5D6E-409C-BE32-E72D297353CC}">
                <c16:uniqueId val="{0000004E-0192-4457-B00F-0D2AD49C9A56}"/>
              </c:ext>
            </c:extLst>
          </c:dPt>
          <c:dPt>
            <c:idx val="4"/>
            <c:marker>
              <c:symbol val="circle"/>
              <c:size val="7"/>
            </c:marker>
            <c:bubble3D val="0"/>
            <c:extLst>
              <c:ext xmlns:c16="http://schemas.microsoft.com/office/drawing/2014/chart" uri="{C3380CC4-5D6E-409C-BE32-E72D297353CC}">
                <c16:uniqueId val="{00000049-17F3-4781-93CD-82E6140A36F2}"/>
              </c:ext>
            </c:extLst>
          </c:dPt>
          <c:dPt>
            <c:idx val="5"/>
            <c:marker>
              <c:symbol val="circle"/>
              <c:size val="5"/>
            </c:marker>
            <c:bubble3D val="0"/>
            <c:extLst>
              <c:ext xmlns:c16="http://schemas.microsoft.com/office/drawing/2014/chart" uri="{C3380CC4-5D6E-409C-BE32-E72D297353CC}">
                <c16:uniqueId val="{0000004F-0192-4457-B00F-0D2AD49C9A56}"/>
              </c:ext>
            </c:extLst>
          </c:dPt>
          <c:dPt>
            <c:idx val="6"/>
            <c:marker>
              <c:symbol val="circle"/>
              <c:size val="7"/>
            </c:marker>
            <c:bubble3D val="0"/>
            <c:extLst>
              <c:ext xmlns:c16="http://schemas.microsoft.com/office/drawing/2014/chart" uri="{C3380CC4-5D6E-409C-BE32-E72D297353CC}">
                <c16:uniqueId val="{0000004A-F929-434E-A4C4-5E99664E24B5}"/>
              </c:ext>
            </c:extLst>
          </c:dPt>
          <c:dPt>
            <c:idx val="7"/>
            <c:marker>
              <c:symbol val="circle"/>
              <c:size val="5"/>
            </c:marker>
            <c:bubble3D val="0"/>
            <c:extLst>
              <c:ext xmlns:c16="http://schemas.microsoft.com/office/drawing/2014/chart" uri="{C3380CC4-5D6E-409C-BE32-E72D297353CC}">
                <c16:uniqueId val="{00000050-0192-4457-B00F-0D2AD49C9A56}"/>
              </c:ext>
            </c:extLst>
          </c:dPt>
          <c:dPt>
            <c:idx val="8"/>
            <c:marker>
              <c:symbol val="circle"/>
              <c:size val="7"/>
            </c:marker>
            <c:bubble3D val="0"/>
            <c:extLst>
              <c:ext xmlns:c16="http://schemas.microsoft.com/office/drawing/2014/chart" uri="{C3380CC4-5D6E-409C-BE32-E72D297353CC}">
                <c16:uniqueId val="{0000004B-F809-432A-B02E-9D04AC1B4D1E}"/>
              </c:ext>
            </c:extLst>
          </c:dPt>
          <c:dPt>
            <c:idx val="9"/>
            <c:marker>
              <c:symbol val="circle"/>
              <c:size val="5"/>
            </c:marker>
            <c:bubble3D val="0"/>
            <c:extLst>
              <c:ext xmlns:c16="http://schemas.microsoft.com/office/drawing/2014/chart" uri="{C3380CC4-5D6E-409C-BE32-E72D297353CC}">
                <c16:uniqueId val="{00000051-0192-4457-B00F-0D2AD49C9A56}"/>
              </c:ext>
            </c:extLst>
          </c:dPt>
          <c:dPt>
            <c:idx val="10"/>
            <c:marker>
              <c:symbol val="circle"/>
              <c:size val="7"/>
            </c:marker>
            <c:bubble3D val="0"/>
            <c:extLst>
              <c:ext xmlns:c16="http://schemas.microsoft.com/office/drawing/2014/chart" uri="{C3380CC4-5D6E-409C-BE32-E72D297353CC}">
                <c16:uniqueId val="{0000004C-D909-4487-AC91-520EEA0FAF6D}"/>
              </c:ext>
            </c:extLst>
          </c:dPt>
          <c:dPt>
            <c:idx val="11"/>
            <c:marker>
              <c:symbol val="circle"/>
              <c:size val="5"/>
            </c:marker>
            <c:bubble3D val="0"/>
            <c:extLst>
              <c:ext xmlns:c16="http://schemas.microsoft.com/office/drawing/2014/chart" uri="{C3380CC4-5D6E-409C-BE32-E72D297353CC}">
                <c16:uniqueId val="{00000052-0192-4457-B00F-0D2AD49C9A56}"/>
              </c:ext>
            </c:extLst>
          </c:dPt>
          <c:dPt>
            <c:idx val="12"/>
            <c:marker>
              <c:symbol val="circle"/>
              <c:size val="7"/>
            </c:marker>
            <c:bubble3D val="0"/>
            <c:extLst>
              <c:ext xmlns:c16="http://schemas.microsoft.com/office/drawing/2014/chart" uri="{C3380CC4-5D6E-409C-BE32-E72D297353CC}">
                <c16:uniqueId val="{00000041-8A2D-48DD-B933-E8C30151AB57}"/>
              </c:ext>
            </c:extLst>
          </c:dPt>
          <c:dPt>
            <c:idx val="13"/>
            <c:marker>
              <c:symbol val="circle"/>
              <c:size val="5"/>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Pt>
            <c:idx val="17"/>
            <c:marker>
              <c:symbol val="circle"/>
              <c:size val="7"/>
            </c:marker>
            <c:bubble3D val="0"/>
            <c:extLst>
              <c:ext xmlns:c16="http://schemas.microsoft.com/office/drawing/2014/chart" uri="{C3380CC4-5D6E-409C-BE32-E72D297353CC}">
                <c16:uniqueId val="{00000044-A5B4-4BE9-B9E4-977A3BB120EF}"/>
              </c:ext>
            </c:extLst>
          </c:dPt>
          <c:dPt>
            <c:idx val="19"/>
            <c:marker>
              <c:symbol val="circle"/>
              <c:size val="7"/>
            </c:marker>
            <c:bubble3D val="0"/>
            <c:extLst>
              <c:ext xmlns:c16="http://schemas.microsoft.com/office/drawing/2014/chart" uri="{C3380CC4-5D6E-409C-BE32-E72D297353CC}">
                <c16:uniqueId val="{00000045-D844-4DF3-985D-31F5909388FE}"/>
              </c:ext>
            </c:extLst>
          </c:dPt>
          <c:dPt>
            <c:idx val="21"/>
            <c:marker>
              <c:symbol val="circle"/>
              <c:size val="7"/>
            </c:marker>
            <c:bubble3D val="0"/>
            <c:extLst>
              <c:ext xmlns:c16="http://schemas.microsoft.com/office/drawing/2014/chart" uri="{C3380CC4-5D6E-409C-BE32-E72D297353CC}">
                <c16:uniqueId val="{00000046-154B-44A2-83C9-D0405D3BC1F2}"/>
              </c:ext>
            </c:extLst>
          </c:dPt>
          <c:dPt>
            <c:idx val="23"/>
            <c:marker>
              <c:symbol val="circle"/>
              <c:size val="7"/>
            </c:marker>
            <c:bubble3D val="0"/>
            <c:extLst>
              <c:ext xmlns:c16="http://schemas.microsoft.com/office/drawing/2014/chart" uri="{C3380CC4-5D6E-409C-BE32-E72D297353CC}">
                <c16:uniqueId val="{00000047-5FF2-42F4-9CC2-B17945073B3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12.7</c:v>
                </c:pt>
                <c:pt idx="2">
                  <c:v>12.84</c:v>
                </c:pt>
                <c:pt idx="3">
                  <c:v>0.71</c:v>
                </c:pt>
                <c:pt idx="4">
                  <c:v>2.11</c:v>
                </c:pt>
                <c:pt idx="5">
                  <c:v>13.6</c:v>
                </c:pt>
                <c:pt idx="6">
                  <c:v>13.43</c:v>
                </c:pt>
                <c:pt idx="7">
                  <c:v>27.34</c:v>
                </c:pt>
                <c:pt idx="8">
                  <c:v>23.46</c:v>
                </c:pt>
                <c:pt idx="9">
                  <c:v>19.29</c:v>
                </c:pt>
                <c:pt idx="10">
                  <c:v>20.239999999999998</c:v>
                </c:pt>
                <c:pt idx="11">
                  <c:v>34.28</c:v>
                </c:pt>
                <c:pt idx="12">
                  <c:v>17.98</c:v>
                </c:pt>
                <c:pt idx="13">
                  <c:v>19.809999999999999</c:v>
                </c:pt>
                <c:pt idx="14">
                  <c:v>19.37</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214168320"/>
        <c:axId val="214170240"/>
      </c:lineChart>
      <c:catAx>
        <c:axId val="2141683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4170240"/>
        <c:crosses val="autoZero"/>
        <c:auto val="1"/>
        <c:lblAlgn val="ctr"/>
        <c:lblOffset val="100"/>
        <c:tickLblSkip val="1"/>
        <c:tickMarkSkip val="1"/>
        <c:noMultiLvlLbl val="0"/>
      </c:catAx>
      <c:valAx>
        <c:axId val="21417024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700"/>
            </a:pPr>
            <a:endParaRPr lang="zh-CN"/>
          </a:p>
        </c:txPr>
        <c:crossAx val="214168320"/>
        <c:crosses val="autoZero"/>
        <c:crossBetween val="between"/>
        <c:majorUnit val="20"/>
      </c:valAx>
      <c:spPr>
        <a:noFill/>
        <a:ln w="25409">
          <a:noFill/>
        </a:ln>
      </c:spPr>
    </c:plotArea>
    <c:legend>
      <c:legendPos val="t"/>
      <c:layout>
        <c:manualLayout>
          <c:xMode val="edge"/>
          <c:yMode val="edge"/>
          <c:x val="0.33918743795739964"/>
          <c:y val="1.7765394499416106E-2"/>
          <c:w val="0.35626791040556749"/>
          <c:h val="6.089270481439687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8338E-2"/>
          <c:y val="7.6962508746015693E-2"/>
          <c:w val="0.94712060353533645"/>
          <c:h val="0.8132684997082775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D-2BC4-451A-B3F3-CB1F14A3A887}"/>
              </c:ext>
            </c:extLst>
          </c:dPt>
          <c:dPt>
            <c:idx val="3"/>
            <c:bubble3D val="0"/>
            <c:extLst>
              <c:ext xmlns:c16="http://schemas.microsoft.com/office/drawing/2014/chart" uri="{C3380CC4-5D6E-409C-BE32-E72D297353CC}">
                <c16:uniqueId val="{0000000E-2BC4-451A-B3F3-CB1F14A3A887}"/>
              </c:ext>
            </c:extLst>
          </c:dPt>
          <c:dPt>
            <c:idx val="5"/>
            <c:bubble3D val="0"/>
            <c:extLst>
              <c:ext xmlns:c16="http://schemas.microsoft.com/office/drawing/2014/chart" uri="{C3380CC4-5D6E-409C-BE32-E72D297353CC}">
                <c16:uniqueId val="{0000000F-2BC4-451A-B3F3-CB1F14A3A887}"/>
              </c:ext>
            </c:extLst>
          </c:dPt>
          <c:dPt>
            <c:idx val="7"/>
            <c:bubble3D val="0"/>
            <c:extLst>
              <c:ext xmlns:c16="http://schemas.microsoft.com/office/drawing/2014/chart" uri="{C3380CC4-5D6E-409C-BE32-E72D297353CC}">
                <c16:uniqueId val="{00000010-2BC4-451A-B3F3-CB1F14A3A887}"/>
              </c:ext>
            </c:extLst>
          </c:dPt>
          <c:dPt>
            <c:idx val="9"/>
            <c:bubble3D val="0"/>
            <c:extLst>
              <c:ext xmlns:c16="http://schemas.microsoft.com/office/drawing/2014/chart" uri="{C3380CC4-5D6E-409C-BE32-E72D297353CC}">
                <c16:uniqueId val="{00000011-2BC4-451A-B3F3-CB1F14A3A887}"/>
              </c:ext>
            </c:extLst>
          </c:dPt>
          <c:dPt>
            <c:idx val="11"/>
            <c:bubble3D val="0"/>
            <c:extLst>
              <c:ext xmlns:c16="http://schemas.microsoft.com/office/drawing/2014/chart" uri="{C3380CC4-5D6E-409C-BE32-E72D297353CC}">
                <c16:uniqueId val="{00000012-2BC4-451A-B3F3-CB1F14A3A887}"/>
              </c:ext>
            </c:extLst>
          </c:dPt>
          <c:dPt>
            <c:idx val="13"/>
            <c:bubble3D val="0"/>
            <c:extLst>
              <c:ext xmlns:c16="http://schemas.microsoft.com/office/drawing/2014/chart" uri="{C3380CC4-5D6E-409C-BE32-E72D297353CC}">
                <c16:uniqueId val="{00000013-2BC4-451A-B3F3-CB1F14A3A887}"/>
              </c:ext>
            </c:extLst>
          </c:dPt>
          <c:dPt>
            <c:idx val="15"/>
            <c:bubble3D val="0"/>
            <c:extLst>
              <c:ext xmlns:c16="http://schemas.microsoft.com/office/drawing/2014/chart" uri="{C3380CC4-5D6E-409C-BE32-E72D297353CC}">
                <c16:uniqueId val="{00000014-2BC4-451A-B3F3-CB1F14A3A887}"/>
              </c:ext>
            </c:extLst>
          </c:dPt>
          <c:dPt>
            <c:idx val="17"/>
            <c:bubble3D val="0"/>
            <c:extLst>
              <c:ext xmlns:c16="http://schemas.microsoft.com/office/drawing/2014/chart" uri="{C3380CC4-5D6E-409C-BE32-E72D297353CC}">
                <c16:uniqueId val="{00000015-2BC4-451A-B3F3-CB1F14A3A887}"/>
              </c:ext>
            </c:extLst>
          </c:dPt>
          <c:dPt>
            <c:idx val="19"/>
            <c:bubble3D val="0"/>
            <c:extLst>
              <c:ext xmlns:c16="http://schemas.microsoft.com/office/drawing/2014/chart" uri="{C3380CC4-5D6E-409C-BE32-E72D297353CC}">
                <c16:uniqueId val="{00000016-2BC4-451A-B3F3-CB1F14A3A887}"/>
              </c:ext>
            </c:extLst>
          </c:dPt>
          <c:dPt>
            <c:idx val="21"/>
            <c:bubble3D val="0"/>
            <c:extLst>
              <c:ext xmlns:c16="http://schemas.microsoft.com/office/drawing/2014/chart" uri="{C3380CC4-5D6E-409C-BE32-E72D297353CC}">
                <c16:uniqueId val="{00000017-2BC4-451A-B3F3-CB1F14A3A887}"/>
              </c:ext>
            </c:extLst>
          </c:dPt>
          <c:dPt>
            <c:idx val="23"/>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2BC4-451A-B3F3-CB1F14A3A887}"/>
              </c:ext>
            </c:extLst>
          </c:dPt>
          <c:dPt>
            <c:idx val="3"/>
            <c:bubble3D val="0"/>
            <c:extLst>
              <c:ext xmlns:c16="http://schemas.microsoft.com/office/drawing/2014/chart" uri="{C3380CC4-5D6E-409C-BE32-E72D297353CC}">
                <c16:uniqueId val="{0000001B-2BC4-451A-B3F3-CB1F14A3A887}"/>
              </c:ext>
            </c:extLst>
          </c:dPt>
          <c:dPt>
            <c:idx val="5"/>
            <c:bubble3D val="0"/>
            <c:extLst>
              <c:ext xmlns:c16="http://schemas.microsoft.com/office/drawing/2014/chart" uri="{C3380CC4-5D6E-409C-BE32-E72D297353CC}">
                <c16:uniqueId val="{0000001C-2BC4-451A-B3F3-CB1F14A3A887}"/>
              </c:ext>
            </c:extLst>
          </c:dPt>
          <c:dPt>
            <c:idx val="7"/>
            <c:bubble3D val="0"/>
            <c:extLst>
              <c:ext xmlns:c16="http://schemas.microsoft.com/office/drawing/2014/chart" uri="{C3380CC4-5D6E-409C-BE32-E72D297353CC}">
                <c16:uniqueId val="{0000001D-2BC4-451A-B3F3-CB1F14A3A887}"/>
              </c:ext>
            </c:extLst>
          </c:dPt>
          <c:dPt>
            <c:idx val="9"/>
            <c:bubble3D val="0"/>
            <c:extLst>
              <c:ext xmlns:c16="http://schemas.microsoft.com/office/drawing/2014/chart" uri="{C3380CC4-5D6E-409C-BE32-E72D297353CC}">
                <c16:uniqueId val="{0000001E-2BC4-451A-B3F3-CB1F14A3A887}"/>
              </c:ext>
            </c:extLst>
          </c:dPt>
          <c:dPt>
            <c:idx val="11"/>
            <c:bubble3D val="0"/>
            <c:extLst>
              <c:ext xmlns:c16="http://schemas.microsoft.com/office/drawing/2014/chart" uri="{C3380CC4-5D6E-409C-BE32-E72D297353CC}">
                <c16:uniqueId val="{0000001F-2BC4-451A-B3F3-CB1F14A3A887}"/>
              </c:ext>
            </c:extLst>
          </c:dPt>
          <c:dPt>
            <c:idx val="13"/>
            <c:bubble3D val="0"/>
            <c:extLst>
              <c:ext xmlns:c16="http://schemas.microsoft.com/office/drawing/2014/chart" uri="{C3380CC4-5D6E-409C-BE32-E72D297353CC}">
                <c16:uniqueId val="{00000020-2BC4-451A-B3F3-CB1F14A3A887}"/>
              </c:ext>
            </c:extLst>
          </c:dPt>
          <c:dPt>
            <c:idx val="15"/>
            <c:bubble3D val="0"/>
            <c:extLst>
              <c:ext xmlns:c16="http://schemas.microsoft.com/office/drawing/2014/chart" uri="{C3380CC4-5D6E-409C-BE32-E72D297353CC}">
                <c16:uniqueId val="{00000021-2BC4-451A-B3F3-CB1F14A3A887}"/>
              </c:ext>
            </c:extLst>
          </c:dPt>
          <c:dPt>
            <c:idx val="17"/>
            <c:bubble3D val="0"/>
            <c:extLst>
              <c:ext xmlns:c16="http://schemas.microsoft.com/office/drawing/2014/chart" uri="{C3380CC4-5D6E-409C-BE32-E72D297353CC}">
                <c16:uniqueId val="{00000022-2BC4-451A-B3F3-CB1F14A3A887}"/>
              </c:ext>
            </c:extLst>
          </c:dPt>
          <c:dPt>
            <c:idx val="19"/>
            <c:bubble3D val="0"/>
            <c:extLst>
              <c:ext xmlns:c16="http://schemas.microsoft.com/office/drawing/2014/chart" uri="{C3380CC4-5D6E-409C-BE32-E72D297353CC}">
                <c16:uniqueId val="{00000023-2BC4-451A-B3F3-CB1F14A3A887}"/>
              </c:ext>
            </c:extLst>
          </c:dPt>
          <c:dPt>
            <c:idx val="21"/>
            <c:bubble3D val="0"/>
            <c:extLst>
              <c:ext xmlns:c16="http://schemas.microsoft.com/office/drawing/2014/chart" uri="{C3380CC4-5D6E-409C-BE32-E72D297353CC}">
                <c16:uniqueId val="{00000024-2BC4-451A-B3F3-CB1F14A3A887}"/>
              </c:ext>
            </c:extLst>
          </c:dPt>
          <c:dPt>
            <c:idx val="23"/>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2BC4-451A-B3F3-CB1F14A3A887}"/>
              </c:ext>
            </c:extLst>
          </c:dPt>
          <c:dPt>
            <c:idx val="3"/>
            <c:bubble3D val="0"/>
            <c:extLst>
              <c:ext xmlns:c16="http://schemas.microsoft.com/office/drawing/2014/chart" uri="{C3380CC4-5D6E-409C-BE32-E72D297353CC}">
                <c16:uniqueId val="{00000028-2BC4-451A-B3F3-CB1F14A3A887}"/>
              </c:ext>
            </c:extLst>
          </c:dPt>
          <c:dPt>
            <c:idx val="5"/>
            <c:bubble3D val="0"/>
            <c:extLst>
              <c:ext xmlns:c16="http://schemas.microsoft.com/office/drawing/2014/chart" uri="{C3380CC4-5D6E-409C-BE32-E72D297353CC}">
                <c16:uniqueId val="{00000029-2BC4-451A-B3F3-CB1F14A3A887}"/>
              </c:ext>
            </c:extLst>
          </c:dPt>
          <c:dPt>
            <c:idx val="7"/>
            <c:bubble3D val="0"/>
            <c:extLst>
              <c:ext xmlns:c16="http://schemas.microsoft.com/office/drawing/2014/chart" uri="{C3380CC4-5D6E-409C-BE32-E72D297353CC}">
                <c16:uniqueId val="{0000002A-2BC4-451A-B3F3-CB1F14A3A887}"/>
              </c:ext>
            </c:extLst>
          </c:dPt>
          <c:dPt>
            <c:idx val="9"/>
            <c:bubble3D val="0"/>
            <c:extLst>
              <c:ext xmlns:c16="http://schemas.microsoft.com/office/drawing/2014/chart" uri="{C3380CC4-5D6E-409C-BE32-E72D297353CC}">
                <c16:uniqueId val="{0000002B-2BC4-451A-B3F3-CB1F14A3A887}"/>
              </c:ext>
            </c:extLst>
          </c:dPt>
          <c:dPt>
            <c:idx val="11"/>
            <c:bubble3D val="0"/>
            <c:extLst>
              <c:ext xmlns:c16="http://schemas.microsoft.com/office/drawing/2014/chart" uri="{C3380CC4-5D6E-409C-BE32-E72D297353CC}">
                <c16:uniqueId val="{0000002C-2BC4-451A-B3F3-CB1F14A3A887}"/>
              </c:ext>
            </c:extLst>
          </c:dPt>
          <c:dPt>
            <c:idx val="13"/>
            <c:bubble3D val="0"/>
            <c:extLst>
              <c:ext xmlns:c16="http://schemas.microsoft.com/office/drawing/2014/chart" uri="{C3380CC4-5D6E-409C-BE32-E72D297353CC}">
                <c16:uniqueId val="{0000002D-2BC4-451A-B3F3-CB1F14A3A887}"/>
              </c:ext>
            </c:extLst>
          </c:dPt>
          <c:dPt>
            <c:idx val="15"/>
            <c:bubble3D val="0"/>
            <c:extLst>
              <c:ext xmlns:c16="http://schemas.microsoft.com/office/drawing/2014/chart" uri="{C3380CC4-5D6E-409C-BE32-E72D297353CC}">
                <c16:uniqueId val="{0000002E-2BC4-451A-B3F3-CB1F14A3A887}"/>
              </c:ext>
            </c:extLst>
          </c:dPt>
          <c:dPt>
            <c:idx val="17"/>
            <c:bubble3D val="0"/>
            <c:extLst>
              <c:ext xmlns:c16="http://schemas.microsoft.com/office/drawing/2014/chart" uri="{C3380CC4-5D6E-409C-BE32-E72D297353CC}">
                <c16:uniqueId val="{0000002F-2BC4-451A-B3F3-CB1F14A3A887}"/>
              </c:ext>
            </c:extLst>
          </c:dPt>
          <c:dPt>
            <c:idx val="19"/>
            <c:bubble3D val="0"/>
            <c:extLst>
              <c:ext xmlns:c16="http://schemas.microsoft.com/office/drawing/2014/chart" uri="{C3380CC4-5D6E-409C-BE32-E72D297353CC}">
                <c16:uniqueId val="{00000030-2BC4-451A-B3F3-CB1F14A3A887}"/>
              </c:ext>
            </c:extLst>
          </c:dPt>
          <c:dPt>
            <c:idx val="21"/>
            <c:bubble3D val="0"/>
            <c:extLst>
              <c:ext xmlns:c16="http://schemas.microsoft.com/office/drawing/2014/chart" uri="{C3380CC4-5D6E-409C-BE32-E72D297353CC}">
                <c16:uniqueId val="{00000031-2BC4-451A-B3F3-CB1F14A3A887}"/>
              </c:ext>
            </c:extLst>
          </c:dPt>
          <c:dPt>
            <c:idx val="23"/>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pt idx="21">
                  <c:v>-0.89</c:v>
                </c:pt>
                <c:pt idx="22">
                  <c:v>-0.94</c:v>
                </c:pt>
                <c:pt idx="23">
                  <c:v>-0.89</c:v>
                </c:pt>
                <c:pt idx="24">
                  <c:v>-1.53</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2BC4-451A-B3F3-CB1F14A3A887}"/>
              </c:ext>
            </c:extLst>
          </c:dPt>
          <c:dPt>
            <c:idx val="2"/>
            <c:marker>
              <c:symbol val="circle"/>
              <c:size val="7"/>
            </c:marker>
            <c:bubble3D val="0"/>
            <c:extLst>
              <c:ext xmlns:c16="http://schemas.microsoft.com/office/drawing/2014/chart" uri="{C3380CC4-5D6E-409C-BE32-E72D297353CC}">
                <c16:uniqueId val="{0000003B-8376-4438-BF0B-DCBF77C5534D}"/>
              </c:ext>
            </c:extLst>
          </c:dPt>
          <c:dPt>
            <c:idx val="3"/>
            <c:marker>
              <c:symbol val="circle"/>
              <c:size val="5"/>
            </c:marker>
            <c:bubble3D val="0"/>
            <c:extLst>
              <c:ext xmlns:c16="http://schemas.microsoft.com/office/drawing/2014/chart" uri="{C3380CC4-5D6E-409C-BE32-E72D297353CC}">
                <c16:uniqueId val="{00000035-2BC4-451A-B3F3-CB1F14A3A887}"/>
              </c:ext>
            </c:extLst>
          </c:dPt>
          <c:dPt>
            <c:idx val="4"/>
            <c:marker>
              <c:symbol val="circle"/>
              <c:size val="7"/>
            </c:marker>
            <c:bubble3D val="0"/>
            <c:extLst>
              <c:ext xmlns:c16="http://schemas.microsoft.com/office/drawing/2014/chart" uri="{C3380CC4-5D6E-409C-BE32-E72D297353CC}">
                <c16:uniqueId val="{0000003C-B9CC-471B-9555-9965A04CCD06}"/>
              </c:ext>
            </c:extLst>
          </c:dPt>
          <c:dPt>
            <c:idx val="5"/>
            <c:marker>
              <c:symbol val="circle"/>
              <c:size val="5"/>
            </c:marker>
            <c:bubble3D val="0"/>
            <c:extLst>
              <c:ext xmlns:c16="http://schemas.microsoft.com/office/drawing/2014/chart" uri="{C3380CC4-5D6E-409C-BE32-E72D297353CC}">
                <c16:uniqueId val="{00000036-2BC4-451A-B3F3-CB1F14A3A887}"/>
              </c:ext>
            </c:extLst>
          </c:dPt>
          <c:dPt>
            <c:idx val="6"/>
            <c:marker>
              <c:symbol val="circle"/>
              <c:size val="7"/>
            </c:marker>
            <c:bubble3D val="0"/>
            <c:extLst>
              <c:ext xmlns:c16="http://schemas.microsoft.com/office/drawing/2014/chart" uri="{C3380CC4-5D6E-409C-BE32-E72D297353CC}">
                <c16:uniqueId val="{0000003D-FD8C-4A51-B37D-2CB14C20760B}"/>
              </c:ext>
            </c:extLst>
          </c:dPt>
          <c:dPt>
            <c:idx val="7"/>
            <c:marker>
              <c:symbol val="circle"/>
              <c:size val="5"/>
            </c:marker>
            <c:bubble3D val="0"/>
            <c:extLst>
              <c:ext xmlns:c16="http://schemas.microsoft.com/office/drawing/2014/chart" uri="{C3380CC4-5D6E-409C-BE32-E72D297353CC}">
                <c16:uniqueId val="{00000037-2BC4-451A-B3F3-CB1F14A3A887}"/>
              </c:ext>
            </c:extLst>
          </c:dPt>
          <c:dPt>
            <c:idx val="8"/>
            <c:marker>
              <c:symbol val="circle"/>
              <c:size val="7"/>
            </c:marker>
            <c:bubble3D val="0"/>
            <c:extLst>
              <c:ext xmlns:c16="http://schemas.microsoft.com/office/drawing/2014/chart" uri="{C3380CC4-5D6E-409C-BE32-E72D297353CC}">
                <c16:uniqueId val="{0000003E-9E75-4ED9-9CEC-3ABDFDFE7F34}"/>
              </c:ext>
            </c:extLst>
          </c:dPt>
          <c:dPt>
            <c:idx val="9"/>
            <c:marker>
              <c:symbol val="circle"/>
              <c:size val="5"/>
            </c:marker>
            <c:bubble3D val="0"/>
            <c:extLst>
              <c:ext xmlns:c16="http://schemas.microsoft.com/office/drawing/2014/chart" uri="{C3380CC4-5D6E-409C-BE32-E72D297353CC}">
                <c16:uniqueId val="{00000038-2BC4-451A-B3F3-CB1F14A3A887}"/>
              </c:ext>
            </c:extLst>
          </c:dPt>
          <c:dPt>
            <c:idx val="10"/>
            <c:marker>
              <c:symbol val="circle"/>
              <c:size val="7"/>
            </c:marker>
            <c:bubble3D val="0"/>
            <c:extLst>
              <c:ext xmlns:c16="http://schemas.microsoft.com/office/drawing/2014/chart" uri="{C3380CC4-5D6E-409C-BE32-E72D297353CC}">
                <c16:uniqueId val="{0000003F-B566-4742-9754-00370E333D6A}"/>
              </c:ext>
            </c:extLst>
          </c:dPt>
          <c:dPt>
            <c:idx val="11"/>
            <c:marker>
              <c:symbol val="circle"/>
              <c:size val="5"/>
            </c:marker>
            <c:bubble3D val="0"/>
            <c:extLst>
              <c:ext xmlns:c16="http://schemas.microsoft.com/office/drawing/2014/chart" uri="{C3380CC4-5D6E-409C-BE32-E72D297353CC}">
                <c16:uniqueId val="{00000039-2BC4-451A-B3F3-CB1F14A3A887}"/>
              </c:ext>
            </c:extLst>
          </c:dPt>
          <c:dPt>
            <c:idx val="12"/>
            <c:marker>
              <c:symbol val="circle"/>
              <c:size val="7"/>
            </c:marker>
            <c:bubble3D val="0"/>
            <c:extLst>
              <c:ext xmlns:c16="http://schemas.microsoft.com/office/drawing/2014/chart" uri="{C3380CC4-5D6E-409C-BE32-E72D297353CC}">
                <c16:uniqueId val="{00000035-CE9D-4A61-89E6-1C7A4DE206FD}"/>
              </c:ext>
            </c:extLst>
          </c:dPt>
          <c:dPt>
            <c:idx val="13"/>
            <c:marker>
              <c:symbol val="circle"/>
              <c:size val="5"/>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Pt>
            <c:idx val="17"/>
            <c:marker>
              <c:symbol val="circle"/>
              <c:size val="7"/>
            </c:marker>
            <c:bubble3D val="0"/>
            <c:extLst>
              <c:ext xmlns:c16="http://schemas.microsoft.com/office/drawing/2014/chart" uri="{C3380CC4-5D6E-409C-BE32-E72D297353CC}">
                <c16:uniqueId val="{00000037-C09A-41C7-9FF1-0CBF308466EF}"/>
              </c:ext>
            </c:extLst>
          </c:dPt>
          <c:dPt>
            <c:idx val="19"/>
            <c:marker>
              <c:symbol val="circle"/>
              <c:size val="7"/>
            </c:marker>
            <c:bubble3D val="0"/>
            <c:extLst>
              <c:ext xmlns:c16="http://schemas.microsoft.com/office/drawing/2014/chart" uri="{C3380CC4-5D6E-409C-BE32-E72D297353CC}">
                <c16:uniqueId val="{00000038-263B-4563-9688-04EDE6A741F6}"/>
              </c:ext>
            </c:extLst>
          </c:dPt>
          <c:dPt>
            <c:idx val="21"/>
            <c:marker>
              <c:symbol val="circle"/>
              <c:size val="7"/>
            </c:marker>
            <c:bubble3D val="0"/>
            <c:extLst>
              <c:ext xmlns:c16="http://schemas.microsoft.com/office/drawing/2014/chart" uri="{C3380CC4-5D6E-409C-BE32-E72D297353CC}">
                <c16:uniqueId val="{00000039-D94F-4F8A-BF41-4E2B99F9D7F2}"/>
              </c:ext>
            </c:extLst>
          </c:dPt>
          <c:dPt>
            <c:idx val="23"/>
            <c:marker>
              <c:symbol val="circle"/>
              <c:size val="7"/>
            </c:marker>
            <c:bubble3D val="0"/>
            <c:extLst>
              <c:ext xmlns:c16="http://schemas.microsoft.com/office/drawing/2014/chart" uri="{C3380CC4-5D6E-409C-BE32-E72D297353CC}">
                <c16:uniqueId val="{0000003A-CB7A-4454-82C7-B99B370CE87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-0.36</c:v>
                </c:pt>
                <c:pt idx="2">
                  <c:v>-0.44</c:v>
                </c:pt>
                <c:pt idx="3">
                  <c:v>0.61</c:v>
                </c:pt>
                <c:pt idx="4">
                  <c:v>-0.76</c:v>
                </c:pt>
                <c:pt idx="5">
                  <c:v>-0.54</c:v>
                </c:pt>
                <c:pt idx="6">
                  <c:v>-0.37</c:v>
                </c:pt>
                <c:pt idx="7">
                  <c:v>0.18</c:v>
                </c:pt>
                <c:pt idx="8">
                  <c:v>0.38</c:v>
                </c:pt>
                <c:pt idx="9">
                  <c:v>0.72</c:v>
                </c:pt>
                <c:pt idx="10">
                  <c:v>0.75</c:v>
                </c:pt>
                <c:pt idx="11">
                  <c:v>0.88</c:v>
                </c:pt>
                <c:pt idx="12">
                  <c:v>1.71</c:v>
                </c:pt>
                <c:pt idx="13">
                  <c:v>0.97</c:v>
                </c:pt>
                <c:pt idx="14">
                  <c:v>1.78</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214267392"/>
        <c:axId val="214269312"/>
      </c:lineChart>
      <c:catAx>
        <c:axId val="21426739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4269312"/>
        <c:crosses val="autoZero"/>
        <c:auto val="1"/>
        <c:lblAlgn val="ctr"/>
        <c:lblOffset val="100"/>
        <c:tickLblSkip val="1"/>
        <c:tickMarkSkip val="1"/>
        <c:noMultiLvlLbl val="0"/>
      </c:catAx>
      <c:valAx>
        <c:axId val="214269312"/>
        <c:scaling>
          <c:orientation val="minMax"/>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14267392"/>
        <c:crosses val="autoZero"/>
        <c:crossBetween val="between"/>
        <c:majorUnit val="3"/>
      </c:valAx>
      <c:spPr>
        <a:noFill/>
        <a:ln w="25409">
          <a:noFill/>
        </a:ln>
      </c:spPr>
    </c:plotArea>
    <c:legend>
      <c:legendPos val="t"/>
      <c:layout>
        <c:manualLayout>
          <c:xMode val="edge"/>
          <c:yMode val="edge"/>
          <c:x val="0.33918745416232443"/>
          <c:y val="1.3629227072581537E-2"/>
          <c:w val="0.35626786623179124"/>
          <c:h val="6.74446415495393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346600</c:v>
                </c:pt>
                <c:pt idx="1">
                  <c:v>346600</c:v>
                </c:pt>
                <c:pt idx="2">
                  <c:v>346010</c:v>
                </c:pt>
                <c:pt idx="3">
                  <c:v>345310</c:v>
                </c:pt>
                <c:pt idx="4">
                  <c:v>345250</c:v>
                </c:pt>
                <c:pt idx="5">
                  <c:v>343150</c:v>
                </c:pt>
                <c:pt idx="6">
                  <c:v>342800</c:v>
                </c:pt>
                <c:pt idx="7">
                  <c:v>340400</c:v>
                </c:pt>
                <c:pt idx="8">
                  <c:v>340200</c:v>
                </c:pt>
                <c:pt idx="9">
                  <c:v>340200</c:v>
                </c:pt>
                <c:pt idx="10">
                  <c:v>340400</c:v>
                </c:pt>
                <c:pt idx="11">
                  <c:v>340700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340800</c:v>
                </c:pt>
                <c:pt idx="1">
                  <c:v>342000</c:v>
                </c:pt>
                <c:pt idx="2">
                  <c:v>341300</c:v>
                </c:pt>
                <c:pt idx="3">
                  <c:v>341600</c:v>
                </c:pt>
                <c:pt idx="4">
                  <c:v>341500</c:v>
                </c:pt>
                <c:pt idx="5">
                  <c:v>340700</c:v>
                </c:pt>
                <c:pt idx="6">
                  <c:v>317100</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4363520"/>
        <c:axId val="21438579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4.3999999999999997E-2</c:v>
                </c:pt>
                <c:pt idx="1">
                  <c:v>4.2000000000000003E-2</c:v>
                </c:pt>
                <c:pt idx="2">
                  <c:v>4.1000000000000002E-2</c:v>
                </c:pt>
                <c:pt idx="3">
                  <c:v>4.2000000000000003E-2</c:v>
                </c:pt>
                <c:pt idx="4">
                  <c:v>4.1000000000000002E-2</c:v>
                </c:pt>
                <c:pt idx="5">
                  <c:v>3.9E-2</c:v>
                </c:pt>
                <c:pt idx="6">
                  <c:v>3.7990000000000003E-2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4389120"/>
        <c:axId val="214387328"/>
      </c:lineChart>
      <c:catAx>
        <c:axId val="21436352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385792"/>
        <c:crosses val="autoZero"/>
        <c:auto val="1"/>
        <c:lblAlgn val="ctr"/>
        <c:lblOffset val="100"/>
        <c:noMultiLvlLbl val="0"/>
      </c:catAx>
      <c:valAx>
        <c:axId val="214385792"/>
        <c:scaling>
          <c:orientation val="minMax"/>
          <c:max val="400000"/>
          <c:min val="300000"/>
        </c:scaling>
        <c:delete val="0"/>
        <c:axPos val="l"/>
        <c:numFmt formatCode="0_);[Red]\(0\)" sourceLinked="0"/>
        <c:majorTickMark val="out"/>
        <c:minorTickMark val="none"/>
        <c:tickLblPos val="nextTo"/>
        <c:txPr>
          <a:bodyPr/>
          <a:lstStyle/>
          <a:p>
            <a:pPr>
              <a:defRPr sz="800">
                <a:latin typeface="+mn-lt"/>
              </a:defRPr>
            </a:pPr>
            <a:endParaRPr lang="zh-CN"/>
          </a:p>
        </c:txPr>
        <c:crossAx val="214363520"/>
        <c:crosses val="autoZero"/>
        <c:crossBetween val="between"/>
        <c:majorUnit val="25000"/>
      </c:valAx>
      <c:valAx>
        <c:axId val="214387328"/>
        <c:scaling>
          <c:orientation val="minMax"/>
          <c:max val="0.150000000000000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389120"/>
        <c:crosses val="max"/>
        <c:crossBetween val="between"/>
        <c:majorUnit val="5.000000000000001E-2"/>
      </c:valAx>
      <c:catAx>
        <c:axId val="214389120"/>
        <c:scaling>
          <c:orientation val="minMax"/>
        </c:scaling>
        <c:delete val="1"/>
        <c:axPos val="b"/>
        <c:numFmt formatCode="General" sourceLinked="1"/>
        <c:majorTickMark val="out"/>
        <c:minorTickMark val="none"/>
        <c:tickLblPos val="nextTo"/>
        <c:crossAx val="21438732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74946</c:v>
                </c:pt>
                <c:pt idx="1">
                  <c:v>81078</c:v>
                </c:pt>
                <c:pt idx="2">
                  <c:v>77165</c:v>
                </c:pt>
                <c:pt idx="3">
                  <c:v>76781</c:v>
                </c:pt>
                <c:pt idx="4">
                  <c:v>76712</c:v>
                </c:pt>
                <c:pt idx="5">
                  <c:v>76849</c:v>
                </c:pt>
                <c:pt idx="6">
                  <c:v>76849</c:v>
                </c:pt>
                <c:pt idx="7">
                  <c:v>76478</c:v>
                </c:pt>
                <c:pt idx="8">
                  <c:v>76478</c:v>
                </c:pt>
                <c:pt idx="9">
                  <c:v>76376</c:v>
                </c:pt>
                <c:pt idx="10" formatCode="0_ ">
                  <c:v>76346</c:v>
                </c:pt>
                <c:pt idx="11" formatCode="0_ ">
                  <c:v>79999</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80111</c:v>
                </c:pt>
                <c:pt idx="1">
                  <c:v>80250</c:v>
                </c:pt>
                <c:pt idx="2">
                  <c:v>80220</c:v>
                </c:pt>
                <c:pt idx="3">
                  <c:v>80080</c:v>
                </c:pt>
                <c:pt idx="4">
                  <c:v>79870</c:v>
                </c:pt>
                <c:pt idx="5" formatCode="#,##0_ ">
                  <c:v>80256</c:v>
                </c:pt>
                <c:pt idx="6" formatCode="#,##0_ ">
                  <c:v>80077</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4430464"/>
        <c:axId val="21443200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1.4E-2</c:v>
                </c:pt>
                <c:pt idx="2">
                  <c:v>1.2999999999999999E-2</c:v>
                </c:pt>
                <c:pt idx="3">
                  <c:v>1.0999999999999999E-2</c:v>
                </c:pt>
                <c:pt idx="4">
                  <c:v>8.9999999999999993E-3</c:v>
                </c:pt>
                <c:pt idx="5">
                  <c:v>4.0000000000000001E-3</c:v>
                </c:pt>
                <c:pt idx="6">
                  <c:v>1.14E-2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696704"/>
        <c:axId val="2695168"/>
      </c:lineChart>
      <c:catAx>
        <c:axId val="2144304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432000"/>
        <c:crosses val="autoZero"/>
        <c:auto val="1"/>
        <c:lblAlgn val="ctr"/>
        <c:lblOffset val="100"/>
        <c:noMultiLvlLbl val="0"/>
      </c:catAx>
      <c:valAx>
        <c:axId val="214432000"/>
        <c:scaling>
          <c:orientation val="minMax"/>
          <c:max val="90000"/>
          <c:min val="60000"/>
        </c:scaling>
        <c:delete val="0"/>
        <c:axPos val="l"/>
        <c:numFmt formatCode="0_);[Red]\(0\)" sourceLinked="0"/>
        <c:majorTickMark val="out"/>
        <c:minorTickMark val="none"/>
        <c:tickLblPos val="nextTo"/>
        <c:txPr>
          <a:bodyPr/>
          <a:lstStyle/>
          <a:p>
            <a:pPr>
              <a:defRPr sz="800">
                <a:latin typeface="+mn-lt"/>
              </a:defRPr>
            </a:pPr>
            <a:endParaRPr lang="zh-CN"/>
          </a:p>
        </c:txPr>
        <c:crossAx val="214430464"/>
        <c:crosses val="autoZero"/>
        <c:crossBetween val="between"/>
        <c:majorUnit val="10000"/>
      </c:valAx>
      <c:valAx>
        <c:axId val="2695168"/>
        <c:scaling>
          <c:orientation val="minMax"/>
          <c:min val="0"/>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696704"/>
        <c:crosses val="max"/>
        <c:crossBetween val="between"/>
        <c:majorUnit val="5.000000000000001E-2"/>
      </c:valAx>
      <c:catAx>
        <c:axId val="2696704"/>
        <c:scaling>
          <c:orientation val="minMax"/>
        </c:scaling>
        <c:delete val="1"/>
        <c:axPos val="b"/>
        <c:numFmt formatCode="General" sourceLinked="1"/>
        <c:majorTickMark val="out"/>
        <c:minorTickMark val="none"/>
        <c:tickLblPos val="nextTo"/>
        <c:crossAx val="269516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18年6月市场份额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Sheet1!$B$3:$G$3</c:f>
              <c:numCache>
                <c:formatCode>0.00%</c:formatCode>
                <c:ptCount val="6"/>
                <c:pt idx="0">
                  <c:v>4.3999999999999997E-2</c:v>
                </c:pt>
                <c:pt idx="1">
                  <c:v>0.37130000000000002</c:v>
                </c:pt>
                <c:pt idx="2">
                  <c:v>0.1133</c:v>
                </c:pt>
                <c:pt idx="3">
                  <c:v>2.9700000000000001E-2</c:v>
                </c:pt>
                <c:pt idx="4">
                  <c:v>4.3200000000000002E-2</c:v>
                </c:pt>
                <c:pt idx="5">
                  <c:v>0.39850000000000002</c:v>
                </c:pt>
              </c:numCache>
            </c:numRef>
          </c:val>
          <c:extLst>
            <c:ext xmlns:c16="http://schemas.microsoft.com/office/drawing/2014/chart" uri="{C3380CC4-5D6E-409C-BE32-E72D297353CC}">
              <c16:uniqueId val="{00000000-3755-47D5-92C8-CC044B69B7E7}"/>
            </c:ext>
          </c:extLst>
        </c:ser>
        <c:ser>
          <c:idx val="1"/>
          <c:order val="1"/>
          <c:tx>
            <c:strRef>
              <c:f>Sheet1!$A$4</c:f>
              <c:strCache>
                <c:ptCount val="1"/>
                <c:pt idx="0">
                  <c:v>18年7月市场份额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Sheet1!$B$4:$G$4</c:f>
              <c:numCache>
                <c:formatCode>0.00%</c:formatCode>
                <c:ptCount val="6"/>
                <c:pt idx="0">
                  <c:v>4.6199999999999998E-2</c:v>
                </c:pt>
                <c:pt idx="1">
                  <c:v>0.37019999999999997</c:v>
                </c:pt>
                <c:pt idx="2">
                  <c:v>0.1145</c:v>
                </c:pt>
                <c:pt idx="3">
                  <c:v>2.9399999999999999E-2</c:v>
                </c:pt>
                <c:pt idx="4">
                  <c:v>4.5600000000000002E-2</c:v>
                </c:pt>
                <c:pt idx="5">
                  <c:v>0.39419999999999999</c:v>
                </c:pt>
              </c:numCache>
            </c:numRef>
          </c:val>
          <c:extLst>
            <c:ext xmlns:c16="http://schemas.microsoft.com/office/drawing/2014/chart" uri="{C3380CC4-5D6E-409C-BE32-E72D297353CC}">
              <c16:uniqueId val="{00000001-3755-47D5-92C8-CC044B69B7E7}"/>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3755-47D5-92C8-CC044B69B7E7}"/>
                </c:ext>
              </c:extLst>
            </c:dLbl>
            <c:dLbl>
              <c:idx val="2"/>
              <c:layout>
                <c:manualLayout>
                  <c:x val="-5.4786796742868023E-2"/>
                  <c:y val="-8.99992813539696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755-47D5-92C8-CC044B69B7E7}"/>
                </c:ext>
              </c:extLst>
            </c:dLbl>
            <c:dLbl>
              <c:idx val="5"/>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3755-47D5-92C8-CC044B69B7E7}"/>
                </c:ext>
              </c:extLst>
            </c:dLbl>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Sheet1!$B$5:$G$5</c:f>
              <c:numCache>
                <c:formatCode>0.00%</c:formatCode>
                <c:ptCount val="6"/>
                <c:pt idx="0">
                  <c:v>2.2000000000000006E-3</c:v>
                </c:pt>
                <c:pt idx="1">
                  <c:v>-1.1000000000000454E-3</c:v>
                </c:pt>
                <c:pt idx="2">
                  <c:v>1.2000000000000066E-3</c:v>
                </c:pt>
                <c:pt idx="3">
                  <c:v>-3.0000000000000165E-4</c:v>
                </c:pt>
                <c:pt idx="4">
                  <c:v>2.3999999999999994E-3</c:v>
                </c:pt>
                <c:pt idx="5">
                  <c:v>-4.300000000000026E-3</c:v>
                </c:pt>
              </c:numCache>
            </c:numRef>
          </c:val>
          <c:smooth val="0"/>
          <c:extLst>
            <c:ext xmlns:c16="http://schemas.microsoft.com/office/drawing/2014/chart" uri="{C3380CC4-5D6E-409C-BE32-E72D297353CC}">
              <c16:uniqueId val="{00000005-3755-47D5-92C8-CC044B69B7E7}"/>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 sourceLinked="0"/>
        <c:majorTickMark val="out"/>
        <c:minorTickMark val="none"/>
        <c:tickLblPos val="nextTo"/>
        <c:spPr>
          <a:ln w="12678">
            <a:solidFill>
              <a:srgbClr val="969696"/>
            </a:solidFill>
            <a:prstDash val="solid"/>
          </a:ln>
        </c:spPr>
        <c:txPr>
          <a:bodyPr rot="0" vert="horz"/>
          <a:lstStyle/>
          <a:p>
            <a:pPr>
              <a:defRPr sz="800" b="0"/>
            </a:pPr>
            <a:endParaRPr lang="zh-CN"/>
          </a:p>
        </c:txPr>
        <c:crossAx val="481745680"/>
        <c:crosses val="autoZero"/>
        <c:crossBetween val="between"/>
        <c:majorUnit val="0.2"/>
      </c:valAx>
      <c:valAx>
        <c:axId val="481752344"/>
        <c:scaling>
          <c:orientation val="minMax"/>
          <c:max val="0.1"/>
        </c:scaling>
        <c:delete val="0"/>
        <c:axPos val="r"/>
        <c:numFmt formatCode="0%" sourceLinked="0"/>
        <c:majorTickMark val="out"/>
        <c:minorTickMark val="none"/>
        <c:tickLblPos val="nextTo"/>
        <c:txPr>
          <a:bodyPr/>
          <a:lstStyle/>
          <a:p>
            <a:pPr>
              <a:defRPr sz="800"/>
            </a:pPr>
            <a:endParaRPr lang="zh-CN"/>
          </a:p>
        </c:txPr>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977158017897902E-2"/>
          <c:y val="7.2853938464859602E-2"/>
          <c:w val="0.94570227330776524"/>
          <c:h val="0.8173770078956480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4AA-48CF-A053-8A2395C49E22}"/>
              </c:ext>
            </c:extLst>
          </c:dPt>
          <c:dPt>
            <c:idx val="3"/>
            <c:bubble3D val="0"/>
            <c:extLst>
              <c:ext xmlns:c16="http://schemas.microsoft.com/office/drawing/2014/chart" uri="{C3380CC4-5D6E-409C-BE32-E72D297353CC}">
                <c16:uniqueId val="{0000000F-34AA-48CF-A053-8A2395C49E22}"/>
              </c:ext>
            </c:extLst>
          </c:dPt>
          <c:dPt>
            <c:idx val="5"/>
            <c:bubble3D val="0"/>
            <c:extLst>
              <c:ext xmlns:c16="http://schemas.microsoft.com/office/drawing/2014/chart" uri="{C3380CC4-5D6E-409C-BE32-E72D297353CC}">
                <c16:uniqueId val="{00000010-34AA-48CF-A053-8A2395C49E22}"/>
              </c:ext>
            </c:extLst>
          </c:dPt>
          <c:dPt>
            <c:idx val="7"/>
            <c:bubble3D val="0"/>
            <c:extLst>
              <c:ext xmlns:c16="http://schemas.microsoft.com/office/drawing/2014/chart" uri="{C3380CC4-5D6E-409C-BE32-E72D297353CC}">
                <c16:uniqueId val="{00000011-34AA-48CF-A053-8A2395C49E22}"/>
              </c:ext>
            </c:extLst>
          </c:dPt>
          <c:dPt>
            <c:idx val="9"/>
            <c:bubble3D val="0"/>
            <c:extLst>
              <c:ext xmlns:c16="http://schemas.microsoft.com/office/drawing/2014/chart" uri="{C3380CC4-5D6E-409C-BE32-E72D297353CC}">
                <c16:uniqueId val="{00000012-34AA-48CF-A053-8A2395C49E22}"/>
              </c:ext>
            </c:extLst>
          </c:dPt>
          <c:dPt>
            <c:idx val="11"/>
            <c:bubble3D val="0"/>
            <c:extLst>
              <c:ext xmlns:c16="http://schemas.microsoft.com/office/drawing/2014/chart" uri="{C3380CC4-5D6E-409C-BE32-E72D297353CC}">
                <c16:uniqueId val="{00000013-34AA-48CF-A053-8A2395C49E22}"/>
              </c:ext>
            </c:extLst>
          </c:dPt>
          <c:dPt>
            <c:idx val="13"/>
            <c:bubble3D val="0"/>
            <c:extLst>
              <c:ext xmlns:c16="http://schemas.microsoft.com/office/drawing/2014/chart" uri="{C3380CC4-5D6E-409C-BE32-E72D297353CC}">
                <c16:uniqueId val="{00000014-34AA-48CF-A053-8A2395C49E22}"/>
              </c:ext>
            </c:extLst>
          </c:dPt>
          <c:dPt>
            <c:idx val="15"/>
            <c:bubble3D val="0"/>
            <c:extLst>
              <c:ext xmlns:c16="http://schemas.microsoft.com/office/drawing/2014/chart" uri="{C3380CC4-5D6E-409C-BE32-E72D297353CC}">
                <c16:uniqueId val="{00000015-34AA-48CF-A053-8A2395C49E22}"/>
              </c:ext>
            </c:extLst>
          </c:dPt>
          <c:dPt>
            <c:idx val="17"/>
            <c:bubble3D val="0"/>
            <c:extLst>
              <c:ext xmlns:c16="http://schemas.microsoft.com/office/drawing/2014/chart" uri="{C3380CC4-5D6E-409C-BE32-E72D297353CC}">
                <c16:uniqueId val="{00000016-34AA-48CF-A053-8A2395C49E22}"/>
              </c:ext>
            </c:extLst>
          </c:dPt>
          <c:dPt>
            <c:idx val="19"/>
            <c:bubble3D val="0"/>
            <c:extLst>
              <c:ext xmlns:c16="http://schemas.microsoft.com/office/drawing/2014/chart" uri="{C3380CC4-5D6E-409C-BE32-E72D297353CC}">
                <c16:uniqueId val="{00000017-34AA-48CF-A053-8A2395C49E22}"/>
              </c:ext>
            </c:extLst>
          </c:dPt>
          <c:dPt>
            <c:idx val="21"/>
            <c:bubble3D val="0"/>
            <c:extLst>
              <c:ext xmlns:c16="http://schemas.microsoft.com/office/drawing/2014/chart" uri="{C3380CC4-5D6E-409C-BE32-E72D297353CC}">
                <c16:uniqueId val="{00000018-34AA-48CF-A053-8A2395C49E22}"/>
              </c:ext>
            </c:extLst>
          </c:dPt>
          <c:dPt>
            <c:idx val="23"/>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w="9525">
                <a:solidFill>
                  <a:srgbClr val="00A4DE"/>
                </a:solidFill>
              </a:ln>
            </c:spPr>
          </c:marker>
          <c:dPt>
            <c:idx val="1"/>
            <c:bubble3D val="0"/>
            <c:extLst>
              <c:ext xmlns:c16="http://schemas.microsoft.com/office/drawing/2014/chart" uri="{C3380CC4-5D6E-409C-BE32-E72D297353CC}">
                <c16:uniqueId val="{0000001B-34AA-48CF-A053-8A2395C49E22}"/>
              </c:ext>
            </c:extLst>
          </c:dPt>
          <c:dPt>
            <c:idx val="3"/>
            <c:bubble3D val="0"/>
            <c:extLst>
              <c:ext xmlns:c16="http://schemas.microsoft.com/office/drawing/2014/chart" uri="{C3380CC4-5D6E-409C-BE32-E72D297353CC}">
                <c16:uniqueId val="{0000001C-34AA-48CF-A053-8A2395C49E22}"/>
              </c:ext>
            </c:extLst>
          </c:dPt>
          <c:dPt>
            <c:idx val="5"/>
            <c:bubble3D val="0"/>
            <c:extLst>
              <c:ext xmlns:c16="http://schemas.microsoft.com/office/drawing/2014/chart" uri="{C3380CC4-5D6E-409C-BE32-E72D297353CC}">
                <c16:uniqueId val="{0000001D-34AA-48CF-A053-8A2395C49E22}"/>
              </c:ext>
            </c:extLst>
          </c:dPt>
          <c:dPt>
            <c:idx val="7"/>
            <c:bubble3D val="0"/>
            <c:extLst>
              <c:ext xmlns:c16="http://schemas.microsoft.com/office/drawing/2014/chart" uri="{C3380CC4-5D6E-409C-BE32-E72D297353CC}">
                <c16:uniqueId val="{0000001E-34AA-48CF-A053-8A2395C49E22}"/>
              </c:ext>
            </c:extLst>
          </c:dPt>
          <c:dPt>
            <c:idx val="9"/>
            <c:bubble3D val="0"/>
            <c:extLst>
              <c:ext xmlns:c16="http://schemas.microsoft.com/office/drawing/2014/chart" uri="{C3380CC4-5D6E-409C-BE32-E72D297353CC}">
                <c16:uniqueId val="{0000001F-34AA-48CF-A053-8A2395C49E22}"/>
              </c:ext>
            </c:extLst>
          </c:dPt>
          <c:dPt>
            <c:idx val="11"/>
            <c:bubble3D val="0"/>
            <c:extLst>
              <c:ext xmlns:c16="http://schemas.microsoft.com/office/drawing/2014/chart" uri="{C3380CC4-5D6E-409C-BE32-E72D297353CC}">
                <c16:uniqueId val="{00000020-34AA-48CF-A053-8A2395C49E22}"/>
              </c:ext>
            </c:extLst>
          </c:dPt>
          <c:dPt>
            <c:idx val="13"/>
            <c:bubble3D val="0"/>
            <c:extLst>
              <c:ext xmlns:c16="http://schemas.microsoft.com/office/drawing/2014/chart" uri="{C3380CC4-5D6E-409C-BE32-E72D297353CC}">
                <c16:uniqueId val="{00000021-34AA-48CF-A053-8A2395C49E22}"/>
              </c:ext>
            </c:extLst>
          </c:dPt>
          <c:dPt>
            <c:idx val="15"/>
            <c:bubble3D val="0"/>
            <c:extLst>
              <c:ext xmlns:c16="http://schemas.microsoft.com/office/drawing/2014/chart" uri="{C3380CC4-5D6E-409C-BE32-E72D297353CC}">
                <c16:uniqueId val="{00000022-34AA-48CF-A053-8A2395C49E22}"/>
              </c:ext>
            </c:extLst>
          </c:dPt>
          <c:dPt>
            <c:idx val="17"/>
            <c:bubble3D val="0"/>
            <c:extLst>
              <c:ext xmlns:c16="http://schemas.microsoft.com/office/drawing/2014/chart" uri="{C3380CC4-5D6E-409C-BE32-E72D297353CC}">
                <c16:uniqueId val="{00000023-34AA-48CF-A053-8A2395C49E22}"/>
              </c:ext>
            </c:extLst>
          </c:dPt>
          <c:dPt>
            <c:idx val="19"/>
            <c:bubble3D val="0"/>
            <c:extLst>
              <c:ext xmlns:c16="http://schemas.microsoft.com/office/drawing/2014/chart" uri="{C3380CC4-5D6E-409C-BE32-E72D297353CC}">
                <c16:uniqueId val="{00000024-34AA-48CF-A053-8A2395C49E22}"/>
              </c:ext>
            </c:extLst>
          </c:dPt>
          <c:dPt>
            <c:idx val="21"/>
            <c:bubble3D val="0"/>
            <c:extLst>
              <c:ext xmlns:c16="http://schemas.microsoft.com/office/drawing/2014/chart" uri="{C3380CC4-5D6E-409C-BE32-E72D297353CC}">
                <c16:uniqueId val="{00000025-34AA-48CF-A053-8A2395C49E22}"/>
              </c:ext>
            </c:extLst>
          </c:dPt>
          <c:dPt>
            <c:idx val="23"/>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4AA-48CF-A053-8A2395C49E22}"/>
              </c:ext>
            </c:extLst>
          </c:dPt>
          <c:dPt>
            <c:idx val="3"/>
            <c:bubble3D val="0"/>
            <c:extLst>
              <c:ext xmlns:c16="http://schemas.microsoft.com/office/drawing/2014/chart" uri="{C3380CC4-5D6E-409C-BE32-E72D297353CC}">
                <c16:uniqueId val="{00000029-34AA-48CF-A053-8A2395C49E22}"/>
              </c:ext>
            </c:extLst>
          </c:dPt>
          <c:dPt>
            <c:idx val="5"/>
            <c:bubble3D val="0"/>
            <c:extLst>
              <c:ext xmlns:c16="http://schemas.microsoft.com/office/drawing/2014/chart" uri="{C3380CC4-5D6E-409C-BE32-E72D297353CC}">
                <c16:uniqueId val="{0000002A-34AA-48CF-A053-8A2395C49E22}"/>
              </c:ext>
            </c:extLst>
          </c:dPt>
          <c:dPt>
            <c:idx val="7"/>
            <c:bubble3D val="0"/>
            <c:extLst>
              <c:ext xmlns:c16="http://schemas.microsoft.com/office/drawing/2014/chart" uri="{C3380CC4-5D6E-409C-BE32-E72D297353CC}">
                <c16:uniqueId val="{0000002B-34AA-48CF-A053-8A2395C49E22}"/>
              </c:ext>
            </c:extLst>
          </c:dPt>
          <c:dPt>
            <c:idx val="9"/>
            <c:bubble3D val="0"/>
            <c:extLst>
              <c:ext xmlns:c16="http://schemas.microsoft.com/office/drawing/2014/chart" uri="{C3380CC4-5D6E-409C-BE32-E72D297353CC}">
                <c16:uniqueId val="{0000002C-34AA-48CF-A053-8A2395C49E22}"/>
              </c:ext>
            </c:extLst>
          </c:dPt>
          <c:dPt>
            <c:idx val="11"/>
            <c:bubble3D val="0"/>
            <c:extLst>
              <c:ext xmlns:c16="http://schemas.microsoft.com/office/drawing/2014/chart" uri="{C3380CC4-5D6E-409C-BE32-E72D297353CC}">
                <c16:uniqueId val="{0000002D-34AA-48CF-A053-8A2395C49E22}"/>
              </c:ext>
            </c:extLst>
          </c:dPt>
          <c:dPt>
            <c:idx val="13"/>
            <c:bubble3D val="0"/>
            <c:extLst>
              <c:ext xmlns:c16="http://schemas.microsoft.com/office/drawing/2014/chart" uri="{C3380CC4-5D6E-409C-BE32-E72D297353CC}">
                <c16:uniqueId val="{0000002E-34AA-48CF-A053-8A2395C49E22}"/>
              </c:ext>
            </c:extLst>
          </c:dPt>
          <c:dPt>
            <c:idx val="15"/>
            <c:bubble3D val="0"/>
            <c:extLst>
              <c:ext xmlns:c16="http://schemas.microsoft.com/office/drawing/2014/chart" uri="{C3380CC4-5D6E-409C-BE32-E72D297353CC}">
                <c16:uniqueId val="{0000002F-34AA-48CF-A053-8A2395C49E22}"/>
              </c:ext>
            </c:extLst>
          </c:dPt>
          <c:dPt>
            <c:idx val="17"/>
            <c:bubble3D val="0"/>
            <c:extLst>
              <c:ext xmlns:c16="http://schemas.microsoft.com/office/drawing/2014/chart" uri="{C3380CC4-5D6E-409C-BE32-E72D297353CC}">
                <c16:uniqueId val="{00000030-34AA-48CF-A053-8A2395C49E22}"/>
              </c:ext>
            </c:extLst>
          </c:dPt>
          <c:dPt>
            <c:idx val="19"/>
            <c:bubble3D val="0"/>
            <c:extLst>
              <c:ext xmlns:c16="http://schemas.microsoft.com/office/drawing/2014/chart" uri="{C3380CC4-5D6E-409C-BE32-E72D297353CC}">
                <c16:uniqueId val="{00000031-34AA-48CF-A053-8A2395C49E22}"/>
              </c:ext>
            </c:extLst>
          </c:dPt>
          <c:dPt>
            <c:idx val="21"/>
            <c:bubble3D val="0"/>
            <c:extLst>
              <c:ext xmlns:c16="http://schemas.microsoft.com/office/drawing/2014/chart" uri="{C3380CC4-5D6E-409C-BE32-E72D297353CC}">
                <c16:uniqueId val="{00000032-34AA-48CF-A053-8A2395C49E22}"/>
              </c:ext>
            </c:extLst>
          </c:dPt>
          <c:dPt>
            <c:idx val="23"/>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pt idx="21">
                  <c:v>-5.88</c:v>
                </c:pt>
                <c:pt idx="22">
                  <c:v>-5.94</c:v>
                </c:pt>
                <c:pt idx="23">
                  <c:v>-5.48</c:v>
                </c:pt>
                <c:pt idx="24">
                  <c:v>-5.5</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5"/>
            </c:marker>
            <c:bubble3D val="0"/>
            <c:extLst>
              <c:ext xmlns:c16="http://schemas.microsoft.com/office/drawing/2014/chart" uri="{C3380CC4-5D6E-409C-BE32-E72D297353CC}">
                <c16:uniqueId val="{00000036-34AA-48CF-A053-8A2395C49E22}"/>
              </c:ext>
            </c:extLst>
          </c:dPt>
          <c:dPt>
            <c:idx val="2"/>
            <c:marker>
              <c:symbol val="circle"/>
              <c:size val="7"/>
            </c:marker>
            <c:bubble3D val="0"/>
            <c:extLst>
              <c:ext xmlns:c16="http://schemas.microsoft.com/office/drawing/2014/chart" uri="{C3380CC4-5D6E-409C-BE32-E72D297353CC}">
                <c16:uniqueId val="{00000037-34AA-48CF-A053-8A2395C49E22}"/>
              </c:ext>
            </c:extLst>
          </c:dPt>
          <c:dPt>
            <c:idx val="3"/>
            <c:marker>
              <c:symbol val="circle"/>
              <c:size val="5"/>
            </c:marker>
            <c:bubble3D val="0"/>
            <c:extLst>
              <c:ext xmlns:c16="http://schemas.microsoft.com/office/drawing/2014/chart" uri="{C3380CC4-5D6E-409C-BE32-E72D297353CC}">
                <c16:uniqueId val="{00000038-34AA-48CF-A053-8A2395C49E22}"/>
              </c:ext>
            </c:extLst>
          </c:dPt>
          <c:dPt>
            <c:idx val="4"/>
            <c:marker>
              <c:symbol val="circle"/>
              <c:size val="7"/>
            </c:marker>
            <c:bubble3D val="0"/>
            <c:extLst>
              <c:ext xmlns:c16="http://schemas.microsoft.com/office/drawing/2014/chart" uri="{C3380CC4-5D6E-409C-BE32-E72D297353CC}">
                <c16:uniqueId val="{00000039-34AA-48CF-A053-8A2395C49E22}"/>
              </c:ext>
            </c:extLst>
          </c:dPt>
          <c:dPt>
            <c:idx val="5"/>
            <c:marker>
              <c:symbol val="circle"/>
              <c:size val="5"/>
            </c:marker>
            <c:bubble3D val="0"/>
            <c:extLst>
              <c:ext xmlns:c16="http://schemas.microsoft.com/office/drawing/2014/chart" uri="{C3380CC4-5D6E-409C-BE32-E72D297353CC}">
                <c16:uniqueId val="{0000003A-34AA-48CF-A053-8A2395C49E22}"/>
              </c:ext>
            </c:extLst>
          </c:dPt>
          <c:dPt>
            <c:idx val="6"/>
            <c:marker>
              <c:symbol val="circle"/>
              <c:size val="7"/>
            </c:marker>
            <c:bubble3D val="0"/>
            <c:extLst>
              <c:ext xmlns:c16="http://schemas.microsoft.com/office/drawing/2014/chart" uri="{C3380CC4-5D6E-409C-BE32-E72D297353CC}">
                <c16:uniqueId val="{0000003B-34AA-48CF-A053-8A2395C49E22}"/>
              </c:ext>
            </c:extLst>
          </c:dPt>
          <c:dPt>
            <c:idx val="7"/>
            <c:marker>
              <c:symbol val="circle"/>
              <c:size val="5"/>
            </c:marker>
            <c:bubble3D val="0"/>
            <c:extLst>
              <c:ext xmlns:c16="http://schemas.microsoft.com/office/drawing/2014/chart" uri="{C3380CC4-5D6E-409C-BE32-E72D297353CC}">
                <c16:uniqueId val="{0000003C-34AA-48CF-A053-8A2395C49E22}"/>
              </c:ext>
            </c:extLst>
          </c:dPt>
          <c:dPt>
            <c:idx val="8"/>
            <c:marker>
              <c:symbol val="circle"/>
              <c:size val="7"/>
            </c:marker>
            <c:bubble3D val="0"/>
            <c:extLst>
              <c:ext xmlns:c16="http://schemas.microsoft.com/office/drawing/2014/chart" uri="{C3380CC4-5D6E-409C-BE32-E72D297353CC}">
                <c16:uniqueId val="{0000003D-34AA-48CF-A053-8A2395C49E22}"/>
              </c:ext>
            </c:extLst>
          </c:dPt>
          <c:dPt>
            <c:idx val="9"/>
            <c:marker>
              <c:symbol val="circle"/>
              <c:size val="5"/>
            </c:marker>
            <c:bubble3D val="0"/>
            <c:extLst>
              <c:ext xmlns:c16="http://schemas.microsoft.com/office/drawing/2014/chart" uri="{C3380CC4-5D6E-409C-BE32-E72D297353CC}">
                <c16:uniqueId val="{0000003E-34AA-48CF-A053-8A2395C49E22}"/>
              </c:ext>
            </c:extLst>
          </c:dPt>
          <c:dPt>
            <c:idx val="10"/>
            <c:marker>
              <c:symbol val="circle"/>
              <c:size val="7"/>
            </c:marker>
            <c:bubble3D val="0"/>
            <c:extLst>
              <c:ext xmlns:c16="http://schemas.microsoft.com/office/drawing/2014/chart" uri="{C3380CC4-5D6E-409C-BE32-E72D297353CC}">
                <c16:uniqueId val="{00000041-89F4-4C77-B442-F9CF39997094}"/>
              </c:ext>
            </c:extLst>
          </c:dPt>
          <c:dPt>
            <c:idx val="11"/>
            <c:marker>
              <c:symbol val="circle"/>
              <c:size val="5"/>
            </c:marker>
            <c:bubble3D val="0"/>
            <c:extLst>
              <c:ext xmlns:c16="http://schemas.microsoft.com/office/drawing/2014/chart" uri="{C3380CC4-5D6E-409C-BE32-E72D297353CC}">
                <c16:uniqueId val="{0000003F-34AA-48CF-A053-8A2395C49E22}"/>
              </c:ext>
            </c:extLst>
          </c:dPt>
          <c:dPt>
            <c:idx val="12"/>
            <c:marker>
              <c:symbol val="circle"/>
              <c:size val="7"/>
            </c:marker>
            <c:bubble3D val="0"/>
            <c:extLst>
              <c:ext xmlns:c16="http://schemas.microsoft.com/office/drawing/2014/chart" uri="{C3380CC4-5D6E-409C-BE32-E72D297353CC}">
                <c16:uniqueId val="{00000036-D7C9-4C29-8B16-C89F4584A05E}"/>
              </c:ext>
            </c:extLst>
          </c:dPt>
          <c:dPt>
            <c:idx val="13"/>
            <c:marker>
              <c:symbol val="circle"/>
              <c:size val="5"/>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Pt>
            <c:idx val="17"/>
            <c:marker>
              <c:symbol val="circle"/>
              <c:size val="7"/>
            </c:marker>
            <c:bubble3D val="0"/>
            <c:extLst>
              <c:ext xmlns:c16="http://schemas.microsoft.com/office/drawing/2014/chart" uri="{C3380CC4-5D6E-409C-BE32-E72D297353CC}">
                <c16:uniqueId val="{0000003D-C39F-46A6-A04F-BF8AE1C3E79F}"/>
              </c:ext>
            </c:extLst>
          </c:dPt>
          <c:dPt>
            <c:idx val="19"/>
            <c:marker>
              <c:symbol val="circle"/>
              <c:size val="7"/>
            </c:marker>
            <c:bubble3D val="0"/>
            <c:extLst>
              <c:ext xmlns:c16="http://schemas.microsoft.com/office/drawing/2014/chart" uri="{C3380CC4-5D6E-409C-BE32-E72D297353CC}">
                <c16:uniqueId val="{0000003E-E311-4CB3-999B-7BC3ACAB176F}"/>
              </c:ext>
            </c:extLst>
          </c:dPt>
          <c:dPt>
            <c:idx val="21"/>
            <c:marker>
              <c:symbol val="circle"/>
              <c:size val="7"/>
            </c:marker>
            <c:bubble3D val="0"/>
            <c:extLst>
              <c:ext xmlns:c16="http://schemas.microsoft.com/office/drawing/2014/chart" uri="{C3380CC4-5D6E-409C-BE32-E72D297353CC}">
                <c16:uniqueId val="{0000003F-6964-461B-9E5E-4DC701125190}"/>
              </c:ext>
            </c:extLst>
          </c:dPt>
          <c:dPt>
            <c:idx val="23"/>
            <c:marker>
              <c:symbol val="circle"/>
              <c:size val="7"/>
            </c:marker>
            <c:bubble3D val="0"/>
            <c:extLst>
              <c:ext xmlns:c16="http://schemas.microsoft.com/office/drawing/2014/chart" uri="{C3380CC4-5D6E-409C-BE32-E72D297353CC}">
                <c16:uniqueId val="{00000040-98D4-4DA6-B22D-A9DB2F7F1B3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2.84</c:v>
                </c:pt>
                <c:pt idx="2">
                  <c:v>2.88</c:v>
                </c:pt>
                <c:pt idx="3">
                  <c:v>2.02</c:v>
                </c:pt>
                <c:pt idx="4">
                  <c:v>1.18</c:v>
                </c:pt>
                <c:pt idx="5">
                  <c:v>1.1399999999999999</c:v>
                </c:pt>
                <c:pt idx="6">
                  <c:v>2</c:v>
                </c:pt>
                <c:pt idx="7">
                  <c:v>4.32</c:v>
                </c:pt>
                <c:pt idx="8">
                  <c:v>4.55</c:v>
                </c:pt>
                <c:pt idx="9">
                  <c:v>2.59</c:v>
                </c:pt>
                <c:pt idx="10">
                  <c:v>7.05</c:v>
                </c:pt>
                <c:pt idx="11">
                  <c:v>9.14</c:v>
                </c:pt>
                <c:pt idx="12">
                  <c:v>5.16</c:v>
                </c:pt>
                <c:pt idx="13">
                  <c:v>7.47</c:v>
                </c:pt>
                <c:pt idx="14">
                  <c:v>8.08</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2770816"/>
        <c:axId val="2781184"/>
      </c:lineChart>
      <c:catAx>
        <c:axId val="27708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781184"/>
        <c:crosses val="autoZero"/>
        <c:auto val="1"/>
        <c:lblAlgn val="ctr"/>
        <c:lblOffset val="100"/>
        <c:tickLblSkip val="1"/>
        <c:tickMarkSkip val="1"/>
        <c:noMultiLvlLbl val="0"/>
      </c:catAx>
      <c:valAx>
        <c:axId val="2781184"/>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770816"/>
        <c:crosses val="autoZero"/>
        <c:crossBetween val="between"/>
        <c:majorUnit val="6"/>
      </c:valAx>
      <c:spPr>
        <a:noFill/>
        <a:ln w="25409">
          <a:noFill/>
        </a:ln>
      </c:spPr>
    </c:plotArea>
    <c:legend>
      <c:legendPos val="t"/>
      <c:layout>
        <c:manualLayout>
          <c:xMode val="edge"/>
          <c:yMode val="edge"/>
          <c:x val="0.33918753609668079"/>
          <c:y val="1.3629222197102163E-2"/>
          <c:w val="0.35626777976490265"/>
          <c:h val="6.7444617423082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77829696173241E-2"/>
          <c:y val="7.250086757571228E-2"/>
          <c:w val="0.94800762391843219"/>
          <c:h val="0.8174980174635292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0ACC-485B-874D-12D6B21F7B3E}"/>
              </c:ext>
            </c:extLst>
          </c:dPt>
          <c:dPt>
            <c:idx val="3"/>
            <c:bubble3D val="0"/>
            <c:extLst>
              <c:ext xmlns:c16="http://schemas.microsoft.com/office/drawing/2014/chart" uri="{C3380CC4-5D6E-409C-BE32-E72D297353CC}">
                <c16:uniqueId val="{0000000F-0ACC-485B-874D-12D6B21F7B3E}"/>
              </c:ext>
            </c:extLst>
          </c:dPt>
          <c:dPt>
            <c:idx val="5"/>
            <c:bubble3D val="0"/>
            <c:extLst>
              <c:ext xmlns:c16="http://schemas.microsoft.com/office/drawing/2014/chart" uri="{C3380CC4-5D6E-409C-BE32-E72D297353CC}">
                <c16:uniqueId val="{00000010-0ACC-485B-874D-12D6B21F7B3E}"/>
              </c:ext>
            </c:extLst>
          </c:dPt>
          <c:dPt>
            <c:idx val="7"/>
            <c:bubble3D val="0"/>
            <c:extLst>
              <c:ext xmlns:c16="http://schemas.microsoft.com/office/drawing/2014/chart" uri="{C3380CC4-5D6E-409C-BE32-E72D297353CC}">
                <c16:uniqueId val="{00000011-0ACC-485B-874D-12D6B21F7B3E}"/>
              </c:ext>
            </c:extLst>
          </c:dPt>
          <c:dPt>
            <c:idx val="9"/>
            <c:bubble3D val="0"/>
            <c:extLst>
              <c:ext xmlns:c16="http://schemas.microsoft.com/office/drawing/2014/chart" uri="{C3380CC4-5D6E-409C-BE32-E72D297353CC}">
                <c16:uniqueId val="{00000012-0ACC-485B-874D-12D6B21F7B3E}"/>
              </c:ext>
            </c:extLst>
          </c:dPt>
          <c:dPt>
            <c:idx val="11"/>
            <c:bubble3D val="0"/>
            <c:extLst>
              <c:ext xmlns:c16="http://schemas.microsoft.com/office/drawing/2014/chart" uri="{C3380CC4-5D6E-409C-BE32-E72D297353CC}">
                <c16:uniqueId val="{00000013-0ACC-485B-874D-12D6B21F7B3E}"/>
              </c:ext>
            </c:extLst>
          </c:dPt>
          <c:dPt>
            <c:idx val="13"/>
            <c:bubble3D val="0"/>
            <c:extLst>
              <c:ext xmlns:c16="http://schemas.microsoft.com/office/drawing/2014/chart" uri="{C3380CC4-5D6E-409C-BE32-E72D297353CC}">
                <c16:uniqueId val="{00000014-0ACC-485B-874D-12D6B21F7B3E}"/>
              </c:ext>
            </c:extLst>
          </c:dPt>
          <c:dPt>
            <c:idx val="15"/>
            <c:bubble3D val="0"/>
            <c:extLst>
              <c:ext xmlns:c16="http://schemas.microsoft.com/office/drawing/2014/chart" uri="{C3380CC4-5D6E-409C-BE32-E72D297353CC}">
                <c16:uniqueId val="{00000015-0ACC-485B-874D-12D6B21F7B3E}"/>
              </c:ext>
            </c:extLst>
          </c:dPt>
          <c:dPt>
            <c:idx val="17"/>
            <c:bubble3D val="0"/>
            <c:extLst>
              <c:ext xmlns:c16="http://schemas.microsoft.com/office/drawing/2014/chart" uri="{C3380CC4-5D6E-409C-BE32-E72D297353CC}">
                <c16:uniqueId val="{00000016-0ACC-485B-874D-12D6B21F7B3E}"/>
              </c:ext>
            </c:extLst>
          </c:dPt>
          <c:dPt>
            <c:idx val="19"/>
            <c:bubble3D val="0"/>
            <c:extLst>
              <c:ext xmlns:c16="http://schemas.microsoft.com/office/drawing/2014/chart" uri="{C3380CC4-5D6E-409C-BE32-E72D297353CC}">
                <c16:uniqueId val="{00000017-0ACC-485B-874D-12D6B21F7B3E}"/>
              </c:ext>
            </c:extLst>
          </c:dPt>
          <c:dPt>
            <c:idx val="21"/>
            <c:bubble3D val="0"/>
            <c:extLst>
              <c:ext xmlns:c16="http://schemas.microsoft.com/office/drawing/2014/chart" uri="{C3380CC4-5D6E-409C-BE32-E72D297353CC}">
                <c16:uniqueId val="{00000018-0ACC-485B-874D-12D6B21F7B3E}"/>
              </c:ext>
            </c:extLst>
          </c:dPt>
          <c:dPt>
            <c:idx val="23"/>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0"/>
            <c:bubble3D val="0"/>
            <c:extLst>
              <c:ext xmlns:c16="http://schemas.microsoft.com/office/drawing/2014/chart" uri="{C3380CC4-5D6E-409C-BE32-E72D297353CC}">
                <c16:uniqueId val="{0000001B-0ACC-485B-874D-12D6B21F7B3E}"/>
              </c:ext>
            </c:extLst>
          </c:dPt>
          <c:dPt>
            <c:idx val="1"/>
            <c:bubble3D val="0"/>
            <c:extLst>
              <c:ext xmlns:c16="http://schemas.microsoft.com/office/drawing/2014/chart" uri="{C3380CC4-5D6E-409C-BE32-E72D297353CC}">
                <c16:uniqueId val="{0000001C-0ACC-485B-874D-12D6B21F7B3E}"/>
              </c:ext>
            </c:extLst>
          </c:dPt>
          <c:dPt>
            <c:idx val="2"/>
            <c:bubble3D val="0"/>
            <c:extLst>
              <c:ext xmlns:c16="http://schemas.microsoft.com/office/drawing/2014/chart" uri="{C3380CC4-5D6E-409C-BE32-E72D297353CC}">
                <c16:uniqueId val="{0000001D-0ACC-485B-874D-12D6B21F7B3E}"/>
              </c:ext>
            </c:extLst>
          </c:dPt>
          <c:dPt>
            <c:idx val="3"/>
            <c:bubble3D val="0"/>
            <c:extLst>
              <c:ext xmlns:c16="http://schemas.microsoft.com/office/drawing/2014/chart" uri="{C3380CC4-5D6E-409C-BE32-E72D297353CC}">
                <c16:uniqueId val="{0000001E-0ACC-485B-874D-12D6B21F7B3E}"/>
              </c:ext>
            </c:extLst>
          </c:dPt>
          <c:dPt>
            <c:idx val="4"/>
            <c:bubble3D val="0"/>
            <c:extLst>
              <c:ext xmlns:c16="http://schemas.microsoft.com/office/drawing/2014/chart" uri="{C3380CC4-5D6E-409C-BE32-E72D297353CC}">
                <c16:uniqueId val="{0000001F-0ACC-485B-874D-12D6B21F7B3E}"/>
              </c:ext>
            </c:extLst>
          </c:dPt>
          <c:dPt>
            <c:idx val="5"/>
            <c:bubble3D val="0"/>
            <c:extLst>
              <c:ext xmlns:c16="http://schemas.microsoft.com/office/drawing/2014/chart" uri="{C3380CC4-5D6E-409C-BE32-E72D297353CC}">
                <c16:uniqueId val="{00000020-0ACC-485B-874D-12D6B21F7B3E}"/>
              </c:ext>
            </c:extLst>
          </c:dPt>
          <c:dPt>
            <c:idx val="6"/>
            <c:bubble3D val="0"/>
            <c:extLst>
              <c:ext xmlns:c16="http://schemas.microsoft.com/office/drawing/2014/chart" uri="{C3380CC4-5D6E-409C-BE32-E72D297353CC}">
                <c16:uniqueId val="{00000021-0ACC-485B-874D-12D6B21F7B3E}"/>
              </c:ext>
            </c:extLst>
          </c:dPt>
          <c:dPt>
            <c:idx val="7"/>
            <c:bubble3D val="0"/>
            <c:extLst>
              <c:ext xmlns:c16="http://schemas.microsoft.com/office/drawing/2014/chart" uri="{C3380CC4-5D6E-409C-BE32-E72D297353CC}">
                <c16:uniqueId val="{00000022-0ACC-485B-874D-12D6B21F7B3E}"/>
              </c:ext>
            </c:extLst>
          </c:dPt>
          <c:dPt>
            <c:idx val="8"/>
            <c:bubble3D val="0"/>
            <c:extLst>
              <c:ext xmlns:c16="http://schemas.microsoft.com/office/drawing/2014/chart" uri="{C3380CC4-5D6E-409C-BE32-E72D297353CC}">
                <c16:uniqueId val="{00000023-0ACC-485B-874D-12D6B21F7B3E}"/>
              </c:ext>
            </c:extLst>
          </c:dPt>
          <c:dPt>
            <c:idx val="9"/>
            <c:bubble3D val="0"/>
            <c:extLst>
              <c:ext xmlns:c16="http://schemas.microsoft.com/office/drawing/2014/chart" uri="{C3380CC4-5D6E-409C-BE32-E72D297353CC}">
                <c16:uniqueId val="{00000024-0ACC-485B-874D-12D6B21F7B3E}"/>
              </c:ext>
            </c:extLst>
          </c:dPt>
          <c:dPt>
            <c:idx val="10"/>
            <c:bubble3D val="0"/>
            <c:extLst>
              <c:ext xmlns:c16="http://schemas.microsoft.com/office/drawing/2014/chart" uri="{C3380CC4-5D6E-409C-BE32-E72D297353CC}">
                <c16:uniqueId val="{00000025-0ACC-485B-874D-12D6B21F7B3E}"/>
              </c:ext>
            </c:extLst>
          </c:dPt>
          <c:dPt>
            <c:idx val="11"/>
            <c:bubble3D val="0"/>
            <c:extLst>
              <c:ext xmlns:c16="http://schemas.microsoft.com/office/drawing/2014/chart" uri="{C3380CC4-5D6E-409C-BE32-E72D297353CC}">
                <c16:uniqueId val="{00000026-0ACC-485B-874D-12D6B21F7B3E}"/>
              </c:ext>
            </c:extLst>
          </c:dPt>
          <c:dPt>
            <c:idx val="12"/>
            <c:bubble3D val="0"/>
            <c:extLst>
              <c:ext xmlns:c16="http://schemas.microsoft.com/office/drawing/2014/chart" uri="{C3380CC4-5D6E-409C-BE32-E72D297353CC}">
                <c16:uniqueId val="{00000027-0ACC-485B-874D-12D6B21F7B3E}"/>
              </c:ext>
            </c:extLst>
          </c:dPt>
          <c:dPt>
            <c:idx val="13"/>
            <c:bubble3D val="0"/>
            <c:extLst>
              <c:ext xmlns:c16="http://schemas.microsoft.com/office/drawing/2014/chart" uri="{C3380CC4-5D6E-409C-BE32-E72D297353CC}">
                <c16:uniqueId val="{00000028-0ACC-485B-874D-12D6B21F7B3E}"/>
              </c:ext>
            </c:extLst>
          </c:dPt>
          <c:dPt>
            <c:idx val="14"/>
            <c:bubble3D val="0"/>
            <c:extLst>
              <c:ext xmlns:c16="http://schemas.microsoft.com/office/drawing/2014/chart" uri="{C3380CC4-5D6E-409C-BE32-E72D297353CC}">
                <c16:uniqueId val="{00000029-0ACC-485B-874D-12D6B21F7B3E}"/>
              </c:ext>
            </c:extLst>
          </c:dPt>
          <c:dPt>
            <c:idx val="16"/>
            <c:bubble3D val="0"/>
            <c:extLst>
              <c:ext xmlns:c16="http://schemas.microsoft.com/office/drawing/2014/chart" uri="{C3380CC4-5D6E-409C-BE32-E72D297353CC}">
                <c16:uniqueId val="{0000002A-0ACC-485B-874D-12D6B21F7B3E}"/>
              </c:ext>
            </c:extLst>
          </c:dPt>
          <c:dPt>
            <c:idx val="17"/>
            <c:bubble3D val="0"/>
            <c:extLst>
              <c:ext xmlns:c16="http://schemas.microsoft.com/office/drawing/2014/chart" uri="{C3380CC4-5D6E-409C-BE32-E72D297353CC}">
                <c16:uniqueId val="{0000002B-0ACC-485B-874D-12D6B21F7B3E}"/>
              </c:ext>
            </c:extLst>
          </c:dPt>
          <c:dPt>
            <c:idx val="18"/>
            <c:bubble3D val="0"/>
            <c:extLst>
              <c:ext xmlns:c16="http://schemas.microsoft.com/office/drawing/2014/chart" uri="{C3380CC4-5D6E-409C-BE32-E72D297353CC}">
                <c16:uniqueId val="{0000002C-0ACC-485B-874D-12D6B21F7B3E}"/>
              </c:ext>
            </c:extLst>
          </c:dPt>
          <c:dPt>
            <c:idx val="19"/>
            <c:bubble3D val="0"/>
            <c:extLst>
              <c:ext xmlns:c16="http://schemas.microsoft.com/office/drawing/2014/chart" uri="{C3380CC4-5D6E-409C-BE32-E72D297353CC}">
                <c16:uniqueId val="{0000002D-0ACC-485B-874D-12D6B21F7B3E}"/>
              </c:ext>
            </c:extLst>
          </c:dPt>
          <c:dPt>
            <c:idx val="20"/>
            <c:bubble3D val="0"/>
            <c:extLst>
              <c:ext xmlns:c16="http://schemas.microsoft.com/office/drawing/2014/chart" uri="{C3380CC4-5D6E-409C-BE32-E72D297353CC}">
                <c16:uniqueId val="{0000002E-0ACC-485B-874D-12D6B21F7B3E}"/>
              </c:ext>
            </c:extLst>
          </c:dPt>
          <c:dPt>
            <c:idx val="21"/>
            <c:bubble3D val="0"/>
            <c:extLst>
              <c:ext xmlns:c16="http://schemas.microsoft.com/office/drawing/2014/chart" uri="{C3380CC4-5D6E-409C-BE32-E72D297353CC}">
                <c16:uniqueId val="{0000002F-0ACC-485B-874D-12D6B21F7B3E}"/>
              </c:ext>
            </c:extLst>
          </c:dPt>
          <c:dPt>
            <c:idx val="22"/>
            <c:bubble3D val="0"/>
            <c:extLst>
              <c:ext xmlns:c16="http://schemas.microsoft.com/office/drawing/2014/chart" uri="{C3380CC4-5D6E-409C-BE32-E72D297353CC}">
                <c16:uniqueId val="{00000030-0ACC-485B-874D-12D6B21F7B3E}"/>
              </c:ext>
            </c:extLst>
          </c:dPt>
          <c:dPt>
            <c:idx val="23"/>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3-0ACC-485B-874D-12D6B21F7B3E}"/>
              </c:ext>
            </c:extLst>
          </c:dPt>
          <c:dPt>
            <c:idx val="3"/>
            <c:bubble3D val="0"/>
            <c:extLst>
              <c:ext xmlns:c16="http://schemas.microsoft.com/office/drawing/2014/chart" uri="{C3380CC4-5D6E-409C-BE32-E72D297353CC}">
                <c16:uniqueId val="{00000034-0ACC-485B-874D-12D6B21F7B3E}"/>
              </c:ext>
            </c:extLst>
          </c:dPt>
          <c:dPt>
            <c:idx val="5"/>
            <c:bubble3D val="0"/>
            <c:extLst>
              <c:ext xmlns:c16="http://schemas.microsoft.com/office/drawing/2014/chart" uri="{C3380CC4-5D6E-409C-BE32-E72D297353CC}">
                <c16:uniqueId val="{00000035-0ACC-485B-874D-12D6B21F7B3E}"/>
              </c:ext>
            </c:extLst>
          </c:dPt>
          <c:dPt>
            <c:idx val="7"/>
            <c:bubble3D val="0"/>
            <c:extLst>
              <c:ext xmlns:c16="http://schemas.microsoft.com/office/drawing/2014/chart" uri="{C3380CC4-5D6E-409C-BE32-E72D297353CC}">
                <c16:uniqueId val="{00000036-0ACC-485B-874D-12D6B21F7B3E}"/>
              </c:ext>
            </c:extLst>
          </c:dPt>
          <c:dPt>
            <c:idx val="9"/>
            <c:bubble3D val="0"/>
            <c:extLst>
              <c:ext xmlns:c16="http://schemas.microsoft.com/office/drawing/2014/chart" uri="{C3380CC4-5D6E-409C-BE32-E72D297353CC}">
                <c16:uniqueId val="{00000037-0ACC-485B-874D-12D6B21F7B3E}"/>
              </c:ext>
            </c:extLst>
          </c:dPt>
          <c:dPt>
            <c:idx val="11"/>
            <c:bubble3D val="0"/>
            <c:extLst>
              <c:ext xmlns:c16="http://schemas.microsoft.com/office/drawing/2014/chart" uri="{C3380CC4-5D6E-409C-BE32-E72D297353CC}">
                <c16:uniqueId val="{00000038-0ACC-485B-874D-12D6B21F7B3E}"/>
              </c:ext>
            </c:extLst>
          </c:dPt>
          <c:dPt>
            <c:idx val="13"/>
            <c:bubble3D val="0"/>
            <c:extLst>
              <c:ext xmlns:c16="http://schemas.microsoft.com/office/drawing/2014/chart" uri="{C3380CC4-5D6E-409C-BE32-E72D297353CC}">
                <c16:uniqueId val="{00000039-0ACC-485B-874D-12D6B21F7B3E}"/>
              </c:ext>
            </c:extLst>
          </c:dPt>
          <c:dPt>
            <c:idx val="15"/>
            <c:bubble3D val="0"/>
            <c:extLst>
              <c:ext xmlns:c16="http://schemas.microsoft.com/office/drawing/2014/chart" uri="{C3380CC4-5D6E-409C-BE32-E72D297353CC}">
                <c16:uniqueId val="{0000003A-0ACC-485B-874D-12D6B21F7B3E}"/>
              </c:ext>
            </c:extLst>
          </c:dPt>
          <c:dPt>
            <c:idx val="17"/>
            <c:bubble3D val="0"/>
            <c:extLst>
              <c:ext xmlns:c16="http://schemas.microsoft.com/office/drawing/2014/chart" uri="{C3380CC4-5D6E-409C-BE32-E72D297353CC}">
                <c16:uniqueId val="{0000003B-0ACC-485B-874D-12D6B21F7B3E}"/>
              </c:ext>
            </c:extLst>
          </c:dPt>
          <c:dPt>
            <c:idx val="19"/>
            <c:bubble3D val="0"/>
            <c:extLst>
              <c:ext xmlns:c16="http://schemas.microsoft.com/office/drawing/2014/chart" uri="{C3380CC4-5D6E-409C-BE32-E72D297353CC}">
                <c16:uniqueId val="{0000003C-0ACC-485B-874D-12D6B21F7B3E}"/>
              </c:ext>
            </c:extLst>
          </c:dPt>
          <c:dPt>
            <c:idx val="21"/>
            <c:bubble3D val="0"/>
            <c:extLst>
              <c:ext xmlns:c16="http://schemas.microsoft.com/office/drawing/2014/chart" uri="{C3380CC4-5D6E-409C-BE32-E72D297353CC}">
                <c16:uniqueId val="{0000003D-0ACC-485B-874D-12D6B21F7B3E}"/>
              </c:ext>
            </c:extLst>
          </c:dPt>
          <c:dPt>
            <c:idx val="23"/>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pt idx="21">
                  <c:v>0.82</c:v>
                </c:pt>
                <c:pt idx="22">
                  <c:v>0.94</c:v>
                </c:pt>
                <c:pt idx="23">
                  <c:v>0.53</c:v>
                </c:pt>
                <c:pt idx="24">
                  <c:v>0.55000000000000004</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0-0ACC-485B-874D-12D6B21F7B3E}"/>
              </c:ext>
            </c:extLst>
          </c:dPt>
          <c:dPt>
            <c:idx val="2"/>
            <c:marker>
              <c:symbol val="circle"/>
              <c:size val="7"/>
            </c:marker>
            <c:bubble3D val="0"/>
            <c:extLst>
              <c:ext xmlns:c16="http://schemas.microsoft.com/office/drawing/2014/chart" uri="{C3380CC4-5D6E-409C-BE32-E72D297353CC}">
                <c16:uniqueId val="{00000047-4C8A-4089-BEF8-9D4262DE7933}"/>
              </c:ext>
            </c:extLst>
          </c:dPt>
          <c:dPt>
            <c:idx val="3"/>
            <c:marker>
              <c:symbol val="circle"/>
              <c:size val="5"/>
            </c:marker>
            <c:bubble3D val="0"/>
            <c:extLst>
              <c:ext xmlns:c16="http://schemas.microsoft.com/office/drawing/2014/chart" uri="{C3380CC4-5D6E-409C-BE32-E72D297353CC}">
                <c16:uniqueId val="{00000041-0ACC-485B-874D-12D6B21F7B3E}"/>
              </c:ext>
            </c:extLst>
          </c:dPt>
          <c:dPt>
            <c:idx val="4"/>
            <c:marker>
              <c:symbol val="circle"/>
              <c:size val="7"/>
            </c:marker>
            <c:bubble3D val="0"/>
            <c:extLst>
              <c:ext xmlns:c16="http://schemas.microsoft.com/office/drawing/2014/chart" uri="{C3380CC4-5D6E-409C-BE32-E72D297353CC}">
                <c16:uniqueId val="{00000048-2DAF-49A4-B486-675A9047B166}"/>
              </c:ext>
            </c:extLst>
          </c:dPt>
          <c:dPt>
            <c:idx val="5"/>
            <c:marker>
              <c:symbol val="circle"/>
              <c:size val="5"/>
            </c:marker>
            <c:bubble3D val="0"/>
            <c:extLst>
              <c:ext xmlns:c16="http://schemas.microsoft.com/office/drawing/2014/chart" uri="{C3380CC4-5D6E-409C-BE32-E72D297353CC}">
                <c16:uniqueId val="{00000042-0ACC-485B-874D-12D6B21F7B3E}"/>
              </c:ext>
            </c:extLst>
          </c:dPt>
          <c:dPt>
            <c:idx val="6"/>
            <c:marker>
              <c:symbol val="circle"/>
              <c:size val="7"/>
            </c:marker>
            <c:bubble3D val="0"/>
            <c:extLst>
              <c:ext xmlns:c16="http://schemas.microsoft.com/office/drawing/2014/chart" uri="{C3380CC4-5D6E-409C-BE32-E72D297353CC}">
                <c16:uniqueId val="{00000049-CE44-412C-91F6-9E73544ED719}"/>
              </c:ext>
            </c:extLst>
          </c:dPt>
          <c:dPt>
            <c:idx val="7"/>
            <c:marker>
              <c:symbol val="circle"/>
              <c:size val="5"/>
            </c:marker>
            <c:bubble3D val="0"/>
            <c:extLst>
              <c:ext xmlns:c16="http://schemas.microsoft.com/office/drawing/2014/chart" uri="{C3380CC4-5D6E-409C-BE32-E72D297353CC}">
                <c16:uniqueId val="{00000043-0ACC-485B-874D-12D6B21F7B3E}"/>
              </c:ext>
            </c:extLst>
          </c:dPt>
          <c:dPt>
            <c:idx val="8"/>
            <c:marker>
              <c:symbol val="circle"/>
              <c:size val="7"/>
            </c:marker>
            <c:bubble3D val="0"/>
            <c:extLst>
              <c:ext xmlns:c16="http://schemas.microsoft.com/office/drawing/2014/chart" uri="{C3380CC4-5D6E-409C-BE32-E72D297353CC}">
                <c16:uniqueId val="{0000004A-2B0E-4C99-B9A5-866A28680B58}"/>
              </c:ext>
            </c:extLst>
          </c:dPt>
          <c:dPt>
            <c:idx val="9"/>
            <c:marker>
              <c:symbol val="circle"/>
              <c:size val="5"/>
            </c:marker>
            <c:bubble3D val="0"/>
            <c:extLst>
              <c:ext xmlns:c16="http://schemas.microsoft.com/office/drawing/2014/chart" uri="{C3380CC4-5D6E-409C-BE32-E72D297353CC}">
                <c16:uniqueId val="{00000044-0ACC-485B-874D-12D6B21F7B3E}"/>
              </c:ext>
            </c:extLst>
          </c:dPt>
          <c:dPt>
            <c:idx val="10"/>
            <c:marker>
              <c:symbol val="circle"/>
              <c:size val="7"/>
            </c:marker>
            <c:bubble3D val="0"/>
            <c:extLst>
              <c:ext xmlns:c16="http://schemas.microsoft.com/office/drawing/2014/chart" uri="{C3380CC4-5D6E-409C-BE32-E72D297353CC}">
                <c16:uniqueId val="{0000004B-B1E8-4470-8B73-454B77C88332}"/>
              </c:ext>
            </c:extLst>
          </c:dPt>
          <c:dPt>
            <c:idx val="11"/>
            <c:marker>
              <c:symbol val="circle"/>
              <c:size val="5"/>
            </c:marker>
            <c:bubble3D val="0"/>
            <c:extLst>
              <c:ext xmlns:c16="http://schemas.microsoft.com/office/drawing/2014/chart" uri="{C3380CC4-5D6E-409C-BE32-E72D297353CC}">
                <c16:uniqueId val="{00000045-0ACC-485B-874D-12D6B21F7B3E}"/>
              </c:ext>
            </c:extLst>
          </c:dPt>
          <c:dPt>
            <c:idx val="12"/>
            <c:marker>
              <c:symbol val="circle"/>
              <c:size val="7"/>
            </c:marker>
            <c:bubble3D val="0"/>
            <c:extLst>
              <c:ext xmlns:c16="http://schemas.microsoft.com/office/drawing/2014/chart" uri="{C3380CC4-5D6E-409C-BE32-E72D297353CC}">
                <c16:uniqueId val="{00000040-0D21-4C8A-A4B1-4B0AFEC9D3B5}"/>
              </c:ext>
            </c:extLst>
          </c:dPt>
          <c:dPt>
            <c:idx val="13"/>
            <c:marker>
              <c:symbol val="circle"/>
              <c:size val="5"/>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Pt>
            <c:idx val="17"/>
            <c:marker>
              <c:symbol val="circle"/>
              <c:size val="7"/>
            </c:marker>
            <c:bubble3D val="0"/>
            <c:extLst>
              <c:ext xmlns:c16="http://schemas.microsoft.com/office/drawing/2014/chart" uri="{C3380CC4-5D6E-409C-BE32-E72D297353CC}">
                <c16:uniqueId val="{00000044-E40F-4F43-8D3B-1D2C1D8B8B9C}"/>
              </c:ext>
            </c:extLst>
          </c:dPt>
          <c:dPt>
            <c:idx val="19"/>
            <c:marker>
              <c:symbol val="circle"/>
              <c:size val="7"/>
            </c:marker>
            <c:bubble3D val="0"/>
            <c:extLst>
              <c:ext xmlns:c16="http://schemas.microsoft.com/office/drawing/2014/chart" uri="{C3380CC4-5D6E-409C-BE32-E72D297353CC}">
                <c16:uniqueId val="{00000044-6A52-411A-AA7F-43AB6DDB070A}"/>
              </c:ext>
            </c:extLst>
          </c:dPt>
          <c:dPt>
            <c:idx val="21"/>
            <c:marker>
              <c:symbol val="circle"/>
              <c:size val="7"/>
            </c:marker>
            <c:bubble3D val="0"/>
            <c:extLst>
              <c:ext xmlns:c16="http://schemas.microsoft.com/office/drawing/2014/chart" uri="{C3380CC4-5D6E-409C-BE32-E72D297353CC}">
                <c16:uniqueId val="{00000045-A718-4C8A-8DA4-CDE3E027A94B}"/>
              </c:ext>
            </c:extLst>
          </c:dPt>
          <c:dPt>
            <c:idx val="23"/>
            <c:marker>
              <c:symbol val="circle"/>
              <c:size val="7"/>
            </c:marker>
            <c:bubble3D val="0"/>
            <c:extLst>
              <c:ext xmlns:c16="http://schemas.microsoft.com/office/drawing/2014/chart" uri="{C3380CC4-5D6E-409C-BE32-E72D297353CC}">
                <c16:uniqueId val="{00000046-767C-46E2-9B41-0972C48AC54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-0.23</c:v>
                </c:pt>
                <c:pt idx="2">
                  <c:v>-0.84</c:v>
                </c:pt>
                <c:pt idx="3">
                  <c:v>-7.0000000000000007E-2</c:v>
                </c:pt>
                <c:pt idx="4">
                  <c:v>-0.24</c:v>
                </c:pt>
                <c:pt idx="5">
                  <c:v>7.0000000000000007E-2</c:v>
                </c:pt>
                <c:pt idx="6">
                  <c:v>0.36</c:v>
                </c:pt>
                <c:pt idx="7">
                  <c:v>0.69</c:v>
                </c:pt>
                <c:pt idx="8">
                  <c:v>0.78</c:v>
                </c:pt>
                <c:pt idx="9">
                  <c:v>1.28</c:v>
                </c:pt>
                <c:pt idx="10">
                  <c:v>1.92</c:v>
                </c:pt>
                <c:pt idx="11">
                  <c:v>2.54</c:v>
                </c:pt>
                <c:pt idx="12">
                  <c:v>2.69</c:v>
                </c:pt>
                <c:pt idx="13">
                  <c:v>3.46</c:v>
                </c:pt>
                <c:pt idx="14">
                  <c:v>4.09</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217918848"/>
        <c:axId val="217929216"/>
      </c:lineChart>
      <c:catAx>
        <c:axId val="2179188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7929216"/>
        <c:crosses val="autoZero"/>
        <c:auto val="1"/>
        <c:lblAlgn val="ctr"/>
        <c:lblOffset val="100"/>
        <c:tickLblSkip val="1"/>
        <c:tickMarkSkip val="1"/>
        <c:noMultiLvlLbl val="0"/>
      </c:catAx>
      <c:valAx>
        <c:axId val="217929216"/>
        <c:scaling>
          <c:orientation val="minMax"/>
          <c:max val="8"/>
          <c:min val="-3"/>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800"/>
            </a:pPr>
            <a:endParaRPr lang="zh-CN"/>
          </a:p>
        </c:txPr>
        <c:crossAx val="217918848"/>
        <c:crosses val="autoZero"/>
        <c:crossBetween val="between"/>
        <c:majorUnit val="2"/>
      </c:valAx>
      <c:spPr>
        <a:noFill/>
        <a:ln w="25409">
          <a:noFill/>
        </a:ln>
      </c:spPr>
    </c:plotArea>
    <c:legend>
      <c:legendPos val="t"/>
      <c:layout>
        <c:manualLayout>
          <c:xMode val="edge"/>
          <c:yMode val="edge"/>
          <c:x val="0.33785955960612729"/>
          <c:y val="1.3659066824026764E-2"/>
          <c:w val="0.35709170226842818"/>
          <c:h val="6.303928218556541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123562</c:v>
                </c:pt>
                <c:pt idx="1">
                  <c:v>123665</c:v>
                </c:pt>
                <c:pt idx="2">
                  <c:v>119117</c:v>
                </c:pt>
                <c:pt idx="3">
                  <c:v>116021</c:v>
                </c:pt>
                <c:pt idx="4">
                  <c:v>116009</c:v>
                </c:pt>
                <c:pt idx="5">
                  <c:v>115817</c:v>
                </c:pt>
                <c:pt idx="6">
                  <c:v>115825</c:v>
                </c:pt>
                <c:pt idx="7">
                  <c:v>116497</c:v>
                </c:pt>
                <c:pt idx="8">
                  <c:v>116827</c:v>
                </c:pt>
                <c:pt idx="9">
                  <c:v>115606</c:v>
                </c:pt>
                <c:pt idx="10">
                  <c:v>115298</c:v>
                </c:pt>
                <c:pt idx="11">
                  <c:v>115274</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7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F1D-4127-8B77-E204B25FF9CE}"/>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115114</c:v>
                </c:pt>
                <c:pt idx="1">
                  <c:v>114798</c:v>
                </c:pt>
                <c:pt idx="2">
                  <c:v>122977</c:v>
                </c:pt>
                <c:pt idx="3">
                  <c:v>122051</c:v>
                </c:pt>
                <c:pt idx="4">
                  <c:v>119647</c:v>
                </c:pt>
                <c:pt idx="5">
                  <c:v>119480</c:v>
                </c:pt>
                <c:pt idx="6">
                  <c:v>119261</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8483712"/>
        <c:axId val="21849369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4.4999999999999998E-2</c:v>
                </c:pt>
                <c:pt idx="1">
                  <c:v>7.3999999999999996E-2</c:v>
                </c:pt>
                <c:pt idx="2">
                  <c:v>6.8000000000000005E-2</c:v>
                </c:pt>
                <c:pt idx="3">
                  <c:v>6.9000000000000006E-2</c:v>
                </c:pt>
                <c:pt idx="4">
                  <c:v>7.3999999999999996E-2</c:v>
                </c:pt>
                <c:pt idx="5">
                  <c:v>0.08</c:v>
                </c:pt>
                <c:pt idx="6">
                  <c:v>7.7499999999999999E-2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8050560"/>
        <c:axId val="218495232"/>
      </c:lineChart>
      <c:catAx>
        <c:axId val="2184837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493696"/>
        <c:crosses val="autoZero"/>
        <c:auto val="1"/>
        <c:lblAlgn val="ctr"/>
        <c:lblOffset val="100"/>
        <c:noMultiLvlLbl val="0"/>
      </c:catAx>
      <c:valAx>
        <c:axId val="21849369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18483712"/>
        <c:crosses val="autoZero"/>
        <c:crossBetween val="between"/>
        <c:majorUnit val="5000"/>
      </c:valAx>
      <c:valAx>
        <c:axId val="218495232"/>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050560"/>
        <c:crosses val="max"/>
        <c:crossBetween val="between"/>
        <c:majorUnit val="5.000000000000001E-2"/>
      </c:valAx>
      <c:catAx>
        <c:axId val="218050560"/>
        <c:scaling>
          <c:orientation val="minMax"/>
        </c:scaling>
        <c:delete val="1"/>
        <c:axPos val="b"/>
        <c:numFmt formatCode="General" sourceLinked="1"/>
        <c:majorTickMark val="out"/>
        <c:minorTickMark val="none"/>
        <c:tickLblPos val="nextTo"/>
        <c:crossAx val="218495232"/>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62467</c:v>
                </c:pt>
                <c:pt idx="1">
                  <c:v>62467</c:v>
                </c:pt>
                <c:pt idx="2">
                  <c:v>62467</c:v>
                </c:pt>
                <c:pt idx="3">
                  <c:v>62167</c:v>
                </c:pt>
                <c:pt idx="4">
                  <c:v>62167</c:v>
                </c:pt>
                <c:pt idx="5">
                  <c:v>61397</c:v>
                </c:pt>
                <c:pt idx="6">
                  <c:v>61397</c:v>
                </c:pt>
                <c:pt idx="7">
                  <c:v>60577</c:v>
                </c:pt>
                <c:pt idx="8">
                  <c:v>65254</c:v>
                </c:pt>
                <c:pt idx="9">
                  <c:v>65080</c:v>
                </c:pt>
                <c:pt idx="10" formatCode="0_ ">
                  <c:v>63362</c:v>
                </c:pt>
                <c:pt idx="11" formatCode="0_ ">
                  <c:v>64570</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66733</c:v>
                </c:pt>
                <c:pt idx="1">
                  <c:v>66883</c:v>
                </c:pt>
                <c:pt idx="2">
                  <c:v>66653</c:v>
                </c:pt>
                <c:pt idx="3">
                  <c:v>66552</c:v>
                </c:pt>
                <c:pt idx="4">
                  <c:v>65970</c:v>
                </c:pt>
                <c:pt idx="5" formatCode="#,##0_ ">
                  <c:v>64873</c:v>
                </c:pt>
                <c:pt idx="6" formatCode="#,##0_ ">
                  <c:v>64133</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8083712"/>
        <c:axId val="21808524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6.7000000000000004E-2</c:v>
                </c:pt>
                <c:pt idx="1">
                  <c:v>7.0000000000000007E-2</c:v>
                </c:pt>
                <c:pt idx="2">
                  <c:v>5.1999999999999998E-2</c:v>
                </c:pt>
                <c:pt idx="3">
                  <c:v>0.05</c:v>
                </c:pt>
                <c:pt idx="4">
                  <c:v>4.1000000000000002E-2</c:v>
                </c:pt>
                <c:pt idx="5">
                  <c:v>2.4E-2</c:v>
                </c:pt>
                <c:pt idx="6">
                  <c:v>1.2E-2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8096768"/>
        <c:axId val="218086784"/>
      </c:lineChart>
      <c:catAx>
        <c:axId val="2180837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085248"/>
        <c:crosses val="autoZero"/>
        <c:auto val="1"/>
        <c:lblAlgn val="ctr"/>
        <c:lblOffset val="100"/>
        <c:noMultiLvlLbl val="0"/>
      </c:catAx>
      <c:valAx>
        <c:axId val="218085248"/>
        <c:scaling>
          <c:orientation val="minMax"/>
          <c:max val="7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218083712"/>
        <c:crosses val="autoZero"/>
        <c:crossBetween val="between"/>
        <c:majorUnit val="5000"/>
      </c:valAx>
      <c:valAx>
        <c:axId val="218086784"/>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096768"/>
        <c:crosses val="max"/>
        <c:crossBetween val="between"/>
        <c:majorUnit val="5.000000000000001E-2"/>
      </c:valAx>
      <c:catAx>
        <c:axId val="218096768"/>
        <c:scaling>
          <c:orientation val="minMax"/>
        </c:scaling>
        <c:delete val="1"/>
        <c:axPos val="b"/>
        <c:numFmt formatCode="General" sourceLinked="1"/>
        <c:majorTickMark val="out"/>
        <c:minorTickMark val="none"/>
        <c:tickLblPos val="nextTo"/>
        <c:crossAx val="218086784"/>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282371</c:v>
                </c:pt>
                <c:pt idx="1">
                  <c:v>282371</c:v>
                </c:pt>
                <c:pt idx="2">
                  <c:v>282371</c:v>
                </c:pt>
                <c:pt idx="3">
                  <c:v>281843</c:v>
                </c:pt>
                <c:pt idx="4">
                  <c:v>277700</c:v>
                </c:pt>
                <c:pt idx="5">
                  <c:v>275357</c:v>
                </c:pt>
                <c:pt idx="6">
                  <c:v>271121</c:v>
                </c:pt>
                <c:pt idx="7">
                  <c:v>270329</c:v>
                </c:pt>
                <c:pt idx="8">
                  <c:v>268500</c:v>
                </c:pt>
                <c:pt idx="9">
                  <c:v>268814</c:v>
                </c:pt>
                <c:pt idx="10">
                  <c:v>267514</c:v>
                </c:pt>
                <c:pt idx="11">
                  <c:v>266221</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09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30-4EA0-99C2-94A5EE63AB63}"/>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269288</c:v>
                </c:pt>
                <c:pt idx="1">
                  <c:v>268963</c:v>
                </c:pt>
                <c:pt idx="2">
                  <c:v>265554</c:v>
                </c:pt>
                <c:pt idx="3">
                  <c:v>264325</c:v>
                </c:pt>
                <c:pt idx="4">
                  <c:v>263196</c:v>
                </c:pt>
                <c:pt idx="5">
                  <c:v>267571</c:v>
                </c:pt>
                <c:pt idx="6">
                  <c:v>262579</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8585344"/>
        <c:axId val="21860352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2.7E-2</c:v>
                </c:pt>
                <c:pt idx="1">
                  <c:v>2.5999999999999999E-2</c:v>
                </c:pt>
                <c:pt idx="2">
                  <c:v>1.2999999999999999E-2</c:v>
                </c:pt>
                <c:pt idx="3">
                  <c:v>8.9999999999999993E-3</c:v>
                </c:pt>
                <c:pt idx="4">
                  <c:v>5.0000000000000001E-3</c:v>
                </c:pt>
                <c:pt idx="5">
                  <c:v>-2.5000000000000001E-2</c:v>
                </c:pt>
                <c:pt idx="6">
                  <c:v>-1.0699999999999999E-2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8606592"/>
        <c:axId val="218605056"/>
      </c:lineChart>
      <c:catAx>
        <c:axId val="21858534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603520"/>
        <c:crosses val="autoZero"/>
        <c:auto val="1"/>
        <c:lblAlgn val="ctr"/>
        <c:lblOffset val="100"/>
        <c:noMultiLvlLbl val="0"/>
      </c:catAx>
      <c:valAx>
        <c:axId val="218603520"/>
        <c:scaling>
          <c:orientation val="minMax"/>
          <c:max val="300000"/>
        </c:scaling>
        <c:delete val="0"/>
        <c:axPos val="l"/>
        <c:numFmt formatCode="0_);[Red]\(0\)" sourceLinked="0"/>
        <c:majorTickMark val="out"/>
        <c:minorTickMark val="none"/>
        <c:tickLblPos val="nextTo"/>
        <c:txPr>
          <a:bodyPr/>
          <a:lstStyle/>
          <a:p>
            <a:pPr>
              <a:defRPr sz="800">
                <a:latin typeface="+mn-lt"/>
              </a:defRPr>
            </a:pPr>
            <a:endParaRPr lang="zh-CN"/>
          </a:p>
        </c:txPr>
        <c:crossAx val="218585344"/>
        <c:crosses val="autoZero"/>
        <c:crossBetween val="between"/>
        <c:majorUnit val="10000"/>
      </c:valAx>
      <c:valAx>
        <c:axId val="218605056"/>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606592"/>
        <c:crosses val="max"/>
        <c:crossBetween val="between"/>
        <c:majorUnit val="5.000000000000001E-2"/>
      </c:valAx>
      <c:catAx>
        <c:axId val="218606592"/>
        <c:scaling>
          <c:orientation val="minMax"/>
        </c:scaling>
        <c:delete val="1"/>
        <c:axPos val="b"/>
        <c:numFmt formatCode="General" sourceLinked="1"/>
        <c:majorTickMark val="out"/>
        <c:minorTickMark val="none"/>
        <c:tickLblPos val="nextTo"/>
        <c:crossAx val="21860505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246005</c:v>
                </c:pt>
                <c:pt idx="1">
                  <c:v>244605</c:v>
                </c:pt>
                <c:pt idx="2">
                  <c:v>240620</c:v>
                </c:pt>
                <c:pt idx="3">
                  <c:v>230342</c:v>
                </c:pt>
                <c:pt idx="4">
                  <c:v>228342</c:v>
                </c:pt>
                <c:pt idx="5">
                  <c:v>222467</c:v>
                </c:pt>
                <c:pt idx="6">
                  <c:v>221967</c:v>
                </c:pt>
                <c:pt idx="7">
                  <c:v>221100</c:v>
                </c:pt>
                <c:pt idx="8">
                  <c:v>221661</c:v>
                </c:pt>
                <c:pt idx="9">
                  <c:v>221556</c:v>
                </c:pt>
                <c:pt idx="10" formatCode="0_ ">
                  <c:v>221733</c:v>
                </c:pt>
                <c:pt idx="11" formatCode="0_ ">
                  <c:v>222212</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6A-424B-8104-E322FF18E99C}"/>
                </c:ext>
              </c:extLst>
            </c:dLbl>
            <c:dLbl>
              <c:idx val="5"/>
              <c:layout>
                <c:manualLayout>
                  <c:x val="-8.8753378761561442E-17"/>
                  <c:y val="-1.05124835742444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F4-439B-BCAB-F57FA81A6EFC}"/>
                </c:ext>
              </c:extLst>
            </c:dLbl>
            <c:dLbl>
              <c:idx val="6"/>
              <c:layout>
                <c:manualLayout>
                  <c:x val="-2.4205746558590866E-3"/>
                  <c:y val="-8.40998685939553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F4-439B-BCAB-F57FA81A6EFC}"/>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223069</c:v>
                </c:pt>
                <c:pt idx="1">
                  <c:v>223357</c:v>
                </c:pt>
                <c:pt idx="2">
                  <c:v>222129</c:v>
                </c:pt>
                <c:pt idx="3">
                  <c:v>222229</c:v>
                </c:pt>
                <c:pt idx="4">
                  <c:v>219671</c:v>
                </c:pt>
                <c:pt idx="5" formatCode="#,##0_ ">
                  <c:v>216171</c:v>
                </c:pt>
                <c:pt idx="6" formatCode="#,##0_ ">
                  <c:v>213400</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9242496"/>
        <c:axId val="21924403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-5.8000000000000003E-2</c:v>
                </c:pt>
                <c:pt idx="1">
                  <c:v>-4.5999999999999999E-2</c:v>
                </c:pt>
                <c:pt idx="2">
                  <c:v>-5.0999999999999997E-2</c:v>
                </c:pt>
                <c:pt idx="3">
                  <c:v>-5.0999999999999997E-2</c:v>
                </c:pt>
                <c:pt idx="4">
                  <c:v>-6.2E-2</c:v>
                </c:pt>
                <c:pt idx="5">
                  <c:v>-7.6999999999999999E-2</c:v>
                </c:pt>
                <c:pt idx="6">
                  <c:v>-8.9499999999999996E-2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9251456"/>
        <c:axId val="219245568"/>
      </c:lineChart>
      <c:catAx>
        <c:axId val="21924249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9244032"/>
        <c:crosses val="autoZero"/>
        <c:auto val="1"/>
        <c:lblAlgn val="ctr"/>
        <c:lblOffset val="100"/>
        <c:noMultiLvlLbl val="0"/>
      </c:catAx>
      <c:valAx>
        <c:axId val="219244032"/>
        <c:scaling>
          <c:orientation val="minMax"/>
          <c:max val="26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19242496"/>
        <c:crosses val="autoZero"/>
        <c:crossBetween val="between"/>
        <c:majorUnit val="10000"/>
      </c:valAx>
      <c:valAx>
        <c:axId val="219245568"/>
        <c:scaling>
          <c:orientation val="minMax"/>
          <c:max val="0.2"/>
          <c:min val="-0.1"/>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9251456"/>
        <c:crosses val="max"/>
        <c:crossBetween val="between"/>
        <c:majorUnit val="5.000000000000001E-2"/>
      </c:valAx>
      <c:catAx>
        <c:axId val="219251456"/>
        <c:scaling>
          <c:orientation val="minMax"/>
        </c:scaling>
        <c:delete val="1"/>
        <c:axPos val="b"/>
        <c:numFmt formatCode="General" sourceLinked="1"/>
        <c:majorTickMark val="out"/>
        <c:minorTickMark val="none"/>
        <c:tickLblPos val="nextTo"/>
        <c:crossAx val="219245568"/>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F-2629-45E1-9A55-18FDBF9C33FA}"/>
              </c:ext>
            </c:extLst>
          </c:dPt>
          <c:dPt>
            <c:idx val="3"/>
            <c:bubble3D val="0"/>
            <c:extLst>
              <c:ext xmlns:c16="http://schemas.microsoft.com/office/drawing/2014/chart" uri="{C3380CC4-5D6E-409C-BE32-E72D297353CC}">
                <c16:uniqueId val="{00000010-2629-45E1-9A55-18FDBF9C33FA}"/>
              </c:ext>
            </c:extLst>
          </c:dPt>
          <c:dPt>
            <c:idx val="5"/>
            <c:bubble3D val="0"/>
            <c:extLst>
              <c:ext xmlns:c16="http://schemas.microsoft.com/office/drawing/2014/chart" uri="{C3380CC4-5D6E-409C-BE32-E72D297353CC}">
                <c16:uniqueId val="{00000011-2629-45E1-9A55-18FDBF9C33FA}"/>
              </c:ext>
            </c:extLst>
          </c:dPt>
          <c:dPt>
            <c:idx val="7"/>
            <c:bubble3D val="0"/>
            <c:extLst>
              <c:ext xmlns:c16="http://schemas.microsoft.com/office/drawing/2014/chart" uri="{C3380CC4-5D6E-409C-BE32-E72D297353CC}">
                <c16:uniqueId val="{00000012-2629-45E1-9A55-18FDBF9C33FA}"/>
              </c:ext>
            </c:extLst>
          </c:dPt>
          <c:dPt>
            <c:idx val="9"/>
            <c:bubble3D val="0"/>
            <c:extLst>
              <c:ext xmlns:c16="http://schemas.microsoft.com/office/drawing/2014/chart" uri="{C3380CC4-5D6E-409C-BE32-E72D297353CC}">
                <c16:uniqueId val="{00000013-2629-45E1-9A55-18FDBF9C33FA}"/>
              </c:ext>
            </c:extLst>
          </c:dPt>
          <c:dPt>
            <c:idx val="11"/>
            <c:bubble3D val="0"/>
            <c:extLst>
              <c:ext xmlns:c16="http://schemas.microsoft.com/office/drawing/2014/chart" uri="{C3380CC4-5D6E-409C-BE32-E72D297353CC}">
                <c16:uniqueId val="{00000014-2629-45E1-9A55-18FDBF9C33FA}"/>
              </c:ext>
            </c:extLst>
          </c:dPt>
          <c:dPt>
            <c:idx val="13"/>
            <c:bubble3D val="0"/>
            <c:extLst>
              <c:ext xmlns:c16="http://schemas.microsoft.com/office/drawing/2014/chart" uri="{C3380CC4-5D6E-409C-BE32-E72D297353CC}">
                <c16:uniqueId val="{00000015-2629-45E1-9A55-18FDBF9C33FA}"/>
              </c:ext>
            </c:extLst>
          </c:dPt>
          <c:dPt>
            <c:idx val="15"/>
            <c:bubble3D val="0"/>
            <c:extLst>
              <c:ext xmlns:c16="http://schemas.microsoft.com/office/drawing/2014/chart" uri="{C3380CC4-5D6E-409C-BE32-E72D297353CC}">
                <c16:uniqueId val="{00000016-2629-45E1-9A55-18FDBF9C33FA}"/>
              </c:ext>
            </c:extLst>
          </c:dPt>
          <c:dPt>
            <c:idx val="17"/>
            <c:bubble3D val="0"/>
            <c:extLst>
              <c:ext xmlns:c16="http://schemas.microsoft.com/office/drawing/2014/chart" uri="{C3380CC4-5D6E-409C-BE32-E72D297353CC}">
                <c16:uniqueId val="{00000017-2629-45E1-9A55-18FDBF9C33FA}"/>
              </c:ext>
            </c:extLst>
          </c:dPt>
          <c:dPt>
            <c:idx val="19"/>
            <c:bubble3D val="0"/>
            <c:extLst>
              <c:ext xmlns:c16="http://schemas.microsoft.com/office/drawing/2014/chart" uri="{C3380CC4-5D6E-409C-BE32-E72D297353CC}">
                <c16:uniqueId val="{00000018-2629-45E1-9A55-18FDBF9C33FA}"/>
              </c:ext>
            </c:extLst>
          </c:dPt>
          <c:dPt>
            <c:idx val="21"/>
            <c:bubble3D val="0"/>
            <c:extLst>
              <c:ext xmlns:c16="http://schemas.microsoft.com/office/drawing/2014/chart" uri="{C3380CC4-5D6E-409C-BE32-E72D297353CC}">
                <c16:uniqueId val="{00000019-2629-45E1-9A55-18FDBF9C33FA}"/>
              </c:ext>
            </c:extLst>
          </c:dPt>
          <c:dPt>
            <c:idx val="23"/>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-0.82378551422125901</c:v>
                </c:pt>
                <c:pt idx="2">
                  <c:v>-0.88352925843279295</c:v>
                </c:pt>
                <c:pt idx="3">
                  <c:v>-1.3930791657970301</c:v>
                </c:pt>
                <c:pt idx="4">
                  <c:v>-1.2525657767974201</c:v>
                </c:pt>
                <c:pt idx="5">
                  <c:v>-1.3068589300200899</c:v>
                </c:pt>
                <c:pt idx="6">
                  <c:v>-0.92430506099645005</c:v>
                </c:pt>
                <c:pt idx="7">
                  <c:v>-1.1239345540827199</c:v>
                </c:pt>
                <c:pt idx="8">
                  <c:v>-0.81802778789373398</c:v>
                </c:pt>
                <c:pt idx="9">
                  <c:v>-1.02184919582145</c:v>
                </c:pt>
                <c:pt idx="10">
                  <c:v>-0.62575189229178696</c:v>
                </c:pt>
                <c:pt idx="11">
                  <c:v>-0.30150040148396201</c:v>
                </c:pt>
                <c:pt idx="12">
                  <c:v>-0.49492489867422501</c:v>
                </c:pt>
                <c:pt idx="13">
                  <c:v>0.39790305149213401</c:v>
                </c:pt>
                <c:pt idx="14">
                  <c:v>6.13441824420023E-2</c:v>
                </c:pt>
                <c:pt idx="15">
                  <c:v>0.13601810299151099</c:v>
                </c:pt>
                <c:pt idx="16">
                  <c:v>0.58842058833049904</c:v>
                </c:pt>
                <c:pt idx="17">
                  <c:v>0.805499074054014</c:v>
                </c:pt>
                <c:pt idx="18">
                  <c:v>0.822496850891135</c:v>
                </c:pt>
                <c:pt idx="19">
                  <c:v>0.87331017659412402</c:v>
                </c:pt>
                <c:pt idx="20">
                  <c:v>1.3121170338299699</c:v>
                </c:pt>
                <c:pt idx="21">
                  <c:v>1.0335828424308799</c:v>
                </c:pt>
                <c:pt idx="22">
                  <c:v>1.3793591249038699</c:v>
                </c:pt>
                <c:pt idx="23">
                  <c:v>1.49805002917539</c:v>
                </c:pt>
                <c:pt idx="24">
                  <c:v>1.60674705397468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Y2016</c:v>
                </c:pt>
              </c:strCache>
            </c:strRef>
          </c:tx>
          <c:spPr>
            <a:ln>
              <a:solidFill>
                <a:srgbClr val="00B0F0"/>
              </a:solidFill>
            </a:ln>
          </c:spPr>
          <c:marker>
            <c:symbol val="circle"/>
            <c:size val="5"/>
            <c:spPr>
              <a:solidFill>
                <a:schemeClr val="bg1"/>
              </a:solidFill>
              <a:ln w="6350">
                <a:solidFill>
                  <a:srgbClr val="00B0F0"/>
                </a:solidFill>
              </a:ln>
            </c:spPr>
          </c:marker>
          <c:dPt>
            <c:idx val="1"/>
            <c:bubble3D val="0"/>
            <c:extLst>
              <c:ext xmlns:c16="http://schemas.microsoft.com/office/drawing/2014/chart" uri="{C3380CC4-5D6E-409C-BE32-E72D297353CC}">
                <c16:uniqueId val="{0000001C-2629-45E1-9A55-18FDBF9C33FA}"/>
              </c:ext>
            </c:extLst>
          </c:dPt>
          <c:dPt>
            <c:idx val="3"/>
            <c:bubble3D val="0"/>
            <c:extLst>
              <c:ext xmlns:c16="http://schemas.microsoft.com/office/drawing/2014/chart" uri="{C3380CC4-5D6E-409C-BE32-E72D297353CC}">
                <c16:uniqueId val="{0000001D-2629-45E1-9A55-18FDBF9C33FA}"/>
              </c:ext>
            </c:extLst>
          </c:dPt>
          <c:dPt>
            <c:idx val="5"/>
            <c:bubble3D val="0"/>
            <c:extLst>
              <c:ext xmlns:c16="http://schemas.microsoft.com/office/drawing/2014/chart" uri="{C3380CC4-5D6E-409C-BE32-E72D297353CC}">
                <c16:uniqueId val="{0000001E-2629-45E1-9A55-18FDBF9C33FA}"/>
              </c:ext>
            </c:extLst>
          </c:dPt>
          <c:dPt>
            <c:idx val="7"/>
            <c:bubble3D val="0"/>
            <c:extLst>
              <c:ext xmlns:c16="http://schemas.microsoft.com/office/drawing/2014/chart" uri="{C3380CC4-5D6E-409C-BE32-E72D297353CC}">
                <c16:uniqueId val="{0000001F-2629-45E1-9A55-18FDBF9C33FA}"/>
              </c:ext>
            </c:extLst>
          </c:dPt>
          <c:dPt>
            <c:idx val="9"/>
            <c:bubble3D val="0"/>
            <c:extLst>
              <c:ext xmlns:c16="http://schemas.microsoft.com/office/drawing/2014/chart" uri="{C3380CC4-5D6E-409C-BE32-E72D297353CC}">
                <c16:uniqueId val="{00000020-2629-45E1-9A55-18FDBF9C33FA}"/>
              </c:ext>
            </c:extLst>
          </c:dPt>
          <c:dPt>
            <c:idx val="13"/>
            <c:bubble3D val="0"/>
            <c:extLst>
              <c:ext xmlns:c16="http://schemas.microsoft.com/office/drawing/2014/chart" uri="{C3380CC4-5D6E-409C-BE32-E72D297353CC}">
                <c16:uniqueId val="{00000021-2629-45E1-9A55-18FDBF9C33FA}"/>
              </c:ext>
            </c:extLst>
          </c:dPt>
          <c:dPt>
            <c:idx val="15"/>
            <c:bubble3D val="0"/>
            <c:extLst>
              <c:ext xmlns:c16="http://schemas.microsoft.com/office/drawing/2014/chart" uri="{C3380CC4-5D6E-409C-BE32-E72D297353CC}">
                <c16:uniqueId val="{00000022-2629-45E1-9A55-18FDBF9C33FA}"/>
              </c:ext>
            </c:extLst>
          </c:dPt>
          <c:dPt>
            <c:idx val="17"/>
            <c:bubble3D val="0"/>
            <c:extLst>
              <c:ext xmlns:c16="http://schemas.microsoft.com/office/drawing/2014/chart" uri="{C3380CC4-5D6E-409C-BE32-E72D297353CC}">
                <c16:uniqueId val="{00000023-2629-45E1-9A55-18FDBF9C33FA}"/>
              </c:ext>
            </c:extLst>
          </c:dPt>
          <c:dPt>
            <c:idx val="19"/>
            <c:bubble3D val="0"/>
            <c:extLst>
              <c:ext xmlns:c16="http://schemas.microsoft.com/office/drawing/2014/chart" uri="{C3380CC4-5D6E-409C-BE32-E72D297353CC}">
                <c16:uniqueId val="{00000024-2629-45E1-9A55-18FDBF9C33FA}"/>
              </c:ext>
            </c:extLst>
          </c:dPt>
          <c:dPt>
            <c:idx val="21"/>
            <c:bubble3D val="0"/>
            <c:extLst>
              <c:ext xmlns:c16="http://schemas.microsoft.com/office/drawing/2014/chart" uri="{C3380CC4-5D6E-409C-BE32-E72D297353CC}">
                <c16:uniqueId val="{00000025-2629-45E1-9A55-18FDBF9C33FA}"/>
              </c:ext>
            </c:extLst>
          </c:dPt>
          <c:dPt>
            <c:idx val="23"/>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0.67668193627821605</c:v>
                </c:pt>
                <c:pt idx="2">
                  <c:v>-0.335047878742115</c:v>
                </c:pt>
                <c:pt idx="3">
                  <c:v>0.74947908673974895</c:v>
                </c:pt>
                <c:pt idx="4">
                  <c:v>0.71961264257856306</c:v>
                </c:pt>
                <c:pt idx="5">
                  <c:v>0.81335443657254802</c:v>
                </c:pt>
                <c:pt idx="6">
                  <c:v>1.22568037793675</c:v>
                </c:pt>
                <c:pt idx="7">
                  <c:v>1.2481323563469799</c:v>
                </c:pt>
                <c:pt idx="8">
                  <c:v>1.3607015022237099</c:v>
                </c:pt>
                <c:pt idx="9">
                  <c:v>1.60118264554916</c:v>
                </c:pt>
                <c:pt idx="10">
                  <c:v>1.90311271473663</c:v>
                </c:pt>
                <c:pt idx="11">
                  <c:v>2.3866018325141898</c:v>
                </c:pt>
                <c:pt idx="12">
                  <c:v>2.63159381629871</c:v>
                </c:pt>
                <c:pt idx="13">
                  <c:v>2.81</c:v>
                </c:pt>
                <c:pt idx="14">
                  <c:v>2.9808747804891098</c:v>
                </c:pt>
                <c:pt idx="15">
                  <c:v>3.0331674944913498</c:v>
                </c:pt>
                <c:pt idx="16">
                  <c:v>3.3580495130250099</c:v>
                </c:pt>
                <c:pt idx="17">
                  <c:v>2.9901860039850101</c:v>
                </c:pt>
                <c:pt idx="18">
                  <c:v>3.7703435536252301</c:v>
                </c:pt>
                <c:pt idx="19">
                  <c:v>2.8240050854755299</c:v>
                </c:pt>
                <c:pt idx="20">
                  <c:v>3.9339736738603799</c:v>
                </c:pt>
                <c:pt idx="21">
                  <c:v>2.4322362314502901</c:v>
                </c:pt>
                <c:pt idx="22">
                  <c:v>2.6958873658863598</c:v>
                </c:pt>
                <c:pt idx="23">
                  <c:v>2.1929481343700501</c:v>
                </c:pt>
                <c:pt idx="24">
                  <c:v>2.3916464160656998</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2629-45E1-9A55-18FDBF9C33FA}"/>
              </c:ext>
            </c:extLst>
          </c:dPt>
          <c:dPt>
            <c:idx val="3"/>
            <c:bubble3D val="0"/>
            <c:extLst>
              <c:ext xmlns:c16="http://schemas.microsoft.com/office/drawing/2014/chart" uri="{C3380CC4-5D6E-409C-BE32-E72D297353CC}">
                <c16:uniqueId val="{00000029-2629-45E1-9A55-18FDBF9C33FA}"/>
              </c:ext>
            </c:extLst>
          </c:dPt>
          <c:dPt>
            <c:idx val="5"/>
            <c:bubble3D val="0"/>
            <c:extLst>
              <c:ext xmlns:c16="http://schemas.microsoft.com/office/drawing/2014/chart" uri="{C3380CC4-5D6E-409C-BE32-E72D297353CC}">
                <c16:uniqueId val="{0000002A-2629-45E1-9A55-18FDBF9C33FA}"/>
              </c:ext>
            </c:extLst>
          </c:dPt>
          <c:dPt>
            <c:idx val="7"/>
            <c:bubble3D val="0"/>
            <c:extLst>
              <c:ext xmlns:c16="http://schemas.microsoft.com/office/drawing/2014/chart" uri="{C3380CC4-5D6E-409C-BE32-E72D297353CC}">
                <c16:uniqueId val="{0000002B-2629-45E1-9A55-18FDBF9C33FA}"/>
              </c:ext>
            </c:extLst>
          </c:dPt>
          <c:dPt>
            <c:idx val="9"/>
            <c:bubble3D val="0"/>
            <c:extLst>
              <c:ext xmlns:c16="http://schemas.microsoft.com/office/drawing/2014/chart" uri="{C3380CC4-5D6E-409C-BE32-E72D297353CC}">
                <c16:uniqueId val="{0000002C-2629-45E1-9A55-18FDBF9C33FA}"/>
              </c:ext>
            </c:extLst>
          </c:dPt>
          <c:dPt>
            <c:idx val="11"/>
            <c:bubble3D val="0"/>
            <c:extLst>
              <c:ext xmlns:c16="http://schemas.microsoft.com/office/drawing/2014/chart" uri="{C3380CC4-5D6E-409C-BE32-E72D297353CC}">
                <c16:uniqueId val="{0000002D-2629-45E1-9A55-18FDBF9C33FA}"/>
              </c:ext>
            </c:extLst>
          </c:dPt>
          <c:dPt>
            <c:idx val="13"/>
            <c:bubble3D val="0"/>
            <c:extLst>
              <c:ext xmlns:c16="http://schemas.microsoft.com/office/drawing/2014/chart" uri="{C3380CC4-5D6E-409C-BE32-E72D297353CC}">
                <c16:uniqueId val="{0000002E-2629-45E1-9A55-18FDBF9C33FA}"/>
              </c:ext>
            </c:extLst>
          </c:dPt>
          <c:dPt>
            <c:idx val="15"/>
            <c:bubble3D val="0"/>
            <c:extLst>
              <c:ext xmlns:c16="http://schemas.microsoft.com/office/drawing/2014/chart" uri="{C3380CC4-5D6E-409C-BE32-E72D297353CC}">
                <c16:uniqueId val="{0000002F-2629-45E1-9A55-18FDBF9C33FA}"/>
              </c:ext>
            </c:extLst>
          </c:dPt>
          <c:dPt>
            <c:idx val="17"/>
            <c:bubble3D val="0"/>
            <c:extLst>
              <c:ext xmlns:c16="http://schemas.microsoft.com/office/drawing/2014/chart" uri="{C3380CC4-5D6E-409C-BE32-E72D297353CC}">
                <c16:uniqueId val="{00000030-2629-45E1-9A55-18FDBF9C33FA}"/>
              </c:ext>
            </c:extLst>
          </c:dPt>
          <c:dPt>
            <c:idx val="19"/>
            <c:bubble3D val="0"/>
            <c:extLst>
              <c:ext xmlns:c16="http://schemas.microsoft.com/office/drawing/2014/chart" uri="{C3380CC4-5D6E-409C-BE32-E72D297353CC}">
                <c16:uniqueId val="{00000031-2629-45E1-9A55-18FDBF9C33FA}"/>
              </c:ext>
            </c:extLst>
          </c:dPt>
          <c:dPt>
            <c:idx val="21"/>
            <c:bubble3D val="0"/>
            <c:extLst>
              <c:ext xmlns:c16="http://schemas.microsoft.com/office/drawing/2014/chart" uri="{C3380CC4-5D6E-409C-BE32-E72D297353CC}">
                <c16:uniqueId val="{00000032-2629-45E1-9A55-18FDBF9C33FA}"/>
              </c:ext>
            </c:extLst>
          </c:dPt>
          <c:dPt>
            <c:idx val="23"/>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-1.99</c:v>
                </c:pt>
                <c:pt idx="2">
                  <c:v>-2.2200000000000002</c:v>
                </c:pt>
                <c:pt idx="3">
                  <c:v>0.7</c:v>
                </c:pt>
                <c:pt idx="4">
                  <c:v>-1.6</c:v>
                </c:pt>
                <c:pt idx="5">
                  <c:v>0.47</c:v>
                </c:pt>
                <c:pt idx="6">
                  <c:v>-0.02</c:v>
                </c:pt>
                <c:pt idx="7">
                  <c:v>0.03</c:v>
                </c:pt>
                <c:pt idx="8">
                  <c:v>1.1399999999999999</c:v>
                </c:pt>
                <c:pt idx="9">
                  <c:v>1.86</c:v>
                </c:pt>
                <c:pt idx="10">
                  <c:v>2.0099999999999998</c:v>
                </c:pt>
                <c:pt idx="11">
                  <c:v>2.65</c:v>
                </c:pt>
                <c:pt idx="12">
                  <c:v>3.02</c:v>
                </c:pt>
                <c:pt idx="13">
                  <c:v>3.2</c:v>
                </c:pt>
                <c:pt idx="14">
                  <c:v>3.64</c:v>
                </c:pt>
                <c:pt idx="15">
                  <c:v>3.34</c:v>
                </c:pt>
                <c:pt idx="16">
                  <c:v>3.79</c:v>
                </c:pt>
                <c:pt idx="17">
                  <c:v>3.43</c:v>
                </c:pt>
                <c:pt idx="18">
                  <c:v>3.08</c:v>
                </c:pt>
                <c:pt idx="19">
                  <c:v>3.25</c:v>
                </c:pt>
                <c:pt idx="20">
                  <c:v>2.6</c:v>
                </c:pt>
                <c:pt idx="21">
                  <c:v>1.67</c:v>
                </c:pt>
                <c:pt idx="22">
                  <c:v>2.1800000000000002</c:v>
                </c:pt>
                <c:pt idx="23">
                  <c:v>1.87</c:v>
                </c:pt>
                <c:pt idx="24">
                  <c:v>2.0499999999999998</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marker>
              <c:symbol val="circle"/>
              <c:size val="5"/>
            </c:marker>
            <c:bubble3D val="0"/>
            <c:extLst>
              <c:ext xmlns:c16="http://schemas.microsoft.com/office/drawing/2014/chart" uri="{C3380CC4-5D6E-409C-BE32-E72D297353CC}">
                <c16:uniqueId val="{00000036-2629-45E1-9A55-18FDBF9C33FA}"/>
              </c:ext>
            </c:extLst>
          </c:dPt>
          <c:dPt>
            <c:idx val="2"/>
            <c:bubble3D val="0"/>
            <c:extLst>
              <c:ext xmlns:c16="http://schemas.microsoft.com/office/drawing/2014/chart" uri="{C3380CC4-5D6E-409C-BE32-E72D297353CC}">
                <c16:uniqueId val="{00000037-2629-45E1-9A55-18FDBF9C33FA}"/>
              </c:ext>
            </c:extLst>
          </c:dPt>
          <c:dPt>
            <c:idx val="3"/>
            <c:marker>
              <c:symbol val="circle"/>
              <c:size val="5"/>
            </c:marker>
            <c:bubble3D val="0"/>
            <c:extLst>
              <c:ext xmlns:c16="http://schemas.microsoft.com/office/drawing/2014/chart" uri="{C3380CC4-5D6E-409C-BE32-E72D297353CC}">
                <c16:uniqueId val="{0000003E-585C-44DA-A8B2-982B6A39CDD3}"/>
              </c:ext>
            </c:extLst>
          </c:dPt>
          <c:dPt>
            <c:idx val="4"/>
            <c:bubble3D val="0"/>
            <c:extLst>
              <c:ext xmlns:c16="http://schemas.microsoft.com/office/drawing/2014/chart" uri="{C3380CC4-5D6E-409C-BE32-E72D297353CC}">
                <c16:uniqueId val="{00000038-2629-45E1-9A55-18FDBF9C33FA}"/>
              </c:ext>
            </c:extLst>
          </c:dPt>
          <c:dPt>
            <c:idx val="5"/>
            <c:marker>
              <c:symbol val="circle"/>
              <c:size val="5"/>
            </c:marker>
            <c:bubble3D val="0"/>
            <c:extLst>
              <c:ext xmlns:c16="http://schemas.microsoft.com/office/drawing/2014/chart" uri="{C3380CC4-5D6E-409C-BE32-E72D297353CC}">
                <c16:uniqueId val="{0000003F-9599-485B-9998-F9B6F87084D7}"/>
              </c:ext>
            </c:extLst>
          </c:dPt>
          <c:dPt>
            <c:idx val="6"/>
            <c:bubble3D val="0"/>
            <c:extLst>
              <c:ext xmlns:c16="http://schemas.microsoft.com/office/drawing/2014/chart" uri="{C3380CC4-5D6E-409C-BE32-E72D297353CC}">
                <c16:uniqueId val="{00000039-2629-45E1-9A55-18FDBF9C33FA}"/>
              </c:ext>
            </c:extLst>
          </c:dPt>
          <c:dPt>
            <c:idx val="7"/>
            <c:marker>
              <c:symbol val="circle"/>
              <c:size val="5"/>
            </c:marker>
            <c:bubble3D val="0"/>
            <c:extLst>
              <c:ext xmlns:c16="http://schemas.microsoft.com/office/drawing/2014/chart" uri="{C3380CC4-5D6E-409C-BE32-E72D297353CC}">
                <c16:uniqueId val="{00000040-9998-4A4D-8831-5A34B68082B1}"/>
              </c:ext>
            </c:extLst>
          </c:dPt>
          <c:dPt>
            <c:idx val="8"/>
            <c:bubble3D val="0"/>
            <c:extLst>
              <c:ext xmlns:c16="http://schemas.microsoft.com/office/drawing/2014/chart" uri="{C3380CC4-5D6E-409C-BE32-E72D297353CC}">
                <c16:uniqueId val="{0000003A-2629-45E1-9A55-18FDBF9C33FA}"/>
              </c:ext>
            </c:extLst>
          </c:dPt>
          <c:dPt>
            <c:idx val="9"/>
            <c:marker>
              <c:symbol val="circle"/>
              <c:size val="5"/>
            </c:marker>
            <c:bubble3D val="0"/>
            <c:extLst>
              <c:ext xmlns:c16="http://schemas.microsoft.com/office/drawing/2014/chart" uri="{C3380CC4-5D6E-409C-BE32-E72D297353CC}">
                <c16:uniqueId val="{00000041-72B2-4E29-9255-AD681F2773E6}"/>
              </c:ext>
            </c:extLst>
          </c:dPt>
          <c:dPt>
            <c:idx val="10"/>
            <c:bubble3D val="0"/>
            <c:extLst>
              <c:ext xmlns:c16="http://schemas.microsoft.com/office/drawing/2014/chart" uri="{C3380CC4-5D6E-409C-BE32-E72D297353CC}">
                <c16:uniqueId val="{0000003B-2629-45E1-9A55-18FDBF9C33FA}"/>
              </c:ext>
            </c:extLst>
          </c:dPt>
          <c:dPt>
            <c:idx val="11"/>
            <c:marker>
              <c:symbol val="circle"/>
              <c:size val="5"/>
            </c:marker>
            <c:bubble3D val="0"/>
            <c:extLst>
              <c:ext xmlns:c16="http://schemas.microsoft.com/office/drawing/2014/chart" uri="{C3380CC4-5D6E-409C-BE32-E72D297353CC}">
                <c16:uniqueId val="{00000042-6FDC-43FD-9FFE-052679057495}"/>
              </c:ext>
            </c:extLst>
          </c:dPt>
          <c:dPt>
            <c:idx val="12"/>
            <c:bubble3D val="0"/>
            <c:extLst>
              <c:ext xmlns:c16="http://schemas.microsoft.com/office/drawing/2014/chart" uri="{C3380CC4-5D6E-409C-BE32-E72D297353CC}">
                <c16:uniqueId val="{0000003C-2629-45E1-9A55-18FDBF9C33FA}"/>
              </c:ext>
            </c:extLst>
          </c:dPt>
          <c:dPt>
            <c:idx val="13"/>
            <c:marker>
              <c:symbol val="circle"/>
              <c:size val="5"/>
            </c:marker>
            <c:bubble3D val="0"/>
            <c:extLst>
              <c:ext xmlns:c16="http://schemas.microsoft.com/office/drawing/2014/chart" uri="{C3380CC4-5D6E-409C-BE32-E72D297353CC}">
                <c16:uniqueId val="{00000036-CECB-47A3-9A2F-088F7F2A596E}"/>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Pt>
            <c:idx val="20"/>
            <c:marker>
              <c:symbol val="circle"/>
              <c:size val="10"/>
            </c:marker>
            <c:bubble3D val="0"/>
            <c:extLst>
              <c:ext xmlns:c16="http://schemas.microsoft.com/office/drawing/2014/chart" uri="{C3380CC4-5D6E-409C-BE32-E72D297353CC}">
                <c16:uniqueId val="{0000003C-36CC-46B6-AA23-122AFFAC3231}"/>
              </c:ext>
            </c:extLst>
          </c:dPt>
          <c:dPt>
            <c:idx val="22"/>
            <c:marker>
              <c:symbol val="circle"/>
              <c:size val="10"/>
            </c:marker>
            <c:bubble3D val="0"/>
            <c:extLst>
              <c:ext xmlns:c16="http://schemas.microsoft.com/office/drawing/2014/chart" uri="{C3380CC4-5D6E-409C-BE32-E72D297353CC}">
                <c16:uniqueId val="{0000003D-A5AB-4A7D-8F03-E442CA81B332}"/>
              </c:ext>
            </c:extLst>
          </c:dPt>
          <c:dPt>
            <c:idx val="24"/>
            <c:marker>
              <c:symbol val="circle"/>
              <c:size val="10"/>
            </c:marker>
            <c:bubble3D val="0"/>
            <c:extLst>
              <c:ext xmlns:c16="http://schemas.microsoft.com/office/drawing/2014/chart" uri="{C3380CC4-5D6E-409C-BE32-E72D297353CC}">
                <c16:uniqueId val="{0000003E-C58E-4589-B1E9-574C93466AE9}"/>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-0.46</c:v>
                </c:pt>
                <c:pt idx="2">
                  <c:v>-0.61</c:v>
                </c:pt>
                <c:pt idx="3">
                  <c:v>0.15</c:v>
                </c:pt>
                <c:pt idx="4">
                  <c:v>-0.48</c:v>
                </c:pt>
                <c:pt idx="5">
                  <c:v>-0.18</c:v>
                </c:pt>
                <c:pt idx="6">
                  <c:v>0.12</c:v>
                </c:pt>
                <c:pt idx="7">
                  <c:v>0.68</c:v>
                </c:pt>
                <c:pt idx="8">
                  <c:v>0.52</c:v>
                </c:pt>
                <c:pt idx="9" formatCode="0.00_ ">
                  <c:v>0.98</c:v>
                </c:pt>
                <c:pt idx="10" formatCode="0.00_ ">
                  <c:v>1.3</c:v>
                </c:pt>
                <c:pt idx="11" formatCode="0.00_ ">
                  <c:v>1.1599999999999999</c:v>
                </c:pt>
                <c:pt idx="12" formatCode="0.00_ ">
                  <c:v>2.23</c:v>
                </c:pt>
                <c:pt idx="13" formatCode="0.00_ ">
                  <c:v>2.63</c:v>
                </c:pt>
                <c:pt idx="14" formatCode="0.00_ ">
                  <c:v>3.38</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173499520"/>
        <c:axId val="173501440"/>
      </c:lineChart>
      <c:catAx>
        <c:axId val="1734995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173501440"/>
        <c:crosses val="autoZero"/>
        <c:auto val="1"/>
        <c:lblAlgn val="ctr"/>
        <c:lblOffset val="100"/>
        <c:tickLblSkip val="1"/>
        <c:tickMarkSkip val="1"/>
        <c:noMultiLvlLbl val="0"/>
      </c:catAx>
      <c:valAx>
        <c:axId val="173501440"/>
        <c:scaling>
          <c:orientation val="minMax"/>
          <c:max val="6"/>
          <c:min val="-4"/>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173499520"/>
        <c:crosses val="autoZero"/>
        <c:crossBetween val="between"/>
        <c:majorUnit val="1"/>
      </c:valAx>
      <c:spPr>
        <a:noFill/>
        <a:ln w="25409">
          <a:noFill/>
        </a:ln>
      </c:spPr>
    </c:plotArea>
    <c:legend>
      <c:legendPos val="t"/>
      <c:layout>
        <c:manualLayout>
          <c:xMode val="edge"/>
          <c:yMode val="edge"/>
          <c:x val="0.33625702532582852"/>
          <c:y val="3.5109568808880234E-2"/>
          <c:w val="0.36276000665083746"/>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chemeClr val="accent1"/>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Lbls>
            <c:spPr>
              <a:noFill/>
              <a:ln>
                <a:noFill/>
              </a:ln>
              <a:effectLst/>
            </c:spPr>
            <c:txPr>
              <a:bodyPr/>
              <a:lstStyle/>
              <a:p>
                <a:pPr>
                  <a:defRPr sz="1000" b="1">
                    <a:latin typeface="微软雅黑" panose="020B0503020204020204" pitchFamily="34" charset="-122"/>
                    <a:ea typeface="微软雅黑" panose="020B0503020204020204" pitchFamily="34" charset="-122"/>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7.8665537166189736E-2</c:v>
                </c:pt>
                <c:pt idx="1">
                  <c:v>2.4554000270103016E-2</c:v>
                </c:pt>
                <c:pt idx="2">
                  <c:v>7.7588501397533705E-2</c:v>
                </c:pt>
                <c:pt idx="3">
                  <c:v>0.14631715054013528</c:v>
                </c:pt>
                <c:pt idx="4">
                  <c:v>1.1599694282067308E-2</c:v>
                </c:pt>
                <c:pt idx="5">
                  <c:v>0.12227801499041147</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172064768"/>
        <c:axId val="190545920"/>
      </c:barChart>
      <c:catAx>
        <c:axId val="172064768"/>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190545920"/>
        <c:crosses val="autoZero"/>
        <c:auto val="0"/>
        <c:lblAlgn val="ctr"/>
        <c:lblOffset val="200"/>
        <c:tickLblSkip val="1"/>
        <c:tickMarkSkip val="1"/>
        <c:noMultiLvlLbl val="0"/>
      </c:catAx>
      <c:valAx>
        <c:axId val="190545920"/>
        <c:scaling>
          <c:orientation val="minMax"/>
        </c:scaling>
        <c:delete val="0"/>
        <c:axPos val="l"/>
        <c:numFmt formatCode="0.0%" sourceLinked="1"/>
        <c:majorTickMark val="out"/>
        <c:minorTickMark val="none"/>
        <c:tickLblPos val="nextTo"/>
        <c:txPr>
          <a:bodyPr/>
          <a:lstStyle/>
          <a:p>
            <a:pPr>
              <a:defRPr sz="800">
                <a:latin typeface="微软雅黑" panose="020B0503020204020204" pitchFamily="34" charset="-122"/>
                <a:ea typeface="微软雅黑" panose="020B0503020204020204" pitchFamily="34" charset="-122"/>
              </a:defRPr>
            </a:pPr>
            <a:endParaRPr lang="zh-CN"/>
          </a:p>
        </c:txPr>
        <c:crossAx val="172064768"/>
        <c:crosses val="autoZero"/>
        <c:crossBetween val="between"/>
        <c:majorUnit val="0.1"/>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22401023484974E-2"/>
          <c:y val="7.2554794482513507E-2"/>
          <c:w val="0.93778457533914938"/>
          <c:h val="0.790688408613853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0B5B-4461-991D-ACF43C92257C}"/>
              </c:ext>
            </c:extLst>
          </c:dPt>
          <c:dPt>
            <c:idx val="3"/>
            <c:bubble3D val="0"/>
            <c:extLst>
              <c:ext xmlns:c16="http://schemas.microsoft.com/office/drawing/2014/chart" uri="{C3380CC4-5D6E-409C-BE32-E72D297353CC}">
                <c16:uniqueId val="{0000000F-0B5B-4461-991D-ACF43C92257C}"/>
              </c:ext>
            </c:extLst>
          </c:dPt>
          <c:dPt>
            <c:idx val="5"/>
            <c:bubble3D val="0"/>
            <c:extLst>
              <c:ext xmlns:c16="http://schemas.microsoft.com/office/drawing/2014/chart" uri="{C3380CC4-5D6E-409C-BE32-E72D297353CC}">
                <c16:uniqueId val="{00000010-0B5B-4461-991D-ACF43C92257C}"/>
              </c:ext>
            </c:extLst>
          </c:dPt>
          <c:dPt>
            <c:idx val="7"/>
            <c:bubble3D val="0"/>
            <c:extLst>
              <c:ext xmlns:c16="http://schemas.microsoft.com/office/drawing/2014/chart" uri="{C3380CC4-5D6E-409C-BE32-E72D297353CC}">
                <c16:uniqueId val="{00000011-0B5B-4461-991D-ACF43C92257C}"/>
              </c:ext>
            </c:extLst>
          </c:dPt>
          <c:dPt>
            <c:idx val="9"/>
            <c:bubble3D val="0"/>
            <c:extLst>
              <c:ext xmlns:c16="http://schemas.microsoft.com/office/drawing/2014/chart" uri="{C3380CC4-5D6E-409C-BE32-E72D297353CC}">
                <c16:uniqueId val="{00000012-0B5B-4461-991D-ACF43C92257C}"/>
              </c:ext>
            </c:extLst>
          </c:dPt>
          <c:dPt>
            <c:idx val="11"/>
            <c:bubble3D val="0"/>
            <c:extLst>
              <c:ext xmlns:c16="http://schemas.microsoft.com/office/drawing/2014/chart" uri="{C3380CC4-5D6E-409C-BE32-E72D297353CC}">
                <c16:uniqueId val="{00000013-0B5B-4461-991D-ACF43C92257C}"/>
              </c:ext>
            </c:extLst>
          </c:dPt>
          <c:dPt>
            <c:idx val="13"/>
            <c:bubble3D val="0"/>
            <c:extLst>
              <c:ext xmlns:c16="http://schemas.microsoft.com/office/drawing/2014/chart" uri="{C3380CC4-5D6E-409C-BE32-E72D297353CC}">
                <c16:uniqueId val="{00000014-0B5B-4461-991D-ACF43C92257C}"/>
              </c:ext>
            </c:extLst>
          </c:dPt>
          <c:dPt>
            <c:idx val="15"/>
            <c:bubble3D val="0"/>
            <c:extLst>
              <c:ext xmlns:c16="http://schemas.microsoft.com/office/drawing/2014/chart" uri="{C3380CC4-5D6E-409C-BE32-E72D297353CC}">
                <c16:uniqueId val="{00000015-0B5B-4461-991D-ACF43C92257C}"/>
              </c:ext>
            </c:extLst>
          </c:dPt>
          <c:dPt>
            <c:idx val="17"/>
            <c:bubble3D val="0"/>
            <c:extLst>
              <c:ext xmlns:c16="http://schemas.microsoft.com/office/drawing/2014/chart" uri="{C3380CC4-5D6E-409C-BE32-E72D297353CC}">
                <c16:uniqueId val="{00000016-0B5B-4461-991D-ACF43C92257C}"/>
              </c:ext>
            </c:extLst>
          </c:dPt>
          <c:dPt>
            <c:idx val="19"/>
            <c:bubble3D val="0"/>
            <c:extLst>
              <c:ext xmlns:c16="http://schemas.microsoft.com/office/drawing/2014/chart" uri="{C3380CC4-5D6E-409C-BE32-E72D297353CC}">
                <c16:uniqueId val="{00000017-0B5B-4461-991D-ACF43C92257C}"/>
              </c:ext>
            </c:extLst>
          </c:dPt>
          <c:dPt>
            <c:idx val="21"/>
            <c:bubble3D val="0"/>
            <c:extLst>
              <c:ext xmlns:c16="http://schemas.microsoft.com/office/drawing/2014/chart" uri="{C3380CC4-5D6E-409C-BE32-E72D297353CC}">
                <c16:uniqueId val="{00000018-0B5B-4461-991D-ACF43C92257C}"/>
              </c:ext>
            </c:extLst>
          </c:dPt>
          <c:dPt>
            <c:idx val="23"/>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0B5B-4461-991D-ACF43C92257C}"/>
              </c:ext>
            </c:extLst>
          </c:dPt>
          <c:dPt>
            <c:idx val="3"/>
            <c:bubble3D val="0"/>
            <c:extLst>
              <c:ext xmlns:c16="http://schemas.microsoft.com/office/drawing/2014/chart" uri="{C3380CC4-5D6E-409C-BE32-E72D297353CC}">
                <c16:uniqueId val="{0000001C-0B5B-4461-991D-ACF43C92257C}"/>
              </c:ext>
            </c:extLst>
          </c:dPt>
          <c:dPt>
            <c:idx val="5"/>
            <c:bubble3D val="0"/>
            <c:extLst>
              <c:ext xmlns:c16="http://schemas.microsoft.com/office/drawing/2014/chart" uri="{C3380CC4-5D6E-409C-BE32-E72D297353CC}">
                <c16:uniqueId val="{0000001D-0B5B-4461-991D-ACF43C92257C}"/>
              </c:ext>
            </c:extLst>
          </c:dPt>
          <c:dPt>
            <c:idx val="7"/>
            <c:bubble3D val="0"/>
            <c:extLst>
              <c:ext xmlns:c16="http://schemas.microsoft.com/office/drawing/2014/chart" uri="{C3380CC4-5D6E-409C-BE32-E72D297353CC}">
                <c16:uniqueId val="{0000001E-0B5B-4461-991D-ACF43C92257C}"/>
              </c:ext>
            </c:extLst>
          </c:dPt>
          <c:dPt>
            <c:idx val="9"/>
            <c:bubble3D val="0"/>
            <c:extLst>
              <c:ext xmlns:c16="http://schemas.microsoft.com/office/drawing/2014/chart" uri="{C3380CC4-5D6E-409C-BE32-E72D297353CC}">
                <c16:uniqueId val="{0000001F-0B5B-4461-991D-ACF43C92257C}"/>
              </c:ext>
            </c:extLst>
          </c:dPt>
          <c:dPt>
            <c:idx val="11"/>
            <c:bubble3D val="0"/>
            <c:extLst>
              <c:ext xmlns:c16="http://schemas.microsoft.com/office/drawing/2014/chart" uri="{C3380CC4-5D6E-409C-BE32-E72D297353CC}">
                <c16:uniqueId val="{00000020-0B5B-4461-991D-ACF43C92257C}"/>
              </c:ext>
            </c:extLst>
          </c:dPt>
          <c:dPt>
            <c:idx val="13"/>
            <c:bubble3D val="0"/>
            <c:extLst>
              <c:ext xmlns:c16="http://schemas.microsoft.com/office/drawing/2014/chart" uri="{C3380CC4-5D6E-409C-BE32-E72D297353CC}">
                <c16:uniqueId val="{00000021-0B5B-4461-991D-ACF43C92257C}"/>
              </c:ext>
            </c:extLst>
          </c:dPt>
          <c:dPt>
            <c:idx val="15"/>
            <c:bubble3D val="0"/>
            <c:extLst>
              <c:ext xmlns:c16="http://schemas.microsoft.com/office/drawing/2014/chart" uri="{C3380CC4-5D6E-409C-BE32-E72D297353CC}">
                <c16:uniqueId val="{00000022-0B5B-4461-991D-ACF43C92257C}"/>
              </c:ext>
            </c:extLst>
          </c:dPt>
          <c:dPt>
            <c:idx val="17"/>
            <c:bubble3D val="0"/>
            <c:extLst>
              <c:ext xmlns:c16="http://schemas.microsoft.com/office/drawing/2014/chart" uri="{C3380CC4-5D6E-409C-BE32-E72D297353CC}">
                <c16:uniqueId val="{00000023-0B5B-4461-991D-ACF43C92257C}"/>
              </c:ext>
            </c:extLst>
          </c:dPt>
          <c:dPt>
            <c:idx val="19"/>
            <c:bubble3D val="0"/>
            <c:extLst>
              <c:ext xmlns:c16="http://schemas.microsoft.com/office/drawing/2014/chart" uri="{C3380CC4-5D6E-409C-BE32-E72D297353CC}">
                <c16:uniqueId val="{00000024-0B5B-4461-991D-ACF43C92257C}"/>
              </c:ext>
            </c:extLst>
          </c:dPt>
          <c:dPt>
            <c:idx val="21"/>
            <c:bubble3D val="0"/>
            <c:extLst>
              <c:ext xmlns:c16="http://schemas.microsoft.com/office/drawing/2014/chart" uri="{C3380CC4-5D6E-409C-BE32-E72D297353CC}">
                <c16:uniqueId val="{00000025-0B5B-4461-991D-ACF43C92257C}"/>
              </c:ext>
            </c:extLst>
          </c:dPt>
          <c:dPt>
            <c:idx val="23"/>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0B5B-4461-991D-ACF43C92257C}"/>
              </c:ext>
            </c:extLst>
          </c:dPt>
          <c:dPt>
            <c:idx val="3"/>
            <c:bubble3D val="0"/>
            <c:extLst>
              <c:ext xmlns:c16="http://schemas.microsoft.com/office/drawing/2014/chart" uri="{C3380CC4-5D6E-409C-BE32-E72D297353CC}">
                <c16:uniqueId val="{00000029-0B5B-4461-991D-ACF43C92257C}"/>
              </c:ext>
            </c:extLst>
          </c:dPt>
          <c:dPt>
            <c:idx val="5"/>
            <c:bubble3D val="0"/>
            <c:extLst>
              <c:ext xmlns:c16="http://schemas.microsoft.com/office/drawing/2014/chart" uri="{C3380CC4-5D6E-409C-BE32-E72D297353CC}">
                <c16:uniqueId val="{0000002A-0B5B-4461-991D-ACF43C92257C}"/>
              </c:ext>
            </c:extLst>
          </c:dPt>
          <c:dPt>
            <c:idx val="7"/>
            <c:bubble3D val="0"/>
            <c:extLst>
              <c:ext xmlns:c16="http://schemas.microsoft.com/office/drawing/2014/chart" uri="{C3380CC4-5D6E-409C-BE32-E72D297353CC}">
                <c16:uniqueId val="{0000002B-0B5B-4461-991D-ACF43C92257C}"/>
              </c:ext>
            </c:extLst>
          </c:dPt>
          <c:dPt>
            <c:idx val="9"/>
            <c:bubble3D val="0"/>
            <c:extLst>
              <c:ext xmlns:c16="http://schemas.microsoft.com/office/drawing/2014/chart" uri="{C3380CC4-5D6E-409C-BE32-E72D297353CC}">
                <c16:uniqueId val="{0000002C-0B5B-4461-991D-ACF43C92257C}"/>
              </c:ext>
            </c:extLst>
          </c:dPt>
          <c:dPt>
            <c:idx val="11"/>
            <c:bubble3D val="0"/>
            <c:extLst>
              <c:ext xmlns:c16="http://schemas.microsoft.com/office/drawing/2014/chart" uri="{C3380CC4-5D6E-409C-BE32-E72D297353CC}">
                <c16:uniqueId val="{0000002D-0B5B-4461-991D-ACF43C92257C}"/>
              </c:ext>
            </c:extLst>
          </c:dPt>
          <c:dPt>
            <c:idx val="13"/>
            <c:bubble3D val="0"/>
            <c:extLst>
              <c:ext xmlns:c16="http://schemas.microsoft.com/office/drawing/2014/chart" uri="{C3380CC4-5D6E-409C-BE32-E72D297353CC}">
                <c16:uniqueId val="{0000002E-0B5B-4461-991D-ACF43C92257C}"/>
              </c:ext>
            </c:extLst>
          </c:dPt>
          <c:dPt>
            <c:idx val="15"/>
            <c:bubble3D val="0"/>
            <c:extLst>
              <c:ext xmlns:c16="http://schemas.microsoft.com/office/drawing/2014/chart" uri="{C3380CC4-5D6E-409C-BE32-E72D297353CC}">
                <c16:uniqueId val="{0000002F-0B5B-4461-991D-ACF43C92257C}"/>
              </c:ext>
            </c:extLst>
          </c:dPt>
          <c:dPt>
            <c:idx val="17"/>
            <c:bubble3D val="0"/>
            <c:extLst>
              <c:ext xmlns:c16="http://schemas.microsoft.com/office/drawing/2014/chart" uri="{C3380CC4-5D6E-409C-BE32-E72D297353CC}">
                <c16:uniqueId val="{00000030-0B5B-4461-991D-ACF43C92257C}"/>
              </c:ext>
            </c:extLst>
          </c:dPt>
          <c:dPt>
            <c:idx val="19"/>
            <c:bubble3D val="0"/>
            <c:extLst>
              <c:ext xmlns:c16="http://schemas.microsoft.com/office/drawing/2014/chart" uri="{C3380CC4-5D6E-409C-BE32-E72D297353CC}">
                <c16:uniqueId val="{00000031-0B5B-4461-991D-ACF43C92257C}"/>
              </c:ext>
            </c:extLst>
          </c:dPt>
          <c:dPt>
            <c:idx val="21"/>
            <c:bubble3D val="0"/>
            <c:extLst>
              <c:ext xmlns:c16="http://schemas.microsoft.com/office/drawing/2014/chart" uri="{C3380CC4-5D6E-409C-BE32-E72D297353CC}">
                <c16:uniqueId val="{00000032-0B5B-4461-991D-ACF43C92257C}"/>
              </c:ext>
            </c:extLst>
          </c:dPt>
          <c:dPt>
            <c:idx val="23"/>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pt idx="21">
                  <c:v>-7.35</c:v>
                </c:pt>
                <c:pt idx="22">
                  <c:v>-7.64</c:v>
                </c:pt>
                <c:pt idx="23">
                  <c:v>-9.81</c:v>
                </c:pt>
                <c:pt idx="24">
                  <c:v>-9.26</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0B5B-4461-991D-ACF43C92257C}"/>
              </c:ext>
            </c:extLst>
          </c:dPt>
          <c:dPt>
            <c:idx val="2"/>
            <c:marker>
              <c:symbol val="circle"/>
              <c:size val="7"/>
            </c:marker>
            <c:bubble3D val="0"/>
            <c:extLst>
              <c:ext xmlns:c16="http://schemas.microsoft.com/office/drawing/2014/chart" uri="{C3380CC4-5D6E-409C-BE32-E72D297353CC}">
                <c16:uniqueId val="{0000003C-B959-4B91-838A-1A1D86462792}"/>
              </c:ext>
            </c:extLst>
          </c:dPt>
          <c:dPt>
            <c:idx val="3"/>
            <c:marker>
              <c:symbol val="circle"/>
              <c:size val="5"/>
            </c:marker>
            <c:bubble3D val="0"/>
            <c:extLst>
              <c:ext xmlns:c16="http://schemas.microsoft.com/office/drawing/2014/chart" uri="{C3380CC4-5D6E-409C-BE32-E72D297353CC}">
                <c16:uniqueId val="{00000036-0B5B-4461-991D-ACF43C92257C}"/>
              </c:ext>
            </c:extLst>
          </c:dPt>
          <c:dPt>
            <c:idx val="4"/>
            <c:marker>
              <c:symbol val="circle"/>
              <c:size val="7"/>
            </c:marker>
            <c:bubble3D val="0"/>
            <c:extLst>
              <c:ext xmlns:c16="http://schemas.microsoft.com/office/drawing/2014/chart" uri="{C3380CC4-5D6E-409C-BE32-E72D297353CC}">
                <c16:uniqueId val="{0000003D-71A0-48C0-9E62-DB244D8B9BB7}"/>
              </c:ext>
            </c:extLst>
          </c:dPt>
          <c:dPt>
            <c:idx val="5"/>
            <c:marker>
              <c:symbol val="circle"/>
              <c:size val="5"/>
            </c:marker>
            <c:bubble3D val="0"/>
            <c:extLst>
              <c:ext xmlns:c16="http://schemas.microsoft.com/office/drawing/2014/chart" uri="{C3380CC4-5D6E-409C-BE32-E72D297353CC}">
                <c16:uniqueId val="{00000037-0B5B-4461-991D-ACF43C92257C}"/>
              </c:ext>
            </c:extLst>
          </c:dPt>
          <c:dPt>
            <c:idx val="6"/>
            <c:marker>
              <c:symbol val="circle"/>
              <c:size val="7"/>
            </c:marker>
            <c:bubble3D val="0"/>
            <c:extLst>
              <c:ext xmlns:c16="http://schemas.microsoft.com/office/drawing/2014/chart" uri="{C3380CC4-5D6E-409C-BE32-E72D297353CC}">
                <c16:uniqueId val="{0000003E-51AE-4148-8F52-F793C7D6065B}"/>
              </c:ext>
            </c:extLst>
          </c:dPt>
          <c:dPt>
            <c:idx val="7"/>
            <c:marker>
              <c:symbol val="circle"/>
              <c:size val="5"/>
            </c:marker>
            <c:bubble3D val="0"/>
            <c:extLst>
              <c:ext xmlns:c16="http://schemas.microsoft.com/office/drawing/2014/chart" uri="{C3380CC4-5D6E-409C-BE32-E72D297353CC}">
                <c16:uniqueId val="{00000038-0B5B-4461-991D-ACF43C92257C}"/>
              </c:ext>
            </c:extLst>
          </c:dPt>
          <c:dPt>
            <c:idx val="8"/>
            <c:marker>
              <c:symbol val="circle"/>
              <c:size val="7"/>
            </c:marker>
            <c:bubble3D val="0"/>
            <c:extLst>
              <c:ext xmlns:c16="http://schemas.microsoft.com/office/drawing/2014/chart" uri="{C3380CC4-5D6E-409C-BE32-E72D297353CC}">
                <c16:uniqueId val="{0000003F-5BA9-4D69-A79D-59DDFBB5AE06}"/>
              </c:ext>
            </c:extLst>
          </c:dPt>
          <c:dPt>
            <c:idx val="9"/>
            <c:marker>
              <c:symbol val="circle"/>
              <c:size val="5"/>
            </c:marker>
            <c:bubble3D val="0"/>
            <c:extLst>
              <c:ext xmlns:c16="http://schemas.microsoft.com/office/drawing/2014/chart" uri="{C3380CC4-5D6E-409C-BE32-E72D297353CC}">
                <c16:uniqueId val="{00000039-0B5B-4461-991D-ACF43C92257C}"/>
              </c:ext>
            </c:extLst>
          </c:dPt>
          <c:dPt>
            <c:idx val="10"/>
            <c:marker>
              <c:symbol val="circle"/>
              <c:size val="7"/>
            </c:marker>
            <c:bubble3D val="0"/>
            <c:extLst>
              <c:ext xmlns:c16="http://schemas.microsoft.com/office/drawing/2014/chart" uri="{C3380CC4-5D6E-409C-BE32-E72D297353CC}">
                <c16:uniqueId val="{00000040-804A-456E-8360-53AFD7CE0689}"/>
              </c:ext>
            </c:extLst>
          </c:dPt>
          <c:dPt>
            <c:idx val="11"/>
            <c:marker>
              <c:symbol val="circle"/>
              <c:size val="5"/>
            </c:marker>
            <c:bubble3D val="0"/>
            <c:extLst>
              <c:ext xmlns:c16="http://schemas.microsoft.com/office/drawing/2014/chart" uri="{C3380CC4-5D6E-409C-BE32-E72D297353CC}">
                <c16:uniqueId val="{0000003A-0B5B-4461-991D-ACF43C92257C}"/>
              </c:ext>
            </c:extLst>
          </c:dPt>
          <c:dPt>
            <c:idx val="12"/>
            <c:marker>
              <c:symbol val="circle"/>
              <c:size val="7"/>
            </c:marker>
            <c:bubble3D val="0"/>
            <c:extLst>
              <c:ext xmlns:c16="http://schemas.microsoft.com/office/drawing/2014/chart" uri="{C3380CC4-5D6E-409C-BE32-E72D297353CC}">
                <c16:uniqueId val="{00000035-FE5B-4056-9375-CEC3001FD66C}"/>
              </c:ext>
            </c:extLst>
          </c:dPt>
          <c:dPt>
            <c:idx val="13"/>
            <c:marker>
              <c:symbol val="circle"/>
              <c:size val="5"/>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Pt>
            <c:idx val="17"/>
            <c:marker>
              <c:symbol val="circle"/>
              <c:size val="7"/>
            </c:marker>
            <c:bubble3D val="0"/>
            <c:extLst>
              <c:ext xmlns:c16="http://schemas.microsoft.com/office/drawing/2014/chart" uri="{C3380CC4-5D6E-409C-BE32-E72D297353CC}">
                <c16:uniqueId val="{00000038-7763-4725-826E-31637EBF6B1D}"/>
              </c:ext>
            </c:extLst>
          </c:dPt>
          <c:dPt>
            <c:idx val="19"/>
            <c:marker>
              <c:symbol val="circle"/>
              <c:size val="7"/>
            </c:marker>
            <c:bubble3D val="0"/>
            <c:extLst>
              <c:ext xmlns:c16="http://schemas.microsoft.com/office/drawing/2014/chart" uri="{C3380CC4-5D6E-409C-BE32-E72D297353CC}">
                <c16:uniqueId val="{00000039-1F52-4D82-846F-8D6E7DC1CFFC}"/>
              </c:ext>
            </c:extLst>
          </c:dPt>
          <c:dPt>
            <c:idx val="21"/>
            <c:marker>
              <c:symbol val="circle"/>
              <c:size val="7"/>
            </c:marker>
            <c:bubble3D val="0"/>
            <c:extLst>
              <c:ext xmlns:c16="http://schemas.microsoft.com/office/drawing/2014/chart" uri="{C3380CC4-5D6E-409C-BE32-E72D297353CC}">
                <c16:uniqueId val="{0000003A-05D4-4CDA-B9B0-F2AC92320AAB}"/>
              </c:ext>
            </c:extLst>
          </c:dPt>
          <c:dPt>
            <c:idx val="23"/>
            <c:marker>
              <c:symbol val="circle"/>
              <c:size val="7"/>
            </c:marker>
            <c:bubble3D val="0"/>
            <c:extLst>
              <c:ext xmlns:c16="http://schemas.microsoft.com/office/drawing/2014/chart" uri="{C3380CC4-5D6E-409C-BE32-E72D297353CC}">
                <c16:uniqueId val="{0000003B-6D99-4BC8-B423-DEECEE54D82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4.57</c:v>
                </c:pt>
                <c:pt idx="2">
                  <c:v>5.31</c:v>
                </c:pt>
                <c:pt idx="3">
                  <c:v>3.43</c:v>
                </c:pt>
                <c:pt idx="4">
                  <c:v>3.27</c:v>
                </c:pt>
                <c:pt idx="5">
                  <c:v>7.04</c:v>
                </c:pt>
                <c:pt idx="6">
                  <c:v>6.94</c:v>
                </c:pt>
                <c:pt idx="7">
                  <c:v>8.7899999999999991</c:v>
                </c:pt>
                <c:pt idx="8">
                  <c:v>10.119999999999999</c:v>
                </c:pt>
                <c:pt idx="9">
                  <c:v>9.5299999999999994</c:v>
                </c:pt>
                <c:pt idx="10">
                  <c:v>9.5299999999999994</c:v>
                </c:pt>
                <c:pt idx="11">
                  <c:v>11.58</c:v>
                </c:pt>
                <c:pt idx="12">
                  <c:v>9.33</c:v>
                </c:pt>
                <c:pt idx="13">
                  <c:v>15.19</c:v>
                </c:pt>
                <c:pt idx="14">
                  <c:v>14.76</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179496064"/>
        <c:axId val="179497984"/>
      </c:lineChart>
      <c:catAx>
        <c:axId val="179496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79497984"/>
        <c:crosses val="autoZero"/>
        <c:auto val="1"/>
        <c:lblAlgn val="ctr"/>
        <c:lblOffset val="100"/>
        <c:tickLblSkip val="1"/>
        <c:tickMarkSkip val="1"/>
        <c:noMultiLvlLbl val="0"/>
      </c:catAx>
      <c:valAx>
        <c:axId val="179497984"/>
        <c:scaling>
          <c:orientation val="minMax"/>
          <c:max val="25"/>
          <c:min val="-1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9496064"/>
        <c:crosses val="autoZero"/>
        <c:crossBetween val="between"/>
        <c:majorUnit val="10"/>
      </c:valAx>
      <c:spPr>
        <a:noFill/>
        <a:ln w="25400">
          <a:noFill/>
        </a:ln>
      </c:spPr>
    </c:plotArea>
    <c:legend>
      <c:legendPos val="t"/>
      <c:layout>
        <c:manualLayout>
          <c:xMode val="edge"/>
          <c:yMode val="edge"/>
          <c:x val="0.33313428140060625"/>
          <c:y val="1.3223142790506548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448805942112632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1B-1FB6-4DA3-BB68-573E2268F806}"/>
              </c:ext>
            </c:extLst>
          </c:dPt>
          <c:dPt>
            <c:idx val="3"/>
            <c:bubble3D val="0"/>
            <c:extLst>
              <c:ext xmlns:c16="http://schemas.microsoft.com/office/drawing/2014/chart" uri="{C3380CC4-5D6E-409C-BE32-E72D297353CC}">
                <c16:uniqueId val="{0000001C-1FB6-4DA3-BB68-573E2268F806}"/>
              </c:ext>
            </c:extLst>
          </c:dPt>
          <c:dPt>
            <c:idx val="5"/>
            <c:bubble3D val="0"/>
            <c:extLst>
              <c:ext xmlns:c16="http://schemas.microsoft.com/office/drawing/2014/chart" uri="{C3380CC4-5D6E-409C-BE32-E72D297353CC}">
                <c16:uniqueId val="{0000001D-1FB6-4DA3-BB68-573E2268F806}"/>
              </c:ext>
            </c:extLst>
          </c:dPt>
          <c:dPt>
            <c:idx val="7"/>
            <c:bubble3D val="0"/>
            <c:extLst>
              <c:ext xmlns:c16="http://schemas.microsoft.com/office/drawing/2014/chart" uri="{C3380CC4-5D6E-409C-BE32-E72D297353CC}">
                <c16:uniqueId val="{0000001E-1FB6-4DA3-BB68-573E2268F806}"/>
              </c:ext>
            </c:extLst>
          </c:dPt>
          <c:dPt>
            <c:idx val="9"/>
            <c:bubble3D val="0"/>
            <c:extLst>
              <c:ext xmlns:c16="http://schemas.microsoft.com/office/drawing/2014/chart" uri="{C3380CC4-5D6E-409C-BE32-E72D297353CC}">
                <c16:uniqueId val="{0000001F-1FB6-4DA3-BB68-573E2268F806}"/>
              </c:ext>
            </c:extLst>
          </c:dPt>
          <c:dPt>
            <c:idx val="11"/>
            <c:bubble3D val="0"/>
            <c:extLst>
              <c:ext xmlns:c16="http://schemas.microsoft.com/office/drawing/2014/chart" uri="{C3380CC4-5D6E-409C-BE32-E72D297353CC}">
                <c16:uniqueId val="{00000020-1FB6-4DA3-BB68-573E2268F806}"/>
              </c:ext>
            </c:extLst>
          </c:dPt>
          <c:dPt>
            <c:idx val="13"/>
            <c:bubble3D val="0"/>
            <c:extLst>
              <c:ext xmlns:c16="http://schemas.microsoft.com/office/drawing/2014/chart" uri="{C3380CC4-5D6E-409C-BE32-E72D297353CC}">
                <c16:uniqueId val="{00000021-1FB6-4DA3-BB68-573E2268F806}"/>
              </c:ext>
            </c:extLst>
          </c:dPt>
          <c:dPt>
            <c:idx val="15"/>
            <c:bubble3D val="0"/>
            <c:extLst>
              <c:ext xmlns:c16="http://schemas.microsoft.com/office/drawing/2014/chart" uri="{C3380CC4-5D6E-409C-BE32-E72D297353CC}">
                <c16:uniqueId val="{00000022-1FB6-4DA3-BB68-573E2268F806}"/>
              </c:ext>
            </c:extLst>
          </c:dPt>
          <c:dPt>
            <c:idx val="17"/>
            <c:bubble3D val="0"/>
            <c:extLst>
              <c:ext xmlns:c16="http://schemas.microsoft.com/office/drawing/2014/chart" uri="{C3380CC4-5D6E-409C-BE32-E72D297353CC}">
                <c16:uniqueId val="{00000023-1FB6-4DA3-BB68-573E2268F806}"/>
              </c:ext>
            </c:extLst>
          </c:dPt>
          <c:dPt>
            <c:idx val="19"/>
            <c:bubble3D val="0"/>
            <c:extLst>
              <c:ext xmlns:c16="http://schemas.microsoft.com/office/drawing/2014/chart" uri="{C3380CC4-5D6E-409C-BE32-E72D297353CC}">
                <c16:uniqueId val="{00000024-1FB6-4DA3-BB68-573E2268F806}"/>
              </c:ext>
            </c:extLst>
          </c:dPt>
          <c:dPt>
            <c:idx val="21"/>
            <c:bubble3D val="0"/>
            <c:extLst>
              <c:ext xmlns:c16="http://schemas.microsoft.com/office/drawing/2014/chart" uri="{C3380CC4-5D6E-409C-BE32-E72D297353CC}">
                <c16:uniqueId val="{00000025-1FB6-4DA3-BB68-573E2268F806}"/>
              </c:ext>
            </c:extLst>
          </c:dPt>
          <c:dPt>
            <c:idx val="23"/>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-0.422573557551711</c:v>
                </c:pt>
                <c:pt idx="2">
                  <c:v>-0.479614805071022</c:v>
                </c:pt>
                <c:pt idx="3">
                  <c:v>-1.2042923338220399</c:v>
                </c:pt>
                <c:pt idx="4">
                  <c:v>-0.71032203003371797</c:v>
                </c:pt>
                <c:pt idx="5">
                  <c:v>-0.76946419353890905</c:v>
                </c:pt>
                <c:pt idx="6">
                  <c:v>-0.52675329703798002</c:v>
                </c:pt>
                <c:pt idx="7">
                  <c:v>-2.1144723869986102</c:v>
                </c:pt>
                <c:pt idx="8">
                  <c:v>-1.78026001988842</c:v>
                </c:pt>
                <c:pt idx="9">
                  <c:v>-1.2092780848146001</c:v>
                </c:pt>
                <c:pt idx="10">
                  <c:v>-0.73487801727833901</c:v>
                </c:pt>
                <c:pt idx="11">
                  <c:v>-0.617969735230392</c:v>
                </c:pt>
                <c:pt idx="12">
                  <c:v>-0.230402165032215</c:v>
                </c:pt>
                <c:pt idx="13">
                  <c:v>0.37407081379799401</c:v>
                </c:pt>
                <c:pt idx="14">
                  <c:v>0.91093401717744404</c:v>
                </c:pt>
                <c:pt idx="15">
                  <c:v>0.98292915187974605</c:v>
                </c:pt>
                <c:pt idx="16">
                  <c:v>1.72740028197008</c:v>
                </c:pt>
                <c:pt idx="17">
                  <c:v>2.6974328076239402</c:v>
                </c:pt>
                <c:pt idx="18">
                  <c:v>2.5815381362293701</c:v>
                </c:pt>
                <c:pt idx="19">
                  <c:v>1.2548584170102</c:v>
                </c:pt>
                <c:pt idx="20">
                  <c:v>1.36199142729494</c:v>
                </c:pt>
                <c:pt idx="21">
                  <c:v>1.8512539035370099</c:v>
                </c:pt>
                <c:pt idx="22">
                  <c:v>2.0709212504163999</c:v>
                </c:pt>
                <c:pt idx="23">
                  <c:v>1.9219466126890801</c:v>
                </c:pt>
                <c:pt idx="24">
                  <c:v>2.4940182840179399</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8-1FB6-4DA3-BB68-573E2268F806}"/>
              </c:ext>
            </c:extLst>
          </c:dPt>
          <c:dPt>
            <c:idx val="3"/>
            <c:bubble3D val="0"/>
            <c:extLst>
              <c:ext xmlns:c16="http://schemas.microsoft.com/office/drawing/2014/chart" uri="{C3380CC4-5D6E-409C-BE32-E72D297353CC}">
                <c16:uniqueId val="{00000029-1FB6-4DA3-BB68-573E2268F806}"/>
              </c:ext>
            </c:extLst>
          </c:dPt>
          <c:dPt>
            <c:idx val="5"/>
            <c:bubble3D val="0"/>
            <c:extLst>
              <c:ext xmlns:c16="http://schemas.microsoft.com/office/drawing/2014/chart" uri="{C3380CC4-5D6E-409C-BE32-E72D297353CC}">
                <c16:uniqueId val="{0000002A-1FB6-4DA3-BB68-573E2268F806}"/>
              </c:ext>
            </c:extLst>
          </c:dPt>
          <c:dPt>
            <c:idx val="7"/>
            <c:bubble3D val="0"/>
            <c:extLst>
              <c:ext xmlns:c16="http://schemas.microsoft.com/office/drawing/2014/chart" uri="{C3380CC4-5D6E-409C-BE32-E72D297353CC}">
                <c16:uniqueId val="{0000002B-1FB6-4DA3-BB68-573E2268F806}"/>
              </c:ext>
            </c:extLst>
          </c:dPt>
          <c:dPt>
            <c:idx val="9"/>
            <c:bubble3D val="0"/>
            <c:extLst>
              <c:ext xmlns:c16="http://schemas.microsoft.com/office/drawing/2014/chart" uri="{C3380CC4-5D6E-409C-BE32-E72D297353CC}">
                <c16:uniqueId val="{0000002C-1FB6-4DA3-BB68-573E2268F806}"/>
              </c:ext>
            </c:extLst>
          </c:dPt>
          <c:dPt>
            <c:idx val="11"/>
            <c:bubble3D val="0"/>
            <c:extLst>
              <c:ext xmlns:c16="http://schemas.microsoft.com/office/drawing/2014/chart" uri="{C3380CC4-5D6E-409C-BE32-E72D297353CC}">
                <c16:uniqueId val="{0000002D-1FB6-4DA3-BB68-573E2268F806}"/>
              </c:ext>
            </c:extLst>
          </c:dPt>
          <c:dPt>
            <c:idx val="13"/>
            <c:bubble3D val="0"/>
            <c:extLst>
              <c:ext xmlns:c16="http://schemas.microsoft.com/office/drawing/2014/chart" uri="{C3380CC4-5D6E-409C-BE32-E72D297353CC}">
                <c16:uniqueId val="{0000002E-1FB6-4DA3-BB68-573E2268F806}"/>
              </c:ext>
            </c:extLst>
          </c:dPt>
          <c:dPt>
            <c:idx val="15"/>
            <c:bubble3D val="0"/>
            <c:extLst>
              <c:ext xmlns:c16="http://schemas.microsoft.com/office/drawing/2014/chart" uri="{C3380CC4-5D6E-409C-BE32-E72D297353CC}">
                <c16:uniqueId val="{0000002F-1FB6-4DA3-BB68-573E2268F806}"/>
              </c:ext>
            </c:extLst>
          </c:dPt>
          <c:dPt>
            <c:idx val="17"/>
            <c:bubble3D val="0"/>
            <c:extLst>
              <c:ext xmlns:c16="http://schemas.microsoft.com/office/drawing/2014/chart" uri="{C3380CC4-5D6E-409C-BE32-E72D297353CC}">
                <c16:uniqueId val="{00000030-1FB6-4DA3-BB68-573E2268F806}"/>
              </c:ext>
            </c:extLst>
          </c:dPt>
          <c:dPt>
            <c:idx val="19"/>
            <c:bubble3D val="0"/>
            <c:extLst>
              <c:ext xmlns:c16="http://schemas.microsoft.com/office/drawing/2014/chart" uri="{C3380CC4-5D6E-409C-BE32-E72D297353CC}">
                <c16:uniqueId val="{00000031-1FB6-4DA3-BB68-573E2268F806}"/>
              </c:ext>
            </c:extLst>
          </c:dPt>
          <c:dPt>
            <c:idx val="21"/>
            <c:bubble3D val="0"/>
            <c:extLst>
              <c:ext xmlns:c16="http://schemas.microsoft.com/office/drawing/2014/chart" uri="{C3380CC4-5D6E-409C-BE32-E72D297353CC}">
                <c16:uniqueId val="{00000032-1FB6-4DA3-BB68-573E2268F806}"/>
              </c:ext>
            </c:extLst>
          </c:dPt>
          <c:dPt>
            <c:idx val="23"/>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5-1FB6-4DA3-BB68-573E2268F806}"/>
              </c:ext>
            </c:extLst>
          </c:dPt>
          <c:dPt>
            <c:idx val="3"/>
            <c:bubble3D val="0"/>
            <c:extLst>
              <c:ext xmlns:c16="http://schemas.microsoft.com/office/drawing/2014/chart" uri="{C3380CC4-5D6E-409C-BE32-E72D297353CC}">
                <c16:uniqueId val="{00000036-1FB6-4DA3-BB68-573E2268F806}"/>
              </c:ext>
            </c:extLst>
          </c:dPt>
          <c:dPt>
            <c:idx val="5"/>
            <c:bubble3D val="0"/>
            <c:extLst>
              <c:ext xmlns:c16="http://schemas.microsoft.com/office/drawing/2014/chart" uri="{C3380CC4-5D6E-409C-BE32-E72D297353CC}">
                <c16:uniqueId val="{00000037-1FB6-4DA3-BB68-573E2268F806}"/>
              </c:ext>
            </c:extLst>
          </c:dPt>
          <c:dPt>
            <c:idx val="7"/>
            <c:bubble3D val="0"/>
            <c:extLst>
              <c:ext xmlns:c16="http://schemas.microsoft.com/office/drawing/2014/chart" uri="{C3380CC4-5D6E-409C-BE32-E72D297353CC}">
                <c16:uniqueId val="{00000038-1FB6-4DA3-BB68-573E2268F806}"/>
              </c:ext>
            </c:extLst>
          </c:dPt>
          <c:dPt>
            <c:idx val="9"/>
            <c:bubble3D val="0"/>
            <c:extLst>
              <c:ext xmlns:c16="http://schemas.microsoft.com/office/drawing/2014/chart" uri="{C3380CC4-5D6E-409C-BE32-E72D297353CC}">
                <c16:uniqueId val="{00000039-1FB6-4DA3-BB68-573E2268F806}"/>
              </c:ext>
            </c:extLst>
          </c:dPt>
          <c:dPt>
            <c:idx val="11"/>
            <c:bubble3D val="0"/>
            <c:extLst>
              <c:ext xmlns:c16="http://schemas.microsoft.com/office/drawing/2014/chart" uri="{C3380CC4-5D6E-409C-BE32-E72D297353CC}">
                <c16:uniqueId val="{0000003A-1FB6-4DA3-BB68-573E2268F806}"/>
              </c:ext>
            </c:extLst>
          </c:dPt>
          <c:dPt>
            <c:idx val="13"/>
            <c:bubble3D val="0"/>
            <c:extLst>
              <c:ext xmlns:c16="http://schemas.microsoft.com/office/drawing/2014/chart" uri="{C3380CC4-5D6E-409C-BE32-E72D297353CC}">
                <c16:uniqueId val="{0000003B-1FB6-4DA3-BB68-573E2268F806}"/>
              </c:ext>
            </c:extLst>
          </c:dPt>
          <c:dPt>
            <c:idx val="15"/>
            <c:bubble3D val="0"/>
            <c:extLst>
              <c:ext xmlns:c16="http://schemas.microsoft.com/office/drawing/2014/chart" uri="{C3380CC4-5D6E-409C-BE32-E72D297353CC}">
                <c16:uniqueId val="{0000003C-1FB6-4DA3-BB68-573E2268F806}"/>
              </c:ext>
            </c:extLst>
          </c:dPt>
          <c:dPt>
            <c:idx val="17"/>
            <c:bubble3D val="0"/>
            <c:extLst>
              <c:ext xmlns:c16="http://schemas.microsoft.com/office/drawing/2014/chart" uri="{C3380CC4-5D6E-409C-BE32-E72D297353CC}">
                <c16:uniqueId val="{0000003D-1FB6-4DA3-BB68-573E2268F806}"/>
              </c:ext>
            </c:extLst>
          </c:dPt>
          <c:dPt>
            <c:idx val="19"/>
            <c:bubble3D val="0"/>
            <c:extLst>
              <c:ext xmlns:c16="http://schemas.microsoft.com/office/drawing/2014/chart" uri="{C3380CC4-5D6E-409C-BE32-E72D297353CC}">
                <c16:uniqueId val="{0000003E-1FB6-4DA3-BB68-573E2268F806}"/>
              </c:ext>
            </c:extLst>
          </c:dPt>
          <c:dPt>
            <c:idx val="21"/>
            <c:bubble3D val="0"/>
            <c:extLst>
              <c:ext xmlns:c16="http://schemas.microsoft.com/office/drawing/2014/chart" uri="{C3380CC4-5D6E-409C-BE32-E72D297353CC}">
                <c16:uniqueId val="{0000003F-1FB6-4DA3-BB68-573E2268F806}"/>
              </c:ext>
            </c:extLst>
          </c:dPt>
          <c:dPt>
            <c:idx val="23"/>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pt idx="21">
                  <c:v>0.66</c:v>
                </c:pt>
                <c:pt idx="22">
                  <c:v>0.95</c:v>
                </c:pt>
                <c:pt idx="23">
                  <c:v>0.39</c:v>
                </c:pt>
                <c:pt idx="24">
                  <c:v>-0.16</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2-1FB6-4DA3-BB68-573E2268F806}"/>
              </c:ext>
            </c:extLst>
          </c:dPt>
          <c:dPt>
            <c:idx val="2"/>
            <c:marker>
              <c:symbol val="circle"/>
              <c:size val="7"/>
            </c:marker>
            <c:bubble3D val="0"/>
            <c:extLst>
              <c:ext xmlns:c16="http://schemas.microsoft.com/office/drawing/2014/chart" uri="{C3380CC4-5D6E-409C-BE32-E72D297353CC}">
                <c16:uniqueId val="{00000049-AD23-4150-AC83-1D9EEF8281F0}"/>
              </c:ext>
            </c:extLst>
          </c:dPt>
          <c:dPt>
            <c:idx val="3"/>
            <c:marker>
              <c:symbol val="circle"/>
              <c:size val="5"/>
            </c:marker>
            <c:bubble3D val="0"/>
            <c:extLst>
              <c:ext xmlns:c16="http://schemas.microsoft.com/office/drawing/2014/chart" uri="{C3380CC4-5D6E-409C-BE32-E72D297353CC}">
                <c16:uniqueId val="{00000043-1FB6-4DA3-BB68-573E2268F806}"/>
              </c:ext>
            </c:extLst>
          </c:dPt>
          <c:dPt>
            <c:idx val="4"/>
            <c:marker>
              <c:symbol val="circle"/>
              <c:size val="7"/>
            </c:marker>
            <c:bubble3D val="0"/>
            <c:extLst>
              <c:ext xmlns:c16="http://schemas.microsoft.com/office/drawing/2014/chart" uri="{C3380CC4-5D6E-409C-BE32-E72D297353CC}">
                <c16:uniqueId val="{0000004A-C175-4B7F-B9EF-AA581CB4B6EE}"/>
              </c:ext>
            </c:extLst>
          </c:dPt>
          <c:dPt>
            <c:idx val="5"/>
            <c:marker>
              <c:symbol val="circle"/>
              <c:size val="5"/>
            </c:marker>
            <c:bubble3D val="0"/>
            <c:extLst>
              <c:ext xmlns:c16="http://schemas.microsoft.com/office/drawing/2014/chart" uri="{C3380CC4-5D6E-409C-BE32-E72D297353CC}">
                <c16:uniqueId val="{00000044-1FB6-4DA3-BB68-573E2268F806}"/>
              </c:ext>
            </c:extLst>
          </c:dPt>
          <c:dPt>
            <c:idx val="6"/>
            <c:marker>
              <c:symbol val="circle"/>
              <c:size val="7"/>
            </c:marker>
            <c:bubble3D val="0"/>
            <c:extLst>
              <c:ext xmlns:c16="http://schemas.microsoft.com/office/drawing/2014/chart" uri="{C3380CC4-5D6E-409C-BE32-E72D297353CC}">
                <c16:uniqueId val="{0000004B-6CA6-404E-8842-79A9E3848FD9}"/>
              </c:ext>
            </c:extLst>
          </c:dPt>
          <c:dPt>
            <c:idx val="7"/>
            <c:marker>
              <c:symbol val="circle"/>
              <c:size val="5"/>
            </c:marker>
            <c:bubble3D val="0"/>
            <c:extLst>
              <c:ext xmlns:c16="http://schemas.microsoft.com/office/drawing/2014/chart" uri="{C3380CC4-5D6E-409C-BE32-E72D297353CC}">
                <c16:uniqueId val="{00000045-1FB6-4DA3-BB68-573E2268F806}"/>
              </c:ext>
            </c:extLst>
          </c:dPt>
          <c:dPt>
            <c:idx val="8"/>
            <c:marker>
              <c:symbol val="circle"/>
              <c:size val="7"/>
            </c:marker>
            <c:bubble3D val="0"/>
            <c:extLst>
              <c:ext xmlns:c16="http://schemas.microsoft.com/office/drawing/2014/chart" uri="{C3380CC4-5D6E-409C-BE32-E72D297353CC}">
                <c16:uniqueId val="{0000004C-F9E0-478F-96B1-7C9679550A17}"/>
              </c:ext>
            </c:extLst>
          </c:dPt>
          <c:dPt>
            <c:idx val="9"/>
            <c:marker>
              <c:symbol val="circle"/>
              <c:size val="5"/>
            </c:marker>
            <c:bubble3D val="0"/>
            <c:extLst>
              <c:ext xmlns:c16="http://schemas.microsoft.com/office/drawing/2014/chart" uri="{C3380CC4-5D6E-409C-BE32-E72D297353CC}">
                <c16:uniqueId val="{00000046-1FB6-4DA3-BB68-573E2268F806}"/>
              </c:ext>
            </c:extLst>
          </c:dPt>
          <c:dPt>
            <c:idx val="10"/>
            <c:marker>
              <c:symbol val="circle"/>
              <c:size val="7"/>
            </c:marker>
            <c:bubble3D val="0"/>
            <c:extLst>
              <c:ext xmlns:c16="http://schemas.microsoft.com/office/drawing/2014/chart" uri="{C3380CC4-5D6E-409C-BE32-E72D297353CC}">
                <c16:uniqueId val="{0000004D-CCC1-4722-A178-99C92C3D707C}"/>
              </c:ext>
            </c:extLst>
          </c:dPt>
          <c:dPt>
            <c:idx val="11"/>
            <c:marker>
              <c:symbol val="circle"/>
              <c:size val="5"/>
            </c:marker>
            <c:bubble3D val="0"/>
            <c:extLst>
              <c:ext xmlns:c16="http://schemas.microsoft.com/office/drawing/2014/chart" uri="{C3380CC4-5D6E-409C-BE32-E72D297353CC}">
                <c16:uniqueId val="{00000047-1FB6-4DA3-BB68-573E2268F806}"/>
              </c:ext>
            </c:extLst>
          </c:dPt>
          <c:dPt>
            <c:idx val="12"/>
            <c:marker>
              <c:symbol val="circle"/>
              <c:size val="7"/>
            </c:marker>
            <c:bubble3D val="0"/>
            <c:extLst>
              <c:ext xmlns:c16="http://schemas.microsoft.com/office/drawing/2014/chart" uri="{C3380CC4-5D6E-409C-BE32-E72D297353CC}">
                <c16:uniqueId val="{00000035-EC76-4D77-91A9-DC1ED9560345}"/>
              </c:ext>
            </c:extLst>
          </c:dPt>
          <c:dPt>
            <c:idx val="13"/>
            <c:marker>
              <c:symbol val="circle"/>
              <c:size val="5"/>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Pt>
            <c:idx val="17"/>
            <c:marker>
              <c:symbol val="circle"/>
              <c:size val="7"/>
            </c:marker>
            <c:bubble3D val="0"/>
            <c:extLst>
              <c:ext xmlns:c16="http://schemas.microsoft.com/office/drawing/2014/chart" uri="{C3380CC4-5D6E-409C-BE32-E72D297353CC}">
                <c16:uniqueId val="{00000045-6C09-476A-BF02-DEDF679725DB}"/>
              </c:ext>
            </c:extLst>
          </c:dPt>
          <c:dPt>
            <c:idx val="19"/>
            <c:marker>
              <c:symbol val="circle"/>
              <c:size val="7"/>
            </c:marker>
            <c:bubble3D val="0"/>
            <c:extLst>
              <c:ext xmlns:c16="http://schemas.microsoft.com/office/drawing/2014/chart" uri="{C3380CC4-5D6E-409C-BE32-E72D297353CC}">
                <c16:uniqueId val="{00000046-3036-4064-A9AB-EBE48C7BBD75}"/>
              </c:ext>
            </c:extLst>
          </c:dPt>
          <c:dPt>
            <c:idx val="21"/>
            <c:marker>
              <c:symbol val="circle"/>
              <c:size val="7"/>
            </c:marker>
            <c:bubble3D val="0"/>
            <c:extLst>
              <c:ext xmlns:c16="http://schemas.microsoft.com/office/drawing/2014/chart" uri="{C3380CC4-5D6E-409C-BE32-E72D297353CC}">
                <c16:uniqueId val="{00000047-175F-4573-B608-055E851B7467}"/>
              </c:ext>
            </c:extLst>
          </c:dPt>
          <c:dPt>
            <c:idx val="23"/>
            <c:marker>
              <c:symbol val="circle"/>
              <c:size val="7"/>
            </c:marker>
            <c:bubble3D val="0"/>
            <c:extLst>
              <c:ext xmlns:c16="http://schemas.microsoft.com/office/drawing/2014/chart" uri="{C3380CC4-5D6E-409C-BE32-E72D297353CC}">
                <c16:uniqueId val="{00000048-8590-4C46-9EBC-F4A2E10B36D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-0.14000000000000001</c:v>
                </c:pt>
                <c:pt idx="2">
                  <c:v>-0.69</c:v>
                </c:pt>
                <c:pt idx="3">
                  <c:v>2.4900000000000002</c:v>
                </c:pt>
                <c:pt idx="4">
                  <c:v>-2.7</c:v>
                </c:pt>
                <c:pt idx="5">
                  <c:v>0.22</c:v>
                </c:pt>
                <c:pt idx="6">
                  <c:v>0.32</c:v>
                </c:pt>
                <c:pt idx="7">
                  <c:v>0.14000000000000001</c:v>
                </c:pt>
                <c:pt idx="8">
                  <c:v>0.65</c:v>
                </c:pt>
                <c:pt idx="9">
                  <c:v>1.58</c:v>
                </c:pt>
                <c:pt idx="10">
                  <c:v>1.58</c:v>
                </c:pt>
                <c:pt idx="11">
                  <c:v>1.7</c:v>
                </c:pt>
                <c:pt idx="12">
                  <c:v>0.68</c:v>
                </c:pt>
                <c:pt idx="13">
                  <c:v>1.41</c:v>
                </c:pt>
                <c:pt idx="14">
                  <c:v>1.84</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197202688"/>
        <c:axId val="197204608"/>
      </c:lineChart>
      <c:catAx>
        <c:axId val="1972026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7204608"/>
        <c:crosses val="autoZero"/>
        <c:auto val="1"/>
        <c:lblAlgn val="ctr"/>
        <c:lblOffset val="100"/>
        <c:tickLblSkip val="1"/>
        <c:tickMarkSkip val="1"/>
        <c:noMultiLvlLbl val="0"/>
      </c:catAx>
      <c:valAx>
        <c:axId val="197204608"/>
        <c:scaling>
          <c:orientation val="minMax"/>
          <c:max val="8"/>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7202688"/>
        <c:crosses val="autoZero"/>
        <c:crossBetween val="between"/>
        <c:majorUnit val="5"/>
      </c:valAx>
      <c:spPr>
        <a:noFill/>
        <a:ln w="25409">
          <a:noFill/>
        </a:ln>
      </c:spPr>
    </c:plotArea>
    <c:legend>
      <c:legendPos val="t"/>
      <c:layout>
        <c:manualLayout>
          <c:xMode val="edge"/>
          <c:yMode val="edge"/>
          <c:x val="0.33881932686889077"/>
          <c:y val="1.7630863173048659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pt idx="10" formatCode="#,##0_ ">
                  <c:v>87900</c:v>
                </c:pt>
                <c:pt idx="11" formatCode="#,##0_ ">
                  <c:v>87744</c:v>
                </c:pt>
              </c:numCache>
            </c:numRef>
          </c:val>
          <c:extLst>
            <c:ext xmlns:c16="http://schemas.microsoft.com/office/drawing/2014/chart" uri="{C3380CC4-5D6E-409C-BE32-E72D297353CC}">
              <c16:uniqueId val="{00000000-906B-4FD7-AE03-2D30314D467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90100</c:v>
                </c:pt>
                <c:pt idx="1">
                  <c:v>90100</c:v>
                </c:pt>
                <c:pt idx="2">
                  <c:v>88467</c:v>
                </c:pt>
                <c:pt idx="3" formatCode="_ * #,##0_ ;_ * \-#,##0_ ;_ * &quot;-&quot;??_ ;_ @_ ">
                  <c:v>88467</c:v>
                </c:pt>
                <c:pt idx="4" formatCode="_ * #,##0_ ;_ * \-#,##0_ ;_ * &quot;-&quot;??_ ;_ @_ ">
                  <c:v>88960</c:v>
                </c:pt>
                <c:pt idx="5" formatCode="#,##0_ ">
                  <c:v>87785</c:v>
                </c:pt>
                <c:pt idx="6" formatCode="#,##0_ ">
                  <c:v>86515</c:v>
                </c:pt>
              </c:numCache>
            </c:numRef>
          </c:val>
          <c:extLst>
            <c:ext xmlns:c16="http://schemas.microsoft.com/office/drawing/2014/chart" uri="{C3380CC4-5D6E-409C-BE32-E72D297353CC}">
              <c16:uniqueId val="{0000000A-906B-4FD7-AE03-2D30314D4677}"/>
            </c:ext>
          </c:extLst>
        </c:ser>
        <c:dLbls>
          <c:showLegendKey val="0"/>
          <c:showVal val="0"/>
          <c:showCatName val="0"/>
          <c:showSerName val="0"/>
          <c:showPercent val="0"/>
          <c:showBubbleSize val="0"/>
        </c:dLbls>
        <c:gapWidth val="100"/>
        <c:axId val="200091520"/>
        <c:axId val="20009305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06B-4FD7-AE03-2D30314D4677}"/>
                </c:ext>
              </c:extLst>
            </c:dLbl>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-2E-3</c:v>
                </c:pt>
                <c:pt idx="2">
                  <c:v>-0.02</c:v>
                </c:pt>
                <c:pt idx="3">
                  <c:v>-3.8E-3</c:v>
                </c:pt>
                <c:pt idx="4">
                  <c:v>4.0000000000000001E-3</c:v>
                </c:pt>
                <c:pt idx="5">
                  <c:v>-2.0000000000000001E-4</c:v>
                </c:pt>
                <c:pt idx="6">
                  <c:v>-1.46E-2</c:v>
                </c:pt>
              </c:numCache>
            </c:numRef>
          </c:val>
          <c:smooth val="0"/>
          <c:extLst>
            <c:ext xmlns:c16="http://schemas.microsoft.com/office/drawing/2014/chart" uri="{C3380CC4-5D6E-409C-BE32-E72D297353CC}">
              <c16:uniqueId val="{0000000C-906B-4FD7-AE03-2D30314D4677}"/>
            </c:ext>
          </c:extLst>
        </c:ser>
        <c:dLbls>
          <c:showLegendKey val="0"/>
          <c:showVal val="0"/>
          <c:showCatName val="0"/>
          <c:showSerName val="0"/>
          <c:showPercent val="0"/>
          <c:showBubbleSize val="0"/>
        </c:dLbls>
        <c:marker val="1"/>
        <c:smooth val="0"/>
        <c:axId val="200115328"/>
        <c:axId val="200116864"/>
      </c:lineChart>
      <c:catAx>
        <c:axId val="20009152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0093056"/>
        <c:crosses val="autoZero"/>
        <c:auto val="1"/>
        <c:lblAlgn val="ctr"/>
        <c:lblOffset val="100"/>
        <c:noMultiLvlLbl val="0"/>
      </c:catAx>
      <c:valAx>
        <c:axId val="200093056"/>
        <c:scaling>
          <c:orientation val="minMax"/>
          <c:max val="95000"/>
        </c:scaling>
        <c:delete val="0"/>
        <c:axPos val="l"/>
        <c:numFmt formatCode="0_);[Red]\(0\)" sourceLinked="0"/>
        <c:majorTickMark val="out"/>
        <c:minorTickMark val="none"/>
        <c:tickLblPos val="nextTo"/>
        <c:txPr>
          <a:bodyPr/>
          <a:lstStyle/>
          <a:p>
            <a:pPr>
              <a:defRPr sz="800">
                <a:latin typeface="+mn-lt"/>
              </a:defRPr>
            </a:pPr>
            <a:endParaRPr lang="zh-CN"/>
          </a:p>
        </c:txPr>
        <c:crossAx val="200091520"/>
        <c:crosses val="autoZero"/>
        <c:crossBetween val="between"/>
        <c:majorUnit val="5000"/>
      </c:valAx>
      <c:catAx>
        <c:axId val="200115328"/>
        <c:scaling>
          <c:orientation val="minMax"/>
        </c:scaling>
        <c:delete val="1"/>
        <c:axPos val="b"/>
        <c:numFmt formatCode="General" sourceLinked="1"/>
        <c:majorTickMark val="out"/>
        <c:minorTickMark val="none"/>
        <c:tickLblPos val="none"/>
        <c:crossAx val="200116864"/>
        <c:crosses val="autoZero"/>
        <c:auto val="1"/>
        <c:lblAlgn val="ctr"/>
        <c:lblOffset val="100"/>
        <c:noMultiLvlLbl val="0"/>
      </c:catAx>
      <c:valAx>
        <c:axId val="200116864"/>
        <c:scaling>
          <c:orientation val="minMax"/>
          <c:max val="0.1"/>
          <c:min val="-3.0000000000000006E-2"/>
        </c:scaling>
        <c:delete val="0"/>
        <c:axPos val="r"/>
        <c:numFmt formatCode="0.0%" sourceLinked="0"/>
        <c:majorTickMark val="out"/>
        <c:minorTickMark val="none"/>
        <c:tickLblPos val="nextTo"/>
        <c:txPr>
          <a:bodyPr/>
          <a:lstStyle/>
          <a:p>
            <a:pPr>
              <a:defRPr sz="800">
                <a:solidFill>
                  <a:schemeClr val="bg1"/>
                </a:solidFill>
              </a:defRPr>
            </a:pPr>
            <a:endParaRPr lang="zh-CN"/>
          </a:p>
        </c:txPr>
        <c:crossAx val="200115328"/>
        <c:crosses val="max"/>
        <c:crossBetween val="between"/>
        <c:majorUnit val="2.0000000000000004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schemeClr val="bg1">
                  <a:lumMod val="75000"/>
                </a:schemeClr>
              </a:solidFill>
            </a:ln>
            <a:effectLst>
              <a:glow>
                <a:schemeClr val="accent1">
                  <a:satMod val="175000"/>
                </a:schemeClr>
              </a:glo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43180</c:v>
                </c:pt>
                <c:pt idx="1">
                  <c:v>43180</c:v>
                </c:pt>
                <c:pt idx="2">
                  <c:v>41570</c:v>
                </c:pt>
                <c:pt idx="3">
                  <c:v>41610</c:v>
                </c:pt>
                <c:pt idx="4">
                  <c:v>45120</c:v>
                </c:pt>
                <c:pt idx="5">
                  <c:v>45048.571428571428</c:v>
                </c:pt>
                <c:pt idx="6">
                  <c:v>43015.714285714283</c:v>
                </c:pt>
                <c:pt idx="7">
                  <c:v>44390</c:v>
                </c:pt>
                <c:pt idx="8">
                  <c:v>47808</c:v>
                </c:pt>
                <c:pt idx="9">
                  <c:v>47619</c:v>
                </c:pt>
                <c:pt idx="10">
                  <c:v>46456</c:v>
                </c:pt>
                <c:pt idx="11">
                  <c:v>47390</c:v>
                </c:pt>
              </c:numCache>
            </c:numRef>
          </c:val>
          <c:extLst>
            <c:ext xmlns:c16="http://schemas.microsoft.com/office/drawing/2014/chart" uri="{C3380CC4-5D6E-409C-BE32-E72D297353CC}">
              <c16:uniqueId val="{00000000-B310-44E6-B3B3-5A670B591366}"/>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47370</c:v>
                </c:pt>
                <c:pt idx="1">
                  <c:v>47460</c:v>
                </c:pt>
                <c:pt idx="2">
                  <c:v>47460</c:v>
                </c:pt>
                <c:pt idx="3">
                  <c:v>46310</c:v>
                </c:pt>
                <c:pt idx="4">
                  <c:v>46020</c:v>
                </c:pt>
                <c:pt idx="5" formatCode="#,##0_ ">
                  <c:v>46252</c:v>
                </c:pt>
                <c:pt idx="6" formatCode="_-* #,##0_-;\-* #,##0_-;_-* &quot;-&quot;_-;_-@_-">
                  <c:v>45127</c:v>
                </c:pt>
              </c:numCache>
            </c:numRef>
          </c:val>
          <c:extLst>
            <c:ext xmlns:c16="http://schemas.microsoft.com/office/drawing/2014/chart" uri="{C3380CC4-5D6E-409C-BE32-E72D297353CC}">
              <c16:uniqueId val="{00000001-B310-44E6-B3B3-5A670B591366}"/>
            </c:ext>
          </c:extLst>
        </c:ser>
        <c:dLbls>
          <c:showLegendKey val="0"/>
          <c:showVal val="0"/>
          <c:showCatName val="0"/>
          <c:showSerName val="0"/>
          <c:showPercent val="0"/>
          <c:showBubbleSize val="0"/>
        </c:dLbls>
        <c:gapWidth val="150"/>
        <c:axId val="200154112"/>
        <c:axId val="20017228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b="1">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3.6999999999999998E-2</c:v>
                </c:pt>
                <c:pt idx="1">
                  <c:v>3.9E-2</c:v>
                </c:pt>
                <c:pt idx="2">
                  <c:v>3.9E-2</c:v>
                </c:pt>
                <c:pt idx="3">
                  <c:v>1.4E-2</c:v>
                </c:pt>
                <c:pt idx="4">
                  <c:v>8.0000000000000002E-3</c:v>
                </c:pt>
                <c:pt idx="5">
                  <c:v>5.0000000000000001E-3</c:v>
                </c:pt>
                <c:pt idx="6">
                  <c:v>-1.9E-2</c:v>
                </c:pt>
              </c:numCache>
            </c:numRef>
          </c:val>
          <c:smooth val="0"/>
          <c:extLst>
            <c:ext xmlns:c16="http://schemas.microsoft.com/office/drawing/2014/chart" uri="{C3380CC4-5D6E-409C-BE32-E72D297353CC}">
              <c16:uniqueId val="{00000002-B310-44E6-B3B3-5A670B591366}"/>
            </c:ext>
          </c:extLst>
        </c:ser>
        <c:dLbls>
          <c:showLegendKey val="0"/>
          <c:showVal val="0"/>
          <c:showCatName val="0"/>
          <c:showSerName val="0"/>
          <c:showPercent val="0"/>
          <c:showBubbleSize val="0"/>
        </c:dLbls>
        <c:marker val="1"/>
        <c:smooth val="0"/>
        <c:axId val="200175616"/>
        <c:axId val="200173824"/>
      </c:lineChart>
      <c:catAx>
        <c:axId val="2001541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0172288"/>
        <c:crosses val="autoZero"/>
        <c:auto val="1"/>
        <c:lblAlgn val="ctr"/>
        <c:lblOffset val="100"/>
        <c:noMultiLvlLbl val="0"/>
      </c:catAx>
      <c:valAx>
        <c:axId val="200172288"/>
        <c:scaling>
          <c:orientation val="minMax"/>
          <c:max val="60000"/>
          <c:min val="30000"/>
        </c:scaling>
        <c:delete val="0"/>
        <c:axPos val="l"/>
        <c:numFmt formatCode="0_);[Red]\(0\)" sourceLinked="0"/>
        <c:majorTickMark val="out"/>
        <c:minorTickMark val="none"/>
        <c:tickLblPos val="nextTo"/>
        <c:txPr>
          <a:bodyPr/>
          <a:lstStyle/>
          <a:p>
            <a:pPr>
              <a:defRPr sz="800">
                <a:latin typeface="+mn-lt"/>
              </a:defRPr>
            </a:pPr>
            <a:endParaRPr lang="zh-CN"/>
          </a:p>
        </c:txPr>
        <c:crossAx val="200154112"/>
        <c:crosses val="autoZero"/>
        <c:crossBetween val="between"/>
        <c:majorUnit val="10000"/>
      </c:valAx>
      <c:valAx>
        <c:axId val="200173824"/>
        <c:scaling>
          <c:orientation val="minMax"/>
          <c:max val="0.5"/>
        </c:scaling>
        <c:delete val="0"/>
        <c:axPos val="r"/>
        <c:numFmt formatCode="0.0%" sourceLinked="1"/>
        <c:majorTickMark val="out"/>
        <c:minorTickMark val="none"/>
        <c:tickLblPos val="nextTo"/>
        <c:txPr>
          <a:bodyPr/>
          <a:lstStyle/>
          <a:p>
            <a:pPr>
              <a:defRPr sz="800">
                <a:solidFill>
                  <a:schemeClr val="bg1"/>
                </a:solidFill>
              </a:defRPr>
            </a:pPr>
            <a:endParaRPr lang="zh-CN"/>
          </a:p>
        </c:txPr>
        <c:crossAx val="200175616"/>
        <c:crosses val="max"/>
        <c:crossBetween val="between"/>
      </c:valAx>
      <c:catAx>
        <c:axId val="200175616"/>
        <c:scaling>
          <c:orientation val="minMax"/>
        </c:scaling>
        <c:delete val="1"/>
        <c:axPos val="b"/>
        <c:numFmt formatCode="General" sourceLinked="1"/>
        <c:majorTickMark val="out"/>
        <c:minorTickMark val="none"/>
        <c:tickLblPos val="nextTo"/>
        <c:crossAx val="200173824"/>
        <c:crosses val="autoZero"/>
        <c:auto val="1"/>
        <c:lblAlgn val="ctr"/>
        <c:lblOffset val="100"/>
        <c:noMultiLvlLbl val="0"/>
      </c:catAx>
      <c:spPr>
        <a:noFill/>
        <a:ln w="25400">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drawings/drawing1.xml><?xml version="1.0" encoding="utf-8"?>
<c:userShapes xmlns:c="http://schemas.openxmlformats.org/drawingml/2006/chart">
  <cdr:relSizeAnchor xmlns:cdr="http://schemas.openxmlformats.org/drawingml/2006/chartDrawing">
    <cdr:from>
      <cdr:x>0.09865</cdr:x>
      <cdr:y>0.27375</cdr:y>
    </cdr:from>
    <cdr:to>
      <cdr:x>0.19374</cdr:x>
      <cdr:y>0.35828</cdr:y>
    </cdr:to>
    <cdr:sp macro="" textlink="">
      <cdr:nvSpPr>
        <cdr:cNvPr id="17" name="Oval 178"/>
        <cdr:cNvSpPr>
          <a:spLocks xmlns:a="http://schemas.openxmlformats.org/drawingml/2006/main" noChangeArrowheads="1"/>
        </cdr:cNvSpPr>
      </cdr:nvSpPr>
      <cdr:spPr bwMode="auto">
        <a:xfrm xmlns:a="http://schemas.openxmlformats.org/drawingml/2006/main">
          <a:off x="792337" y="792088"/>
          <a:ext cx="763645"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14.23</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0.09847</cdr:x>
      <cdr:y>0.63452</cdr:y>
    </cdr:from>
    <cdr:to>
      <cdr:x>0.1767</cdr:x>
      <cdr:y>0.69076</cdr:y>
    </cdr:to>
    <cdr:sp macro="" textlink="">
      <cdr:nvSpPr>
        <cdr:cNvPr id="19" name="Oval 178"/>
        <cdr:cNvSpPr>
          <a:spLocks xmlns:a="http://schemas.openxmlformats.org/drawingml/2006/main" noChangeArrowheads="1"/>
        </cdr:cNvSpPr>
      </cdr:nvSpPr>
      <cdr:spPr bwMode="auto">
        <a:xfrm xmlns:a="http://schemas.openxmlformats.org/drawingml/2006/main">
          <a:off x="794175" y="1828254"/>
          <a:ext cx="630936"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b="1" kern="0" dirty="0">
              <a:solidFill>
                <a:srgbClr val="FF9933"/>
              </a:solidFill>
            </a:rPr>
            <a:t>￥8,228</a:t>
          </a:r>
          <a:endParaRPr lang="zh-HK" altLang="en-US" sz="700" b="1"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0.09012</cdr:x>
      <cdr:y>0.54403</cdr:y>
    </cdr:from>
    <cdr:to>
      <cdr:x>0.18921</cdr:x>
      <cdr:y>0.60777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571352"/>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800" b="1" dirty="0">
              <a:solidFill>
                <a:srgbClr val="FF9933"/>
              </a:solidFill>
            </a:rPr>
            <a:t>￥</a:t>
          </a:r>
          <a:r>
            <a:rPr lang="en-US" altLang="zh-CN" sz="700" b="1" dirty="0">
              <a:solidFill>
                <a:srgbClr val="FF9933"/>
              </a:solidFill>
            </a:rPr>
            <a:t>29,167</a:t>
          </a:r>
          <a:endParaRPr lang="en-US" altLang="en-US" sz="700" b="1"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0.09912</cdr:x>
      <cdr:y>0.28517</cdr:y>
    </cdr:from>
    <cdr:to>
      <cdr:x>0.1802</cdr:x>
      <cdr:y>0.36627</cdr:y>
    </cdr:to>
    <cdr:sp macro="" textlink="">
      <cdr:nvSpPr>
        <cdr:cNvPr id="16" name="Oval 178"/>
        <cdr:cNvSpPr>
          <a:spLocks xmlns:a="http://schemas.openxmlformats.org/drawingml/2006/main" noChangeArrowheads="1"/>
        </cdr:cNvSpPr>
      </cdr:nvSpPr>
      <cdr:spPr bwMode="auto">
        <a:xfrm xmlns:a="http://schemas.openxmlformats.org/drawingml/2006/main">
          <a:off x="792337" y="821654"/>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40.16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0.32063</cdr:y>
    </cdr:from>
    <cdr:to>
      <cdr:x>0.26127</cdr:x>
      <cdr:y>0.40173</cdr:y>
    </cdr:to>
    <cdr:sp macro="" textlink="">
      <cdr:nvSpPr>
        <cdr:cNvPr id="3" name="Oval 178">
          <a:extLst xmlns:a="http://schemas.openxmlformats.org/drawingml/2006/main">
            <a:ext uri="{FF2B5EF4-FFF2-40B4-BE49-F238E27FC236}">
              <a16:creationId xmlns:a16="http://schemas.microsoft.com/office/drawing/2014/main" id="{E4311C7C-D046-4F50-A1BB-0C863122D405}"/>
            </a:ext>
          </a:extLst>
        </cdr:cNvPr>
        <cdr:cNvSpPr>
          <a:spLocks xmlns:a="http://schemas.openxmlformats.org/drawingml/2006/main" noChangeArrowheads="1"/>
        </cdr:cNvSpPr>
      </cdr:nvSpPr>
      <cdr:spPr bwMode="auto">
        <a:xfrm xmlns:a="http://schemas.openxmlformats.org/drawingml/2006/main">
          <a:off x="1440409" y="923849"/>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39.68</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0.08949</cdr:x>
      <cdr:y>0.64057</cdr:y>
    </cdr:from>
    <cdr:to>
      <cdr:x>0.17958</cdr:x>
      <cdr:y>0.70431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1916" y="1795544"/>
          <a:ext cx="726732" cy="17866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44,307</a:t>
          </a:r>
          <a:endParaRPr lang="en-US" altLang="en-US" sz="700" b="1" dirty="0">
            <a:solidFill>
              <a:srgbClr val="FF9933"/>
            </a:solidFill>
          </a:endParaRPr>
        </a:p>
      </cdr:txBody>
    </cdr:sp>
  </cdr:relSizeAnchor>
  <cdr:relSizeAnchor xmlns:cdr="http://schemas.openxmlformats.org/drawingml/2006/chartDrawing">
    <cdr:from>
      <cdr:x>0.16983</cdr:x>
      <cdr:y>0.66625</cdr:y>
    </cdr:from>
    <cdr:to>
      <cdr:x>0.25992</cdr:x>
      <cdr:y>0.72999</cdr:y>
    </cdr:to>
    <cdr:sp macro="" textlink="">
      <cdr:nvSpPr>
        <cdr:cNvPr id="3" name="Oval 178">
          <a:extLst xmlns:a="http://schemas.openxmlformats.org/drawingml/2006/main">
            <a:ext uri="{FF2B5EF4-FFF2-40B4-BE49-F238E27FC236}">
              <a16:creationId xmlns:a16="http://schemas.microsoft.com/office/drawing/2014/main" id="{CA20190A-C46F-4961-BD90-3291BB11711B}"/>
            </a:ext>
          </a:extLst>
        </cdr:cNvPr>
        <cdr:cNvSpPr>
          <a:spLocks xmlns:a="http://schemas.openxmlformats.org/drawingml/2006/main" noChangeArrowheads="1"/>
        </cdr:cNvSpPr>
      </cdr:nvSpPr>
      <cdr:spPr bwMode="auto">
        <a:xfrm xmlns:a="http://schemas.openxmlformats.org/drawingml/2006/main" rot="10800000" flipV="1">
          <a:off x="1369988" y="1867552"/>
          <a:ext cx="726731" cy="17866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a:t>
          </a:r>
          <a:r>
            <a:rPr lang="en-US" altLang="zh-CN" sz="700" b="1" kern="0" dirty="0">
              <a:solidFill>
                <a:srgbClr val="FF9933"/>
              </a:solidFill>
            </a:rPr>
            <a:t>2,848</a:t>
          </a:r>
          <a:endParaRPr lang="en-US" altLang="en-US" sz="700" b="1" dirty="0">
            <a:solidFill>
              <a:srgbClr val="FF9933"/>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0.10813</cdr:x>
      <cdr:y>0.37348</cdr:y>
    </cdr:from>
    <cdr:to>
      <cdr:x>0.18922</cdr:x>
      <cdr:y>0.44812</cdr:y>
    </cdr:to>
    <cdr:sp macro="" textlink="">
      <cdr:nvSpPr>
        <cdr:cNvPr id="17" name="Oval 178"/>
        <cdr:cNvSpPr>
          <a:spLocks xmlns:a="http://schemas.openxmlformats.org/drawingml/2006/main" noChangeArrowheads="1"/>
        </cdr:cNvSpPr>
      </cdr:nvSpPr>
      <cdr:spPr bwMode="auto">
        <a:xfrm xmlns:a="http://schemas.openxmlformats.org/drawingml/2006/main">
          <a:off x="864285" y="1076122"/>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800" b="1" i="0" u="none" strike="noStrike" kern="0" cap="none" spc="0" normalizeH="0" baseline="0" noProof="0" dirty="0">
              <a:ln>
                <a:noFill/>
              </a:ln>
              <a:solidFill>
                <a:srgbClr val="FF9933"/>
              </a:solidFill>
              <a:effectLst/>
              <a:uLnTx/>
              <a:uFillTx/>
              <a:latin typeface="+mj-ea"/>
              <a:ea typeface="+mj-ea"/>
            </a:rPr>
            <a:t>15.68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cdr:txBody>
    </cdr:sp>
  </cdr:relSizeAnchor>
  <cdr:relSizeAnchor xmlns:cdr="http://schemas.openxmlformats.org/drawingml/2006/chartDrawing">
    <cdr:from>
      <cdr:x>0.18021</cdr:x>
      <cdr:y>0.42075</cdr:y>
    </cdr:from>
    <cdr:to>
      <cdr:x>0.2613</cdr:x>
      <cdr:y>0.49539</cdr:y>
    </cdr:to>
    <cdr:sp macro="" textlink="">
      <cdr:nvSpPr>
        <cdr:cNvPr id="3" name="Oval 178">
          <a:extLst xmlns:a="http://schemas.openxmlformats.org/drawingml/2006/main">
            <a:ext uri="{FF2B5EF4-FFF2-40B4-BE49-F238E27FC236}">
              <a16:creationId xmlns:a16="http://schemas.microsoft.com/office/drawing/2014/main" id="{E7F5EFCB-C0F3-4B3C-BF9B-9D610C050872}"/>
            </a:ext>
          </a:extLst>
        </cdr:cNvPr>
        <cdr:cNvSpPr>
          <a:spLocks xmlns:a="http://schemas.openxmlformats.org/drawingml/2006/main" noChangeArrowheads="1"/>
        </cdr:cNvSpPr>
      </cdr:nvSpPr>
      <cdr:spPr bwMode="auto">
        <a:xfrm xmlns:a="http://schemas.openxmlformats.org/drawingml/2006/main">
          <a:off x="1440408" y="1212304"/>
          <a:ext cx="648131" cy="215062"/>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800" b="1" i="0" u="none" strike="noStrike" kern="0" cap="none" spc="0" normalizeH="0" baseline="0" noProof="0" dirty="0">
              <a:ln>
                <a:noFill/>
              </a:ln>
              <a:solidFill>
                <a:srgbClr val="FF9933"/>
              </a:solidFill>
              <a:effectLst/>
              <a:uLnTx/>
              <a:uFillTx/>
              <a:latin typeface="+mj-ea"/>
              <a:ea typeface="+mj-ea"/>
            </a:rPr>
            <a:t>14.19</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2018/9/7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2018/9/7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0</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22</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925926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61301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29</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23662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599890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27963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6041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7</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10</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14</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17</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20</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
        <p:nvSpPr>
          <p:cNvPr id="6" name="灯片编号占位符 4">
            <a:extLst>
              <a:ext uri="{FF2B5EF4-FFF2-40B4-BE49-F238E27FC236}">
                <a16:creationId xmlns:a16="http://schemas.microsoft.com/office/drawing/2014/main" id="{E8D58D23-8143-4846-B884-BFAECCCD1265}"/>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7</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00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439358127"/>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7</a:t>
            </a:r>
            <a:r>
              <a:rPr lang="zh-CN" altLang="en-US" sz="1400" dirty="0">
                <a:solidFill>
                  <a:schemeClr val="tx1">
                    <a:lumMod val="50000"/>
                    <a:lumOff val="50000"/>
                  </a:schemeClr>
                </a:solidFill>
                <a:latin typeface="+mn-ea"/>
                <a:ea typeface="+mn-ea"/>
                <a:cs typeface="Arial" pitchFamily="34" charset="0"/>
              </a:rPr>
              <a:t>月上</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76272937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1872670111"/>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900127026"/>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a:extLst>
              <a:ext uri="{FF2B5EF4-FFF2-40B4-BE49-F238E27FC236}">
                <a16:creationId xmlns:a16="http://schemas.microsoft.com/office/drawing/2014/main" id="{AE07508E-B4D7-4D97-97F4-58C105283B4C}"/>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 id="2147483830" r:id="rId3"/>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49244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oleObject" Target="../embeddings/oleObject2.bin"/><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notesSlide" Target="../notesSlides/notesSlide5.xml"/><Relationship Id="rId2" Type="http://schemas.openxmlformats.org/officeDocument/2006/relationships/tags" Target="../tags/tag10.xml"/><Relationship Id="rId1" Type="http://schemas.openxmlformats.org/officeDocument/2006/relationships/vmlDrawing" Target="../drawings/vmlDrawing2.vml"/><Relationship Id="rId6" Type="http://schemas.openxmlformats.org/officeDocument/2006/relationships/tags" Target="../tags/tag14.xml"/><Relationship Id="rId11" Type="http://schemas.openxmlformats.org/officeDocument/2006/relationships/slideLayout" Target="../slideLayouts/slideLayout1.xml"/><Relationship Id="rId5" Type="http://schemas.openxmlformats.org/officeDocument/2006/relationships/tags" Target="../tags/tag13.xml"/><Relationship Id="rId15" Type="http://schemas.openxmlformats.org/officeDocument/2006/relationships/chart" Target="../charts/chart4.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image" Target="../media/image3.emf"/><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oleObject" Target="../embeddings/oleObject3.bin"/><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tags" Target="../tags/tag23.xml"/><Relationship Id="rId11" Type="http://schemas.openxmlformats.org/officeDocument/2006/relationships/slideLayout" Target="../slideLayouts/slideLayout1.xml"/><Relationship Id="rId5" Type="http://schemas.openxmlformats.org/officeDocument/2006/relationships/tags" Target="../tags/tag22.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chart" Target="../charts/chart6.xml"/></Relationships>
</file>

<file path=ppt/slides/_rels/slide1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oleObject" Target="../embeddings/oleObject4.bin"/><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7.xml"/><Relationship Id="rId2" Type="http://schemas.openxmlformats.org/officeDocument/2006/relationships/tags" Target="../tags/tag28.xml"/><Relationship Id="rId1" Type="http://schemas.openxmlformats.org/officeDocument/2006/relationships/vmlDrawing" Target="../drawings/vmlDrawing4.vml"/><Relationship Id="rId6" Type="http://schemas.openxmlformats.org/officeDocument/2006/relationships/tags" Target="../tags/tag32.xml"/><Relationship Id="rId11" Type="http://schemas.openxmlformats.org/officeDocument/2006/relationships/slideLayout" Target="../slideLayouts/slideLayout1.xml"/><Relationship Id="rId5" Type="http://schemas.openxmlformats.org/officeDocument/2006/relationships/tags" Target="../tags/tag31.xml"/><Relationship Id="rId15" Type="http://schemas.openxmlformats.org/officeDocument/2006/relationships/chart" Target="../charts/chart7.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image" Target="../media/image3.emf"/><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oleObject" Target="../embeddings/oleObject5.bin"/><Relationship Id="rId2" Type="http://schemas.openxmlformats.org/officeDocument/2006/relationships/tags" Target="../tags/tag37.xml"/><Relationship Id="rId1" Type="http://schemas.openxmlformats.org/officeDocument/2006/relationships/vmlDrawing" Target="../drawings/vmlDrawing5.vml"/><Relationship Id="rId6" Type="http://schemas.openxmlformats.org/officeDocument/2006/relationships/tags" Target="../tags/tag41.xml"/><Relationship Id="rId11" Type="http://schemas.openxmlformats.org/officeDocument/2006/relationships/slideLayout" Target="../slideLayouts/slideLayout1.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chart" Target="../charts/chart10.xml"/></Relationships>
</file>

<file path=ppt/slides/_rels/slide18.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oleObject" Target="../embeddings/oleObject6.bin"/><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8.xml"/><Relationship Id="rId2" Type="http://schemas.openxmlformats.org/officeDocument/2006/relationships/tags" Target="../tags/tag46.xml"/><Relationship Id="rId1" Type="http://schemas.openxmlformats.org/officeDocument/2006/relationships/vmlDrawing" Target="../drawings/vmlDrawing6.vml"/><Relationship Id="rId6" Type="http://schemas.openxmlformats.org/officeDocument/2006/relationships/tags" Target="../tags/tag50.xml"/><Relationship Id="rId11" Type="http://schemas.openxmlformats.org/officeDocument/2006/relationships/slideLayout" Target="../slideLayouts/slideLayout1.xml"/><Relationship Id="rId5" Type="http://schemas.openxmlformats.org/officeDocument/2006/relationships/tags" Target="../tags/tag49.xml"/><Relationship Id="rId15" Type="http://schemas.openxmlformats.org/officeDocument/2006/relationships/chart" Target="../charts/chart11.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chart" Target="../charts/chart14.xml"/></Relationships>
</file>

<file path=ppt/slides/_rels/slide21.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oleObject" Target="../embeddings/oleObject7.bin"/><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notesSlide" Target="../notesSlides/notesSlide9.xml"/><Relationship Id="rId2" Type="http://schemas.openxmlformats.org/officeDocument/2006/relationships/tags" Target="../tags/tag55.xml"/><Relationship Id="rId1" Type="http://schemas.openxmlformats.org/officeDocument/2006/relationships/vmlDrawing" Target="../drawings/vmlDrawing7.vml"/><Relationship Id="rId6" Type="http://schemas.openxmlformats.org/officeDocument/2006/relationships/tags" Target="../tags/tag59.xml"/><Relationship Id="rId11" Type="http://schemas.openxmlformats.org/officeDocument/2006/relationships/slideLayout" Target="../slideLayouts/slideLayout1.xml"/><Relationship Id="rId5" Type="http://schemas.openxmlformats.org/officeDocument/2006/relationships/tags" Target="../tags/tag58.xml"/><Relationship Id="rId15" Type="http://schemas.openxmlformats.org/officeDocument/2006/relationships/chart" Target="../charts/chart16.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image" Target="../media/image3.emf"/></Relationships>
</file>

<file path=ppt/slides/_rels/slide22.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3.emf"/><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oleObject" Target="../embeddings/oleObject8.bin"/><Relationship Id="rId2" Type="http://schemas.openxmlformats.org/officeDocument/2006/relationships/tags" Target="../tags/tag64.xml"/><Relationship Id="rId1" Type="http://schemas.openxmlformats.org/officeDocument/2006/relationships/vmlDrawing" Target="../drawings/vmlDrawing8.vml"/><Relationship Id="rId6" Type="http://schemas.openxmlformats.org/officeDocument/2006/relationships/tags" Target="../tags/tag68.xml"/><Relationship Id="rId11" Type="http://schemas.openxmlformats.org/officeDocument/2006/relationships/slideLayout" Target="../slideLayouts/slideLayout1.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chart" Target="../charts/chart17.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chart" Target="../charts/char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media/image3.emf"/><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oleObject" Target="../embeddings/oleObject9.bin"/><Relationship Id="rId2" Type="http://schemas.openxmlformats.org/officeDocument/2006/relationships/tags" Target="../tags/tag73.xml"/><Relationship Id="rId1" Type="http://schemas.openxmlformats.org/officeDocument/2006/relationships/vmlDrawing" Target="../drawings/vmlDrawing9.vml"/><Relationship Id="rId6" Type="http://schemas.openxmlformats.org/officeDocument/2006/relationships/tags" Target="../tags/tag77.xml"/><Relationship Id="rId11" Type="http://schemas.openxmlformats.org/officeDocument/2006/relationships/slideLayout" Target="../slideLayouts/slideLayout1.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chart" Target="../charts/chart22.xml"/></Relationships>
</file>

<file path=ppt/slides/_rels/slide26.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oleObject" Target="../embeddings/oleObject10.bin"/><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notesSlide" Target="../notesSlides/notesSlide12.xml"/><Relationship Id="rId2" Type="http://schemas.openxmlformats.org/officeDocument/2006/relationships/tags" Target="../tags/tag82.xml"/><Relationship Id="rId1" Type="http://schemas.openxmlformats.org/officeDocument/2006/relationships/vmlDrawing" Target="../drawings/vmlDrawing10.vml"/><Relationship Id="rId6" Type="http://schemas.openxmlformats.org/officeDocument/2006/relationships/tags" Target="../tags/tag86.xml"/><Relationship Id="rId11" Type="http://schemas.openxmlformats.org/officeDocument/2006/relationships/slideLayout" Target="../slideLayouts/slideLayout1.xml"/><Relationship Id="rId5" Type="http://schemas.openxmlformats.org/officeDocument/2006/relationships/tags" Target="../tags/tag85.xml"/><Relationship Id="rId15" Type="http://schemas.openxmlformats.org/officeDocument/2006/relationships/chart" Target="../charts/chart2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image" Target="../media/image3.emf"/></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image" Target="../media/image3.emf"/><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oleObject" Target="../embeddings/oleObject11.bin"/><Relationship Id="rId2" Type="http://schemas.openxmlformats.org/officeDocument/2006/relationships/tags" Target="../tags/tag91.xml"/><Relationship Id="rId1" Type="http://schemas.openxmlformats.org/officeDocument/2006/relationships/vmlDrawing" Target="../drawings/vmlDrawing11.vml"/><Relationship Id="rId6" Type="http://schemas.openxmlformats.org/officeDocument/2006/relationships/tags" Target="../tags/tag95.xml"/><Relationship Id="rId11" Type="http://schemas.openxmlformats.org/officeDocument/2006/relationships/slideLayout" Target="../slideLayouts/slideLayout1.xml"/><Relationship Id="rId5" Type="http://schemas.openxmlformats.org/officeDocument/2006/relationships/tags" Target="../tags/tag94.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chart" Target="../charts/chart26.xml"/></Relationships>
</file>

<file path=ppt/slides/_rels/slide29.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3.emf"/><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oleObject" Target="../embeddings/oleObject12.bin"/><Relationship Id="rId2" Type="http://schemas.openxmlformats.org/officeDocument/2006/relationships/tags" Target="../tags/tag100.xml"/><Relationship Id="rId1" Type="http://schemas.openxmlformats.org/officeDocument/2006/relationships/vmlDrawing" Target="../drawings/vmlDrawing12.vml"/><Relationship Id="rId6" Type="http://schemas.openxmlformats.org/officeDocument/2006/relationships/tags" Target="../tags/tag104.xml"/><Relationship Id="rId11" Type="http://schemas.openxmlformats.org/officeDocument/2006/relationships/slideLayout" Target="../slideLayouts/slideLayout1.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chart" Target="../charts/char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chart" Target="../charts/chart29.xml"/></Relationships>
</file>

<file path=ppt/slides/_rels/slide31.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image" Target="../media/image3.emf"/><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oleObject" Target="../embeddings/oleObject13.bin"/><Relationship Id="rId2" Type="http://schemas.openxmlformats.org/officeDocument/2006/relationships/tags" Target="../tags/tag109.xml"/><Relationship Id="rId1" Type="http://schemas.openxmlformats.org/officeDocument/2006/relationships/vmlDrawing" Target="../drawings/vmlDrawing13.vml"/><Relationship Id="rId6" Type="http://schemas.openxmlformats.org/officeDocument/2006/relationships/tags" Target="../tags/tag113.xml"/><Relationship Id="rId11" Type="http://schemas.openxmlformats.org/officeDocument/2006/relationships/slideLayout" Target="../slideLayouts/slideLayout1.xml"/><Relationship Id="rId5" Type="http://schemas.openxmlformats.org/officeDocument/2006/relationships/tags" Target="../tags/tag11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chart" Target="../charts/chart30.xml"/></Relationships>
</file>

<file path=ppt/slides/_rels/slide32.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oleObject" Target="../embeddings/oleObject14.bin"/><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notesSlide" Target="../notesSlides/notesSlide15.xml"/><Relationship Id="rId2" Type="http://schemas.openxmlformats.org/officeDocument/2006/relationships/tags" Target="../tags/tag118.xml"/><Relationship Id="rId1" Type="http://schemas.openxmlformats.org/officeDocument/2006/relationships/vmlDrawing" Target="../drawings/vmlDrawing14.vml"/><Relationship Id="rId6" Type="http://schemas.openxmlformats.org/officeDocument/2006/relationships/tags" Target="../tags/tag122.xml"/><Relationship Id="rId11" Type="http://schemas.openxmlformats.org/officeDocument/2006/relationships/slideLayout" Target="../slideLayouts/slideLayout1.xml"/><Relationship Id="rId5" Type="http://schemas.openxmlformats.org/officeDocument/2006/relationships/tags" Target="../tags/tag121.xml"/><Relationship Id="rId15" Type="http://schemas.openxmlformats.org/officeDocument/2006/relationships/chart" Target="../charts/chart3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image" Target="../media/image3.emf"/></Relationships>
</file>

<file path=ppt/slides/_rels/slide33.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chart" Target="../charts/char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notesSlide" Target="../notesSlides/notesSlide4.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slideLayout" Target="../slideLayouts/slideLayout1.xml"/><Relationship Id="rId5" Type="http://schemas.openxmlformats.org/officeDocument/2006/relationships/tags" Target="../tags/tag4.xml"/><Relationship Id="rId15" Type="http://schemas.openxmlformats.org/officeDocument/2006/relationships/chart" Target="../charts/chart1.xml"/><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价格指数分析</a:t>
            </a:r>
            <a:r>
              <a:rPr lang="en-US" altLang="zh-CN" dirty="0"/>
              <a:t>(2018.7</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cs typeface="Arial" charset="0"/>
              </a:rPr>
              <a:t>价格变化方面，本月除</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级和</a:t>
            </a:r>
            <a:r>
              <a:rPr lang="en-US" altLang="zh-CN" sz="1300" dirty="0">
                <a:solidFill>
                  <a:srgbClr val="5F5F5F"/>
                </a:solidFill>
                <a:ea typeface="华文细黑" pitchFamily="2" charset="-122"/>
                <a:cs typeface="Arial" charset="0"/>
              </a:rPr>
              <a:t>C</a:t>
            </a:r>
            <a:r>
              <a:rPr lang="zh-CN" altLang="en-US" sz="1300" dirty="0">
                <a:solidFill>
                  <a:srgbClr val="5F5F5F"/>
                </a:solidFill>
                <a:ea typeface="华文细黑" pitchFamily="2" charset="-122"/>
                <a:cs typeface="Arial" charset="0"/>
              </a:rPr>
              <a:t>级细分市场的加权成交均价有所下降以外，其它各细分市场的加权成交均价较上月均有所上升</a:t>
            </a:r>
            <a:endParaRPr lang="en-US" altLang="zh-CN" sz="1300" dirty="0">
              <a:solidFill>
                <a:srgbClr val="5F5F5F"/>
              </a:solidFill>
              <a:ea typeface="华文细黑" pitchFamily="2" charset="-122"/>
              <a:cs typeface="Arial" charset="0"/>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6734" y="4518024"/>
            <a:ext cx="297389"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latin typeface="Calibri"/>
                <a:ea typeface="华文细黑" pitchFamily="2" charset="-122"/>
              </a:rPr>
              <a:t>均价上升</a:t>
            </a:r>
          </a:p>
        </p:txBody>
      </p:sp>
      <p:sp>
        <p:nvSpPr>
          <p:cNvPr id="24" name="Text Box 69"/>
          <p:cNvSpPr txBox="1">
            <a:spLocks noChangeArrowheads="1"/>
          </p:cNvSpPr>
          <p:nvPr/>
        </p:nvSpPr>
        <p:spPr bwMode="auto">
          <a:xfrm>
            <a:off x="8518082" y="5357818"/>
            <a:ext cx="302390"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dirty="0">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本月各级细分市场销量份额的变化中，</a:t>
            </a:r>
            <a:r>
              <a:rPr lang="en-US" altLang="zh-CN" sz="1300" dirty="0" err="1">
                <a:solidFill>
                  <a:srgbClr val="5F5F5F"/>
                </a:solidFill>
                <a:ea typeface="华文细黑" pitchFamily="2" charset="-122"/>
                <a:cs typeface="Arial" charset="0"/>
              </a:rPr>
              <a:t>A0</a:t>
            </a:r>
            <a:r>
              <a:rPr lang="zh-CN" altLang="en-US" sz="1300" dirty="0">
                <a:solidFill>
                  <a:srgbClr val="5F5F5F"/>
                </a:solidFill>
                <a:ea typeface="华文细黑" pitchFamily="2" charset="-122"/>
                <a:cs typeface="Arial" charset="0"/>
              </a:rPr>
              <a:t>级、</a:t>
            </a:r>
            <a:r>
              <a:rPr lang="en-US" altLang="zh-CN" sz="1300" dirty="0">
                <a:solidFill>
                  <a:srgbClr val="5F5F5F"/>
                </a:solidFill>
                <a:ea typeface="华文细黑" pitchFamily="2" charset="-122"/>
                <a:cs typeface="Arial" charset="0"/>
              </a:rPr>
              <a:t>B</a:t>
            </a:r>
            <a:r>
              <a:rPr lang="zh-CN" altLang="en-US" sz="1300" dirty="0">
                <a:solidFill>
                  <a:srgbClr val="5F5F5F"/>
                </a:solidFill>
                <a:ea typeface="华文细黑" pitchFamily="2" charset="-122"/>
                <a:cs typeface="Arial" charset="0"/>
              </a:rPr>
              <a:t>级和</a:t>
            </a:r>
            <a:r>
              <a:rPr lang="en-US" altLang="zh-CN" sz="1300" dirty="0" err="1">
                <a:solidFill>
                  <a:srgbClr val="5F5F5F"/>
                </a:solidFill>
                <a:ea typeface="华文细黑" pitchFamily="2" charset="-122"/>
                <a:cs typeface="Arial" charset="0"/>
              </a:rPr>
              <a:t>MPV</a:t>
            </a:r>
            <a:r>
              <a:rPr lang="zh-CN" altLang="en-US" sz="1300" dirty="0">
                <a:solidFill>
                  <a:srgbClr val="5F5F5F"/>
                </a:solidFill>
                <a:ea typeface="华文细黑" pitchFamily="2" charset="-122"/>
                <a:cs typeface="Arial" charset="0"/>
              </a:rPr>
              <a:t>细分市场的销量份额环比出现上升，而其它各细分市场的销量份额则环比下降</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7</a:t>
            </a:r>
            <a:r>
              <a:rPr lang="zh-CN" altLang="en-US" sz="1400" dirty="0">
                <a:solidFill>
                  <a:srgbClr val="5F5F5F"/>
                </a:solidFill>
                <a:latin typeface="+mn-ea"/>
                <a:ea typeface="+mn-ea"/>
              </a:rPr>
              <a:t>月整体价格变化指数出现上升，其影响因素表现如下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1727411555"/>
              </p:ext>
            </p:extLst>
          </p:nvPr>
        </p:nvGraphicFramePr>
        <p:xfrm>
          <a:off x="4236441" y="4509120"/>
          <a:ext cx="4151984" cy="1955974"/>
        </p:xfrm>
        <a:graphic>
          <a:graphicData uri="http://schemas.openxmlformats.org/drawingml/2006/chart">
            <c:chart xmlns:c="http://schemas.openxmlformats.org/drawingml/2006/chart" xmlns:r="http://schemas.openxmlformats.org/officeDocument/2006/relationships" r:id="rId2"/>
          </a:graphicData>
        </a:graphic>
      </p:graphicFrame>
      <p:sp>
        <p:nvSpPr>
          <p:cNvPr id="3" name="灯片编号占位符 2">
            <a:extLst>
              <a:ext uri="{FF2B5EF4-FFF2-40B4-BE49-F238E27FC236}">
                <a16:creationId xmlns:a16="http://schemas.microsoft.com/office/drawing/2014/main" id="{162F351E-471A-4CE7-A853-F5EDC62F71C7}"/>
              </a:ext>
            </a:extLst>
          </p:cNvPr>
          <p:cNvSpPr>
            <a:spLocks noGrp="1"/>
          </p:cNvSpPr>
          <p:nvPr>
            <p:ph type="sldNum" sz="quarter" idx="4"/>
          </p:nvPr>
        </p:nvSpPr>
        <p:spPr/>
        <p:txBody>
          <a:bodyPr/>
          <a:lstStyle/>
          <a:p>
            <a:fld id="{DA808106-E6EB-4C9C-B8A1-AEA7815AFC94}" type="slidenum">
              <a:rPr lang="zh-CN" altLang="en-US" smtClean="0"/>
              <a:t>9</a:t>
            </a:fld>
            <a:endParaRPr lang="zh-CN" altLang="en-US"/>
          </a:p>
        </p:txBody>
      </p:sp>
      <p:graphicFrame>
        <p:nvGraphicFramePr>
          <p:cNvPr id="20" name="Object 45">
            <a:extLst>
              <a:ext uri="{FF2B5EF4-FFF2-40B4-BE49-F238E27FC236}">
                <a16:creationId xmlns:a16="http://schemas.microsoft.com/office/drawing/2014/main" id="{E69A65EA-898C-4EAC-A5AA-F82900BEFF69}"/>
              </a:ext>
            </a:extLst>
          </p:cNvPr>
          <p:cNvGraphicFramePr>
            <a:graphicFrameLocks noChangeAspect="1"/>
          </p:cNvGraphicFramePr>
          <p:nvPr>
            <p:extLst>
              <p:ext uri="{D42A27DB-BD31-4B8C-83A1-F6EECF244321}">
                <p14:modId xmlns:p14="http://schemas.microsoft.com/office/powerpoint/2010/main" val="2745222605"/>
              </p:ext>
            </p:extLst>
          </p:nvPr>
        </p:nvGraphicFramePr>
        <p:xfrm>
          <a:off x="4346356" y="1813102"/>
          <a:ext cx="4464050" cy="1975938"/>
        </p:xfrm>
        <a:graphic>
          <a:graphicData uri="http://schemas.openxmlformats.org/drawingml/2006/chart">
            <c:chart xmlns:c="http://schemas.openxmlformats.org/drawingml/2006/chart" xmlns:r="http://schemas.openxmlformats.org/officeDocument/2006/relationships" r:id="rId3"/>
          </a:graphicData>
        </a:graphic>
      </p:graphicFrame>
      <p:sp>
        <p:nvSpPr>
          <p:cNvPr id="30" name="内容占位符 3">
            <a:extLst>
              <a:ext uri="{FF2B5EF4-FFF2-40B4-BE49-F238E27FC236}">
                <a16:creationId xmlns:a16="http://schemas.microsoft.com/office/drawing/2014/main" id="{4EF9C0EC-7F2D-439E-8276-395781640D09}"/>
              </a:ext>
            </a:extLst>
          </p:cNvPr>
          <p:cNvSpPr>
            <a:spLocks noGrp="1"/>
          </p:cNvSpPr>
          <p:nvPr>
            <p:ph sz="quarter" idx="13"/>
          </p:nvPr>
        </p:nvSpPr>
        <p:spPr>
          <a:xfrm>
            <a:off x="1187624" y="260648"/>
            <a:ext cx="7561584" cy="454567"/>
          </a:xfrm>
        </p:spPr>
        <p:txBody>
          <a:bodyPr/>
          <a:lstStyle/>
          <a:p>
            <a:r>
              <a:rPr lang="zh-CN" altLang="en-US" dirty="0"/>
              <a:t>指数解读</a:t>
            </a:r>
          </a:p>
        </p:txBody>
      </p:sp>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66"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765134400"/>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5"/>
          </a:graphicData>
        </a:graphic>
      </p:graphicFrame>
      <p:sp>
        <p:nvSpPr>
          <p:cNvPr id="45" name="TextBox 44"/>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5"/>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6"/>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7"/>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42" name="Text Box 69"/>
          <p:cNvSpPr txBox="1">
            <a:spLocks noChangeArrowheads="1"/>
          </p:cNvSpPr>
          <p:nvPr>
            <p:custDataLst>
              <p:tags r:id="rId8"/>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43" name="组合 42"/>
          <p:cNvGrpSpPr>
            <a:grpSpLocks/>
          </p:cNvGrpSpPr>
          <p:nvPr>
            <p:custDataLst>
              <p:tags r:id="rId9"/>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月整体终端优惠指数为</a:t>
            </a:r>
            <a:r>
              <a:rPr lang="en-US" altLang="zh-CN" sz="1600" b="1" dirty="0">
                <a:latin typeface="+mj-ea"/>
                <a:ea typeface="+mj-ea"/>
              </a:rPr>
              <a:t>3.38</a:t>
            </a:r>
            <a:r>
              <a:rPr lang="zh-CN" altLang="en-US" sz="1600" b="1" dirty="0">
                <a:latin typeface="+mj-ea"/>
                <a:ea typeface="+mj-ea"/>
              </a:rPr>
              <a:t>，环比上升</a:t>
            </a:r>
            <a:r>
              <a:rPr lang="en-US" altLang="zh-CN" sz="1600" b="1" dirty="0">
                <a:latin typeface="+mj-ea"/>
                <a:ea typeface="+mj-ea"/>
              </a:rPr>
              <a:t>7.5%</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solidFill>
                  <a:srgbClr val="5F5F5F"/>
                </a:solidFill>
                <a:latin typeface="+mn-ea"/>
              </a:rPr>
              <a:t>7</a:t>
            </a:r>
            <a:r>
              <a:rPr lang="zh-CN" altLang="en-US" sz="1400" dirty="0">
                <a:solidFill>
                  <a:srgbClr val="5F5F5F"/>
                </a:solidFill>
                <a:latin typeface="+mn-ea"/>
              </a:rPr>
              <a:t>月的整体乘用车市场终端加权平均优惠继续保持增长态势</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solidFill>
                  <a:srgbClr val="5F5F5F"/>
                </a:solidFill>
                <a:latin typeface="+mn-ea"/>
              </a:rPr>
              <a:t>在市场销量低迷的背景下，本月各级别细分市场的环比优惠幅度继续出现增长，其中</a:t>
            </a:r>
            <a:r>
              <a:rPr lang="en-US" altLang="zh-CN" sz="1400" dirty="0">
                <a:solidFill>
                  <a:srgbClr val="5F5F5F"/>
                </a:solidFill>
                <a:latin typeface="+mn-ea"/>
              </a:rPr>
              <a:t>C</a:t>
            </a:r>
            <a:r>
              <a:rPr lang="zh-CN" altLang="en-US" sz="1400" dirty="0">
                <a:solidFill>
                  <a:srgbClr val="5F5F5F"/>
                </a:solidFill>
                <a:latin typeface="+mn-ea"/>
              </a:rPr>
              <a:t>级和</a:t>
            </a:r>
            <a:r>
              <a:rPr lang="en-US" altLang="zh-CN" sz="1400" dirty="0">
                <a:solidFill>
                  <a:srgbClr val="5F5F5F"/>
                </a:solidFill>
                <a:latin typeface="+mn-ea"/>
              </a:rPr>
              <a:t>SUV</a:t>
            </a:r>
            <a:r>
              <a:rPr lang="zh-CN" altLang="en-US" sz="1400" dirty="0">
                <a:solidFill>
                  <a:srgbClr val="5F5F5F"/>
                </a:solidFill>
                <a:latin typeface="+mn-ea"/>
              </a:rPr>
              <a:t>市场增加幅度达到</a:t>
            </a:r>
            <a:r>
              <a:rPr lang="en-US" altLang="zh-CN" sz="1400" dirty="0">
                <a:solidFill>
                  <a:srgbClr val="5F5F5F"/>
                </a:solidFill>
                <a:latin typeface="+mn-ea"/>
              </a:rPr>
              <a:t>14.6%</a:t>
            </a:r>
            <a:r>
              <a:rPr lang="zh-CN" altLang="en-US" sz="1400" dirty="0">
                <a:solidFill>
                  <a:srgbClr val="5F5F5F"/>
                </a:solidFill>
                <a:latin typeface="+mn-ea"/>
              </a:rPr>
              <a:t>和</a:t>
            </a:r>
            <a:r>
              <a:rPr lang="en-US" altLang="zh-CN" sz="1400" dirty="0">
                <a:solidFill>
                  <a:srgbClr val="5F5F5F"/>
                </a:solidFill>
                <a:latin typeface="+mn-ea"/>
              </a:rPr>
              <a:t>12.2%</a:t>
            </a:r>
            <a:r>
              <a:rPr lang="zh-CN" altLang="en-US" sz="1400" dirty="0">
                <a:solidFill>
                  <a:srgbClr val="5F5F5F"/>
                </a:solidFill>
                <a:latin typeface="+mn-ea"/>
              </a:rPr>
              <a:t>，而</a:t>
            </a:r>
            <a:r>
              <a:rPr lang="en-US" altLang="zh-CN" sz="1400" dirty="0" err="1">
                <a:solidFill>
                  <a:srgbClr val="5F5F5F"/>
                </a:solidFill>
                <a:latin typeface="+mn-ea"/>
              </a:rPr>
              <a:t>A0</a:t>
            </a:r>
            <a:r>
              <a:rPr lang="zh-CN" altLang="en-US" sz="1400" dirty="0">
                <a:solidFill>
                  <a:srgbClr val="5F5F5F"/>
                </a:solidFill>
                <a:latin typeface="+mn-ea"/>
              </a:rPr>
              <a:t>和</a:t>
            </a:r>
            <a:r>
              <a:rPr lang="en-US" altLang="zh-CN" sz="1400" dirty="0">
                <a:solidFill>
                  <a:srgbClr val="5F5F5F"/>
                </a:solidFill>
                <a:latin typeface="+mn-ea"/>
              </a:rPr>
              <a:t>B</a:t>
            </a:r>
            <a:r>
              <a:rPr lang="zh-CN" altLang="en-US" sz="1400" dirty="0">
                <a:solidFill>
                  <a:srgbClr val="5F5F5F"/>
                </a:solidFill>
                <a:latin typeface="+mn-ea"/>
              </a:rPr>
              <a:t>级市场也有</a:t>
            </a:r>
            <a:r>
              <a:rPr lang="en-US" altLang="zh-CN" sz="1400" dirty="0">
                <a:solidFill>
                  <a:srgbClr val="5F5F5F"/>
                </a:solidFill>
                <a:latin typeface="+mn-ea"/>
              </a:rPr>
              <a:t>7.9%</a:t>
            </a:r>
            <a:r>
              <a:rPr lang="zh-CN" altLang="en-US" sz="1400" dirty="0">
                <a:solidFill>
                  <a:srgbClr val="5F5F5F"/>
                </a:solidFill>
                <a:latin typeface="+mn-ea"/>
              </a:rPr>
              <a:t>和</a:t>
            </a:r>
            <a:r>
              <a:rPr lang="en-US" altLang="zh-CN" sz="1400" dirty="0">
                <a:solidFill>
                  <a:srgbClr val="5F5F5F"/>
                </a:solidFill>
                <a:latin typeface="+mn-ea"/>
              </a:rPr>
              <a:t>7.8%</a:t>
            </a:r>
            <a:r>
              <a:rPr lang="zh-CN" altLang="en-US" sz="1400" dirty="0">
                <a:solidFill>
                  <a:srgbClr val="5F5F5F"/>
                </a:solidFill>
                <a:latin typeface="+mn-ea"/>
              </a:rPr>
              <a:t>的增加幅度，</a:t>
            </a:r>
            <a:r>
              <a:rPr lang="en-US" altLang="zh-CN" sz="1400" dirty="0">
                <a:solidFill>
                  <a:srgbClr val="5F5F5F"/>
                </a:solidFill>
                <a:latin typeface="+mn-ea"/>
              </a:rPr>
              <a:t>A</a:t>
            </a:r>
            <a:r>
              <a:rPr lang="zh-CN" altLang="en-US" sz="1400" dirty="0">
                <a:solidFill>
                  <a:srgbClr val="5F5F5F"/>
                </a:solidFill>
                <a:latin typeface="+mn-ea"/>
              </a:rPr>
              <a:t>级和</a:t>
            </a:r>
            <a:r>
              <a:rPr lang="en-US" altLang="zh-CN" sz="1400" dirty="0" err="1">
                <a:solidFill>
                  <a:srgbClr val="5F5F5F"/>
                </a:solidFill>
                <a:latin typeface="+mn-ea"/>
              </a:rPr>
              <a:t>MPV</a:t>
            </a:r>
            <a:r>
              <a:rPr lang="zh-CN" altLang="en-US" sz="1400" dirty="0">
                <a:solidFill>
                  <a:srgbClr val="5F5F5F"/>
                </a:solidFill>
                <a:latin typeface="+mn-ea"/>
              </a:rPr>
              <a:t>市场的增加幅度为</a:t>
            </a:r>
            <a:r>
              <a:rPr lang="en-US" altLang="zh-CN" sz="1400" dirty="0">
                <a:solidFill>
                  <a:srgbClr val="5F5F5F"/>
                </a:solidFill>
                <a:latin typeface="+mn-ea"/>
              </a:rPr>
              <a:t>2.5%</a:t>
            </a:r>
            <a:r>
              <a:rPr lang="zh-CN" altLang="en-US" sz="1400" dirty="0">
                <a:solidFill>
                  <a:srgbClr val="5F5F5F"/>
                </a:solidFill>
                <a:latin typeface="+mn-ea"/>
              </a:rPr>
              <a:t>和</a:t>
            </a:r>
            <a:r>
              <a:rPr lang="en-US" altLang="zh-CN" sz="1400" dirty="0">
                <a:solidFill>
                  <a:srgbClr val="5F5F5F"/>
                </a:solidFill>
                <a:latin typeface="+mn-ea"/>
              </a:rPr>
              <a:t>1.2%</a:t>
            </a:r>
            <a:endParaRPr lang="en-US" altLang="zh-CN" sz="1400" dirty="0">
              <a:latin typeface="+mn-ea"/>
            </a:endParaRPr>
          </a:p>
          <a:p>
            <a:pPr marL="342000" lvl="1" indent="-342000">
              <a:lnSpc>
                <a:spcPts val="2000"/>
              </a:lnSpc>
              <a:spcBef>
                <a:spcPts val="0"/>
              </a:spcBef>
              <a:spcAft>
                <a:spcPts val="600"/>
              </a:spcAft>
              <a:buFont typeface="Wingdings" pitchFamily="2" charset="2"/>
              <a:buChar char="Ø"/>
              <a:defRPr/>
            </a:pPr>
            <a:endParaRPr lang="zh-CN" altLang="en-US" sz="1400" dirty="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7</a:t>
            </a:r>
            <a:r>
              <a:rPr lang="zh-CN" altLang="en-US" dirty="0"/>
              <a:t>月</a:t>
            </a:r>
          </a:p>
        </p:txBody>
      </p:sp>
      <p:sp>
        <p:nvSpPr>
          <p:cNvPr id="23" name="Oval 178">
            <a:extLst>
              <a:ext uri="{FF2B5EF4-FFF2-40B4-BE49-F238E27FC236}">
                <a16:creationId xmlns:a16="http://schemas.microsoft.com/office/drawing/2014/main" id="{6AC7526F-1ECA-4B39-ABA4-360EA1DD9E9E}"/>
              </a:ext>
            </a:extLst>
          </p:cNvPr>
          <p:cNvSpPr>
            <a:spLocks noChangeArrowheads="1"/>
          </p:cNvSpPr>
          <p:nvPr/>
        </p:nvSpPr>
        <p:spPr bwMode="auto">
          <a:xfrm>
            <a:off x="1013934" y="5212266"/>
            <a:ext cx="792088"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665</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17" name="Oval 178">
            <a:extLst>
              <a:ext uri="{FF2B5EF4-FFF2-40B4-BE49-F238E27FC236}">
                <a16:creationId xmlns:a16="http://schemas.microsoft.com/office/drawing/2014/main" id="{21E54676-E410-447F-9751-2F191BF65D52}"/>
              </a:ext>
            </a:extLst>
          </p:cNvPr>
          <p:cNvSpPr>
            <a:spLocks noChangeArrowheads="1"/>
          </p:cNvSpPr>
          <p:nvPr/>
        </p:nvSpPr>
        <p:spPr bwMode="auto">
          <a:xfrm>
            <a:off x="1793280" y="4854092"/>
            <a:ext cx="720080"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831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19" name="Oval 178">
            <a:extLst>
              <a:ext uri="{FF2B5EF4-FFF2-40B4-BE49-F238E27FC236}">
                <a16:creationId xmlns:a16="http://schemas.microsoft.com/office/drawing/2014/main" id="{C9A47D03-6714-409B-B4D6-9521978212A3}"/>
              </a:ext>
            </a:extLst>
          </p:cNvPr>
          <p:cNvSpPr>
            <a:spLocks noChangeArrowheads="1"/>
          </p:cNvSpPr>
          <p:nvPr/>
        </p:nvSpPr>
        <p:spPr bwMode="auto">
          <a:xfrm>
            <a:off x="2390469" y="5056423"/>
            <a:ext cx="691637"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17,631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 name="灯片编号占位符 1">
            <a:extLst>
              <a:ext uri="{FF2B5EF4-FFF2-40B4-BE49-F238E27FC236}">
                <a16:creationId xmlns:a16="http://schemas.microsoft.com/office/drawing/2014/main" id="{E5014216-5236-4C81-843D-D81B1444B0F1}"/>
              </a:ext>
            </a:extLst>
          </p:cNvPr>
          <p:cNvSpPr>
            <a:spLocks noGrp="1"/>
          </p:cNvSpPr>
          <p:nvPr>
            <p:ph type="sldNum" sz="quarter" idx="4"/>
          </p:nvPr>
        </p:nvSpPr>
        <p:spPr/>
        <p:txBody>
          <a:bodyPr/>
          <a:lstStyle/>
          <a:p>
            <a:fld id="{DA808106-E6EB-4C9C-B8A1-AEA7815AFC94}" type="slidenum">
              <a:rPr lang="zh-CN" altLang="en-US" smtClean="0"/>
              <a:t>10</a:t>
            </a:fld>
            <a:endParaRPr lang="zh-CN" altLang="en-US"/>
          </a:p>
        </p:txBody>
      </p:sp>
      <p:sp>
        <p:nvSpPr>
          <p:cNvPr id="20" name="Oval 178">
            <a:extLst>
              <a:ext uri="{FF2B5EF4-FFF2-40B4-BE49-F238E27FC236}">
                <a16:creationId xmlns:a16="http://schemas.microsoft.com/office/drawing/2014/main" id="{E9D2260A-E130-456D-A8AE-5CFBA29FCB67}"/>
              </a:ext>
            </a:extLst>
          </p:cNvPr>
          <p:cNvSpPr>
            <a:spLocks noChangeArrowheads="1"/>
          </p:cNvSpPr>
          <p:nvPr/>
        </p:nvSpPr>
        <p:spPr bwMode="auto">
          <a:xfrm>
            <a:off x="3037517" y="5010565"/>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8,163</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1" name="Oval 178">
            <a:extLst>
              <a:ext uri="{FF2B5EF4-FFF2-40B4-BE49-F238E27FC236}">
                <a16:creationId xmlns:a16="http://schemas.microsoft.com/office/drawing/2014/main" id="{A5807080-9B5D-4809-B969-C19384C0E2BF}"/>
              </a:ext>
            </a:extLst>
          </p:cNvPr>
          <p:cNvSpPr>
            <a:spLocks noChangeArrowheads="1"/>
          </p:cNvSpPr>
          <p:nvPr/>
        </p:nvSpPr>
        <p:spPr bwMode="auto">
          <a:xfrm>
            <a:off x="3614605" y="4798066"/>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19,202</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2" name="Oval 178">
            <a:extLst>
              <a:ext uri="{FF2B5EF4-FFF2-40B4-BE49-F238E27FC236}">
                <a16:creationId xmlns:a16="http://schemas.microsoft.com/office/drawing/2014/main" id="{629AF66F-5B59-4E2C-85E9-3778D24CCE30}"/>
              </a:ext>
            </a:extLst>
          </p:cNvPr>
          <p:cNvSpPr>
            <a:spLocks noChangeArrowheads="1"/>
          </p:cNvSpPr>
          <p:nvPr/>
        </p:nvSpPr>
        <p:spPr bwMode="auto">
          <a:xfrm>
            <a:off x="4326219" y="4573575"/>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20,435</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5" name="Oval 178">
            <a:extLst>
              <a:ext uri="{FF2B5EF4-FFF2-40B4-BE49-F238E27FC236}">
                <a16:creationId xmlns:a16="http://schemas.microsoft.com/office/drawing/2014/main" id="{629AF66F-5B59-4E2C-85E9-3778D24CCE30}"/>
              </a:ext>
            </a:extLst>
          </p:cNvPr>
          <p:cNvSpPr>
            <a:spLocks noChangeArrowheads="1"/>
          </p:cNvSpPr>
          <p:nvPr/>
        </p:nvSpPr>
        <p:spPr bwMode="auto">
          <a:xfrm>
            <a:off x="4826166" y="4331237"/>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21,960</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66"/>
          <p:cNvSpPr>
            <a:spLocks noChangeArrowheads="1"/>
          </p:cNvSpPr>
          <p:nvPr/>
        </p:nvSpPr>
        <p:spPr bwMode="auto">
          <a:xfrm>
            <a:off x="7735391" y="3298303"/>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735391" y="4419128"/>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946465" y="3255441"/>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优惠增加</a:t>
            </a:r>
          </a:p>
        </p:txBody>
      </p:sp>
      <p:sp>
        <p:nvSpPr>
          <p:cNvPr id="9" name="Text Box 69"/>
          <p:cNvSpPr txBox="1">
            <a:spLocks noChangeArrowheads="1"/>
          </p:cNvSpPr>
          <p:nvPr/>
        </p:nvSpPr>
        <p:spPr bwMode="auto">
          <a:xfrm>
            <a:off x="7981388" y="4263553"/>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3179984475"/>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7</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本月各级别细分市场环比优惠幅度全部出现增加，其中</a:t>
            </a:r>
            <a:r>
              <a:rPr lang="en-US" altLang="zh-CN" sz="1400" dirty="0">
                <a:solidFill>
                  <a:srgbClr val="5F5F5F"/>
                </a:solidFill>
                <a:latin typeface="+mn-ea"/>
                <a:ea typeface="+mn-ea"/>
              </a:rPr>
              <a:t>C</a:t>
            </a:r>
            <a:r>
              <a:rPr lang="zh-CN" altLang="en-US" sz="1400" dirty="0">
                <a:solidFill>
                  <a:srgbClr val="5F5F5F"/>
                </a:solidFill>
                <a:latin typeface="+mn-ea"/>
                <a:ea typeface="+mn-ea"/>
              </a:rPr>
              <a:t>级和</a:t>
            </a:r>
            <a:r>
              <a:rPr lang="en-US" altLang="zh-CN" sz="1400" dirty="0">
                <a:solidFill>
                  <a:srgbClr val="5F5F5F"/>
                </a:solidFill>
                <a:latin typeface="+mn-ea"/>
                <a:ea typeface="+mn-ea"/>
              </a:rPr>
              <a:t>SUV</a:t>
            </a:r>
            <a:r>
              <a:rPr lang="zh-CN" altLang="en-US" sz="1400" dirty="0">
                <a:solidFill>
                  <a:srgbClr val="5F5F5F"/>
                </a:solidFill>
                <a:latin typeface="+mn-ea"/>
                <a:ea typeface="+mn-ea"/>
              </a:rPr>
              <a:t>市场增加幅度达到</a:t>
            </a:r>
            <a:r>
              <a:rPr lang="en-US" altLang="zh-CN" sz="1400" dirty="0">
                <a:solidFill>
                  <a:srgbClr val="5F5F5F"/>
                </a:solidFill>
                <a:latin typeface="+mn-ea"/>
                <a:ea typeface="+mn-ea"/>
              </a:rPr>
              <a:t>14.6%</a:t>
            </a:r>
            <a:r>
              <a:rPr lang="zh-CN" altLang="en-US" sz="1400" dirty="0">
                <a:solidFill>
                  <a:srgbClr val="5F5F5F"/>
                </a:solidFill>
                <a:latin typeface="+mn-ea"/>
                <a:ea typeface="+mn-ea"/>
              </a:rPr>
              <a:t>和</a:t>
            </a:r>
            <a:r>
              <a:rPr lang="en-US" altLang="zh-CN" sz="1400" dirty="0">
                <a:solidFill>
                  <a:srgbClr val="5F5F5F"/>
                </a:solidFill>
                <a:latin typeface="+mn-ea"/>
                <a:ea typeface="+mn-ea"/>
              </a:rPr>
              <a:t>12.2%</a:t>
            </a:r>
            <a:r>
              <a:rPr lang="zh-CN" altLang="en-US" sz="1400" dirty="0">
                <a:solidFill>
                  <a:srgbClr val="5F5F5F"/>
                </a:solidFill>
                <a:latin typeface="+mn-ea"/>
                <a:ea typeface="+mn-ea"/>
              </a:rPr>
              <a:t>，而</a:t>
            </a:r>
            <a:r>
              <a:rPr lang="en-US" altLang="zh-CN" sz="1400" dirty="0" err="1">
                <a:solidFill>
                  <a:srgbClr val="5F5F5F"/>
                </a:solidFill>
                <a:latin typeface="+mn-ea"/>
                <a:ea typeface="+mn-ea"/>
              </a:rPr>
              <a:t>A0</a:t>
            </a:r>
            <a:r>
              <a:rPr lang="zh-CN" altLang="en-US" sz="1400" dirty="0">
                <a:solidFill>
                  <a:srgbClr val="5F5F5F"/>
                </a:solidFill>
                <a:latin typeface="+mn-ea"/>
                <a:ea typeface="+mn-ea"/>
              </a:rPr>
              <a:t>和</a:t>
            </a:r>
            <a:r>
              <a:rPr lang="en-US" altLang="zh-CN" sz="1400" dirty="0">
                <a:solidFill>
                  <a:srgbClr val="5F5F5F"/>
                </a:solidFill>
                <a:latin typeface="+mn-ea"/>
                <a:ea typeface="+mn-ea"/>
              </a:rPr>
              <a:t>B</a:t>
            </a:r>
            <a:r>
              <a:rPr lang="zh-CN" altLang="en-US" sz="1400" dirty="0">
                <a:solidFill>
                  <a:srgbClr val="5F5F5F"/>
                </a:solidFill>
                <a:latin typeface="+mn-ea"/>
                <a:ea typeface="+mn-ea"/>
              </a:rPr>
              <a:t>级市场也有</a:t>
            </a:r>
            <a:r>
              <a:rPr lang="en-US" altLang="zh-CN" sz="1400" dirty="0">
                <a:solidFill>
                  <a:srgbClr val="5F5F5F"/>
                </a:solidFill>
                <a:latin typeface="+mn-ea"/>
                <a:ea typeface="+mn-ea"/>
              </a:rPr>
              <a:t>7.9%</a:t>
            </a:r>
            <a:r>
              <a:rPr lang="zh-CN" altLang="en-US" sz="1400" dirty="0">
                <a:solidFill>
                  <a:srgbClr val="5F5F5F"/>
                </a:solidFill>
                <a:latin typeface="+mn-ea"/>
                <a:ea typeface="+mn-ea"/>
              </a:rPr>
              <a:t>和</a:t>
            </a:r>
            <a:r>
              <a:rPr lang="en-US" altLang="zh-CN" sz="1400" dirty="0">
                <a:solidFill>
                  <a:srgbClr val="5F5F5F"/>
                </a:solidFill>
                <a:latin typeface="+mn-ea"/>
                <a:ea typeface="+mn-ea"/>
              </a:rPr>
              <a:t>7.8%</a:t>
            </a:r>
            <a:r>
              <a:rPr lang="zh-CN" altLang="en-US" sz="1400" dirty="0">
                <a:solidFill>
                  <a:srgbClr val="5F5F5F"/>
                </a:solidFill>
                <a:latin typeface="+mn-ea"/>
                <a:ea typeface="+mn-ea"/>
              </a:rPr>
              <a:t>的增加幅度，</a:t>
            </a:r>
            <a:r>
              <a:rPr lang="en-US" altLang="zh-CN" sz="1400" dirty="0">
                <a:solidFill>
                  <a:srgbClr val="5F5F5F"/>
                </a:solidFill>
                <a:latin typeface="+mn-ea"/>
                <a:ea typeface="+mn-ea"/>
              </a:rPr>
              <a:t>A</a:t>
            </a:r>
            <a:r>
              <a:rPr lang="zh-CN" altLang="en-US" sz="1400" dirty="0">
                <a:solidFill>
                  <a:srgbClr val="5F5F5F"/>
                </a:solidFill>
                <a:latin typeface="+mn-ea"/>
                <a:ea typeface="+mn-ea"/>
              </a:rPr>
              <a:t>级和</a:t>
            </a:r>
            <a:r>
              <a:rPr lang="en-US" altLang="zh-CN" sz="1400" dirty="0" err="1">
                <a:solidFill>
                  <a:srgbClr val="5F5F5F"/>
                </a:solidFill>
                <a:latin typeface="+mn-ea"/>
                <a:ea typeface="+mn-ea"/>
              </a:rPr>
              <a:t>MPV</a:t>
            </a:r>
            <a:r>
              <a:rPr lang="zh-CN" altLang="en-US" sz="1400" dirty="0">
                <a:solidFill>
                  <a:srgbClr val="5F5F5F"/>
                </a:solidFill>
                <a:latin typeface="+mn-ea"/>
                <a:ea typeface="+mn-ea"/>
              </a:rPr>
              <a:t>市场的增加幅度为</a:t>
            </a:r>
            <a:r>
              <a:rPr lang="en-US" altLang="zh-CN" sz="1400" dirty="0">
                <a:solidFill>
                  <a:srgbClr val="5F5F5F"/>
                </a:solidFill>
                <a:latin typeface="+mn-ea"/>
                <a:ea typeface="+mn-ea"/>
              </a:rPr>
              <a:t>2.5%</a:t>
            </a:r>
            <a:r>
              <a:rPr lang="zh-CN" altLang="en-US" sz="1400" dirty="0">
                <a:solidFill>
                  <a:srgbClr val="5F5F5F"/>
                </a:solidFill>
                <a:latin typeface="+mn-ea"/>
                <a:ea typeface="+mn-ea"/>
              </a:rPr>
              <a:t>和</a:t>
            </a:r>
            <a:r>
              <a:rPr lang="en-US" altLang="zh-CN" sz="1400" dirty="0">
                <a:solidFill>
                  <a:srgbClr val="5F5F5F"/>
                </a:solidFill>
                <a:latin typeface="+mn-ea"/>
                <a:ea typeface="+mn-ea"/>
              </a:rPr>
              <a:t>1.2%</a:t>
            </a:r>
          </a:p>
        </p:txBody>
      </p:sp>
      <p:sp>
        <p:nvSpPr>
          <p:cNvPr id="3" name="灯片编号占位符 2">
            <a:extLst>
              <a:ext uri="{FF2B5EF4-FFF2-40B4-BE49-F238E27FC236}">
                <a16:creationId xmlns:a16="http://schemas.microsoft.com/office/drawing/2014/main" id="{711A816F-2C71-4484-9B58-808F98626B14}"/>
              </a:ext>
            </a:extLst>
          </p:cNvPr>
          <p:cNvSpPr>
            <a:spLocks noGrp="1"/>
          </p:cNvSpPr>
          <p:nvPr>
            <p:ph type="sldNum" sz="quarter" idx="4"/>
          </p:nvPr>
        </p:nvSpPr>
        <p:spPr/>
        <p:txBody>
          <a:bodyPr/>
          <a:lstStyle/>
          <a:p>
            <a:fld id="{DA808106-E6EB-4C9C-B8A1-AEA7815AFC94}" type="slidenum">
              <a:rPr lang="zh-CN" altLang="en-US" smtClean="0"/>
              <a:t>11</a:t>
            </a:fld>
            <a:endParaRPr lang="zh-CN" altLang="en-US"/>
          </a:p>
        </p:txBody>
      </p:sp>
      <p:sp>
        <p:nvSpPr>
          <p:cNvPr id="14" name="内容占位符 3">
            <a:extLst>
              <a:ext uri="{FF2B5EF4-FFF2-40B4-BE49-F238E27FC236}">
                <a16:creationId xmlns:a16="http://schemas.microsoft.com/office/drawing/2014/main" id="{0D1E8214-D2CF-4290-8383-72305D7128D6}"/>
              </a:ext>
            </a:extLst>
          </p:cNvPr>
          <p:cNvSpPr>
            <a:spLocks noGrp="1"/>
          </p:cNvSpPr>
          <p:nvPr>
            <p:ph sz="quarter" idx="13"/>
          </p:nvPr>
        </p:nvSpPr>
        <p:spPr>
          <a:xfrm>
            <a:off x="1187624" y="260648"/>
            <a:ext cx="7561584" cy="454567"/>
          </a:xfrm>
        </p:spPr>
        <p:txBody>
          <a:bodyPr/>
          <a:lstStyle/>
          <a:p>
            <a:r>
              <a:rPr lang="zh-CN" altLang="en-US" dirty="0"/>
              <a:t>指数解读</a:t>
            </a: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5B3E9508-E818-44EE-8E69-167D6F2E864E}"/>
              </a:ext>
            </a:extLst>
          </p:cNvPr>
          <p:cNvSpPr>
            <a:spLocks noGrp="1"/>
          </p:cNvSpPr>
          <p:nvPr>
            <p:ph type="sldNum" sz="quarter" idx="4"/>
          </p:nvPr>
        </p:nvSpPr>
        <p:spPr/>
        <p:txBody>
          <a:bodyPr/>
          <a:lstStyle/>
          <a:p>
            <a:fld id="{DA808106-E6EB-4C9C-B8A1-AEA7815AFC94}" type="slidenum">
              <a:rPr lang="zh-CN" altLang="en-US" smtClean="0"/>
              <a:t>12</a:t>
            </a:fld>
            <a:endParaRPr lang="zh-CN" altLang="en-US"/>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41"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996166098"/>
              </p:ext>
            </p:extLst>
          </p:nvPr>
        </p:nvGraphicFramePr>
        <p:xfrm>
          <a:off x="395535" y="3513832"/>
          <a:ext cx="8136905" cy="288131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5"/>
            </p:custDataLst>
          </p:nvPr>
        </p:nvSpPr>
        <p:spPr>
          <a:xfrm>
            <a:off x="395288" y="836613"/>
            <a:ext cx="8355012" cy="194431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14.76</a:t>
            </a:r>
            <a:r>
              <a:rPr lang="zh-CN" altLang="en-US" sz="1600" b="1" dirty="0">
                <a:latin typeface="+mj-ea"/>
                <a:ea typeface="+mj-ea"/>
              </a:rPr>
              <a:t>，环比上升</a:t>
            </a:r>
            <a:r>
              <a:rPr lang="en-US" altLang="zh-CN" sz="1600" b="1" dirty="0">
                <a:latin typeface="+mj-ea"/>
                <a:ea typeface="+mj-ea"/>
              </a:rPr>
              <a:t>5.0%</a:t>
            </a:r>
            <a:r>
              <a:rPr lang="zh-CN" altLang="en-US" sz="1600" b="1" dirty="0">
                <a:latin typeface="+mj-ea"/>
                <a:ea typeface="+mj-ea"/>
              </a:rPr>
              <a:t>，市场均价从</a:t>
            </a:r>
            <a:r>
              <a:rPr lang="en-US" altLang="zh-CN" sz="1600" b="1" dirty="0">
                <a:latin typeface="+mj-ea"/>
                <a:ea typeface="+mj-ea"/>
              </a:rPr>
              <a:t>6.69</a:t>
            </a:r>
            <a:r>
              <a:rPr lang="zh-CN" altLang="en-US" sz="1600" b="1" dirty="0">
                <a:latin typeface="+mj-ea"/>
                <a:ea typeface="+mj-ea"/>
              </a:rPr>
              <a:t>万上升至</a:t>
            </a:r>
            <a:r>
              <a:rPr lang="en-US" altLang="zh-CN" sz="1600" b="1" dirty="0">
                <a:latin typeface="+mj-ea"/>
                <a:ea typeface="+mj-ea"/>
              </a:rPr>
              <a:t>7.02</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级细分市场加权成交均价本月上升</a:t>
            </a:r>
            <a:r>
              <a:rPr lang="en-US" altLang="zh-CN" sz="1400" dirty="0">
                <a:latin typeface="+mj-ea"/>
                <a:ea typeface="+mj-ea"/>
              </a:rPr>
              <a:t>3,300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本月由于宝骏</a:t>
            </a:r>
            <a:r>
              <a:rPr lang="en-US" altLang="zh-CN" sz="1400" dirty="0"/>
              <a:t>310</a:t>
            </a:r>
            <a:r>
              <a:rPr lang="zh-CN" altLang="en-US" sz="1400" dirty="0"/>
              <a:t>、赛欧等车型的销量下滑，使级别内销量权重向致享、</a:t>
            </a:r>
            <a:r>
              <a:rPr lang="en-US" altLang="zh-CN" sz="1400" dirty="0" err="1"/>
              <a:t>KX</a:t>
            </a:r>
            <a:r>
              <a:rPr lang="en-US" altLang="zh-CN" sz="1400" dirty="0"/>
              <a:t> </a:t>
            </a:r>
            <a:r>
              <a:rPr lang="en-US" altLang="zh-CN" sz="1400" dirty="0" err="1"/>
              <a:t>CORSS</a:t>
            </a:r>
            <a:r>
              <a:rPr lang="zh-CN" altLang="en-US" sz="1400" dirty="0"/>
              <a:t>等中高车价车型倾斜，因而提升了该级别整体加权成交价格</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7</a:t>
            </a:r>
            <a:r>
              <a:rPr lang="zh-CN" altLang="en-US" dirty="0"/>
              <a:t>月</a:t>
            </a:r>
          </a:p>
        </p:txBody>
      </p:sp>
      <p:grpSp>
        <p:nvGrpSpPr>
          <p:cNvPr id="24" name="组合 23"/>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5" name="Oval 178">
            <a:extLst>
              <a:ext uri="{FF2B5EF4-FFF2-40B4-BE49-F238E27FC236}">
                <a16:creationId xmlns:a16="http://schemas.microsoft.com/office/drawing/2014/main" id="{63362E09-BCAB-407A-8067-AF3997BEA785}"/>
              </a:ext>
            </a:extLst>
          </p:cNvPr>
          <p:cNvSpPr>
            <a:spLocks noChangeArrowheads="1"/>
          </p:cNvSpPr>
          <p:nvPr/>
        </p:nvSpPr>
        <p:spPr bwMode="auto">
          <a:xfrm>
            <a:off x="1205616" y="4581102"/>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6.44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6" name="Oval 178">
            <a:extLst>
              <a:ext uri="{FF2B5EF4-FFF2-40B4-BE49-F238E27FC236}">
                <a16:creationId xmlns:a16="http://schemas.microsoft.com/office/drawing/2014/main" id="{5A983D66-F116-4CB6-A9C2-3ADB9F31DCF4}"/>
              </a:ext>
            </a:extLst>
          </p:cNvPr>
          <p:cNvSpPr>
            <a:spLocks noChangeArrowheads="1"/>
          </p:cNvSpPr>
          <p:nvPr/>
        </p:nvSpPr>
        <p:spPr bwMode="auto">
          <a:xfrm>
            <a:off x="1798857" y="4674505"/>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6.32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9" name="AutoShape 66">
            <a:extLst>
              <a:ext uri="{FF2B5EF4-FFF2-40B4-BE49-F238E27FC236}">
                <a16:creationId xmlns:a16="http://schemas.microsoft.com/office/drawing/2014/main" id="{4FFA503E-6281-47A0-AA05-C2E4CB9647B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AutoShape 67">
            <a:extLst>
              <a:ext uri="{FF2B5EF4-FFF2-40B4-BE49-F238E27FC236}">
                <a16:creationId xmlns:a16="http://schemas.microsoft.com/office/drawing/2014/main" id="{76D688E6-7D07-4706-B3DA-22C27EBFE52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Text Box 68">
            <a:extLst>
              <a:ext uri="{FF2B5EF4-FFF2-40B4-BE49-F238E27FC236}">
                <a16:creationId xmlns:a16="http://schemas.microsoft.com/office/drawing/2014/main" id="{716BAF9A-4B43-4A39-9389-940E21925BD6}"/>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9" name="Text Box 69">
            <a:extLst>
              <a:ext uri="{FF2B5EF4-FFF2-40B4-BE49-F238E27FC236}">
                <a16:creationId xmlns:a16="http://schemas.microsoft.com/office/drawing/2014/main" id="{A8836FF0-8D1F-41CC-8000-A91B6DE3265A}"/>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a:extLst>
              <a:ext uri="{FF2B5EF4-FFF2-40B4-BE49-F238E27FC236}">
                <a16:creationId xmlns:a16="http://schemas.microsoft.com/office/drawing/2014/main" id="{3E7D8C66-4C48-4555-8486-1F58207BCB43}"/>
              </a:ext>
            </a:extLst>
          </p:cNvPr>
          <p:cNvSpPr>
            <a:spLocks noChangeArrowheads="1"/>
          </p:cNvSpPr>
          <p:nvPr/>
        </p:nvSpPr>
        <p:spPr bwMode="auto">
          <a:xfrm>
            <a:off x="2411760" y="446682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6.54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 name="灯片编号占位符 1">
            <a:extLst>
              <a:ext uri="{FF2B5EF4-FFF2-40B4-BE49-F238E27FC236}">
                <a16:creationId xmlns:a16="http://schemas.microsoft.com/office/drawing/2014/main" id="{1285E9D4-1898-40E3-8108-AE1E7E032F85}"/>
              </a:ext>
            </a:extLst>
          </p:cNvPr>
          <p:cNvSpPr>
            <a:spLocks noGrp="1"/>
          </p:cNvSpPr>
          <p:nvPr>
            <p:ph type="sldNum" sz="quarter" idx="4"/>
          </p:nvPr>
        </p:nvSpPr>
        <p:spPr/>
        <p:txBody>
          <a:bodyPr/>
          <a:lstStyle/>
          <a:p>
            <a:fld id="{DA808106-E6EB-4C9C-B8A1-AEA7815AFC94}" type="slidenum">
              <a:rPr lang="zh-CN" altLang="en-US" smtClean="0"/>
              <a:t>13</a:t>
            </a:fld>
            <a:endParaRPr lang="zh-CN" altLang="en-US"/>
          </a:p>
        </p:txBody>
      </p:sp>
      <p:sp>
        <p:nvSpPr>
          <p:cNvPr id="21" name="Oval 178">
            <a:extLst>
              <a:ext uri="{FF2B5EF4-FFF2-40B4-BE49-F238E27FC236}">
                <a16:creationId xmlns:a16="http://schemas.microsoft.com/office/drawing/2014/main" id="{C008879B-6302-4CC6-9BD5-18683122CCE9}"/>
              </a:ext>
            </a:extLst>
          </p:cNvPr>
          <p:cNvSpPr>
            <a:spLocks noChangeArrowheads="1"/>
          </p:cNvSpPr>
          <p:nvPr/>
        </p:nvSpPr>
        <p:spPr bwMode="auto">
          <a:xfrm>
            <a:off x="3077417" y="4621751"/>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6.73</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2" name="Oval 178">
            <a:extLst>
              <a:ext uri="{FF2B5EF4-FFF2-40B4-BE49-F238E27FC236}">
                <a16:creationId xmlns:a16="http://schemas.microsoft.com/office/drawing/2014/main" id="{C6854D88-3E11-4243-A550-EF7D6428C78A}"/>
              </a:ext>
            </a:extLst>
          </p:cNvPr>
          <p:cNvSpPr>
            <a:spLocks noChangeArrowheads="1"/>
          </p:cNvSpPr>
          <p:nvPr/>
        </p:nvSpPr>
        <p:spPr bwMode="auto">
          <a:xfrm>
            <a:off x="3671066" y="4656920"/>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6.70</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0" name="Oval 178">
            <a:extLst>
              <a:ext uri="{FF2B5EF4-FFF2-40B4-BE49-F238E27FC236}">
                <a16:creationId xmlns:a16="http://schemas.microsoft.com/office/drawing/2014/main" id="{31FD4264-D23D-41A9-8512-D1C89BA44031}"/>
              </a:ext>
            </a:extLst>
          </p:cNvPr>
          <p:cNvSpPr>
            <a:spLocks noChangeArrowheads="1"/>
          </p:cNvSpPr>
          <p:nvPr/>
        </p:nvSpPr>
        <p:spPr bwMode="auto">
          <a:xfrm>
            <a:off x="4301552" y="4667381"/>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6.69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3" name="Oval 178">
            <a:extLst>
              <a:ext uri="{FF2B5EF4-FFF2-40B4-BE49-F238E27FC236}">
                <a16:creationId xmlns:a16="http://schemas.microsoft.com/office/drawing/2014/main" id="{31FD4264-D23D-41A9-8512-D1C89BA44031}"/>
              </a:ext>
            </a:extLst>
          </p:cNvPr>
          <p:cNvSpPr>
            <a:spLocks noChangeArrowheads="1"/>
          </p:cNvSpPr>
          <p:nvPr/>
        </p:nvSpPr>
        <p:spPr bwMode="auto">
          <a:xfrm>
            <a:off x="4912786" y="441451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7.02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Tree>
    <p:extLst>
      <p:ext uri="{BB962C8B-B14F-4D97-AF65-F5344CB8AC3E}">
        <p14:creationId xmlns:p14="http://schemas.microsoft.com/office/powerpoint/2010/main" val="34413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65" name="think-cell Slide" r:id="rId13" imgW="360" imgH="360" progId="">
                  <p:embed/>
                </p:oleObj>
              </mc:Choice>
              <mc:Fallback>
                <p:oleObj name="think-cell Slide" r:id="rId13" imgW="360" imgH="360" progId="">
                  <p:embed/>
                  <p:pic>
                    <p:nvPicPr>
                      <p:cNvPr id="7" name="对象 6"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563117067"/>
              </p:ext>
            </p:extLst>
          </p:nvPr>
        </p:nvGraphicFramePr>
        <p:xfrm>
          <a:off x="395286" y="3504704"/>
          <a:ext cx="8065145"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级终端优惠指数为</a:t>
            </a:r>
            <a:r>
              <a:rPr lang="en-US" altLang="zh-CN" sz="1600" b="1" dirty="0">
                <a:latin typeface="+mj-ea"/>
                <a:ea typeface="+mj-ea"/>
              </a:rPr>
              <a:t>1.84</a:t>
            </a:r>
            <a:r>
              <a:rPr lang="zh-CN" altLang="en-US" sz="1600" b="1" dirty="0">
                <a:latin typeface="+mj-ea"/>
                <a:ea typeface="+mj-ea"/>
              </a:rPr>
              <a:t>，环比上升</a:t>
            </a:r>
            <a:r>
              <a:rPr lang="en-US" altLang="zh-CN" sz="1600" b="1" dirty="0">
                <a:latin typeface="+mj-ea"/>
                <a:ea typeface="+mj-ea"/>
              </a:rPr>
              <a:t>7.9%</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a:t>
            </a:r>
            <a:r>
              <a:rPr lang="en-US" altLang="zh-CN" sz="1400" dirty="0" err="1">
                <a:latin typeface="+mj-ea"/>
                <a:ea typeface="+mj-ea"/>
              </a:rPr>
              <a:t>A0</a:t>
            </a:r>
            <a:r>
              <a:rPr lang="zh-CN" altLang="en-US" sz="1400" dirty="0">
                <a:latin typeface="+mj-ea"/>
                <a:ea typeface="+mj-ea"/>
              </a:rPr>
              <a:t>级市场平均优惠幅度继续上升</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本月该级别市场中大部分车型终端优惠较上月均有所增加，其中宝骏</a:t>
            </a:r>
            <a:r>
              <a:rPr lang="en-US" altLang="zh-CN" sz="1400" dirty="0">
                <a:latin typeface="+mj-ea"/>
                <a:ea typeface="+mj-ea"/>
              </a:rPr>
              <a:t>310</a:t>
            </a:r>
            <a:r>
              <a:rPr lang="zh-CN" altLang="en-US" sz="1400" dirty="0">
                <a:latin typeface="+mj-ea"/>
                <a:ea typeface="+mj-ea"/>
              </a:rPr>
              <a:t>、威驰增加幅度较大，而</a:t>
            </a:r>
            <a:r>
              <a:rPr lang="en-US" altLang="zh-CN" sz="1400" dirty="0">
                <a:latin typeface="+mj-ea"/>
                <a:ea typeface="+mj-ea"/>
              </a:rPr>
              <a:t>POLO</a:t>
            </a:r>
            <a:r>
              <a:rPr lang="zh-CN" altLang="en-US" sz="1400" dirty="0">
                <a:latin typeface="+mj-ea"/>
                <a:ea typeface="+mj-ea"/>
              </a:rPr>
              <a:t>虽然终端优惠环比有所减少，但由于受到销量权重放大的拉动，其加权优惠依然呈现增长</a:t>
            </a:r>
            <a:endParaRPr lang="en-US" altLang="zh-CN" sz="1400" dirty="0">
              <a:latin typeface="+mj-ea"/>
              <a:ea typeface="+mj-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7</a:t>
            </a:r>
            <a:r>
              <a:rPr lang="zh-CN" altLang="en-US" dirty="0"/>
              <a:t>月</a:t>
            </a:r>
          </a:p>
        </p:txBody>
      </p:sp>
      <p:sp>
        <p:nvSpPr>
          <p:cNvPr id="18"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23" name="组合 2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Oval 178">
            <a:extLst>
              <a:ext uri="{FF2B5EF4-FFF2-40B4-BE49-F238E27FC236}">
                <a16:creationId xmlns:a16="http://schemas.microsoft.com/office/drawing/2014/main" id="{06A2BECB-9053-497A-A2A1-7D0A1DA2DBDD}"/>
              </a:ext>
            </a:extLst>
          </p:cNvPr>
          <p:cNvSpPr>
            <a:spLocks noChangeArrowheads="1"/>
          </p:cNvSpPr>
          <p:nvPr/>
        </p:nvSpPr>
        <p:spPr bwMode="auto">
          <a:xfrm>
            <a:off x="1835696" y="566124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6,999</a:t>
            </a:r>
            <a:endParaRPr lang="zh-HK" altLang="en-US" sz="700" b="1" kern="0" dirty="0">
              <a:solidFill>
                <a:srgbClr val="FF9933"/>
              </a:solidFill>
            </a:endParaRPr>
          </a:p>
        </p:txBody>
      </p:sp>
      <p:sp>
        <p:nvSpPr>
          <p:cNvPr id="17" name="Oval 178">
            <a:extLst>
              <a:ext uri="{FF2B5EF4-FFF2-40B4-BE49-F238E27FC236}">
                <a16:creationId xmlns:a16="http://schemas.microsoft.com/office/drawing/2014/main" id="{F7CCC52F-9B24-45B8-BEE3-7ED899767834}"/>
              </a:ext>
            </a:extLst>
          </p:cNvPr>
          <p:cNvSpPr>
            <a:spLocks noChangeArrowheads="1"/>
          </p:cNvSpPr>
          <p:nvPr/>
        </p:nvSpPr>
        <p:spPr bwMode="auto">
          <a:xfrm>
            <a:off x="2367799" y="4846123"/>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8,845</a:t>
            </a:r>
            <a:endParaRPr lang="zh-HK" altLang="en-US" sz="700" b="1" kern="0" dirty="0">
              <a:solidFill>
                <a:srgbClr val="FF9933"/>
              </a:solidFill>
            </a:endParaRPr>
          </a:p>
        </p:txBody>
      </p:sp>
      <p:sp>
        <p:nvSpPr>
          <p:cNvPr id="2" name="灯片编号占位符 1">
            <a:extLst>
              <a:ext uri="{FF2B5EF4-FFF2-40B4-BE49-F238E27FC236}">
                <a16:creationId xmlns:a16="http://schemas.microsoft.com/office/drawing/2014/main" id="{A9C0F96E-0702-48DA-BF03-2AEB5CC12524}"/>
              </a:ext>
            </a:extLst>
          </p:cNvPr>
          <p:cNvSpPr>
            <a:spLocks noGrp="1"/>
          </p:cNvSpPr>
          <p:nvPr>
            <p:ph type="sldNum" sz="quarter" idx="4"/>
          </p:nvPr>
        </p:nvSpPr>
        <p:spPr/>
        <p:txBody>
          <a:bodyPr/>
          <a:lstStyle/>
          <a:p>
            <a:fld id="{DA808106-E6EB-4C9C-B8A1-AEA7815AFC94}" type="slidenum">
              <a:rPr lang="zh-CN" altLang="en-US" smtClean="0"/>
              <a:t>14</a:t>
            </a:fld>
            <a:endParaRPr lang="zh-CN" altLang="en-US"/>
          </a:p>
        </p:txBody>
      </p:sp>
      <p:sp>
        <p:nvSpPr>
          <p:cNvPr id="26" name="Oval 178">
            <a:extLst>
              <a:ext uri="{FF2B5EF4-FFF2-40B4-BE49-F238E27FC236}">
                <a16:creationId xmlns:a16="http://schemas.microsoft.com/office/drawing/2014/main" id="{DBCFF609-2655-4270-A47F-878E318CB1D5}"/>
              </a:ext>
            </a:extLst>
          </p:cNvPr>
          <p:cNvSpPr>
            <a:spLocks noChangeArrowheads="1"/>
          </p:cNvSpPr>
          <p:nvPr/>
        </p:nvSpPr>
        <p:spPr bwMode="auto">
          <a:xfrm>
            <a:off x="2935071" y="475697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9,048</a:t>
            </a:r>
            <a:endParaRPr lang="zh-HK" altLang="en-US" sz="700" b="1" kern="0" dirty="0">
              <a:solidFill>
                <a:srgbClr val="FF9933"/>
              </a:solidFill>
            </a:endParaRPr>
          </a:p>
        </p:txBody>
      </p:sp>
      <p:sp>
        <p:nvSpPr>
          <p:cNvPr id="27" name="Oval 178">
            <a:extLst>
              <a:ext uri="{FF2B5EF4-FFF2-40B4-BE49-F238E27FC236}">
                <a16:creationId xmlns:a16="http://schemas.microsoft.com/office/drawing/2014/main" id="{910CF439-DCAF-46E3-A73B-6456FBDE2394}"/>
              </a:ext>
            </a:extLst>
          </p:cNvPr>
          <p:cNvSpPr>
            <a:spLocks noChangeArrowheads="1"/>
          </p:cNvSpPr>
          <p:nvPr/>
        </p:nvSpPr>
        <p:spPr bwMode="auto">
          <a:xfrm>
            <a:off x="3563888" y="4909782"/>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9,615</a:t>
            </a:r>
            <a:endParaRPr lang="zh-HK" altLang="en-US" sz="700" b="1" kern="0" dirty="0">
              <a:solidFill>
                <a:srgbClr val="FF9933"/>
              </a:solidFill>
            </a:endParaRPr>
          </a:p>
        </p:txBody>
      </p:sp>
      <p:sp>
        <p:nvSpPr>
          <p:cNvPr id="28" name="Oval 178">
            <a:extLst>
              <a:ext uri="{FF2B5EF4-FFF2-40B4-BE49-F238E27FC236}">
                <a16:creationId xmlns:a16="http://schemas.microsoft.com/office/drawing/2014/main" id="{17860487-6528-4731-B7E7-AB35CB3F7869}"/>
              </a:ext>
            </a:extLst>
          </p:cNvPr>
          <p:cNvSpPr>
            <a:spLocks noChangeArrowheads="1"/>
          </p:cNvSpPr>
          <p:nvPr/>
        </p:nvSpPr>
        <p:spPr bwMode="auto">
          <a:xfrm>
            <a:off x="4236668" y="477411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9,062</a:t>
            </a:r>
            <a:endParaRPr lang="zh-HK" altLang="en-US" sz="700" b="1" kern="0" dirty="0">
              <a:solidFill>
                <a:srgbClr val="FF9933"/>
              </a:solidFill>
            </a:endParaRPr>
          </a:p>
        </p:txBody>
      </p:sp>
      <p:sp>
        <p:nvSpPr>
          <p:cNvPr id="29" name="Oval 178">
            <a:extLst>
              <a:ext uri="{FF2B5EF4-FFF2-40B4-BE49-F238E27FC236}">
                <a16:creationId xmlns:a16="http://schemas.microsoft.com/office/drawing/2014/main" id="{17860487-6528-4731-B7E7-AB35CB3F7869}"/>
              </a:ext>
            </a:extLst>
          </p:cNvPr>
          <p:cNvSpPr>
            <a:spLocks noChangeArrowheads="1"/>
          </p:cNvSpPr>
          <p:nvPr/>
        </p:nvSpPr>
        <p:spPr bwMode="auto">
          <a:xfrm>
            <a:off x="4744063" y="4485008"/>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9,775</a:t>
            </a:r>
            <a:endParaRPr lang="zh-HK" altLang="en-US" sz="700" b="1" kern="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310</a:t>
            </a:r>
          </a:p>
        </p:txBody>
      </p:sp>
      <p:pic>
        <p:nvPicPr>
          <p:cNvPr id="1026" name="Picture 2" descr="\\user\mydoc\zhouty\桌面\18323544169874_1632275_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796702" y="1556792"/>
            <a:ext cx="1681730" cy="1008112"/>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86,515</a:t>
            </a:r>
          </a:p>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-1.5%</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3146"/>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45,127 </a:t>
            </a:r>
          </a:p>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-1.9%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55C245FE-9BA7-4926-BE47-2797AA4765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66" t="22701" r="12177" b="24801"/>
          <a:stretch/>
        </p:blipFill>
        <p:spPr>
          <a:xfrm flipH="1">
            <a:off x="755576" y="4365104"/>
            <a:ext cx="1699335" cy="894387"/>
          </a:xfrm>
          <a:prstGeom prst="rect">
            <a:avLst/>
          </a:prstGeom>
        </p:spPr>
      </p:pic>
      <p:graphicFrame>
        <p:nvGraphicFramePr>
          <p:cNvPr id="14" name="图表 34">
            <a:extLst>
              <a:ext uri="{FF2B5EF4-FFF2-40B4-BE49-F238E27FC236}">
                <a16:creationId xmlns:a16="http://schemas.microsoft.com/office/drawing/2014/main" id="{308323BF-9F95-4116-8477-4899BD7EB4D4}"/>
              </a:ext>
            </a:extLst>
          </p:cNvPr>
          <p:cNvGraphicFramePr>
            <a:graphicFrameLocks/>
          </p:cNvGraphicFramePr>
          <p:nvPr>
            <p:extLst>
              <p:ext uri="{D42A27DB-BD31-4B8C-83A1-F6EECF244321}">
                <p14:modId xmlns:p14="http://schemas.microsoft.com/office/powerpoint/2010/main" val="1215109416"/>
              </p:ext>
            </p:extLst>
          </p:nvPr>
        </p:nvGraphicFramePr>
        <p:xfrm>
          <a:off x="3095688" y="1033364"/>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32">
            <a:extLst>
              <a:ext uri="{FF2B5EF4-FFF2-40B4-BE49-F238E27FC236}">
                <a16:creationId xmlns:a16="http://schemas.microsoft.com/office/drawing/2014/main" id="{88AE8F0A-D53C-4DA3-AE90-47BFB255B615}"/>
              </a:ext>
            </a:extLst>
          </p:cNvPr>
          <p:cNvGraphicFramePr>
            <a:graphicFrameLocks/>
          </p:cNvGraphicFramePr>
          <p:nvPr>
            <p:extLst>
              <p:ext uri="{D42A27DB-BD31-4B8C-83A1-F6EECF244321}">
                <p14:modId xmlns:p14="http://schemas.microsoft.com/office/powerpoint/2010/main" val="3185529938"/>
              </p:ext>
            </p:extLst>
          </p:nvPr>
        </p:nvGraphicFramePr>
        <p:xfrm>
          <a:off x="3100500" y="3906992"/>
          <a:ext cx="5619688"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B9B55A24-B1B8-40C0-8F5D-CFC1DB3ADD86}"/>
              </a:ext>
            </a:extLst>
          </p:cNvPr>
          <p:cNvSpPr>
            <a:spLocks noGrp="1"/>
          </p:cNvSpPr>
          <p:nvPr>
            <p:ph type="sldNum" sz="quarter" idx="4"/>
          </p:nvPr>
        </p:nvSpPr>
        <p:spPr/>
        <p:txBody>
          <a:bodyPr/>
          <a:lstStyle/>
          <a:p>
            <a:fld id="{DA808106-E6EB-4C9C-B8A1-AEA7815AFC94}" type="slidenum">
              <a:rPr lang="zh-CN" altLang="en-US" smtClean="0"/>
              <a:t>15</a:t>
            </a:fld>
            <a:endParaRPr lang="zh-CN" altLang="en-US"/>
          </a:p>
        </p:txBody>
      </p:sp>
      <p:sp>
        <p:nvSpPr>
          <p:cNvPr id="16" name="内容占位符 3">
            <a:extLst>
              <a:ext uri="{FF2B5EF4-FFF2-40B4-BE49-F238E27FC236}">
                <a16:creationId xmlns:a16="http://schemas.microsoft.com/office/drawing/2014/main" id="{B9369DDC-5AD3-400D-9BBD-545062940D37}"/>
              </a:ext>
            </a:extLst>
          </p:cNvPr>
          <p:cNvSpPr>
            <a:spLocks noGrp="1"/>
          </p:cNvSpPr>
          <p:nvPr>
            <p:ph sz="quarter" idx="13"/>
          </p:nvPr>
        </p:nvSpPr>
        <p:spPr>
          <a:xfrm>
            <a:off x="1187624" y="260648"/>
            <a:ext cx="7561584" cy="454567"/>
          </a:xfrm>
        </p:spPr>
        <p:txBody>
          <a:bodyPr/>
          <a:lstStyle/>
          <a:p>
            <a:r>
              <a:rPr lang="en-US" altLang="zh-CN" dirty="0" err="1"/>
              <a:t>A0</a:t>
            </a:r>
            <a:r>
              <a:rPr lang="zh-CN" altLang="en-US" dirty="0"/>
              <a:t>级别重点车型经销商利润：</a:t>
            </a:r>
            <a:r>
              <a:rPr lang="en-US" altLang="zh-CN" dirty="0"/>
              <a:t>POLO</a:t>
            </a:r>
            <a:r>
              <a:rPr lang="zh-CN" altLang="en-US" dirty="0"/>
              <a:t>、宝骏</a:t>
            </a:r>
            <a:r>
              <a:rPr lang="en-US" altLang="zh-CN" dirty="0"/>
              <a:t>310</a:t>
            </a:r>
            <a:endParaRPr lang="zh-CN" altLang="en-US" dirty="0"/>
          </a:p>
        </p:txBody>
      </p:sp>
    </p:spTree>
    <p:extLst>
      <p:ext uri="{BB962C8B-B14F-4D97-AF65-F5344CB8AC3E}">
        <p14:creationId xmlns:p14="http://schemas.microsoft.com/office/powerpoint/2010/main" val="1741703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500"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custDataLst>
              <p:tags r:id="rId3"/>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4"/>
            </p:custDataLst>
          </p:nvPr>
        </p:nvSpPr>
        <p:spPr>
          <a:xfrm>
            <a:off x="395288" y="836613"/>
            <a:ext cx="8353425" cy="180029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1.31</a:t>
            </a:r>
            <a:r>
              <a:rPr lang="zh-CN" altLang="en-US" sz="1600" b="1" dirty="0">
                <a:latin typeface="+mj-ea"/>
                <a:ea typeface="+mj-ea"/>
              </a:rPr>
              <a:t>，环比下降</a:t>
            </a:r>
            <a:r>
              <a:rPr lang="en-US" altLang="zh-CN" sz="1600" b="1" dirty="0">
                <a:latin typeface="+mj-ea"/>
                <a:ea typeface="+mj-ea"/>
              </a:rPr>
              <a:t>0.2%</a:t>
            </a:r>
            <a:r>
              <a:rPr lang="zh-CN" altLang="en-US" sz="1600" b="1" dirty="0">
                <a:latin typeface="+mj-ea"/>
                <a:ea typeface="+mj-ea"/>
              </a:rPr>
              <a:t>，市场均价从</a:t>
            </a:r>
            <a:r>
              <a:rPr lang="en-US" altLang="zh-CN" sz="1600" b="1" dirty="0">
                <a:latin typeface="+mj-ea"/>
                <a:ea typeface="+mj-ea"/>
              </a:rPr>
              <a:t>10.24</a:t>
            </a:r>
            <a:r>
              <a:rPr lang="zh-CN" altLang="en-US" sz="1600" b="1" dirty="0">
                <a:latin typeface="+mj-ea"/>
                <a:ea typeface="+mj-ea"/>
              </a:rPr>
              <a:t>万元下降至</a:t>
            </a:r>
            <a:r>
              <a:rPr lang="en-US" altLang="zh-CN" sz="1600" b="1" dirty="0">
                <a:latin typeface="+mj-ea"/>
                <a:ea typeface="+mj-ea"/>
              </a:rPr>
              <a:t>10.21</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级别市场的整体成交价格小幅下降，降幅为</a:t>
            </a:r>
            <a:r>
              <a:rPr lang="en-US" altLang="zh-CN" sz="1400" dirty="0"/>
              <a:t>300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该级别市场中，换代后的宝来本月销量权重和终端成交价格双双上涨，成为该级别中成交价格上升幅度最大的车型，但另一款权重车型轩逸则在本月销量权重有较明显下滑，使其加权均价下降；整体而言</a:t>
            </a:r>
            <a:r>
              <a:rPr lang="en-US" altLang="zh-CN" sz="1400" dirty="0"/>
              <a:t>A</a:t>
            </a:r>
            <a:r>
              <a:rPr lang="zh-CN" altLang="en-US" sz="1400" dirty="0"/>
              <a:t>级别市场本月成交均价保持相对稳定，未出现太大波动</a:t>
            </a:r>
            <a:endParaRPr lang="en-US" altLang="zh-CN" sz="1400" dirty="0"/>
          </a:p>
        </p:txBody>
      </p:sp>
      <p:graphicFrame>
        <p:nvGraphicFramePr>
          <p:cNvPr id="15" name="Object 4"/>
          <p:cNvGraphicFramePr>
            <a:graphicFrameLocks noChangeAspect="1"/>
          </p:cNvGraphicFramePr>
          <p:nvPr>
            <p:custDataLst>
              <p:tags r:id="rId5"/>
            </p:custDataLst>
            <p:extLst>
              <p:ext uri="{D42A27DB-BD31-4B8C-83A1-F6EECF244321}">
                <p14:modId xmlns:p14="http://schemas.microsoft.com/office/powerpoint/2010/main" val="3092728834"/>
              </p:ext>
            </p:extLst>
          </p:nvPr>
        </p:nvGraphicFramePr>
        <p:xfrm>
          <a:off x="395288" y="3506217"/>
          <a:ext cx="8065144" cy="2802508"/>
        </p:xfrm>
        <a:graphic>
          <a:graphicData uri="http://schemas.openxmlformats.org/drawingml/2006/chart">
            <c:chart xmlns:c="http://schemas.openxmlformats.org/drawingml/2006/chart" xmlns:r="http://schemas.openxmlformats.org/officeDocument/2006/relationships" r:id="rId14"/>
          </a:graphicData>
        </a:graphic>
      </p:graphicFrame>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7</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6" name="Oval 178">
            <a:extLst>
              <a:ext uri="{FF2B5EF4-FFF2-40B4-BE49-F238E27FC236}">
                <a16:creationId xmlns:a16="http://schemas.microsoft.com/office/drawing/2014/main" id="{6C1B844E-2D31-42DB-B3A4-4B93202B81E7}"/>
              </a:ext>
            </a:extLst>
          </p:cNvPr>
          <p:cNvSpPr>
            <a:spLocks noChangeArrowheads="1"/>
          </p:cNvSpPr>
          <p:nvPr/>
        </p:nvSpPr>
        <p:spPr bwMode="auto">
          <a:xfrm>
            <a:off x="1187624"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a:t>
            </a:r>
            <a:r>
              <a:rPr lang="en-US" altLang="zh-CN" sz="800" b="1" kern="0" dirty="0">
                <a:solidFill>
                  <a:srgbClr val="FF9933"/>
                </a:solidFill>
                <a:latin typeface="+mj-ea"/>
                <a:ea typeface="+mj-ea"/>
              </a:rPr>
              <a:t>11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6" name="Oval 178">
            <a:extLst>
              <a:ext uri="{FF2B5EF4-FFF2-40B4-BE49-F238E27FC236}">
                <a16:creationId xmlns:a16="http://schemas.microsoft.com/office/drawing/2014/main" id="{9B611990-E017-4E78-92D2-57EF889EF0CD}"/>
              </a:ext>
            </a:extLst>
          </p:cNvPr>
          <p:cNvSpPr>
            <a:spLocks noChangeArrowheads="1"/>
          </p:cNvSpPr>
          <p:nvPr/>
        </p:nvSpPr>
        <p:spPr bwMode="auto">
          <a:xfrm>
            <a:off x="1835696"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5" name="AutoShape 66">
            <a:extLst>
              <a:ext uri="{FF2B5EF4-FFF2-40B4-BE49-F238E27FC236}">
                <a16:creationId xmlns:a16="http://schemas.microsoft.com/office/drawing/2014/main" id="{A53036DF-E0F3-4001-9853-188E4F5AC5F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58D0A9AB-5EA9-4449-839F-BE626897362A}"/>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974B61E9-C65F-4535-998D-DEA3D9ECB917}"/>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6A260CB9-922B-466D-BBB6-CD4B931AF8B5}"/>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0368E391-C36D-4F28-865F-0CEC4BA4A086}"/>
              </a:ext>
            </a:extLst>
          </p:cNvPr>
          <p:cNvSpPr>
            <a:spLocks noChangeArrowheads="1"/>
          </p:cNvSpPr>
          <p:nvPr/>
        </p:nvSpPr>
        <p:spPr bwMode="auto">
          <a:xfrm>
            <a:off x="2483768" y="50131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10.03</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 name="灯片编号占位符 1">
            <a:extLst>
              <a:ext uri="{FF2B5EF4-FFF2-40B4-BE49-F238E27FC236}">
                <a16:creationId xmlns:a16="http://schemas.microsoft.com/office/drawing/2014/main" id="{1203BF61-B679-4AFC-AECD-19EFCB2C11D7}"/>
              </a:ext>
            </a:extLst>
          </p:cNvPr>
          <p:cNvSpPr>
            <a:spLocks noGrp="1"/>
          </p:cNvSpPr>
          <p:nvPr>
            <p:ph type="sldNum" sz="quarter" idx="4"/>
          </p:nvPr>
        </p:nvSpPr>
        <p:spPr/>
        <p:txBody>
          <a:bodyPr/>
          <a:lstStyle/>
          <a:p>
            <a:fld id="{DA808106-E6EB-4C9C-B8A1-AEA7815AFC94}" type="slidenum">
              <a:rPr lang="zh-CN" altLang="en-US" smtClean="0"/>
              <a:t>16</a:t>
            </a:fld>
            <a:endParaRPr lang="zh-CN" altLang="en-US"/>
          </a:p>
        </p:txBody>
      </p:sp>
      <p:sp>
        <p:nvSpPr>
          <p:cNvPr id="22" name="Oval 178">
            <a:extLst>
              <a:ext uri="{FF2B5EF4-FFF2-40B4-BE49-F238E27FC236}">
                <a16:creationId xmlns:a16="http://schemas.microsoft.com/office/drawing/2014/main" id="{D624AE43-2C03-4C8C-964D-3AEEA1114ADA}"/>
              </a:ext>
            </a:extLst>
          </p:cNvPr>
          <p:cNvSpPr>
            <a:spLocks noChangeArrowheads="1"/>
          </p:cNvSpPr>
          <p:nvPr/>
        </p:nvSpPr>
        <p:spPr bwMode="auto">
          <a:xfrm>
            <a:off x="3059832" y="429309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10.31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3" name="Oval 178">
            <a:extLst>
              <a:ext uri="{FF2B5EF4-FFF2-40B4-BE49-F238E27FC236}">
                <a16:creationId xmlns:a16="http://schemas.microsoft.com/office/drawing/2014/main" id="{6B81965E-BF07-44BE-AFF2-62757D9BA8CB}"/>
              </a:ext>
            </a:extLst>
          </p:cNvPr>
          <p:cNvSpPr>
            <a:spLocks noChangeArrowheads="1"/>
          </p:cNvSpPr>
          <p:nvPr/>
        </p:nvSpPr>
        <p:spPr bwMode="auto">
          <a:xfrm>
            <a:off x="3707904" y="422108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10.36</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4" name="Oval 178">
            <a:extLst>
              <a:ext uri="{FF2B5EF4-FFF2-40B4-BE49-F238E27FC236}">
                <a16:creationId xmlns:a16="http://schemas.microsoft.com/office/drawing/2014/main" id="{DAC16A07-DD8E-4D6A-B0ED-4B95A1D73783}"/>
              </a:ext>
            </a:extLst>
          </p:cNvPr>
          <p:cNvSpPr>
            <a:spLocks noChangeArrowheads="1"/>
          </p:cNvSpPr>
          <p:nvPr/>
        </p:nvSpPr>
        <p:spPr bwMode="auto">
          <a:xfrm>
            <a:off x="4283968" y="4365104"/>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10.24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9" name="Oval 178">
            <a:extLst>
              <a:ext uri="{FF2B5EF4-FFF2-40B4-BE49-F238E27FC236}">
                <a16:creationId xmlns:a16="http://schemas.microsoft.com/office/drawing/2014/main" id="{DAC16A07-DD8E-4D6A-B0ED-4B95A1D73783}"/>
              </a:ext>
            </a:extLst>
          </p:cNvPr>
          <p:cNvSpPr>
            <a:spLocks noChangeArrowheads="1"/>
          </p:cNvSpPr>
          <p:nvPr/>
        </p:nvSpPr>
        <p:spPr bwMode="auto">
          <a:xfrm>
            <a:off x="4860032" y="442877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10.2</a:t>
            </a:r>
            <a:r>
              <a:rPr lang="en-US" altLang="zh-CN" sz="800" b="1" kern="0" dirty="0">
                <a:solidFill>
                  <a:srgbClr val="FF9933"/>
                </a:solidFill>
                <a:latin typeface="+mj-ea"/>
                <a:ea typeface="+mj-ea"/>
              </a:rPr>
              <a:t>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Tree>
    <p:extLst>
      <p:ext uri="{BB962C8B-B14F-4D97-AF65-F5344CB8AC3E}">
        <p14:creationId xmlns:p14="http://schemas.microsoft.com/office/powerpoint/2010/main" val="537352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520"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723334258"/>
              </p:ext>
            </p:extLst>
          </p:nvPr>
        </p:nvGraphicFramePr>
        <p:xfrm>
          <a:off x="395288" y="3506092"/>
          <a:ext cx="8137152" cy="280263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15616"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18,</a:t>
            </a:r>
            <a:r>
              <a:rPr lang="en-US" altLang="zh-CN" sz="700" b="1" dirty="0">
                <a:solidFill>
                  <a:srgbClr val="FF9933"/>
                </a:solidFill>
              </a:rPr>
              <a:t>716</a:t>
            </a:r>
            <a:endParaRPr lang="en-US" altLang="en-US" sz="700" b="1" dirty="0">
              <a:solidFill>
                <a:srgbClr val="FF9933"/>
              </a:solidFill>
            </a:endParaRPr>
          </a:p>
        </p:txBody>
      </p:sp>
      <p:sp>
        <p:nvSpPr>
          <p:cNvPr id="16" name="内容占位符 2"/>
          <p:cNvSpPr txBox="1">
            <a:spLocks/>
          </p:cNvSpPr>
          <p:nvPr>
            <p:custDataLst>
              <p:tags r:id="rId5"/>
            </p:custDataLst>
          </p:nvPr>
        </p:nvSpPr>
        <p:spPr>
          <a:xfrm>
            <a:off x="396000"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级终端优惠指数为</a:t>
            </a:r>
            <a:r>
              <a:rPr lang="en-US" altLang="zh-CN" sz="1600" b="1" dirty="0">
                <a:latin typeface="+mj-ea"/>
                <a:ea typeface="+mj-ea"/>
              </a:rPr>
              <a:t>0.74</a:t>
            </a:r>
            <a:r>
              <a:rPr lang="zh-CN" altLang="en-US" sz="1600" b="1" dirty="0">
                <a:latin typeface="+mj-ea"/>
                <a:ea typeface="+mj-ea"/>
              </a:rPr>
              <a:t>，环比上升</a:t>
            </a:r>
            <a:r>
              <a:rPr lang="en-US" altLang="zh-CN" sz="1600" b="1" dirty="0">
                <a:latin typeface="+mj-ea"/>
                <a:ea typeface="+mj-ea"/>
              </a:rPr>
              <a:t>2.5%</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级别的市场终端平均优惠幅度较上月有小幅增加</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zh-CN" altLang="en-US" sz="1400" dirty="0"/>
              <a:t>思域、速腾和英朗等权重车型本月优惠力度继续放大，虽然宝来的终端优惠暂时由于换代而收窄，但整体级别市场的加权优惠依然保持增长</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7</a:t>
            </a:r>
            <a:r>
              <a:rPr lang="zh-CN" altLang="en-US" dirty="0"/>
              <a:t>月</a:t>
            </a:r>
          </a:p>
        </p:txBody>
      </p:sp>
      <p:grpSp>
        <p:nvGrpSpPr>
          <p:cNvPr id="19" name="组合 18"/>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Oval 178">
            <a:extLst>
              <a:ext uri="{FF2B5EF4-FFF2-40B4-BE49-F238E27FC236}">
                <a16:creationId xmlns:a16="http://schemas.microsoft.com/office/drawing/2014/main" id="{737D8970-BD95-48C3-92B8-3A32C7065A95}"/>
              </a:ext>
            </a:extLst>
          </p:cNvPr>
          <p:cNvSpPr>
            <a:spLocks noChangeArrowheads="1"/>
          </p:cNvSpPr>
          <p:nvPr/>
        </p:nvSpPr>
        <p:spPr bwMode="auto">
          <a:xfrm rot="10800000" flipV="1">
            <a:off x="1763688" y="558924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18,</a:t>
            </a:r>
            <a:r>
              <a:rPr lang="en-US" altLang="zh-CN" sz="700" b="1" dirty="0">
                <a:solidFill>
                  <a:srgbClr val="FF9933"/>
                </a:solidFill>
              </a:rPr>
              <a:t>474</a:t>
            </a:r>
            <a:endParaRPr lang="en-US" altLang="en-US" sz="700" b="1" dirty="0">
              <a:solidFill>
                <a:srgbClr val="FF9933"/>
              </a:solidFill>
            </a:endParaRPr>
          </a:p>
        </p:txBody>
      </p:sp>
      <p:sp>
        <p:nvSpPr>
          <p:cNvPr id="28" name="Oval 178">
            <a:extLst>
              <a:ext uri="{FF2B5EF4-FFF2-40B4-BE49-F238E27FC236}">
                <a16:creationId xmlns:a16="http://schemas.microsoft.com/office/drawing/2014/main" id="{5A143600-4695-4AE8-88A1-7FB72E321352}"/>
              </a:ext>
            </a:extLst>
          </p:cNvPr>
          <p:cNvSpPr>
            <a:spLocks noChangeArrowheads="1"/>
          </p:cNvSpPr>
          <p:nvPr/>
        </p:nvSpPr>
        <p:spPr bwMode="auto">
          <a:xfrm rot="10800000" flipV="1">
            <a:off x="2411760"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19,113</a:t>
            </a:r>
          </a:p>
        </p:txBody>
      </p:sp>
      <p:sp>
        <p:nvSpPr>
          <p:cNvPr id="2" name="灯片编号占位符 1">
            <a:extLst>
              <a:ext uri="{FF2B5EF4-FFF2-40B4-BE49-F238E27FC236}">
                <a16:creationId xmlns:a16="http://schemas.microsoft.com/office/drawing/2014/main" id="{581D4435-4B28-44B1-BF22-2AB3E1E14763}"/>
              </a:ext>
            </a:extLst>
          </p:cNvPr>
          <p:cNvSpPr>
            <a:spLocks noGrp="1"/>
          </p:cNvSpPr>
          <p:nvPr>
            <p:ph type="sldNum" sz="quarter" idx="4"/>
          </p:nvPr>
        </p:nvSpPr>
        <p:spPr/>
        <p:txBody>
          <a:bodyPr/>
          <a:lstStyle/>
          <a:p>
            <a:fld id="{DA808106-E6EB-4C9C-B8A1-AEA7815AFC94}" type="slidenum">
              <a:rPr lang="zh-CN" altLang="en-US" smtClean="0"/>
              <a:t>17</a:t>
            </a:fld>
            <a:endParaRPr lang="zh-CN" altLang="en-US"/>
          </a:p>
        </p:txBody>
      </p:sp>
      <p:sp>
        <p:nvSpPr>
          <p:cNvPr id="29" name="Oval 178">
            <a:extLst>
              <a:ext uri="{FF2B5EF4-FFF2-40B4-BE49-F238E27FC236}">
                <a16:creationId xmlns:a16="http://schemas.microsoft.com/office/drawing/2014/main" id="{49150687-8BF0-4A6F-B10F-50CA363AE3D1}"/>
              </a:ext>
            </a:extLst>
          </p:cNvPr>
          <p:cNvSpPr>
            <a:spLocks noChangeArrowheads="1"/>
          </p:cNvSpPr>
          <p:nvPr/>
        </p:nvSpPr>
        <p:spPr bwMode="auto">
          <a:xfrm rot="10800000" flipV="1">
            <a:off x="2987824"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19,029</a:t>
            </a:r>
          </a:p>
        </p:txBody>
      </p:sp>
      <p:sp>
        <p:nvSpPr>
          <p:cNvPr id="30" name="Oval 178">
            <a:extLst>
              <a:ext uri="{FF2B5EF4-FFF2-40B4-BE49-F238E27FC236}">
                <a16:creationId xmlns:a16="http://schemas.microsoft.com/office/drawing/2014/main" id="{86C4B1E4-46ED-4696-A1D3-FF73069464E5}"/>
              </a:ext>
            </a:extLst>
          </p:cNvPr>
          <p:cNvSpPr>
            <a:spLocks noChangeArrowheads="1"/>
          </p:cNvSpPr>
          <p:nvPr/>
        </p:nvSpPr>
        <p:spPr bwMode="auto">
          <a:xfrm rot="10800000" flipV="1">
            <a:off x="3635896" y="544522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19,520</a:t>
            </a:r>
          </a:p>
        </p:txBody>
      </p:sp>
      <p:sp>
        <p:nvSpPr>
          <p:cNvPr id="31"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4351701" y="522920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20,884</a:t>
            </a:r>
            <a:endParaRPr lang="en-US" altLang="en-US" sz="700" b="1" dirty="0">
              <a:solidFill>
                <a:srgbClr val="FF9933"/>
              </a:solidFill>
            </a:endParaRPr>
          </a:p>
        </p:txBody>
      </p:sp>
      <p:sp>
        <p:nvSpPr>
          <p:cNvPr id="32"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4860032" y="51571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21,287</a:t>
            </a:r>
            <a:endParaRPr lang="en-US" altLang="en-US" sz="700" b="1" dirty="0">
              <a:solidFill>
                <a:srgbClr val="FF9933"/>
              </a:solidFill>
            </a:endParaRPr>
          </a:p>
        </p:txBody>
      </p:sp>
    </p:spTree>
    <p:extLst>
      <p:ext uri="{BB962C8B-B14F-4D97-AF65-F5344CB8AC3E}">
        <p14:creationId xmlns:p14="http://schemas.microsoft.com/office/powerpoint/2010/main" val="3373084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790106164"/>
              </p:ext>
            </p:extLst>
          </p:nvPr>
        </p:nvGraphicFramePr>
        <p:xfrm>
          <a:off x="3110607" y="3821137"/>
          <a:ext cx="5604769"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683567" y="4298417"/>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110,767</a:t>
            </a:r>
          </a:p>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21"/>
          <p:cNvSpPr txBox="1"/>
          <p:nvPr/>
        </p:nvSpPr>
        <p:spPr>
          <a:xfrm>
            <a:off x="395536" y="928690"/>
            <a:ext cx="1143000" cy="268984"/>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卡罗拉</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113,312</a:t>
            </a:r>
          </a:p>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3.1%</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00568B13-61E8-49A0-AA70-CD1905E9BDD9}"/>
              </a:ext>
            </a:extLst>
          </p:cNvPr>
          <p:cNvPicPr>
            <a:picLocks noChangeAspect="1"/>
          </p:cNvPicPr>
          <p:nvPr/>
        </p:nvPicPr>
        <p:blipFill rotWithShape="1">
          <a:blip r:embed="rId4">
            <a:extLst>
              <a:ext uri="{28A0092B-C50C-407E-A947-70E740481C1C}">
                <a14:useLocalDpi xmlns:a14="http://schemas.microsoft.com/office/drawing/2010/main" val="0"/>
              </a:ext>
            </a:extLst>
          </a:blip>
          <a:srcRect l="12957" t="25850" r="12177" b="25169"/>
          <a:stretch/>
        </p:blipFill>
        <p:spPr>
          <a:xfrm flipH="1">
            <a:off x="721767" y="1628800"/>
            <a:ext cx="1834009" cy="900484"/>
          </a:xfrm>
          <a:prstGeom prst="rect">
            <a:avLst/>
          </a:prstGeom>
        </p:spPr>
      </p:pic>
      <p:graphicFrame>
        <p:nvGraphicFramePr>
          <p:cNvPr id="14" name="图表 34">
            <a:extLst>
              <a:ext uri="{FF2B5EF4-FFF2-40B4-BE49-F238E27FC236}">
                <a16:creationId xmlns:a16="http://schemas.microsoft.com/office/drawing/2014/main" id="{799FFDFC-25DF-45DC-818D-661F4D776FB8}"/>
              </a:ext>
            </a:extLst>
          </p:cNvPr>
          <p:cNvGraphicFramePr>
            <a:graphicFrameLocks/>
          </p:cNvGraphicFramePr>
          <p:nvPr>
            <p:extLst>
              <p:ext uri="{D42A27DB-BD31-4B8C-83A1-F6EECF244321}">
                <p14:modId xmlns:p14="http://schemas.microsoft.com/office/powerpoint/2010/main" val="3961009749"/>
              </p:ext>
            </p:extLst>
          </p:nvPr>
        </p:nvGraphicFramePr>
        <p:xfrm>
          <a:off x="3110607" y="1125219"/>
          <a:ext cx="5580000"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FBB56CB0-7AF1-479A-B2C6-87E30464A591}"/>
              </a:ext>
            </a:extLst>
          </p:cNvPr>
          <p:cNvSpPr>
            <a:spLocks noGrp="1"/>
          </p:cNvSpPr>
          <p:nvPr>
            <p:ph type="sldNum" sz="quarter" idx="4"/>
          </p:nvPr>
        </p:nvSpPr>
        <p:spPr/>
        <p:txBody>
          <a:bodyPr/>
          <a:lstStyle/>
          <a:p>
            <a:fld id="{DA808106-E6EB-4C9C-B8A1-AEA7815AFC94}" type="slidenum">
              <a:rPr lang="zh-CN" altLang="en-US" smtClean="0"/>
              <a:t>18</a:t>
            </a:fld>
            <a:endParaRPr lang="zh-CN" altLang="en-US"/>
          </a:p>
        </p:txBody>
      </p:sp>
      <p:sp>
        <p:nvSpPr>
          <p:cNvPr id="17" name="内容占位符 3">
            <a:extLst>
              <a:ext uri="{FF2B5EF4-FFF2-40B4-BE49-F238E27FC236}">
                <a16:creationId xmlns:a16="http://schemas.microsoft.com/office/drawing/2014/main" id="{695F76CA-1124-4A60-AC5B-4C8334C6E41E}"/>
              </a:ext>
            </a:extLst>
          </p:cNvPr>
          <p:cNvSpPr>
            <a:spLocks noGrp="1"/>
          </p:cNvSpPr>
          <p:nvPr>
            <p:ph sz="quarter" idx="13"/>
          </p:nvPr>
        </p:nvSpPr>
        <p:spPr>
          <a:xfrm>
            <a:off x="1187624" y="260648"/>
            <a:ext cx="7561584" cy="454567"/>
          </a:xfrm>
        </p:spPr>
        <p:txBody>
          <a:bodyPr/>
          <a:lstStyle/>
          <a:p>
            <a:r>
              <a:rPr lang="en-US" altLang="zh-CN" dirty="0"/>
              <a:t>A</a:t>
            </a:r>
            <a:r>
              <a:rPr lang="zh-CN" altLang="en-US" dirty="0"/>
              <a:t>级别重点车型经销商利润：卡罗拉、朗逸</a:t>
            </a:r>
          </a:p>
        </p:txBody>
      </p:sp>
    </p:spTree>
    <p:extLst>
      <p:ext uri="{BB962C8B-B14F-4D97-AF65-F5344CB8AC3E}">
        <p14:creationId xmlns:p14="http://schemas.microsoft.com/office/powerpoint/2010/main" val="315277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
        <p:nvSpPr>
          <p:cNvPr id="2" name="灯片编号占位符 1">
            <a:extLst>
              <a:ext uri="{FF2B5EF4-FFF2-40B4-BE49-F238E27FC236}">
                <a16:creationId xmlns:a16="http://schemas.microsoft.com/office/drawing/2014/main" id="{62FCDD98-7935-438C-AF03-8190CA153F0E}"/>
              </a:ext>
            </a:extLst>
          </p:cNvPr>
          <p:cNvSpPr>
            <a:spLocks noGrp="1"/>
          </p:cNvSpPr>
          <p:nvPr>
            <p:ph type="sldNum" sz="quarter" idx="4"/>
          </p:nvPr>
        </p:nvSpPr>
        <p:spPr/>
        <p:txBody>
          <a:bodyPr/>
          <a:lstStyle/>
          <a:p>
            <a:fld id="{DA808106-E6EB-4C9C-B8A1-AEA7815AFC94}" type="slidenum">
              <a:rPr lang="zh-CN" altLang="en-US" smtClean="0"/>
              <a:t>1</a:t>
            </a:fld>
            <a:endParaRPr lang="zh-CN" altLang="en-US"/>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TextBox 37"/>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英朗</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467544" y="5469149"/>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84,567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dirty="0">
                <a:solidFill>
                  <a:srgbClr val="5F5F5F"/>
                </a:solidFill>
                <a:ea typeface="华文细黑" pitchFamily="2" charset="-122"/>
              </a:rPr>
              <a:t>16.2</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TextBox 21"/>
          <p:cNvSpPr txBox="1"/>
          <p:nvPr/>
        </p:nvSpPr>
        <p:spPr>
          <a:xfrm>
            <a:off x="395536" y="928690"/>
            <a:ext cx="1143000" cy="268984"/>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轩逸</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noProof="0" dirty="0">
                <a:solidFill>
                  <a:srgbClr val="5F5F5F"/>
                </a:solidFill>
                <a:ea typeface="华文细黑" pitchFamily="2" charset="-122"/>
              </a:rPr>
              <a:t>110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noProof="0" dirty="0">
                <a:solidFill>
                  <a:srgbClr val="5F5F5F"/>
                </a:solidFill>
                <a:ea typeface="华文细黑" pitchFamily="2" charset="-122"/>
              </a:rPr>
              <a:t>0.8</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9" name="图片 8">
            <a:extLst>
              <a:ext uri="{FF2B5EF4-FFF2-40B4-BE49-F238E27FC236}">
                <a16:creationId xmlns:a16="http://schemas.microsoft.com/office/drawing/2014/main" id="{3772FA01-185F-4660-A4DB-815D1247FA5C}"/>
              </a:ext>
            </a:extLst>
          </p:cNvPr>
          <p:cNvPicPr>
            <a:picLocks noChangeAspect="1"/>
          </p:cNvPicPr>
          <p:nvPr/>
        </p:nvPicPr>
        <p:blipFill rotWithShape="1">
          <a:blip r:embed="rId2">
            <a:extLst>
              <a:ext uri="{28A0092B-C50C-407E-A947-70E740481C1C}">
                <a14:useLocalDpi xmlns:a14="http://schemas.microsoft.com/office/drawing/2010/main" val="0"/>
              </a:ext>
            </a:extLst>
          </a:blip>
          <a:srcRect l="8151" t="32246" r="5450" b="15801"/>
          <a:stretch/>
        </p:blipFill>
        <p:spPr>
          <a:xfrm flipH="1">
            <a:off x="700112" y="4365062"/>
            <a:ext cx="1917233" cy="864638"/>
          </a:xfrm>
          <a:prstGeom prst="rect">
            <a:avLst/>
          </a:prstGeom>
        </p:spPr>
      </p:pic>
      <p:pic>
        <p:nvPicPr>
          <p:cNvPr id="11" name="图片 10">
            <a:extLst>
              <a:ext uri="{FF2B5EF4-FFF2-40B4-BE49-F238E27FC236}">
                <a16:creationId xmlns:a16="http://schemas.microsoft.com/office/drawing/2014/main" id="{36D38396-BA87-4B21-8976-F909B6C5E9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263" t="29000" r="5900" b="20251"/>
          <a:stretch/>
        </p:blipFill>
        <p:spPr>
          <a:xfrm flipH="1">
            <a:off x="700112" y="1628800"/>
            <a:ext cx="1938287" cy="859466"/>
          </a:xfrm>
          <a:prstGeom prst="rect">
            <a:avLst/>
          </a:prstGeom>
        </p:spPr>
      </p:pic>
      <p:sp>
        <p:nvSpPr>
          <p:cNvPr id="2" name="灯片编号占位符 1">
            <a:extLst>
              <a:ext uri="{FF2B5EF4-FFF2-40B4-BE49-F238E27FC236}">
                <a16:creationId xmlns:a16="http://schemas.microsoft.com/office/drawing/2014/main" id="{595DF5C5-9728-4E7B-BF74-EAAE561EC0D5}"/>
              </a:ext>
            </a:extLst>
          </p:cNvPr>
          <p:cNvSpPr>
            <a:spLocks noGrp="1"/>
          </p:cNvSpPr>
          <p:nvPr>
            <p:ph type="sldNum" sz="quarter" idx="4"/>
          </p:nvPr>
        </p:nvSpPr>
        <p:spPr/>
        <p:txBody>
          <a:bodyPr/>
          <a:lstStyle/>
          <a:p>
            <a:fld id="{DA808106-E6EB-4C9C-B8A1-AEA7815AFC94}" type="slidenum">
              <a:rPr lang="zh-CN" altLang="en-US" smtClean="0"/>
              <a:t>19</a:t>
            </a:fld>
            <a:endParaRPr lang="zh-CN" altLang="en-US"/>
          </a:p>
        </p:txBody>
      </p:sp>
      <p:sp>
        <p:nvSpPr>
          <p:cNvPr id="16" name="内容占位符 3">
            <a:extLst>
              <a:ext uri="{FF2B5EF4-FFF2-40B4-BE49-F238E27FC236}">
                <a16:creationId xmlns:a16="http://schemas.microsoft.com/office/drawing/2014/main" id="{BB52C19D-C1B8-4BB5-81BF-52769581D3B6}"/>
              </a:ext>
            </a:extLst>
          </p:cNvPr>
          <p:cNvSpPr>
            <a:spLocks noGrp="1"/>
          </p:cNvSpPr>
          <p:nvPr>
            <p:ph sz="quarter" idx="13"/>
          </p:nvPr>
        </p:nvSpPr>
        <p:spPr>
          <a:xfrm>
            <a:off x="1187624" y="260648"/>
            <a:ext cx="7561584" cy="454567"/>
          </a:xfrm>
        </p:spPr>
        <p:txBody>
          <a:bodyPr/>
          <a:lstStyle/>
          <a:p>
            <a:r>
              <a:rPr lang="en-US" altLang="zh-CN" dirty="0"/>
              <a:t>A</a:t>
            </a:r>
            <a:r>
              <a:rPr lang="zh-CN" altLang="en-US" dirty="0"/>
              <a:t>级别重点车型经销商利润：轩逸、英朗</a:t>
            </a:r>
          </a:p>
        </p:txBody>
      </p:sp>
      <p:graphicFrame>
        <p:nvGraphicFramePr>
          <p:cNvPr id="18" name="图表 34">
            <a:extLst>
              <a:ext uri="{FF2B5EF4-FFF2-40B4-BE49-F238E27FC236}">
                <a16:creationId xmlns:a16="http://schemas.microsoft.com/office/drawing/2014/main" id="{AF279A77-67DE-4669-871C-4D7A992B5AEC}"/>
              </a:ext>
            </a:extLst>
          </p:cNvPr>
          <p:cNvGraphicFramePr>
            <a:graphicFrameLocks/>
          </p:cNvGraphicFramePr>
          <p:nvPr>
            <p:extLst>
              <p:ext uri="{D42A27DB-BD31-4B8C-83A1-F6EECF244321}">
                <p14:modId xmlns:p14="http://schemas.microsoft.com/office/powerpoint/2010/main" val="3685618800"/>
              </p:ext>
            </p:extLst>
          </p:nvPr>
        </p:nvGraphicFramePr>
        <p:xfrm>
          <a:off x="3110607" y="1125219"/>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33">
            <a:extLst>
              <a:ext uri="{FF2B5EF4-FFF2-40B4-BE49-F238E27FC236}">
                <a16:creationId xmlns:a16="http://schemas.microsoft.com/office/drawing/2014/main" id="{9BE96655-ED74-4847-9189-AF3AA9217A28}"/>
              </a:ext>
            </a:extLst>
          </p:cNvPr>
          <p:cNvGraphicFramePr>
            <a:graphicFrameLocks/>
          </p:cNvGraphicFramePr>
          <p:nvPr>
            <p:extLst>
              <p:ext uri="{D42A27DB-BD31-4B8C-83A1-F6EECF244321}">
                <p14:modId xmlns:p14="http://schemas.microsoft.com/office/powerpoint/2010/main" val="3299978308"/>
              </p:ext>
            </p:extLst>
          </p:nvPr>
        </p:nvGraphicFramePr>
        <p:xfrm>
          <a:off x="3110607" y="3821137"/>
          <a:ext cx="560476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2874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540"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3761986213"/>
              </p:ext>
            </p:extLst>
          </p:nvPr>
        </p:nvGraphicFramePr>
        <p:xfrm>
          <a:off x="395288" y="3513832"/>
          <a:ext cx="8065144" cy="279489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111342" y="4788603"/>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19.81</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16" name="内容占位符 2"/>
          <p:cNvSpPr txBox="1">
            <a:spLocks/>
          </p:cNvSpPr>
          <p:nvPr>
            <p:custDataLst>
              <p:tags r:id="rId5"/>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2018</a:t>
            </a:r>
            <a:r>
              <a:rPr lang="zh-CN" altLang="en-US" sz="1600" b="1" dirty="0">
                <a:latin typeface="微软雅黑" panose="020B0503020204020204" pitchFamily="34" charset="-122"/>
                <a:ea typeface="微软雅黑" panose="020B0503020204020204" pitchFamily="34" charset="-122"/>
              </a:rPr>
              <a:t>年</a:t>
            </a:r>
            <a:r>
              <a:rPr lang="en-US" altLang="zh-CN" sz="1600" b="1" dirty="0">
                <a:latin typeface="微软雅黑" panose="020B0503020204020204" pitchFamily="34" charset="-122"/>
                <a:ea typeface="微软雅黑" panose="020B0503020204020204" pitchFamily="34" charset="-122"/>
              </a:rPr>
              <a:t>GAIN·7</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5.97</a:t>
            </a:r>
            <a:r>
              <a:rPr lang="zh-CN" altLang="en-US" sz="1600" b="1" dirty="0">
                <a:latin typeface="微软雅黑" panose="020B0503020204020204" pitchFamily="34" charset="-122"/>
                <a:ea typeface="微软雅黑" panose="020B0503020204020204" pitchFamily="34" charset="-122"/>
              </a:rPr>
              <a:t>，环比上升</a:t>
            </a:r>
            <a:r>
              <a:rPr lang="en-US" altLang="zh-CN" sz="1600" b="1" dirty="0">
                <a:latin typeface="微软雅黑" panose="020B0503020204020204" pitchFamily="34" charset="-122"/>
                <a:ea typeface="微软雅黑" panose="020B0503020204020204" pitchFamily="34" charset="-122"/>
              </a:rPr>
              <a:t>0.6%</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20.18</a:t>
            </a:r>
            <a:r>
              <a:rPr lang="zh-CN" altLang="en-US" sz="1600" b="1" dirty="0">
                <a:latin typeface="微软雅黑" panose="020B0503020204020204" pitchFamily="34" charset="-122"/>
                <a:ea typeface="微软雅黑" panose="020B0503020204020204" pitchFamily="34" charset="-122"/>
              </a:rPr>
              <a:t>万上升至</a:t>
            </a:r>
            <a:r>
              <a:rPr lang="en-US" altLang="zh-CN" sz="1600" b="1" dirty="0">
                <a:latin typeface="微软雅黑" panose="020B0503020204020204" pitchFamily="34" charset="-122"/>
                <a:ea typeface="微软雅黑" panose="020B0503020204020204" pitchFamily="34" charset="-122"/>
              </a:rPr>
              <a:t>20.30</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级细分市场的加权成交均价出现上升，升幅</a:t>
            </a:r>
            <a:r>
              <a:rPr lang="en-US" altLang="zh-CN" sz="1400" dirty="0"/>
              <a:t>1,200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级市场本月加权成交均价上升的主要原因是由于速派、天籁、博瑞等级别内中低车价车型本月的销量权重出现下降，使得奔驰</a:t>
            </a:r>
            <a:r>
              <a:rPr lang="en-US" altLang="zh-CN" sz="1400" dirty="0"/>
              <a:t>C</a:t>
            </a:r>
            <a:r>
              <a:rPr lang="zh-CN" altLang="en-US" sz="1400" dirty="0"/>
              <a:t>级</a:t>
            </a:r>
            <a:r>
              <a:rPr lang="en-US" altLang="zh-CN" sz="1400" dirty="0"/>
              <a:t>L</a:t>
            </a:r>
            <a:r>
              <a:rPr lang="zh-CN" altLang="en-US" sz="1400" dirty="0"/>
              <a:t>等高价车型权重上升所造成</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7</a:t>
            </a:r>
            <a:r>
              <a:rPr lang="zh-CN" altLang="en-US" dirty="0"/>
              <a:t>月</a:t>
            </a:r>
          </a:p>
        </p:txBody>
      </p:sp>
      <p:grpSp>
        <p:nvGrpSpPr>
          <p:cNvPr id="21" name="组合 20"/>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209F98A4-A61B-4783-801D-6A6418B05FC4}"/>
              </a:ext>
            </a:extLst>
          </p:cNvPr>
          <p:cNvSpPr>
            <a:spLocks noChangeArrowheads="1"/>
          </p:cNvSpPr>
          <p:nvPr/>
        </p:nvSpPr>
        <p:spPr bwMode="auto">
          <a:xfrm>
            <a:off x="1755222" y="4619187"/>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20.22</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8" name="AutoShape 66">
            <a:extLst>
              <a:ext uri="{FF2B5EF4-FFF2-40B4-BE49-F238E27FC236}">
                <a16:creationId xmlns:a16="http://schemas.microsoft.com/office/drawing/2014/main" id="{24BBBC7F-A521-48C1-8317-00ABD141D14D}"/>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AutoShape 67">
            <a:extLst>
              <a:ext uri="{FF2B5EF4-FFF2-40B4-BE49-F238E27FC236}">
                <a16:creationId xmlns:a16="http://schemas.microsoft.com/office/drawing/2014/main" id="{C5AB53AE-1D2F-495B-9BC4-2FFF809BE08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0" name="Text Box 68">
            <a:extLst>
              <a:ext uri="{FF2B5EF4-FFF2-40B4-BE49-F238E27FC236}">
                <a16:creationId xmlns:a16="http://schemas.microsoft.com/office/drawing/2014/main" id="{193E67FF-D614-4D1A-A468-1E31B07B4C45}"/>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1" name="Text Box 69">
            <a:extLst>
              <a:ext uri="{FF2B5EF4-FFF2-40B4-BE49-F238E27FC236}">
                <a16:creationId xmlns:a16="http://schemas.microsoft.com/office/drawing/2014/main" id="{B0B95D50-43D8-4C0B-A01B-231793CB8742}"/>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4" name="Oval 178">
            <a:extLst>
              <a:ext uri="{FF2B5EF4-FFF2-40B4-BE49-F238E27FC236}">
                <a16:creationId xmlns:a16="http://schemas.microsoft.com/office/drawing/2014/main" id="{1E3EF163-1C75-4B76-8B36-22DC9B5EFEB3}"/>
              </a:ext>
            </a:extLst>
          </p:cNvPr>
          <p:cNvSpPr>
            <a:spLocks noChangeArrowheads="1"/>
          </p:cNvSpPr>
          <p:nvPr/>
        </p:nvSpPr>
        <p:spPr bwMode="auto">
          <a:xfrm>
            <a:off x="2356686" y="4724896"/>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19.97</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 name="灯片编号占位符 1">
            <a:extLst>
              <a:ext uri="{FF2B5EF4-FFF2-40B4-BE49-F238E27FC236}">
                <a16:creationId xmlns:a16="http://schemas.microsoft.com/office/drawing/2014/main" id="{00B0702A-1D23-47DA-BB20-4C8DF76C7854}"/>
              </a:ext>
            </a:extLst>
          </p:cNvPr>
          <p:cNvSpPr>
            <a:spLocks noGrp="1"/>
          </p:cNvSpPr>
          <p:nvPr>
            <p:ph type="sldNum" sz="quarter" idx="4"/>
          </p:nvPr>
        </p:nvSpPr>
        <p:spPr/>
        <p:txBody>
          <a:bodyPr/>
          <a:lstStyle/>
          <a:p>
            <a:fld id="{DA808106-E6EB-4C9C-B8A1-AEA7815AFC94}" type="slidenum">
              <a:rPr lang="zh-CN" altLang="en-US" smtClean="0"/>
              <a:t>20</a:t>
            </a:fld>
            <a:endParaRPr lang="zh-CN" altLang="en-US"/>
          </a:p>
        </p:txBody>
      </p:sp>
      <p:sp>
        <p:nvSpPr>
          <p:cNvPr id="25" name="Oval 178">
            <a:extLst>
              <a:ext uri="{FF2B5EF4-FFF2-40B4-BE49-F238E27FC236}">
                <a16:creationId xmlns:a16="http://schemas.microsoft.com/office/drawing/2014/main" id="{486B0571-E625-4A5B-96B1-1BEE3BD69089}"/>
              </a:ext>
            </a:extLst>
          </p:cNvPr>
          <p:cNvSpPr>
            <a:spLocks noChangeArrowheads="1"/>
          </p:cNvSpPr>
          <p:nvPr/>
        </p:nvSpPr>
        <p:spPr bwMode="auto">
          <a:xfrm>
            <a:off x="2987824" y="4293096"/>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20.21</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6" name="Oval 178">
            <a:extLst>
              <a:ext uri="{FF2B5EF4-FFF2-40B4-BE49-F238E27FC236}">
                <a16:creationId xmlns:a16="http://schemas.microsoft.com/office/drawing/2014/main" id="{E61D8C7B-FA86-4134-90A7-DDBCC88D59BE}"/>
              </a:ext>
            </a:extLst>
          </p:cNvPr>
          <p:cNvSpPr>
            <a:spLocks noChangeArrowheads="1"/>
          </p:cNvSpPr>
          <p:nvPr/>
        </p:nvSpPr>
        <p:spPr bwMode="auto">
          <a:xfrm>
            <a:off x="3618963" y="4237939"/>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20.40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7" name="Oval 178">
            <a:extLst>
              <a:ext uri="{FF2B5EF4-FFF2-40B4-BE49-F238E27FC236}">
                <a16:creationId xmlns:a16="http://schemas.microsoft.com/office/drawing/2014/main" id="{B476E5BB-4524-4548-9DAD-19A8A9E197B1}"/>
              </a:ext>
            </a:extLst>
          </p:cNvPr>
          <p:cNvSpPr>
            <a:spLocks noChangeArrowheads="1"/>
          </p:cNvSpPr>
          <p:nvPr/>
        </p:nvSpPr>
        <p:spPr bwMode="auto">
          <a:xfrm>
            <a:off x="4211961" y="4301480"/>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2" name="Oval 178">
            <a:extLst>
              <a:ext uri="{FF2B5EF4-FFF2-40B4-BE49-F238E27FC236}">
                <a16:creationId xmlns:a16="http://schemas.microsoft.com/office/drawing/2014/main" id="{B476E5BB-4524-4548-9DAD-19A8A9E197B1}"/>
              </a:ext>
            </a:extLst>
          </p:cNvPr>
          <p:cNvSpPr>
            <a:spLocks noChangeArrowheads="1"/>
          </p:cNvSpPr>
          <p:nvPr/>
        </p:nvSpPr>
        <p:spPr bwMode="auto">
          <a:xfrm>
            <a:off x="4812140" y="4263835"/>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20.30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Tree>
    <p:extLst>
      <p:ext uri="{BB962C8B-B14F-4D97-AF65-F5344CB8AC3E}">
        <p14:creationId xmlns:p14="http://schemas.microsoft.com/office/powerpoint/2010/main" val="3100344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567"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811524109"/>
              </p:ext>
            </p:extLst>
          </p:nvPr>
        </p:nvGraphicFramePr>
        <p:xfrm>
          <a:off x="395288" y="3513832"/>
          <a:ext cx="8137152" cy="2794893"/>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3.12</a:t>
            </a:r>
            <a:r>
              <a:rPr lang="zh-CN" altLang="en-US" sz="1600" b="1" dirty="0">
                <a:latin typeface="+mj-ea"/>
                <a:ea typeface="+mj-ea"/>
              </a:rPr>
              <a:t>，环比上升</a:t>
            </a:r>
            <a:r>
              <a:rPr lang="en-US" altLang="zh-CN" sz="1600" b="1" dirty="0">
                <a:latin typeface="+mj-ea"/>
                <a:ea typeface="+mj-ea"/>
              </a:rPr>
              <a:t>7.8%</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级车市场终端平均优惠幅度本月有较明显增长</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级市场中大部分车型依然保持终端优惠放大，其中宝马</a:t>
            </a:r>
            <a:r>
              <a:rPr lang="en-US" altLang="zh-CN" sz="1400" dirty="0"/>
              <a:t>3</a:t>
            </a:r>
            <a:r>
              <a:rPr lang="zh-CN" altLang="en-US" sz="1400" dirty="0"/>
              <a:t>系</a:t>
            </a:r>
            <a:r>
              <a:rPr lang="en-US" altLang="zh-CN" sz="1400" dirty="0"/>
              <a:t>L</a:t>
            </a:r>
            <a:r>
              <a:rPr lang="zh-CN" altLang="en-US" sz="1400" dirty="0"/>
              <a:t>、奥迪</a:t>
            </a:r>
            <a:r>
              <a:rPr lang="en-US" altLang="zh-CN" sz="1400" dirty="0" err="1"/>
              <a:t>A4L</a:t>
            </a:r>
            <a:r>
              <a:rPr lang="zh-CN" altLang="en-US" sz="1400" dirty="0"/>
              <a:t>、帕萨特等车型的优惠增长幅度较为明显，推动了该级别整体优惠增长</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7</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D4FCD2E1-B299-4AB3-AB75-782782A7223C}"/>
              </a:ext>
            </a:extLst>
          </p:cNvPr>
          <p:cNvSpPr>
            <a:spLocks noChangeArrowheads="1"/>
          </p:cNvSpPr>
          <p:nvPr/>
        </p:nvSpPr>
        <p:spPr bwMode="auto">
          <a:xfrm rot="10800000" flipV="1">
            <a:off x="1763688" y="537321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30,330</a:t>
            </a:r>
            <a:endParaRPr lang="en-US" altLang="en-US" sz="700" b="1" dirty="0">
              <a:solidFill>
                <a:srgbClr val="FF9933"/>
              </a:solidFill>
            </a:endParaRPr>
          </a:p>
        </p:txBody>
      </p:sp>
      <p:sp>
        <p:nvSpPr>
          <p:cNvPr id="16" name="Oval 178">
            <a:extLst>
              <a:ext uri="{FF2B5EF4-FFF2-40B4-BE49-F238E27FC236}">
                <a16:creationId xmlns:a16="http://schemas.microsoft.com/office/drawing/2014/main" id="{6E406937-A432-48F6-80BC-CB4BD700D609}"/>
              </a:ext>
            </a:extLst>
          </p:cNvPr>
          <p:cNvSpPr>
            <a:spLocks noChangeArrowheads="1"/>
          </p:cNvSpPr>
          <p:nvPr/>
        </p:nvSpPr>
        <p:spPr bwMode="auto">
          <a:xfrm rot="10800000" flipV="1">
            <a:off x="2339752" y="501317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30,139</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68274599-A040-4697-9EDA-A7111E32E7CF}"/>
              </a:ext>
            </a:extLst>
          </p:cNvPr>
          <p:cNvSpPr>
            <a:spLocks noGrp="1"/>
          </p:cNvSpPr>
          <p:nvPr>
            <p:ph type="sldNum" sz="quarter" idx="4"/>
          </p:nvPr>
        </p:nvSpPr>
        <p:spPr/>
        <p:txBody>
          <a:bodyPr/>
          <a:lstStyle/>
          <a:p>
            <a:fld id="{DA808106-E6EB-4C9C-B8A1-AEA7815AFC94}" type="slidenum">
              <a:rPr lang="zh-CN" altLang="en-US" smtClean="0"/>
              <a:t>21</a:t>
            </a:fld>
            <a:endParaRPr lang="zh-CN" altLang="en-US"/>
          </a:p>
        </p:txBody>
      </p:sp>
      <p:sp>
        <p:nvSpPr>
          <p:cNvPr id="26" name="Oval 178">
            <a:extLst>
              <a:ext uri="{FF2B5EF4-FFF2-40B4-BE49-F238E27FC236}">
                <a16:creationId xmlns:a16="http://schemas.microsoft.com/office/drawing/2014/main" id="{2633A967-0692-49CB-AE39-F46E83085C36}"/>
              </a:ext>
            </a:extLst>
          </p:cNvPr>
          <p:cNvSpPr>
            <a:spLocks noChangeArrowheads="1"/>
          </p:cNvSpPr>
          <p:nvPr/>
        </p:nvSpPr>
        <p:spPr bwMode="auto">
          <a:xfrm rot="10800000" flipV="1">
            <a:off x="2987824" y="4725144"/>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33,228</a:t>
            </a:r>
            <a:endParaRPr lang="en-US" altLang="en-US" sz="700" b="1" dirty="0">
              <a:solidFill>
                <a:srgbClr val="FF9933"/>
              </a:solidFill>
            </a:endParaRPr>
          </a:p>
        </p:txBody>
      </p:sp>
      <p:sp>
        <p:nvSpPr>
          <p:cNvPr id="27" name="Oval 178">
            <a:extLst>
              <a:ext uri="{FF2B5EF4-FFF2-40B4-BE49-F238E27FC236}">
                <a16:creationId xmlns:a16="http://schemas.microsoft.com/office/drawing/2014/main" id="{242A3795-3D5F-482E-8679-A95463706499}"/>
              </a:ext>
            </a:extLst>
          </p:cNvPr>
          <p:cNvSpPr>
            <a:spLocks noChangeArrowheads="1"/>
          </p:cNvSpPr>
          <p:nvPr/>
        </p:nvSpPr>
        <p:spPr bwMode="auto">
          <a:xfrm rot="10800000" flipV="1">
            <a:off x="3563888"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33,706</a:t>
            </a:r>
            <a:endParaRPr lang="en-US" altLang="en-US" sz="700" b="1" dirty="0">
              <a:solidFill>
                <a:srgbClr val="FF9933"/>
              </a:solidFill>
            </a:endParaRPr>
          </a:p>
        </p:txBody>
      </p:sp>
      <p:sp>
        <p:nvSpPr>
          <p:cNvPr id="28"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4211960"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33,899</a:t>
            </a:r>
            <a:endParaRPr lang="en-US" altLang="en-US" sz="700" b="1" dirty="0">
              <a:solidFill>
                <a:srgbClr val="FF9933"/>
              </a:solidFill>
            </a:endParaRPr>
          </a:p>
        </p:txBody>
      </p:sp>
      <p:sp>
        <p:nvSpPr>
          <p:cNvPr id="29"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4788024" y="4408178"/>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36,530</a:t>
            </a:r>
            <a:endParaRPr lang="en-US" altLang="en-US" sz="700" b="1"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3377519387"/>
              </p:ext>
            </p:extLst>
          </p:nvPr>
        </p:nvGraphicFramePr>
        <p:xfrm>
          <a:off x="3095688" y="1126330"/>
          <a:ext cx="5580000"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595235296"/>
              </p:ext>
            </p:extLst>
          </p:nvPr>
        </p:nvGraphicFramePr>
        <p:xfrm>
          <a:off x="3095688" y="3786192"/>
          <a:ext cx="5580000"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683568" y="1614110"/>
            <a:ext cx="1875195" cy="763341"/>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7</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203,193</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7</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-0.4%</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196,467</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7</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7.5%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3" name="图片 2">
            <a:extLst>
              <a:ext uri="{FF2B5EF4-FFF2-40B4-BE49-F238E27FC236}">
                <a16:creationId xmlns:a16="http://schemas.microsoft.com/office/drawing/2014/main" id="{FC4F2F80-122F-4EEC-8111-2F9214792D5D}"/>
              </a:ext>
            </a:extLst>
          </p:cNvPr>
          <p:cNvPicPr>
            <a:picLocks noChangeAspect="1"/>
          </p:cNvPicPr>
          <p:nvPr/>
        </p:nvPicPr>
        <p:blipFill rotWithShape="1">
          <a:blip r:embed="rId6">
            <a:extLst>
              <a:ext uri="{28A0092B-C50C-407E-A947-70E740481C1C}">
                <a14:useLocalDpi xmlns:a14="http://schemas.microsoft.com/office/drawing/2010/main" val="0"/>
              </a:ext>
            </a:extLst>
          </a:blip>
          <a:srcRect l="4101" t="24046" r="4101" b="17601"/>
          <a:stretch/>
        </p:blipFill>
        <p:spPr>
          <a:xfrm flipH="1">
            <a:off x="611560" y="4409448"/>
            <a:ext cx="1872208" cy="892575"/>
          </a:xfrm>
          <a:prstGeom prst="rect">
            <a:avLst/>
          </a:prstGeom>
        </p:spPr>
      </p:pic>
      <p:sp>
        <p:nvSpPr>
          <p:cNvPr id="2" name="灯片编号占位符 1">
            <a:extLst>
              <a:ext uri="{FF2B5EF4-FFF2-40B4-BE49-F238E27FC236}">
                <a16:creationId xmlns:a16="http://schemas.microsoft.com/office/drawing/2014/main" id="{4C330D90-38EC-4E8F-B597-87F3DBFD5ECE}"/>
              </a:ext>
            </a:extLst>
          </p:cNvPr>
          <p:cNvSpPr>
            <a:spLocks noGrp="1"/>
          </p:cNvSpPr>
          <p:nvPr>
            <p:ph type="sldNum" sz="quarter" idx="4"/>
          </p:nvPr>
        </p:nvSpPr>
        <p:spPr/>
        <p:txBody>
          <a:bodyPr/>
          <a:lstStyle/>
          <a:p>
            <a:fld id="{DA808106-E6EB-4C9C-B8A1-AEA7815AFC94}" type="slidenum">
              <a:rPr lang="zh-CN" altLang="en-US" smtClean="0"/>
              <a:t>22</a:t>
            </a:fld>
            <a:endParaRPr lang="zh-CN" altLang="en-US"/>
          </a:p>
        </p:txBody>
      </p:sp>
      <p:sp>
        <p:nvSpPr>
          <p:cNvPr id="15" name="内容占位符 3">
            <a:extLst>
              <a:ext uri="{FF2B5EF4-FFF2-40B4-BE49-F238E27FC236}">
                <a16:creationId xmlns:a16="http://schemas.microsoft.com/office/drawing/2014/main" id="{FB6B26EF-F124-455F-8B12-9F070853F086}"/>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B</a:t>
            </a:r>
            <a:r>
              <a:rPr lang="zh-CN" altLang="en-US" dirty="0"/>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迈腾</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迈锐宝</a:t>
            </a:r>
            <a:r>
              <a:rPr lang="en-US" altLang="zh-CN" sz="1400" b="1" dirty="0">
                <a:solidFill>
                  <a:prstClr val="black"/>
                </a:solidFill>
                <a:latin typeface="Calibri"/>
                <a:ea typeface="华文细黑" pitchFamily="2" charset="-122"/>
              </a:rPr>
              <a:t>XL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215,219</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-1.2</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166,350</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2.1</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2" name="图片 1">
            <a:extLst>
              <a:ext uri="{FF2B5EF4-FFF2-40B4-BE49-F238E27FC236}">
                <a16:creationId xmlns:a16="http://schemas.microsoft.com/office/drawing/2014/main" id="{6E3DA45A-32A9-4852-86B7-8F3EB77F15A5}"/>
              </a:ext>
            </a:extLst>
          </p:cNvPr>
          <p:cNvPicPr>
            <a:picLocks noChangeAspect="1"/>
          </p:cNvPicPr>
          <p:nvPr/>
        </p:nvPicPr>
        <p:blipFill rotWithShape="1">
          <a:blip r:embed="rId3"/>
          <a:srcRect l="3380" t="14091" r="3380" b="10474"/>
          <a:stretch/>
        </p:blipFill>
        <p:spPr>
          <a:xfrm flipH="1">
            <a:off x="749888" y="1616886"/>
            <a:ext cx="1577296" cy="850746"/>
          </a:xfrm>
          <a:prstGeom prst="rect">
            <a:avLst/>
          </a:prstGeom>
        </p:spPr>
      </p:pic>
      <p:pic>
        <p:nvPicPr>
          <p:cNvPr id="5" name="图片 4">
            <a:extLst>
              <a:ext uri="{FF2B5EF4-FFF2-40B4-BE49-F238E27FC236}">
                <a16:creationId xmlns:a16="http://schemas.microsoft.com/office/drawing/2014/main" id="{1B5FE5C3-4E9C-405E-8E6E-17CF998FCAB0}"/>
              </a:ext>
            </a:extLst>
          </p:cNvPr>
          <p:cNvPicPr>
            <a:picLocks noChangeAspect="1"/>
          </p:cNvPicPr>
          <p:nvPr/>
        </p:nvPicPr>
        <p:blipFill rotWithShape="1">
          <a:blip r:embed="rId4"/>
          <a:srcRect l="4007" t="12066" r="5128"/>
          <a:stretch/>
        </p:blipFill>
        <p:spPr>
          <a:xfrm flipH="1">
            <a:off x="614698" y="4427361"/>
            <a:ext cx="1847676" cy="838330"/>
          </a:xfrm>
          <a:prstGeom prst="rect">
            <a:avLst/>
          </a:prstGeom>
        </p:spPr>
      </p:pic>
      <p:graphicFrame>
        <p:nvGraphicFramePr>
          <p:cNvPr id="15" name="图表 16">
            <a:extLst>
              <a:ext uri="{FF2B5EF4-FFF2-40B4-BE49-F238E27FC236}">
                <a16:creationId xmlns:a16="http://schemas.microsoft.com/office/drawing/2014/main" id="{925A84D1-A7DD-4599-80A8-CDC0102344B0}"/>
              </a:ext>
            </a:extLst>
          </p:cNvPr>
          <p:cNvGraphicFramePr>
            <a:graphicFrameLocks/>
          </p:cNvGraphicFramePr>
          <p:nvPr>
            <p:extLst>
              <p:ext uri="{D42A27DB-BD31-4B8C-83A1-F6EECF244321}">
                <p14:modId xmlns:p14="http://schemas.microsoft.com/office/powerpoint/2010/main" val="2580593247"/>
              </p:ext>
            </p:extLst>
          </p:nvPr>
        </p:nvGraphicFramePr>
        <p:xfrm>
          <a:off x="3429000" y="1039412"/>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7">
            <a:extLst>
              <a:ext uri="{FF2B5EF4-FFF2-40B4-BE49-F238E27FC236}">
                <a16:creationId xmlns:a16="http://schemas.microsoft.com/office/drawing/2014/main" id="{C8CF6735-41ED-43FA-A92A-60ECB3A5D791}"/>
              </a:ext>
            </a:extLst>
          </p:cNvPr>
          <p:cNvGraphicFramePr>
            <a:graphicFrameLocks/>
          </p:cNvGraphicFramePr>
          <p:nvPr>
            <p:extLst>
              <p:ext uri="{D42A27DB-BD31-4B8C-83A1-F6EECF244321}">
                <p14:modId xmlns:p14="http://schemas.microsoft.com/office/powerpoint/2010/main" val="1941350874"/>
              </p:ext>
            </p:extLst>
          </p:nvPr>
        </p:nvGraphicFramePr>
        <p:xfrm>
          <a:off x="3429000" y="3885388"/>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3" name="灯片编号占位符 2">
            <a:extLst>
              <a:ext uri="{FF2B5EF4-FFF2-40B4-BE49-F238E27FC236}">
                <a16:creationId xmlns:a16="http://schemas.microsoft.com/office/drawing/2014/main" id="{A778207C-A596-42C2-83AA-B73132A63DFF}"/>
              </a:ext>
            </a:extLst>
          </p:cNvPr>
          <p:cNvSpPr>
            <a:spLocks noGrp="1"/>
          </p:cNvSpPr>
          <p:nvPr>
            <p:ph type="sldNum" sz="quarter" idx="4"/>
          </p:nvPr>
        </p:nvSpPr>
        <p:spPr/>
        <p:txBody>
          <a:bodyPr/>
          <a:lstStyle/>
          <a:p>
            <a:fld id="{DA808106-E6EB-4C9C-B8A1-AEA7815AFC94}" type="slidenum">
              <a:rPr lang="zh-CN" altLang="en-US" smtClean="0"/>
              <a:t>23</a:t>
            </a:fld>
            <a:endParaRPr lang="zh-CN" altLang="en-US"/>
          </a:p>
        </p:txBody>
      </p:sp>
      <p:sp>
        <p:nvSpPr>
          <p:cNvPr id="22" name="内容占位符 3">
            <a:extLst>
              <a:ext uri="{FF2B5EF4-FFF2-40B4-BE49-F238E27FC236}">
                <a16:creationId xmlns:a16="http://schemas.microsoft.com/office/drawing/2014/main" id="{9DF8A91F-D42F-4865-8C30-16AF69893444}"/>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B</a:t>
            </a:r>
            <a:r>
              <a:rPr lang="zh-CN" altLang="en-US" dirty="0"/>
              <a:t>级别重点车型经销商利润率：迈腾、迈锐宝</a:t>
            </a:r>
            <a:r>
              <a:rPr lang="en-US" altLang="zh-CN" dirty="0"/>
              <a:t>XL</a:t>
            </a:r>
            <a:endParaRPr lang="zh-CN" altLang="en-US" dirty="0"/>
          </a:p>
        </p:txBody>
      </p:sp>
    </p:spTree>
    <p:extLst>
      <p:ext uri="{BB962C8B-B14F-4D97-AF65-F5344CB8AC3E}">
        <p14:creationId xmlns:p14="http://schemas.microsoft.com/office/powerpoint/2010/main" val="3730605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593"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017153137"/>
              </p:ext>
            </p:extLst>
          </p:nvPr>
        </p:nvGraphicFramePr>
        <p:xfrm>
          <a:off x="395287" y="3513263"/>
          <a:ext cx="8065145" cy="279546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5"/>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GAIN·7</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0.71</a:t>
            </a:r>
            <a:r>
              <a:rPr lang="zh-CN" altLang="en-US" sz="1600" b="1" dirty="0">
                <a:latin typeface="+mj-ea"/>
                <a:ea typeface="+mj-ea"/>
              </a:rPr>
              <a:t>，环比下降</a:t>
            </a:r>
            <a:r>
              <a:rPr lang="en-US" altLang="zh-CN" sz="1600" b="1" dirty="0">
                <a:latin typeface="+mj-ea"/>
                <a:ea typeface="+mj-ea"/>
              </a:rPr>
              <a:t>0.4%</a:t>
            </a:r>
            <a:r>
              <a:rPr lang="zh-CN" altLang="en-US" sz="1600" b="1" dirty="0">
                <a:latin typeface="+mj-ea"/>
                <a:ea typeface="+mj-ea"/>
              </a:rPr>
              <a:t>，市场均价</a:t>
            </a:r>
            <a:r>
              <a:rPr lang="zh-CN" altLang="en-US" sz="1600" b="1" dirty="0">
                <a:latin typeface="+mj-ea"/>
              </a:rPr>
              <a:t>从</a:t>
            </a:r>
            <a:r>
              <a:rPr lang="en-US" altLang="zh-CN" sz="1600" b="1" dirty="0">
                <a:latin typeface="+mj-ea"/>
                <a:ea typeface="+mj-ea"/>
              </a:rPr>
              <a:t>39.09</a:t>
            </a:r>
            <a:r>
              <a:rPr lang="zh-CN" altLang="en-US" sz="1600" b="1" dirty="0">
                <a:latin typeface="+mj-ea"/>
                <a:ea typeface="+mj-ea"/>
              </a:rPr>
              <a:t>万下降至</a:t>
            </a:r>
            <a:r>
              <a:rPr lang="en-US" altLang="zh-CN" sz="1600" b="1" dirty="0">
                <a:latin typeface="+mj-ea"/>
                <a:ea typeface="+mj-ea"/>
              </a:rPr>
              <a:t>38.92</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级别市场的加权成交均价依然保持稳定，小幅下降</a:t>
            </a:r>
            <a:r>
              <a:rPr lang="en-US" altLang="zh-CN" sz="1400" dirty="0"/>
              <a:t>1,700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C</a:t>
            </a:r>
            <a:r>
              <a:rPr lang="zh-CN" altLang="en-US" sz="1400" dirty="0"/>
              <a:t>级市场终端成交价格继续保持相对平稳的走势，本月虽然一线豪华品牌车型宝马</a:t>
            </a:r>
            <a:r>
              <a:rPr lang="en-US" altLang="zh-CN" sz="1400" dirty="0"/>
              <a:t>5</a:t>
            </a:r>
            <a:r>
              <a:rPr lang="zh-CN" altLang="en-US" sz="1400" dirty="0"/>
              <a:t>系</a:t>
            </a:r>
            <a:r>
              <a:rPr lang="en-US" altLang="zh-CN" sz="1400" dirty="0"/>
              <a:t>L</a:t>
            </a:r>
            <a:r>
              <a:rPr lang="zh-CN" altLang="en-US" sz="1400" dirty="0"/>
              <a:t>、奥迪</a:t>
            </a:r>
            <a:r>
              <a:rPr lang="en-US" altLang="zh-CN" sz="1400" dirty="0" err="1"/>
              <a:t>A6L</a:t>
            </a:r>
            <a:r>
              <a:rPr lang="zh-CN" altLang="en-US" sz="1400" dirty="0"/>
              <a:t>和奔驰</a:t>
            </a:r>
            <a:r>
              <a:rPr lang="en-US" altLang="zh-CN" sz="1400" dirty="0"/>
              <a:t>E</a:t>
            </a:r>
            <a:r>
              <a:rPr lang="zh-CN" altLang="en-US" sz="1400" dirty="0"/>
              <a:t>级</a:t>
            </a:r>
            <a:r>
              <a:rPr lang="en-US" altLang="zh-CN" sz="1400" dirty="0"/>
              <a:t>L</a:t>
            </a:r>
            <a:r>
              <a:rPr lang="zh-CN" altLang="en-US" sz="1400" dirty="0"/>
              <a:t>的加权成交价格由于权重上升而有所上升，但受到沃尔沃</a:t>
            </a:r>
            <a:r>
              <a:rPr lang="en-US" altLang="zh-CN" sz="1400" dirty="0" err="1"/>
              <a:t>S90</a:t>
            </a:r>
            <a:r>
              <a:rPr lang="zh-CN" altLang="en-US" sz="1400" dirty="0"/>
              <a:t>和皇冠等车型加权均价下滑影响，该级别整体加权成交均价继续保持平稳</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7</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AutoShape 66">
            <a:extLst>
              <a:ext uri="{FF2B5EF4-FFF2-40B4-BE49-F238E27FC236}">
                <a16:creationId xmlns:a16="http://schemas.microsoft.com/office/drawing/2014/main" id="{0B915516-1DCA-4F86-ACAA-11B6F52E41EF}"/>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a:extLst>
              <a:ext uri="{FF2B5EF4-FFF2-40B4-BE49-F238E27FC236}">
                <a16:creationId xmlns:a16="http://schemas.microsoft.com/office/drawing/2014/main" id="{9921C3C4-4AE0-4BE1-AF6B-4C36BC5C56E8}"/>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76508115-282A-4592-9644-370990537F4B}"/>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046AB3C6-5826-4529-9AA5-05145D746C1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3" name="Oval 178">
            <a:extLst>
              <a:ext uri="{FF2B5EF4-FFF2-40B4-BE49-F238E27FC236}">
                <a16:creationId xmlns:a16="http://schemas.microsoft.com/office/drawing/2014/main" id="{2548034C-7459-4B22-B2EB-E396107D9009}"/>
              </a:ext>
            </a:extLst>
          </p:cNvPr>
          <p:cNvSpPr>
            <a:spLocks noChangeArrowheads="1"/>
          </p:cNvSpPr>
          <p:nvPr/>
        </p:nvSpPr>
        <p:spPr bwMode="auto">
          <a:xfrm>
            <a:off x="24117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39.56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C194E87F-F0C0-4A3F-8AAE-130CF4159004}"/>
              </a:ext>
            </a:extLst>
          </p:cNvPr>
          <p:cNvSpPr>
            <a:spLocks noGrp="1"/>
          </p:cNvSpPr>
          <p:nvPr>
            <p:ph type="sldNum" sz="quarter" idx="4"/>
          </p:nvPr>
        </p:nvSpPr>
        <p:spPr/>
        <p:txBody>
          <a:bodyPr/>
          <a:lstStyle/>
          <a:p>
            <a:fld id="{DA808106-E6EB-4C9C-B8A1-AEA7815AFC94}" type="slidenum">
              <a:rPr lang="zh-CN" altLang="en-US" smtClean="0"/>
              <a:t>24</a:t>
            </a:fld>
            <a:endParaRPr lang="zh-CN" altLang="en-US"/>
          </a:p>
        </p:txBody>
      </p:sp>
      <p:sp>
        <p:nvSpPr>
          <p:cNvPr id="24" name="Oval 178">
            <a:extLst>
              <a:ext uri="{FF2B5EF4-FFF2-40B4-BE49-F238E27FC236}">
                <a16:creationId xmlns:a16="http://schemas.microsoft.com/office/drawing/2014/main" id="{167B5C5B-C53D-4AAE-BD1F-0CECDA6CC91E}"/>
              </a:ext>
            </a:extLst>
          </p:cNvPr>
          <p:cNvSpPr>
            <a:spLocks noChangeArrowheads="1"/>
          </p:cNvSpPr>
          <p:nvPr/>
        </p:nvSpPr>
        <p:spPr bwMode="auto">
          <a:xfrm>
            <a:off x="3059832"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39.11</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478F1C38-7090-4012-B264-50FFFFBBB941}"/>
              </a:ext>
            </a:extLst>
          </p:cNvPr>
          <p:cNvSpPr>
            <a:spLocks noChangeArrowheads="1"/>
          </p:cNvSpPr>
          <p:nvPr/>
        </p:nvSpPr>
        <p:spPr bwMode="auto">
          <a:xfrm>
            <a:off x="3707904"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39.09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702E60B7-A4FF-48B5-93AF-F06B4E6B147E}"/>
              </a:ext>
            </a:extLst>
          </p:cNvPr>
          <p:cNvSpPr>
            <a:spLocks noChangeArrowheads="1"/>
          </p:cNvSpPr>
          <p:nvPr/>
        </p:nvSpPr>
        <p:spPr bwMode="auto">
          <a:xfrm>
            <a:off x="42119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39.09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9" name="Oval 178">
            <a:extLst>
              <a:ext uri="{FF2B5EF4-FFF2-40B4-BE49-F238E27FC236}">
                <a16:creationId xmlns:a16="http://schemas.microsoft.com/office/drawing/2014/main" id="{702E60B7-A4FF-48B5-93AF-F06B4E6B147E}"/>
              </a:ext>
            </a:extLst>
          </p:cNvPr>
          <p:cNvSpPr>
            <a:spLocks noChangeArrowheads="1"/>
          </p:cNvSpPr>
          <p:nvPr/>
        </p:nvSpPr>
        <p:spPr bwMode="auto">
          <a:xfrm>
            <a:off x="4928116" y="451089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38.92</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612"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286740633"/>
              </p:ext>
            </p:extLst>
          </p:nvPr>
        </p:nvGraphicFramePr>
        <p:xfrm>
          <a:off x="393700" y="3505664"/>
          <a:ext cx="8066732" cy="2803061"/>
        </p:xfrm>
        <a:graphic>
          <a:graphicData uri="http://schemas.openxmlformats.org/drawingml/2006/chart">
            <c:chart xmlns:c="http://schemas.openxmlformats.org/drawingml/2006/chart" xmlns:r="http://schemas.openxmlformats.org/officeDocument/2006/relationships" r:id="rId15"/>
          </a:graphicData>
        </a:graphic>
      </p:graphicFrame>
      <p:sp>
        <p:nvSpPr>
          <p:cNvPr id="38" name="TextBox 37"/>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2"/>
            <a:ext cx="8331200" cy="201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GAIN·7</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2.77</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14.6%</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级别市场加权优惠幅度继续保持增加</a:t>
            </a:r>
          </a:p>
          <a:p>
            <a:pPr lvl="1" algn="l" eaLnBrk="1" hangingPunct="1">
              <a:lnSpc>
                <a:spcPts val="2000"/>
              </a:lnSpc>
              <a:spcAft>
                <a:spcPts val="600"/>
              </a:spcAft>
              <a:buFont typeface="Wingdings" pitchFamily="2" charset="2"/>
              <a:buChar char="Ø"/>
            </a:pPr>
            <a:r>
              <a:rPr lang="zh-CN" altLang="en-US" sz="1400" dirty="0">
                <a:latin typeface="+mn-ea"/>
                <a:ea typeface="+mn-ea"/>
              </a:rPr>
              <a:t>本月该级别内所有车型的终端优惠全部呈现上升，且由于级别内销量权重向优惠金额更高的一线豪华品牌车型倾斜，导致该级别整体优惠增加幅度较大</a:t>
            </a:r>
            <a:endParaRPr lang="en-US" altLang="zh-CN" sz="1400" dirty="0">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7</a:t>
            </a:r>
            <a:r>
              <a:rPr lang="zh-CN" altLang="en-US" dirty="0"/>
              <a:t>月</a:t>
            </a:r>
          </a:p>
        </p:txBody>
      </p:sp>
      <p:grpSp>
        <p:nvGrpSpPr>
          <p:cNvPr id="17" name="组合 16"/>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7B17E560-C093-41FC-A54A-8FDF70FCBAEB}"/>
              </a:ext>
            </a:extLst>
          </p:cNvPr>
          <p:cNvSpPr>
            <a:spLocks noChangeArrowheads="1"/>
          </p:cNvSpPr>
          <p:nvPr/>
        </p:nvSpPr>
        <p:spPr bwMode="auto">
          <a:xfrm rot="10800000" flipV="1">
            <a:off x="2411760" y="5301208"/>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a:t>
            </a:r>
            <a:r>
              <a:rPr lang="en-US" altLang="zh-CN" sz="700" b="1" kern="0" dirty="0">
                <a:solidFill>
                  <a:srgbClr val="FF9933"/>
                </a:solidFill>
              </a:rPr>
              <a:t>4,544</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B1EBB756-2CD4-4C2C-89C4-0820D098778B}"/>
              </a:ext>
            </a:extLst>
          </p:cNvPr>
          <p:cNvSpPr>
            <a:spLocks noGrp="1"/>
          </p:cNvSpPr>
          <p:nvPr>
            <p:ph type="sldNum" sz="quarter" idx="4"/>
          </p:nvPr>
        </p:nvSpPr>
        <p:spPr/>
        <p:txBody>
          <a:bodyPr/>
          <a:lstStyle/>
          <a:p>
            <a:fld id="{DA808106-E6EB-4C9C-B8A1-AEA7815AFC94}" type="slidenum">
              <a:rPr lang="zh-CN" altLang="en-US" smtClean="0"/>
              <a:t>25</a:t>
            </a:fld>
            <a:endParaRPr lang="zh-CN" altLang="en-US"/>
          </a:p>
        </p:txBody>
      </p:sp>
      <p:sp>
        <p:nvSpPr>
          <p:cNvPr id="25" name="Oval 178">
            <a:extLst>
              <a:ext uri="{FF2B5EF4-FFF2-40B4-BE49-F238E27FC236}">
                <a16:creationId xmlns:a16="http://schemas.microsoft.com/office/drawing/2014/main" id="{78B31849-4205-4C0A-93A5-BF5C0FF7CF77}"/>
              </a:ext>
            </a:extLst>
          </p:cNvPr>
          <p:cNvSpPr>
            <a:spLocks noChangeArrowheads="1"/>
          </p:cNvSpPr>
          <p:nvPr/>
        </p:nvSpPr>
        <p:spPr bwMode="auto">
          <a:xfrm rot="10800000" flipV="1">
            <a:off x="3059832" y="522920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45,927</a:t>
            </a:r>
            <a:endParaRPr lang="en-US" altLang="en-US" sz="700" b="1" dirty="0">
              <a:solidFill>
                <a:srgbClr val="FF9933"/>
              </a:solidFill>
            </a:endParaRPr>
          </a:p>
        </p:txBody>
      </p:sp>
      <p:sp>
        <p:nvSpPr>
          <p:cNvPr id="26" name="Oval 178">
            <a:extLst>
              <a:ext uri="{FF2B5EF4-FFF2-40B4-BE49-F238E27FC236}">
                <a16:creationId xmlns:a16="http://schemas.microsoft.com/office/drawing/2014/main" id="{62448358-0ADD-453B-94D3-4D2F49DB3D67}"/>
              </a:ext>
            </a:extLst>
          </p:cNvPr>
          <p:cNvSpPr>
            <a:spLocks noChangeArrowheads="1"/>
          </p:cNvSpPr>
          <p:nvPr/>
        </p:nvSpPr>
        <p:spPr bwMode="auto">
          <a:xfrm rot="10800000" flipV="1">
            <a:off x="3635896" y="522920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47,877</a:t>
            </a:r>
            <a:endParaRPr lang="en-US" altLang="en-US" sz="700" b="1" dirty="0">
              <a:solidFill>
                <a:srgbClr val="FF9933"/>
              </a:solidFill>
            </a:endParaRPr>
          </a:p>
        </p:txBody>
      </p:sp>
      <p:sp>
        <p:nvSpPr>
          <p:cNvPr id="27"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4212125" y="4737968"/>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52,720</a:t>
            </a:r>
            <a:endParaRPr lang="en-US" altLang="en-US" sz="700" b="1" dirty="0">
              <a:solidFill>
                <a:srgbClr val="FF9933"/>
              </a:solidFill>
            </a:endParaRPr>
          </a:p>
        </p:txBody>
      </p:sp>
      <p:sp>
        <p:nvSpPr>
          <p:cNvPr id="29"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4813424" y="4406973"/>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60,434</a:t>
            </a:r>
            <a:endParaRPr lang="en-US" altLang="en-US" sz="700" b="1"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宝马</a:t>
            </a:r>
            <a:r>
              <a:rPr lang="en-US" altLang="zh-CN" sz="1400" b="1" dirty="0">
                <a:solidFill>
                  <a:prstClr val="black"/>
                </a:solidFill>
                <a:latin typeface="Calibri"/>
                <a:ea typeface="华文细黑" pitchFamily="2" charset="-122"/>
              </a:rPr>
              <a:t>5</a:t>
            </a:r>
            <a:r>
              <a:rPr lang="zh-CN" altLang="en-US" sz="1400" b="1" dirty="0">
                <a:solidFill>
                  <a:prstClr val="black"/>
                </a:solidFill>
                <a:latin typeface="Calibri"/>
                <a:ea typeface="华文细黑" pitchFamily="2" charset="-122"/>
              </a:rPr>
              <a:t>系</a:t>
            </a:r>
            <a:r>
              <a:rPr lang="en-US" altLang="zh-CN" sz="1400" b="1" dirty="0">
                <a:solidFill>
                  <a:prstClr val="black"/>
                </a:solidFill>
                <a:latin typeface="Calibri"/>
                <a:ea typeface="华文细黑" pitchFamily="2" charset="-122"/>
              </a:rPr>
              <a:t>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奥迪</a:t>
            </a:r>
            <a:r>
              <a:rPr lang="en-US" altLang="zh-CN" sz="1400" b="1" dirty="0">
                <a:solidFill>
                  <a:prstClr val="black"/>
                </a:solidFill>
                <a:latin typeface="Calibri"/>
                <a:ea typeface="华文细黑" pitchFamily="2" charset="-122"/>
              </a:rPr>
              <a:t>A6L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441,207</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-0.6</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395</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,073</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dirty="0">
                <a:solidFill>
                  <a:srgbClr val="5F5F5F"/>
                </a:solidFill>
                <a:ea typeface="华文细黑" pitchFamily="2" charset="-122"/>
              </a:rPr>
              <a:t>8.9</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4" name="图片 3">
            <a:extLst>
              <a:ext uri="{FF2B5EF4-FFF2-40B4-BE49-F238E27FC236}">
                <a16:creationId xmlns:a16="http://schemas.microsoft.com/office/drawing/2014/main" id="{31407272-2AB4-4BFD-9A86-7BA9D82914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38" t="14584" r="3538" b="32150"/>
          <a:stretch/>
        </p:blipFill>
        <p:spPr>
          <a:xfrm flipH="1">
            <a:off x="646582" y="1556792"/>
            <a:ext cx="2245355" cy="965324"/>
          </a:xfrm>
          <a:prstGeom prst="rect">
            <a:avLst/>
          </a:prstGeom>
        </p:spPr>
      </p:pic>
      <p:pic>
        <p:nvPicPr>
          <p:cNvPr id="10" name="图片 9">
            <a:extLst>
              <a:ext uri="{FF2B5EF4-FFF2-40B4-BE49-F238E27FC236}">
                <a16:creationId xmlns:a16="http://schemas.microsoft.com/office/drawing/2014/main" id="{5D32400A-E955-4274-AC84-90EC9E5946CE}"/>
              </a:ext>
            </a:extLst>
          </p:cNvPr>
          <p:cNvPicPr>
            <a:picLocks noChangeAspect="1"/>
          </p:cNvPicPr>
          <p:nvPr/>
        </p:nvPicPr>
        <p:blipFill rotWithShape="1">
          <a:blip r:embed="rId4">
            <a:extLst>
              <a:ext uri="{28A0092B-C50C-407E-A947-70E740481C1C}">
                <a14:useLocalDpi xmlns:a14="http://schemas.microsoft.com/office/drawing/2010/main" val="0"/>
              </a:ext>
            </a:extLst>
          </a:blip>
          <a:srcRect l="8763" t="21161" r="8765" b="14982"/>
          <a:stretch/>
        </p:blipFill>
        <p:spPr>
          <a:xfrm>
            <a:off x="646582" y="4277081"/>
            <a:ext cx="2174340" cy="1123409"/>
          </a:xfrm>
          <a:prstGeom prst="rect">
            <a:avLst/>
          </a:prstGeom>
        </p:spPr>
      </p:pic>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1199736008"/>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342914098"/>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2" name="灯片编号占位符 1">
            <a:extLst>
              <a:ext uri="{FF2B5EF4-FFF2-40B4-BE49-F238E27FC236}">
                <a16:creationId xmlns:a16="http://schemas.microsoft.com/office/drawing/2014/main" id="{835D18AB-707B-48F6-98A5-022FBF250E53}"/>
              </a:ext>
            </a:extLst>
          </p:cNvPr>
          <p:cNvSpPr>
            <a:spLocks noGrp="1"/>
          </p:cNvSpPr>
          <p:nvPr>
            <p:ph type="sldNum" sz="quarter" idx="4"/>
          </p:nvPr>
        </p:nvSpPr>
        <p:spPr/>
        <p:txBody>
          <a:bodyPr/>
          <a:lstStyle/>
          <a:p>
            <a:fld id="{DA808106-E6EB-4C9C-B8A1-AEA7815AFC94}" type="slidenum">
              <a:rPr lang="zh-CN" altLang="en-US" smtClean="0"/>
              <a:t>26</a:t>
            </a:fld>
            <a:endParaRPr lang="zh-CN" altLang="en-US"/>
          </a:p>
        </p:txBody>
      </p:sp>
      <p:sp>
        <p:nvSpPr>
          <p:cNvPr id="17" name="内容占位符 3">
            <a:extLst>
              <a:ext uri="{FF2B5EF4-FFF2-40B4-BE49-F238E27FC236}">
                <a16:creationId xmlns:a16="http://schemas.microsoft.com/office/drawing/2014/main" id="{1DBA09E7-D326-4F22-9A1B-E62B2D07B77C}"/>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C</a:t>
            </a:r>
            <a:r>
              <a:rPr lang="zh-CN" altLang="en-US" dirty="0"/>
              <a:t>级别重点车型经销商利润率：宝马</a:t>
            </a:r>
            <a:r>
              <a:rPr lang="en-US" altLang="zh-CN" dirty="0"/>
              <a:t>5</a:t>
            </a:r>
            <a:r>
              <a:rPr lang="zh-CN" altLang="en-US" dirty="0"/>
              <a:t>系</a:t>
            </a:r>
            <a:r>
              <a:rPr lang="en-US" altLang="zh-CN" dirty="0"/>
              <a:t>L</a:t>
            </a:r>
            <a:r>
              <a:rPr lang="zh-CN" altLang="en-US" dirty="0"/>
              <a:t>、奥迪</a:t>
            </a:r>
            <a:r>
              <a:rPr lang="en-US" altLang="zh-CN" dirty="0" err="1"/>
              <a:t>A6L</a:t>
            </a:r>
            <a:endParaRPr lang="zh-CN" altLang="en-US" dirty="0"/>
          </a:p>
        </p:txBody>
      </p:sp>
    </p:spTree>
    <p:extLst>
      <p:ext uri="{BB962C8B-B14F-4D97-AF65-F5344CB8AC3E}">
        <p14:creationId xmlns:p14="http://schemas.microsoft.com/office/powerpoint/2010/main" val="1469017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639"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262055332"/>
              </p:ext>
            </p:extLst>
          </p:nvPr>
        </p:nvGraphicFramePr>
        <p:xfrm>
          <a:off x="387350" y="3512840"/>
          <a:ext cx="8073082" cy="2795885"/>
        </p:xfrm>
        <a:graphic>
          <a:graphicData uri="http://schemas.openxmlformats.org/drawingml/2006/chart">
            <c:chart xmlns:c="http://schemas.openxmlformats.org/drawingml/2006/chart" xmlns:r="http://schemas.openxmlformats.org/officeDocument/2006/relationships" r:id="rId14"/>
          </a:graphicData>
        </a:graphic>
      </p:graphicFrame>
      <p:sp>
        <p:nvSpPr>
          <p:cNvPr id="14" name="内容占位符 2"/>
          <p:cNvSpPr txBox="1">
            <a:spLocks/>
          </p:cNvSpPr>
          <p:nvPr>
            <p:custDataLst>
              <p:tags r:id="rId4"/>
            </p:custDataLst>
          </p:nvPr>
        </p:nvSpPr>
        <p:spPr bwMode="auto">
          <a:xfrm>
            <a:off x="395288" y="836613"/>
            <a:ext cx="8353425" cy="216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GAIN·7</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19.37</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1.2%</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16.39</a:t>
            </a:r>
            <a:r>
              <a:rPr lang="zh-CN" altLang="en-US" sz="1600" b="1" dirty="0">
                <a:solidFill>
                  <a:srgbClr val="5F5F5F"/>
                </a:solidFill>
                <a:latin typeface="+mn-ea"/>
                <a:ea typeface="+mn-ea"/>
              </a:rPr>
              <a:t>万上升到</a:t>
            </a:r>
            <a:r>
              <a:rPr lang="en-US" altLang="zh-CN" sz="1600" b="1" dirty="0">
                <a:solidFill>
                  <a:srgbClr val="5F5F5F"/>
                </a:solidFill>
                <a:latin typeface="+mn-ea"/>
                <a:ea typeface="+mn-ea"/>
              </a:rPr>
              <a:t>16.58</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en-US" altLang="zh-CN" sz="1400" dirty="0" err="1">
                <a:latin typeface="+mn-ea"/>
                <a:ea typeface="+mn-ea"/>
              </a:rPr>
              <a:t>MPV</a:t>
            </a:r>
            <a:r>
              <a:rPr lang="zh-CN" altLang="en-US" sz="1400" dirty="0">
                <a:latin typeface="+mn-ea"/>
                <a:ea typeface="+mn-ea"/>
              </a:rPr>
              <a:t>市场本月加权成交均价小幅增长，增幅</a:t>
            </a:r>
            <a:r>
              <a:rPr lang="en-US" altLang="zh-CN" sz="1400" dirty="0">
                <a:latin typeface="+mn-ea"/>
                <a:ea typeface="+mn-ea"/>
              </a:rPr>
              <a:t>1,900</a:t>
            </a:r>
            <a:r>
              <a:rPr lang="zh-CN" altLang="en-US" sz="1400" dirty="0">
                <a:latin typeface="+mn-ea"/>
                <a:ea typeface="+mn-ea"/>
              </a:rPr>
              <a:t>元</a:t>
            </a:r>
            <a:endParaRPr lang="en-US" altLang="zh-CN" sz="1400" dirty="0">
              <a:solidFill>
                <a:srgbClr val="FF0000"/>
              </a:solidFill>
              <a:latin typeface="+mn-ea"/>
              <a:ea typeface="+mn-ea"/>
            </a:endParaRP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a:latin typeface="+mn-lt"/>
                <a:ea typeface="+mn-ea"/>
              </a:rPr>
              <a:t>本月传祺</a:t>
            </a:r>
            <a:r>
              <a:rPr lang="en-US" altLang="zh-CN" sz="1400" dirty="0" err="1">
                <a:latin typeface="+mn-lt"/>
                <a:ea typeface="+mn-ea"/>
              </a:rPr>
              <a:t>GM8</a:t>
            </a:r>
            <a:r>
              <a:rPr lang="zh-CN" altLang="en-US" sz="1400" dirty="0">
                <a:latin typeface="+mn-lt"/>
                <a:ea typeface="+mn-ea"/>
              </a:rPr>
              <a:t>和宝骏</a:t>
            </a:r>
            <a:r>
              <a:rPr lang="en-US" altLang="zh-CN" sz="1400" dirty="0">
                <a:latin typeface="+mn-lt"/>
                <a:ea typeface="+mn-ea"/>
              </a:rPr>
              <a:t>360</a:t>
            </a:r>
            <a:r>
              <a:rPr lang="zh-CN" altLang="en-US" sz="1400" dirty="0">
                <a:latin typeface="+mn-lt"/>
                <a:ea typeface="+mn-ea"/>
              </a:rPr>
              <a:t>的加权成交价格提升十分明显，成为推高该细分市场整体均价的最大动因，虽然宋</a:t>
            </a:r>
            <a:r>
              <a:rPr lang="en-US" altLang="zh-CN" sz="1400" dirty="0">
                <a:latin typeface="+mn-lt"/>
                <a:ea typeface="+mn-ea"/>
              </a:rPr>
              <a:t>MAX</a:t>
            </a:r>
            <a:r>
              <a:rPr lang="zh-CN" altLang="en-US" sz="1400" dirty="0">
                <a:latin typeface="+mn-lt"/>
                <a:ea typeface="+mn-ea"/>
              </a:rPr>
              <a:t>和途安</a:t>
            </a:r>
            <a:r>
              <a:rPr lang="en-US" altLang="zh-CN" sz="1400" dirty="0">
                <a:latin typeface="+mn-lt"/>
                <a:ea typeface="+mn-ea"/>
              </a:rPr>
              <a:t>L</a:t>
            </a:r>
            <a:r>
              <a:rPr lang="zh-CN" altLang="en-US" sz="1400" dirty="0">
                <a:latin typeface="+mn-lt"/>
                <a:ea typeface="+mn-ea"/>
              </a:rPr>
              <a:t>本月加权成交价格下降，但降幅有限，因此本月</a:t>
            </a:r>
            <a:r>
              <a:rPr lang="en-US" altLang="zh-CN" sz="1400" dirty="0" err="1">
                <a:latin typeface="+mn-lt"/>
                <a:ea typeface="+mn-ea"/>
              </a:rPr>
              <a:t>MPV</a:t>
            </a:r>
            <a:r>
              <a:rPr lang="zh-CN" altLang="en-US" sz="1400" dirty="0">
                <a:latin typeface="+mn-lt"/>
                <a:ea typeface="+mn-ea"/>
              </a:rPr>
              <a:t>市场整体加权成交价格小幅上升</a:t>
            </a:r>
            <a:endParaRPr lang="en-US" altLang="zh-CN" sz="1400" dirty="0">
              <a:latin typeface="+mn-lt"/>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7</a:t>
            </a:r>
            <a:r>
              <a:rPr lang="zh-CN" altLang="en-US" dirty="0"/>
              <a:t>月</a:t>
            </a:r>
          </a:p>
        </p:txBody>
      </p:sp>
      <p:grpSp>
        <p:nvGrpSpPr>
          <p:cNvPr id="17" name="组合 16"/>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15" name="TextBox 25">
            <a:extLst>
              <a:ext uri="{FF2B5EF4-FFF2-40B4-BE49-F238E27FC236}">
                <a16:creationId xmlns:a16="http://schemas.microsoft.com/office/drawing/2014/main" id="{1B4E1742-ED0C-46D4-A1C1-7DF6714E4DA3}"/>
              </a:ext>
            </a:extLst>
          </p:cNvPr>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5" name="AutoShape 66">
            <a:extLst>
              <a:ext uri="{FF2B5EF4-FFF2-40B4-BE49-F238E27FC236}">
                <a16:creationId xmlns:a16="http://schemas.microsoft.com/office/drawing/2014/main" id="{1BBFA6CC-1030-4ECC-9AEC-E3A81B874F8C}"/>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287FD0D9-60F6-4506-A738-059AC65659DE}"/>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3D8F2B3C-2D40-4329-8E31-0001900BF6EF}"/>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302D236C-2EB9-40C1-9ED8-E2D27334C85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2466DEA4-2233-474F-ADD6-C98757396ED0}"/>
              </a:ext>
            </a:extLst>
          </p:cNvPr>
          <p:cNvSpPr>
            <a:spLocks noChangeArrowheads="1"/>
          </p:cNvSpPr>
          <p:nvPr/>
        </p:nvSpPr>
        <p:spPr bwMode="auto">
          <a:xfrm>
            <a:off x="2411760" y="4509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15.76</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 name="灯片编号占位符 1">
            <a:extLst>
              <a:ext uri="{FF2B5EF4-FFF2-40B4-BE49-F238E27FC236}">
                <a16:creationId xmlns:a16="http://schemas.microsoft.com/office/drawing/2014/main" id="{7C77B9D2-BE80-499E-BECF-DA643AA2CA17}"/>
              </a:ext>
            </a:extLst>
          </p:cNvPr>
          <p:cNvSpPr>
            <a:spLocks noGrp="1"/>
          </p:cNvSpPr>
          <p:nvPr>
            <p:ph type="sldNum" sz="quarter" idx="4"/>
          </p:nvPr>
        </p:nvSpPr>
        <p:spPr/>
        <p:txBody>
          <a:bodyPr/>
          <a:lstStyle/>
          <a:p>
            <a:fld id="{DA808106-E6EB-4C9C-B8A1-AEA7815AFC94}" type="slidenum">
              <a:rPr lang="zh-CN" altLang="en-US" smtClean="0"/>
              <a:t>27</a:t>
            </a:fld>
            <a:endParaRPr lang="zh-CN" altLang="en-US"/>
          </a:p>
        </p:txBody>
      </p:sp>
      <p:sp>
        <p:nvSpPr>
          <p:cNvPr id="22" name="Oval 178">
            <a:extLst>
              <a:ext uri="{FF2B5EF4-FFF2-40B4-BE49-F238E27FC236}">
                <a16:creationId xmlns:a16="http://schemas.microsoft.com/office/drawing/2014/main" id="{FD9C2F01-AC44-4F45-AC92-26842333E410}"/>
              </a:ext>
            </a:extLst>
          </p:cNvPr>
          <p:cNvSpPr>
            <a:spLocks noChangeArrowheads="1"/>
          </p:cNvSpPr>
          <p:nvPr/>
        </p:nvSpPr>
        <p:spPr bwMode="auto">
          <a:xfrm>
            <a:off x="3059832" y="4725144"/>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17.15</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3" name="Oval 178">
            <a:extLst>
              <a:ext uri="{FF2B5EF4-FFF2-40B4-BE49-F238E27FC236}">
                <a16:creationId xmlns:a16="http://schemas.microsoft.com/office/drawing/2014/main" id="{862DEEC7-5C2F-4781-9F98-3A12C7324AD3}"/>
              </a:ext>
            </a:extLst>
          </p:cNvPr>
          <p:cNvSpPr>
            <a:spLocks noChangeArrowheads="1"/>
          </p:cNvSpPr>
          <p:nvPr/>
        </p:nvSpPr>
        <p:spPr bwMode="auto">
          <a:xfrm>
            <a:off x="3640088" y="4763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16.70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4" name="Oval 178">
            <a:extLst>
              <a:ext uri="{FF2B5EF4-FFF2-40B4-BE49-F238E27FC236}">
                <a16:creationId xmlns:a16="http://schemas.microsoft.com/office/drawing/2014/main" id="{C652AE58-696F-4930-A499-964BCE5DF646}"/>
              </a:ext>
            </a:extLst>
          </p:cNvPr>
          <p:cNvSpPr>
            <a:spLocks noChangeArrowheads="1"/>
          </p:cNvSpPr>
          <p:nvPr/>
        </p:nvSpPr>
        <p:spPr bwMode="auto">
          <a:xfrm>
            <a:off x="4283968" y="4797152"/>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16.39</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9" name="Oval 178">
            <a:extLst>
              <a:ext uri="{FF2B5EF4-FFF2-40B4-BE49-F238E27FC236}">
                <a16:creationId xmlns:a16="http://schemas.microsoft.com/office/drawing/2014/main" id="{C652AE58-696F-4930-A499-964BCE5DF646}"/>
              </a:ext>
            </a:extLst>
          </p:cNvPr>
          <p:cNvSpPr>
            <a:spLocks noChangeArrowheads="1"/>
          </p:cNvSpPr>
          <p:nvPr/>
        </p:nvSpPr>
        <p:spPr bwMode="auto">
          <a:xfrm>
            <a:off x="4885959" y="4781233"/>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16.58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659"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365942348"/>
              </p:ext>
            </p:extLst>
          </p:nvPr>
        </p:nvGraphicFramePr>
        <p:xfrm>
          <a:off x="395287" y="3513262"/>
          <a:ext cx="8065145" cy="2795463"/>
        </p:xfrm>
        <a:graphic>
          <a:graphicData uri="http://schemas.openxmlformats.org/drawingml/2006/chart">
            <c:chart xmlns:c="http://schemas.openxmlformats.org/drawingml/2006/chart" xmlns:r="http://schemas.openxmlformats.org/officeDocument/2006/relationships" r:id="rId14"/>
          </a:graphicData>
        </a:graphic>
      </p:graphicFrame>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7</a:t>
            </a:r>
            <a:r>
              <a:rPr lang="zh-CN" altLang="en-US" dirty="0"/>
              <a:t>月</a:t>
            </a:r>
          </a:p>
        </p:txBody>
      </p:sp>
      <p:sp>
        <p:nvSpPr>
          <p:cNvPr id="14" name="内容占位符 2"/>
          <p:cNvSpPr txBox="1">
            <a:spLocks/>
          </p:cNvSpPr>
          <p:nvPr>
            <p:custDataLst>
              <p:tags r:id="rId4"/>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2018</a:t>
            </a:r>
            <a:r>
              <a:rPr lang="zh-CN" altLang="en-US" sz="1600" b="1" dirty="0">
                <a:solidFill>
                  <a:srgbClr val="5F5F5F"/>
                </a:solidFill>
                <a:latin typeface="微软雅黑"/>
                <a:ea typeface="微软雅黑"/>
              </a:rPr>
              <a:t>年</a:t>
            </a:r>
            <a:r>
              <a:rPr lang="en-US" altLang="zh-CN" sz="1600" b="1" dirty="0">
                <a:solidFill>
                  <a:srgbClr val="5F5F5F"/>
                </a:solidFill>
                <a:latin typeface="微软雅黑"/>
                <a:ea typeface="微软雅黑"/>
              </a:rPr>
              <a:t>GAIN·7</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1.78</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1.2%</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市场终端优惠幅度继续维持小幅增长的态势</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本月该级别市场中奥德赛、</a:t>
            </a:r>
            <a:r>
              <a:rPr lang="en-US" altLang="zh-CN" sz="1400" dirty="0" err="1">
                <a:solidFill>
                  <a:srgbClr val="5F5F5F"/>
                </a:solidFill>
                <a:latin typeface="微软雅黑"/>
                <a:ea typeface="微软雅黑"/>
              </a:rPr>
              <a:t>GL6</a:t>
            </a:r>
            <a:r>
              <a:rPr lang="zh-CN" altLang="en-US" sz="1400" dirty="0">
                <a:solidFill>
                  <a:srgbClr val="5F5F5F"/>
                </a:solidFill>
                <a:latin typeface="微软雅黑"/>
                <a:ea typeface="微软雅黑"/>
              </a:rPr>
              <a:t>等车型的加权优惠出现一定幅度下降，而传祺</a:t>
            </a:r>
            <a:r>
              <a:rPr lang="en-US" altLang="zh-CN" sz="1400" dirty="0" err="1">
                <a:solidFill>
                  <a:srgbClr val="5F5F5F"/>
                </a:solidFill>
                <a:latin typeface="微软雅黑"/>
                <a:ea typeface="微软雅黑"/>
              </a:rPr>
              <a:t>GM8</a:t>
            </a:r>
            <a:r>
              <a:rPr lang="zh-CN" altLang="en-US" sz="1400" dirty="0">
                <a:solidFill>
                  <a:srgbClr val="5F5F5F"/>
                </a:solidFill>
                <a:latin typeface="微软雅黑"/>
                <a:ea typeface="微软雅黑"/>
              </a:rPr>
              <a:t>、宝骏</a:t>
            </a:r>
            <a:r>
              <a:rPr lang="en-US" altLang="zh-CN" sz="1400" dirty="0">
                <a:solidFill>
                  <a:srgbClr val="5F5F5F"/>
                </a:solidFill>
                <a:latin typeface="微软雅黑"/>
                <a:ea typeface="微软雅黑"/>
              </a:rPr>
              <a:t>360</a:t>
            </a:r>
            <a:r>
              <a:rPr lang="zh-CN" altLang="en-US" sz="1400" dirty="0">
                <a:solidFill>
                  <a:srgbClr val="5F5F5F"/>
                </a:solidFill>
                <a:latin typeface="微软雅黑"/>
                <a:ea typeface="微软雅黑"/>
              </a:rPr>
              <a:t>等车型的优惠则呈现上升，综合而言该市场整体优惠继续小幅增加</a:t>
            </a:r>
            <a:endParaRPr lang="en-US" altLang="zh-CN" sz="1400" dirty="0">
              <a:solidFill>
                <a:srgbClr val="5F5F5F"/>
              </a:solidFill>
              <a:latin typeface="微软雅黑"/>
              <a:ea typeface="微软雅黑"/>
            </a:endParaRPr>
          </a:p>
        </p:txBody>
      </p:sp>
      <p:sp>
        <p:nvSpPr>
          <p:cNvPr id="16" name="Oval 178"/>
          <p:cNvSpPr>
            <a:spLocks noChangeArrowheads="1"/>
          </p:cNvSpPr>
          <p:nvPr/>
        </p:nvSpPr>
        <p:spPr bwMode="auto">
          <a:xfrm rot="10800000" flipV="1">
            <a:off x="1234149"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5,166</a:t>
            </a:r>
            <a:endParaRPr lang="en-US" altLang="en-US" sz="700" b="1" dirty="0">
              <a:solidFill>
                <a:srgbClr val="FF9933"/>
              </a:solidFill>
            </a:endParaRPr>
          </a:p>
        </p:txBody>
      </p:sp>
      <p:grpSp>
        <p:nvGrpSpPr>
          <p:cNvPr id="19" name="组合 18"/>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TextBox 25">
            <a:extLst>
              <a:ext uri="{FF2B5EF4-FFF2-40B4-BE49-F238E27FC236}">
                <a16:creationId xmlns:a16="http://schemas.microsoft.com/office/drawing/2014/main" id="{F4CD1015-D192-42B2-AEF3-E1ABF83FD1C5}"/>
              </a:ext>
            </a:extLst>
          </p:cNvPr>
          <p:cNvSpPr txBox="1"/>
          <p:nvPr>
            <p:custDataLst>
              <p:tags r:id="rId10"/>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7" name="Oval 178">
            <a:extLst>
              <a:ext uri="{FF2B5EF4-FFF2-40B4-BE49-F238E27FC236}">
                <a16:creationId xmlns:a16="http://schemas.microsoft.com/office/drawing/2014/main" id="{85AD8DF1-780B-4275-A0D8-3CF64D47AA54}"/>
              </a:ext>
            </a:extLst>
          </p:cNvPr>
          <p:cNvSpPr>
            <a:spLocks noChangeArrowheads="1"/>
          </p:cNvSpPr>
          <p:nvPr/>
        </p:nvSpPr>
        <p:spPr bwMode="auto">
          <a:xfrm rot="10800000" flipV="1">
            <a:off x="1839888" y="47548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4,725</a:t>
            </a:r>
            <a:endParaRPr lang="en-US" altLang="en-US" sz="700" b="1" dirty="0">
              <a:solidFill>
                <a:srgbClr val="FF9933"/>
              </a:solidFill>
            </a:endParaRPr>
          </a:p>
        </p:txBody>
      </p:sp>
      <p:sp>
        <p:nvSpPr>
          <p:cNvPr id="28" name="Oval 178">
            <a:extLst>
              <a:ext uri="{FF2B5EF4-FFF2-40B4-BE49-F238E27FC236}">
                <a16:creationId xmlns:a16="http://schemas.microsoft.com/office/drawing/2014/main" id="{DFAC7649-5D2E-4423-9AE6-2E13A58B50E0}"/>
              </a:ext>
            </a:extLst>
          </p:cNvPr>
          <p:cNvSpPr>
            <a:spLocks noChangeArrowheads="1"/>
          </p:cNvSpPr>
          <p:nvPr/>
        </p:nvSpPr>
        <p:spPr bwMode="auto">
          <a:xfrm rot="10800000" flipV="1">
            <a:off x="2411760"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5,265</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361B4D86-4599-4BAC-9404-3DDB43539D61}"/>
              </a:ext>
            </a:extLst>
          </p:cNvPr>
          <p:cNvSpPr>
            <a:spLocks noGrp="1"/>
          </p:cNvSpPr>
          <p:nvPr>
            <p:ph type="sldNum" sz="quarter" idx="4"/>
          </p:nvPr>
        </p:nvSpPr>
        <p:spPr/>
        <p:txBody>
          <a:bodyPr/>
          <a:lstStyle/>
          <a:p>
            <a:fld id="{DA808106-E6EB-4C9C-B8A1-AEA7815AFC94}" type="slidenum">
              <a:rPr lang="zh-CN" altLang="en-US" smtClean="0"/>
              <a:t>28</a:t>
            </a:fld>
            <a:endParaRPr lang="zh-CN" altLang="en-US"/>
          </a:p>
        </p:txBody>
      </p:sp>
      <p:sp>
        <p:nvSpPr>
          <p:cNvPr id="29" name="Oval 178">
            <a:extLst>
              <a:ext uri="{FF2B5EF4-FFF2-40B4-BE49-F238E27FC236}">
                <a16:creationId xmlns:a16="http://schemas.microsoft.com/office/drawing/2014/main" id="{CE6273BF-91DC-405C-B19E-C88C1C9CC843}"/>
              </a:ext>
            </a:extLst>
          </p:cNvPr>
          <p:cNvSpPr>
            <a:spLocks noChangeArrowheads="1"/>
          </p:cNvSpPr>
          <p:nvPr/>
        </p:nvSpPr>
        <p:spPr bwMode="auto">
          <a:xfrm rot="10800000" flipV="1">
            <a:off x="3059832"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6,308</a:t>
            </a:r>
            <a:endParaRPr lang="en-US" altLang="en-US" sz="700" b="1" dirty="0">
              <a:solidFill>
                <a:srgbClr val="FF9933"/>
              </a:solidFill>
            </a:endParaRPr>
          </a:p>
        </p:txBody>
      </p:sp>
      <p:sp>
        <p:nvSpPr>
          <p:cNvPr id="30" name="Oval 178">
            <a:extLst>
              <a:ext uri="{FF2B5EF4-FFF2-40B4-BE49-F238E27FC236}">
                <a16:creationId xmlns:a16="http://schemas.microsoft.com/office/drawing/2014/main" id="{7754BFFC-2070-4977-9160-164FB30902B9}"/>
              </a:ext>
            </a:extLst>
          </p:cNvPr>
          <p:cNvSpPr>
            <a:spLocks noChangeArrowheads="1"/>
          </p:cNvSpPr>
          <p:nvPr/>
        </p:nvSpPr>
        <p:spPr bwMode="auto">
          <a:xfrm rot="10800000" flipV="1">
            <a:off x="3686696"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6,812</a:t>
            </a:r>
            <a:endParaRPr lang="en-US" altLang="en-US" sz="700" b="1" dirty="0">
              <a:solidFill>
                <a:srgbClr val="FF9933"/>
              </a:solidFill>
            </a:endParaRPr>
          </a:p>
        </p:txBody>
      </p:sp>
      <p:sp>
        <p:nvSpPr>
          <p:cNvPr id="31"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4245004" y="439061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8,148</a:t>
            </a:r>
            <a:endParaRPr lang="en-US" altLang="en-US" sz="700" b="1" dirty="0">
              <a:solidFill>
                <a:srgbClr val="FF9933"/>
              </a:solidFill>
            </a:endParaRPr>
          </a:p>
        </p:txBody>
      </p:sp>
      <p:sp>
        <p:nvSpPr>
          <p:cNvPr id="32"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4886167" y="4387089"/>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8,242</a:t>
            </a:r>
            <a:endParaRPr lang="en-US" altLang="en-US" sz="700" b="1"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B793274B-9EC1-4D79-A53F-A4C9447E6CC2}"/>
              </a:ext>
            </a:extLst>
          </p:cNvPr>
          <p:cNvSpPr>
            <a:spLocks noGrp="1"/>
          </p:cNvSpPr>
          <p:nvPr>
            <p:ph type="sldNum" sz="quarter" idx="4"/>
          </p:nvPr>
        </p:nvSpPr>
        <p:spPr/>
        <p:txBody>
          <a:bodyPr/>
          <a:lstStyle/>
          <a:p>
            <a:fld id="{DA808106-E6EB-4C9C-B8A1-AEA7815AFC94}" type="slidenum">
              <a:rPr lang="zh-CN" altLang="en-US" smtClean="0"/>
              <a:t>2</a:t>
            </a:fld>
            <a:endParaRPr lang="zh-CN" altLang="en-US"/>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别克</a:t>
            </a:r>
            <a:r>
              <a:rPr lang="en-US" altLang="zh-CN" sz="1400" b="1" dirty="0">
                <a:solidFill>
                  <a:prstClr val="black"/>
                </a:solidFill>
                <a:latin typeface="Calibri"/>
                <a:ea typeface="华文细黑" pitchFamily="2" charset="-122"/>
              </a:rPr>
              <a:t>GL8</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730</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317,100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3146"/>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80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,077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1.1</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976058654"/>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2841055325"/>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4" name="图片 3">
            <a:extLst>
              <a:ext uri="{FF2B5EF4-FFF2-40B4-BE49-F238E27FC236}">
                <a16:creationId xmlns:a16="http://schemas.microsoft.com/office/drawing/2014/main" id="{37FFFFDB-E537-4908-B49B-97401A9A5C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87" t="20601" r="3538" b="21607"/>
          <a:stretch/>
        </p:blipFill>
        <p:spPr>
          <a:xfrm flipH="1">
            <a:off x="661684" y="1650307"/>
            <a:ext cx="1839118" cy="868607"/>
          </a:xfrm>
          <a:prstGeom prst="rect">
            <a:avLst/>
          </a:prstGeom>
        </p:spPr>
      </p:pic>
      <p:pic>
        <p:nvPicPr>
          <p:cNvPr id="9" name="图片 8">
            <a:extLst>
              <a:ext uri="{FF2B5EF4-FFF2-40B4-BE49-F238E27FC236}">
                <a16:creationId xmlns:a16="http://schemas.microsoft.com/office/drawing/2014/main" id="{B834F9E0-3A1D-461A-8A2A-C2DC824272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36" t="5694" r="7358" b="3801"/>
          <a:stretch/>
        </p:blipFill>
        <p:spPr>
          <a:xfrm flipH="1">
            <a:off x="679485" y="4328157"/>
            <a:ext cx="1750076" cy="1043185"/>
          </a:xfrm>
          <a:prstGeom prst="rect">
            <a:avLst/>
          </a:prstGeom>
        </p:spPr>
      </p:pic>
      <p:sp>
        <p:nvSpPr>
          <p:cNvPr id="2" name="灯片编号占位符 1">
            <a:extLst>
              <a:ext uri="{FF2B5EF4-FFF2-40B4-BE49-F238E27FC236}">
                <a16:creationId xmlns:a16="http://schemas.microsoft.com/office/drawing/2014/main" id="{3F6901B4-5778-4331-B1D7-E7119C234A24}"/>
              </a:ext>
            </a:extLst>
          </p:cNvPr>
          <p:cNvSpPr>
            <a:spLocks noGrp="1"/>
          </p:cNvSpPr>
          <p:nvPr>
            <p:ph type="sldNum" sz="quarter" idx="4"/>
          </p:nvPr>
        </p:nvSpPr>
        <p:spPr/>
        <p:txBody>
          <a:bodyPr/>
          <a:lstStyle/>
          <a:p>
            <a:fld id="{DA808106-E6EB-4C9C-B8A1-AEA7815AFC94}" type="slidenum">
              <a:rPr lang="zh-CN" altLang="en-US" smtClean="0"/>
              <a:t>29</a:t>
            </a:fld>
            <a:endParaRPr lang="zh-CN" altLang="en-US"/>
          </a:p>
        </p:txBody>
      </p:sp>
      <p:sp>
        <p:nvSpPr>
          <p:cNvPr id="16" name="内容占位符 3">
            <a:extLst>
              <a:ext uri="{FF2B5EF4-FFF2-40B4-BE49-F238E27FC236}">
                <a16:creationId xmlns:a16="http://schemas.microsoft.com/office/drawing/2014/main" id="{D1B78A97-2F16-4F14-9B00-10320C2398DF}"/>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err="1"/>
              <a:t>MPV</a:t>
            </a:r>
            <a:r>
              <a:rPr lang="zh-CN" altLang="en-US" dirty="0"/>
              <a:t>重点车型经销商利润率：别克</a:t>
            </a:r>
            <a:r>
              <a:rPr lang="en-US" altLang="zh-CN" dirty="0" err="1"/>
              <a:t>GL8</a:t>
            </a:r>
            <a:r>
              <a:rPr lang="zh-CN" altLang="en-US" dirty="0"/>
              <a:t>、宝骏</a:t>
            </a:r>
            <a:r>
              <a:rPr lang="en-US" altLang="zh-CN" dirty="0"/>
              <a:t>730</a:t>
            </a:r>
            <a:endParaRPr lang="zh-CN" altLang="en-US" dirty="0"/>
          </a:p>
        </p:txBody>
      </p:sp>
    </p:spTree>
    <p:extLst>
      <p:ext uri="{BB962C8B-B14F-4D97-AF65-F5344CB8AC3E}">
        <p14:creationId xmlns:p14="http://schemas.microsoft.com/office/powerpoint/2010/main" val="1379664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682"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382952094"/>
              </p:ext>
            </p:extLst>
          </p:nvPr>
        </p:nvGraphicFramePr>
        <p:xfrm>
          <a:off x="387350" y="3513262"/>
          <a:ext cx="8073082" cy="2795464"/>
        </p:xfrm>
        <a:graphic>
          <a:graphicData uri="http://schemas.openxmlformats.org/drawingml/2006/chart">
            <c:chart xmlns:c="http://schemas.openxmlformats.org/drawingml/2006/chart" xmlns:r="http://schemas.openxmlformats.org/officeDocument/2006/relationships" r:id="rId14"/>
          </a:graphicData>
        </a:graphic>
      </p:graphicFrame>
      <p:sp>
        <p:nvSpPr>
          <p:cNvPr id="26" name="TextBox 25"/>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GAIN·7</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8.08</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2.8%</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15.01</a:t>
            </a:r>
            <a:r>
              <a:rPr lang="zh-CN" altLang="en-US" sz="1600" b="1" dirty="0">
                <a:solidFill>
                  <a:srgbClr val="5F5F5F"/>
                </a:solidFill>
                <a:latin typeface="+mn-ea"/>
                <a:ea typeface="+mn-ea"/>
              </a:rPr>
              <a:t>万上升至</a:t>
            </a:r>
            <a:r>
              <a:rPr lang="en-US" altLang="zh-CN" sz="1600" b="1" dirty="0">
                <a:solidFill>
                  <a:srgbClr val="5F5F5F"/>
                </a:solidFill>
                <a:latin typeface="+mn-ea"/>
                <a:ea typeface="+mn-ea"/>
              </a:rPr>
              <a:t>15.43</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市场整体终端加权成交均价本月上升，升幅</a:t>
            </a:r>
            <a:r>
              <a:rPr lang="en-US" altLang="zh-CN" sz="1400" dirty="0">
                <a:latin typeface="+mn-ea"/>
                <a:ea typeface="+mn-ea"/>
              </a:rPr>
              <a:t>4,200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本月大众两款车型途昂和途观</a:t>
            </a:r>
            <a:r>
              <a:rPr lang="en-US" altLang="zh-CN" sz="1400" dirty="0">
                <a:latin typeface="+mn-ea"/>
                <a:ea typeface="+mn-ea"/>
              </a:rPr>
              <a:t>L</a:t>
            </a:r>
            <a:r>
              <a:rPr lang="zh-CN" altLang="en-US" sz="1400" dirty="0">
                <a:latin typeface="+mn-ea"/>
                <a:ea typeface="+mn-ea"/>
              </a:rPr>
              <a:t>的加权成交价格上升明显，此外销量提升的</a:t>
            </a:r>
            <a:r>
              <a:rPr lang="en-US" altLang="zh-CN" sz="1400" dirty="0" err="1">
                <a:latin typeface="+mn-ea"/>
                <a:ea typeface="+mn-ea"/>
              </a:rPr>
              <a:t>GS4</a:t>
            </a:r>
            <a:r>
              <a:rPr lang="zh-CN" altLang="en-US" sz="1400" dirty="0">
                <a:latin typeface="+mn-ea"/>
                <a:ea typeface="+mn-ea"/>
              </a:rPr>
              <a:t>和</a:t>
            </a:r>
            <a:r>
              <a:rPr lang="en-US" altLang="zh-CN" sz="1400" dirty="0">
                <a:latin typeface="+mn-ea"/>
                <a:ea typeface="+mn-ea"/>
              </a:rPr>
              <a:t>CR-V</a:t>
            </a:r>
            <a:r>
              <a:rPr lang="zh-CN" altLang="en-US" sz="1400" dirty="0">
                <a:latin typeface="+mn-ea"/>
                <a:ea typeface="+mn-ea"/>
              </a:rPr>
              <a:t>的加权成交价也有所提升，而销量权重下降的车型包括远景</a:t>
            </a:r>
            <a:r>
              <a:rPr lang="en-US" altLang="zh-CN" sz="1400" dirty="0" err="1">
                <a:latin typeface="+mn-ea"/>
                <a:ea typeface="+mn-ea"/>
              </a:rPr>
              <a:t>S1</a:t>
            </a:r>
            <a:r>
              <a:rPr lang="zh-CN" altLang="en-US" sz="1400" dirty="0">
                <a:latin typeface="+mn-ea"/>
                <a:ea typeface="+mn-ea"/>
              </a:rPr>
              <a:t>、瑞虎</a:t>
            </a:r>
            <a:r>
              <a:rPr lang="en-US" altLang="zh-CN" sz="1400" dirty="0" err="1">
                <a:latin typeface="+mn-ea"/>
                <a:ea typeface="+mn-ea"/>
              </a:rPr>
              <a:t>5X</a:t>
            </a:r>
            <a:r>
              <a:rPr lang="zh-CN" altLang="en-US" sz="1400" dirty="0">
                <a:latin typeface="+mn-ea"/>
                <a:ea typeface="+mn-ea"/>
              </a:rPr>
              <a:t>和幻速</a:t>
            </a:r>
            <a:r>
              <a:rPr lang="en-US" altLang="zh-CN" sz="1400" dirty="0" err="1">
                <a:latin typeface="+mn-ea"/>
                <a:ea typeface="+mn-ea"/>
              </a:rPr>
              <a:t>S5</a:t>
            </a:r>
            <a:r>
              <a:rPr lang="zh-CN" altLang="en-US" sz="1400" dirty="0">
                <a:latin typeface="+mn-ea"/>
                <a:ea typeface="+mn-ea"/>
              </a:rPr>
              <a:t>等车价较低车型，因此整体</a:t>
            </a:r>
            <a:r>
              <a:rPr lang="en-US" altLang="zh-CN" sz="1400" dirty="0">
                <a:latin typeface="+mn-ea"/>
                <a:ea typeface="+mn-ea"/>
              </a:rPr>
              <a:t>SUV</a:t>
            </a:r>
            <a:r>
              <a:rPr lang="zh-CN" altLang="en-US" sz="1400" dirty="0">
                <a:latin typeface="+mn-ea"/>
                <a:ea typeface="+mn-ea"/>
              </a:rPr>
              <a:t>市场本月加权均价上涨较为明显</a:t>
            </a:r>
            <a:endParaRPr lang="en-US" altLang="zh-CN" sz="1400" dirty="0">
              <a:latin typeface="+mn-ea"/>
              <a:ea typeface="+mn-ea"/>
            </a:endParaRPr>
          </a:p>
        </p:txBody>
      </p:sp>
      <p:sp>
        <p:nvSpPr>
          <p:cNvPr id="15" name="Oval 178"/>
          <p:cNvSpPr>
            <a:spLocks noChangeArrowheads="1"/>
          </p:cNvSpPr>
          <p:nvPr/>
        </p:nvSpPr>
        <p:spPr bwMode="auto">
          <a:xfrm>
            <a:off x="1213024" y="4404767"/>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14.69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7</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16" name="Oval 178">
            <a:extLst>
              <a:ext uri="{FF2B5EF4-FFF2-40B4-BE49-F238E27FC236}">
                <a16:creationId xmlns:a16="http://schemas.microsoft.com/office/drawing/2014/main" id="{24747853-B6B7-4592-A6B4-3F57E7720D20}"/>
              </a:ext>
            </a:extLst>
          </p:cNvPr>
          <p:cNvSpPr>
            <a:spLocks noChangeArrowheads="1"/>
          </p:cNvSpPr>
          <p:nvPr/>
        </p:nvSpPr>
        <p:spPr bwMode="auto">
          <a:xfrm>
            <a:off x="1835696" y="450912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14.45</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7" name="AutoShape 66">
            <a:extLst>
              <a:ext uri="{FF2B5EF4-FFF2-40B4-BE49-F238E27FC236}">
                <a16:creationId xmlns:a16="http://schemas.microsoft.com/office/drawing/2014/main" id="{C32F3932-6E08-4F14-8CBA-19F4C0C6EF32}"/>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57283336-BC3B-4383-97D5-A89C66C1F8B4}"/>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E14DCDD1-7EA7-440D-965A-0A9DB0C1C8B2}"/>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EC931C15-9DB2-4B4F-B5AA-9918C6A30641}"/>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2" name="Oval 178">
            <a:extLst>
              <a:ext uri="{FF2B5EF4-FFF2-40B4-BE49-F238E27FC236}">
                <a16:creationId xmlns:a16="http://schemas.microsoft.com/office/drawing/2014/main" id="{A87AD200-C299-4643-8024-3D3F57562304}"/>
              </a:ext>
            </a:extLst>
          </p:cNvPr>
          <p:cNvSpPr>
            <a:spLocks noChangeArrowheads="1"/>
          </p:cNvSpPr>
          <p:nvPr/>
        </p:nvSpPr>
        <p:spPr bwMode="auto">
          <a:xfrm>
            <a:off x="2394827" y="444130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14.56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B51E143E-06E8-4680-BA67-A0B37D0D3F7A}"/>
              </a:ext>
            </a:extLst>
          </p:cNvPr>
          <p:cNvSpPr>
            <a:spLocks noGrp="1"/>
          </p:cNvSpPr>
          <p:nvPr>
            <p:ph type="sldNum" sz="quarter" idx="4"/>
          </p:nvPr>
        </p:nvSpPr>
        <p:spPr/>
        <p:txBody>
          <a:bodyPr/>
          <a:lstStyle/>
          <a:p>
            <a:fld id="{DA808106-E6EB-4C9C-B8A1-AEA7815AFC94}" type="slidenum">
              <a:rPr lang="zh-CN" altLang="en-US" smtClean="0"/>
              <a:t>30</a:t>
            </a:fld>
            <a:endParaRPr lang="zh-CN" altLang="en-US"/>
          </a:p>
        </p:txBody>
      </p:sp>
      <p:sp>
        <p:nvSpPr>
          <p:cNvPr id="23" name="Oval 178">
            <a:extLst>
              <a:ext uri="{FF2B5EF4-FFF2-40B4-BE49-F238E27FC236}">
                <a16:creationId xmlns:a16="http://schemas.microsoft.com/office/drawing/2014/main" id="{6A303484-EB0A-463B-BA50-08F4A01998D4}"/>
              </a:ext>
            </a:extLst>
          </p:cNvPr>
          <p:cNvSpPr>
            <a:spLocks noChangeArrowheads="1"/>
          </p:cNvSpPr>
          <p:nvPr/>
        </p:nvSpPr>
        <p:spPr bwMode="auto">
          <a:xfrm>
            <a:off x="3081040" y="431002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14.93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4" name="Oval 178">
            <a:extLst>
              <a:ext uri="{FF2B5EF4-FFF2-40B4-BE49-F238E27FC236}">
                <a16:creationId xmlns:a16="http://schemas.microsoft.com/office/drawing/2014/main" id="{05C3B711-9C87-47DA-B4E4-9457B437BC23}"/>
              </a:ext>
            </a:extLst>
          </p:cNvPr>
          <p:cNvSpPr>
            <a:spLocks noChangeArrowheads="1"/>
          </p:cNvSpPr>
          <p:nvPr/>
        </p:nvSpPr>
        <p:spPr bwMode="auto">
          <a:xfrm>
            <a:off x="3635896" y="414908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15.28</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BC11BFC8-E296-47A7-AD74-9DEB334EE675}"/>
              </a:ext>
            </a:extLst>
          </p:cNvPr>
          <p:cNvSpPr>
            <a:spLocks noChangeArrowheads="1"/>
          </p:cNvSpPr>
          <p:nvPr/>
        </p:nvSpPr>
        <p:spPr bwMode="auto">
          <a:xfrm>
            <a:off x="4334053" y="420725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15.01</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BC11BFC8-E296-47A7-AD74-9DEB334EE675}"/>
              </a:ext>
            </a:extLst>
          </p:cNvPr>
          <p:cNvSpPr>
            <a:spLocks noChangeArrowheads="1"/>
          </p:cNvSpPr>
          <p:nvPr/>
        </p:nvSpPr>
        <p:spPr bwMode="auto">
          <a:xfrm>
            <a:off x="4860032" y="407707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15.43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702"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237715613"/>
              </p:ext>
            </p:extLst>
          </p:nvPr>
        </p:nvGraphicFramePr>
        <p:xfrm>
          <a:off x="395288" y="3519370"/>
          <a:ext cx="8065144" cy="2789356"/>
        </p:xfrm>
        <a:graphic>
          <a:graphicData uri="http://schemas.openxmlformats.org/drawingml/2006/chart">
            <c:chart xmlns:c="http://schemas.openxmlformats.org/drawingml/2006/chart" xmlns:r="http://schemas.openxmlformats.org/officeDocument/2006/relationships" r:id="rId15"/>
          </a:graphicData>
        </a:graphic>
      </p:graphicFrame>
      <p:sp>
        <p:nvSpPr>
          <p:cNvPr id="33" name="TextBox 32"/>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GAIN·7</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4.09</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12.2%</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市场终端加权优惠幅度持续保持增长</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受到奥迪</a:t>
            </a:r>
            <a:r>
              <a:rPr lang="en-US" altLang="zh-CN" sz="1400" dirty="0" err="1">
                <a:latin typeface="+mn-ea"/>
                <a:ea typeface="+mn-ea"/>
              </a:rPr>
              <a:t>Q5</a:t>
            </a:r>
            <a:r>
              <a:rPr lang="zh-CN" altLang="en-US" sz="1400" dirty="0">
                <a:latin typeface="+mn-ea"/>
                <a:ea typeface="+mn-ea"/>
              </a:rPr>
              <a:t>、奔驰</a:t>
            </a:r>
            <a:r>
              <a:rPr lang="en-US" altLang="zh-CN" sz="1400" dirty="0" err="1">
                <a:latin typeface="+mn-ea"/>
                <a:ea typeface="+mn-ea"/>
              </a:rPr>
              <a:t>GLC</a:t>
            </a:r>
            <a:r>
              <a:rPr lang="zh-CN" altLang="en-US" sz="1400" dirty="0">
                <a:latin typeface="+mn-ea"/>
                <a:ea typeface="+mn-ea"/>
              </a:rPr>
              <a:t>等豪华品牌车型优惠幅度增大的拉动，加之级别内多数车型终端优惠普遍上涨的推动下，</a:t>
            </a:r>
            <a:r>
              <a:rPr lang="en-US" altLang="zh-CN" sz="1400" dirty="0">
                <a:latin typeface="+mn-ea"/>
                <a:ea typeface="+mn-ea"/>
              </a:rPr>
              <a:t>SUV</a:t>
            </a:r>
            <a:r>
              <a:rPr lang="zh-CN" altLang="en-US" sz="1400" dirty="0">
                <a:latin typeface="+mn-ea"/>
                <a:ea typeface="+mn-ea"/>
              </a:rPr>
              <a:t>市场本月加权优惠幅度继续保持明显的上升</a:t>
            </a:r>
          </a:p>
          <a:p>
            <a:pPr lvl="1" algn="l" eaLnBrk="1" hangingPunct="1">
              <a:lnSpc>
                <a:spcPts val="2000"/>
              </a:lnSpc>
              <a:spcAft>
                <a:spcPts val="600"/>
              </a:spcAft>
              <a:buFont typeface="Wingdings" pitchFamily="2" charset="2"/>
              <a:buChar char="Ø"/>
            </a:pPr>
            <a:endParaRPr lang="en-US" altLang="zh-CN" sz="1400" dirty="0">
              <a:latin typeface="+mn-ea"/>
              <a:ea typeface="+mn-ea"/>
            </a:endParaRPr>
          </a:p>
        </p:txBody>
      </p:sp>
      <p:sp>
        <p:nvSpPr>
          <p:cNvPr id="15" name="Oval 178"/>
          <p:cNvSpPr>
            <a:spLocks noChangeArrowheads="1"/>
          </p:cNvSpPr>
          <p:nvPr/>
        </p:nvSpPr>
        <p:spPr bwMode="auto">
          <a:xfrm rot="10800000" flipV="1">
            <a:off x="1125438" y="514192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2,061</a:t>
            </a:r>
            <a:endParaRPr lang="en-US" altLang="en-US" sz="700" b="1" dirty="0">
              <a:solidFill>
                <a:srgbClr val="FF9933"/>
              </a:solidFill>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7</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6" name="Oval 178">
            <a:extLst>
              <a:ext uri="{FF2B5EF4-FFF2-40B4-BE49-F238E27FC236}">
                <a16:creationId xmlns:a16="http://schemas.microsoft.com/office/drawing/2014/main" id="{6C304B17-3FE2-4A21-9CE5-4FC26ACAFAEB}"/>
              </a:ext>
            </a:extLst>
          </p:cNvPr>
          <p:cNvSpPr>
            <a:spLocks noChangeArrowheads="1"/>
          </p:cNvSpPr>
          <p:nvPr/>
        </p:nvSpPr>
        <p:spPr bwMode="auto">
          <a:xfrm rot="10800000" flipV="1">
            <a:off x="1807377" y="512071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2,194</a:t>
            </a:r>
            <a:endParaRPr lang="en-US" altLang="en-US" sz="700" b="1" dirty="0">
              <a:solidFill>
                <a:srgbClr val="FF9933"/>
              </a:solidFill>
            </a:endParaRPr>
          </a:p>
        </p:txBody>
      </p:sp>
      <p:sp>
        <p:nvSpPr>
          <p:cNvPr id="26" name="Oval 178">
            <a:extLst>
              <a:ext uri="{FF2B5EF4-FFF2-40B4-BE49-F238E27FC236}">
                <a16:creationId xmlns:a16="http://schemas.microsoft.com/office/drawing/2014/main" id="{311E8408-701E-41DF-B301-E86D2431501C}"/>
              </a:ext>
            </a:extLst>
          </p:cNvPr>
          <p:cNvSpPr>
            <a:spLocks noChangeArrowheads="1"/>
          </p:cNvSpPr>
          <p:nvPr/>
        </p:nvSpPr>
        <p:spPr bwMode="auto">
          <a:xfrm rot="10800000" flipV="1">
            <a:off x="2400374" y="504443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3,044</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55724FE0-CB87-4026-8BCB-711316848DF7}"/>
              </a:ext>
            </a:extLst>
          </p:cNvPr>
          <p:cNvSpPr>
            <a:spLocks noGrp="1"/>
          </p:cNvSpPr>
          <p:nvPr>
            <p:ph type="sldNum" sz="quarter" idx="4"/>
          </p:nvPr>
        </p:nvSpPr>
        <p:spPr/>
        <p:txBody>
          <a:bodyPr/>
          <a:lstStyle/>
          <a:p>
            <a:fld id="{DA808106-E6EB-4C9C-B8A1-AEA7815AFC94}" type="slidenum">
              <a:rPr lang="zh-CN" altLang="en-US" smtClean="0"/>
              <a:t>31</a:t>
            </a:fld>
            <a:endParaRPr lang="zh-CN" altLang="en-US"/>
          </a:p>
        </p:txBody>
      </p:sp>
      <p:sp>
        <p:nvSpPr>
          <p:cNvPr id="27" name="Oval 178">
            <a:extLst>
              <a:ext uri="{FF2B5EF4-FFF2-40B4-BE49-F238E27FC236}">
                <a16:creationId xmlns:a16="http://schemas.microsoft.com/office/drawing/2014/main" id="{DB0DDE99-990C-4C47-B7F8-9DC8AA327C6B}"/>
              </a:ext>
            </a:extLst>
          </p:cNvPr>
          <p:cNvSpPr>
            <a:spLocks noChangeArrowheads="1"/>
          </p:cNvSpPr>
          <p:nvPr/>
        </p:nvSpPr>
        <p:spPr bwMode="auto">
          <a:xfrm rot="10800000" flipV="1">
            <a:off x="2997646" y="485388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3,649</a:t>
            </a:r>
            <a:endParaRPr lang="en-US" altLang="en-US" sz="700" b="1" dirty="0">
              <a:solidFill>
                <a:srgbClr val="FF9933"/>
              </a:solidFill>
            </a:endParaRPr>
          </a:p>
        </p:txBody>
      </p:sp>
      <p:sp>
        <p:nvSpPr>
          <p:cNvPr id="28" name="Oval 178">
            <a:extLst>
              <a:ext uri="{FF2B5EF4-FFF2-40B4-BE49-F238E27FC236}">
                <a16:creationId xmlns:a16="http://schemas.microsoft.com/office/drawing/2014/main" id="{326E9867-10CC-4977-BD4A-D48CE128534A}"/>
              </a:ext>
            </a:extLst>
          </p:cNvPr>
          <p:cNvSpPr>
            <a:spLocks noChangeArrowheads="1"/>
          </p:cNvSpPr>
          <p:nvPr/>
        </p:nvSpPr>
        <p:spPr bwMode="auto">
          <a:xfrm rot="10800000" flipV="1">
            <a:off x="3594836" y="471406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15,270</a:t>
            </a:r>
            <a:endParaRPr lang="en-US" altLang="en-US" sz="700" b="1" dirty="0">
              <a:solidFill>
                <a:srgbClr val="FF9933"/>
              </a:solidFill>
            </a:endParaRPr>
          </a:p>
        </p:txBody>
      </p:sp>
      <p:sp>
        <p:nvSpPr>
          <p:cNvPr id="29"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4234441" y="454037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16,371</a:t>
            </a:r>
            <a:endParaRPr lang="en-US" altLang="en-US" sz="700" b="1" dirty="0">
              <a:solidFill>
                <a:srgbClr val="FF9933"/>
              </a:solidFill>
            </a:endParaRPr>
          </a:p>
        </p:txBody>
      </p:sp>
      <p:sp>
        <p:nvSpPr>
          <p:cNvPr id="30"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4860032" y="421681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18,</a:t>
            </a:r>
            <a:r>
              <a:rPr lang="en-US" altLang="zh-CN" sz="700" b="1" kern="0" dirty="0">
                <a:solidFill>
                  <a:srgbClr val="FF9933"/>
                </a:solidFill>
              </a:rPr>
              <a:t>372</a:t>
            </a:r>
            <a:endParaRPr lang="en-US" altLang="en-US" sz="700" b="1" dirty="0">
              <a:solidFill>
                <a:srgbClr val="FF9933"/>
              </a:solidFill>
            </a:endParaRPr>
          </a:p>
        </p:txBody>
      </p:sp>
    </p:spTree>
    <p:extLst>
      <p:ext uri="{BB962C8B-B14F-4D97-AF65-F5344CB8AC3E}">
        <p14:creationId xmlns:p14="http://schemas.microsoft.com/office/powerpoint/2010/main" val="3363570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哈弗</a:t>
            </a:r>
            <a:r>
              <a:rPr lang="en-US" altLang="zh-CN" sz="1400" b="1" dirty="0">
                <a:solidFill>
                  <a:prstClr val="black"/>
                </a:solidFill>
                <a:latin typeface="Calibri"/>
                <a:ea typeface="华文细黑" pitchFamily="2" charset="-122"/>
              </a:rPr>
              <a:t>H6 </a:t>
            </a:r>
            <a:r>
              <a:rPr lang="zh-CN" altLang="en-US" sz="1400" b="1" dirty="0">
                <a:solidFill>
                  <a:prstClr val="black"/>
                </a:solidFill>
                <a:latin typeface="Calibri"/>
                <a:ea typeface="华文细黑" pitchFamily="2" charset="-122"/>
              </a:rPr>
              <a:t>蓝标</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宝骏</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510</a:t>
            </a: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119, </a:t>
            </a:r>
            <a:r>
              <a:rPr lang="en-US" altLang="zh-CN" sz="1400" dirty="0">
                <a:solidFill>
                  <a:srgbClr val="5F5F5F"/>
                </a:solidFill>
                <a:ea typeface="华文细黑" pitchFamily="2" charset="-122"/>
                <a:cs typeface="Arial" pitchFamily="34" charset="0"/>
              </a:rPr>
              <a:t>261</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7.8</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64,133</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1.2</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4252795103"/>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674178401"/>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2" name="图片 1">
            <a:extLst>
              <a:ext uri="{FF2B5EF4-FFF2-40B4-BE49-F238E27FC236}">
                <a16:creationId xmlns:a16="http://schemas.microsoft.com/office/drawing/2014/main" id="{5FF38694-F859-4604-8925-57DD92914707}"/>
              </a:ext>
            </a:extLst>
          </p:cNvPr>
          <p:cNvPicPr>
            <a:picLocks noChangeAspect="1"/>
          </p:cNvPicPr>
          <p:nvPr/>
        </p:nvPicPr>
        <p:blipFill rotWithShape="1">
          <a:blip r:embed="rId5"/>
          <a:srcRect l="8263" t="19551" r="3538" b="8939"/>
          <a:stretch/>
        </p:blipFill>
        <p:spPr>
          <a:xfrm flipH="1">
            <a:off x="661684" y="1491018"/>
            <a:ext cx="1894352" cy="1151943"/>
          </a:xfrm>
          <a:prstGeom prst="rect">
            <a:avLst/>
          </a:prstGeom>
        </p:spPr>
      </p:pic>
      <p:pic>
        <p:nvPicPr>
          <p:cNvPr id="7" name="图片 6">
            <a:extLst>
              <a:ext uri="{FF2B5EF4-FFF2-40B4-BE49-F238E27FC236}">
                <a16:creationId xmlns:a16="http://schemas.microsoft.com/office/drawing/2014/main" id="{B7D20C7E-291A-4013-B2EF-ED0D55A169F9}"/>
              </a:ext>
            </a:extLst>
          </p:cNvPr>
          <p:cNvPicPr>
            <a:picLocks noChangeAspect="1"/>
          </p:cNvPicPr>
          <p:nvPr/>
        </p:nvPicPr>
        <p:blipFill>
          <a:blip r:embed="rId6"/>
          <a:stretch>
            <a:fillRect/>
          </a:stretch>
        </p:blipFill>
        <p:spPr>
          <a:xfrm>
            <a:off x="661684" y="4286548"/>
            <a:ext cx="2004639" cy="1089659"/>
          </a:xfrm>
          <a:prstGeom prst="rect">
            <a:avLst/>
          </a:prstGeom>
        </p:spPr>
      </p:pic>
      <p:sp>
        <p:nvSpPr>
          <p:cNvPr id="3" name="灯片编号占位符 2">
            <a:extLst>
              <a:ext uri="{FF2B5EF4-FFF2-40B4-BE49-F238E27FC236}">
                <a16:creationId xmlns:a16="http://schemas.microsoft.com/office/drawing/2014/main" id="{A1C0D656-451A-4915-8266-F316749BB4F6}"/>
              </a:ext>
            </a:extLst>
          </p:cNvPr>
          <p:cNvSpPr>
            <a:spLocks noGrp="1"/>
          </p:cNvSpPr>
          <p:nvPr>
            <p:ph type="sldNum" sz="quarter" idx="4"/>
          </p:nvPr>
        </p:nvSpPr>
        <p:spPr/>
        <p:txBody>
          <a:bodyPr/>
          <a:lstStyle/>
          <a:p>
            <a:fld id="{DA808106-E6EB-4C9C-B8A1-AEA7815AFC94}" type="slidenum">
              <a:rPr lang="zh-CN" altLang="en-US" smtClean="0"/>
              <a:t>32</a:t>
            </a:fld>
            <a:endParaRPr lang="zh-CN" altLang="en-US"/>
          </a:p>
        </p:txBody>
      </p:sp>
      <p:sp>
        <p:nvSpPr>
          <p:cNvPr id="16" name="内容占位符 3">
            <a:extLst>
              <a:ext uri="{FF2B5EF4-FFF2-40B4-BE49-F238E27FC236}">
                <a16:creationId xmlns:a16="http://schemas.microsoft.com/office/drawing/2014/main" id="{56D29E50-A4F2-4515-8145-EC7911397D2A}"/>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SUV</a:t>
            </a:r>
            <a:r>
              <a:rPr lang="zh-CN" altLang="en-US" dirty="0"/>
              <a:t>重点车型经销商利润率：哈弗</a:t>
            </a:r>
            <a:r>
              <a:rPr lang="en-US" altLang="zh-CN" dirty="0" err="1"/>
              <a:t>H6</a:t>
            </a:r>
            <a:r>
              <a:rPr lang="zh-CN" altLang="en-US" dirty="0"/>
              <a:t>蓝标、宝骏</a:t>
            </a:r>
            <a:r>
              <a:rPr lang="en-US" altLang="zh-CN" dirty="0"/>
              <a:t>510</a:t>
            </a:r>
            <a:endParaRPr lang="zh-CN" altLang="en-US" dirty="0"/>
          </a:p>
        </p:txBody>
      </p:sp>
    </p:spTree>
    <p:extLst>
      <p:ext uri="{BB962C8B-B14F-4D97-AF65-F5344CB8AC3E}">
        <p14:creationId xmlns:p14="http://schemas.microsoft.com/office/powerpoint/2010/main" val="29327983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途观</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L</a:t>
            </a: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昂科威</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262,579</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-1.1</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213,400</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noProof="0" dirty="0">
                <a:solidFill>
                  <a:srgbClr val="5F5F5F"/>
                </a:solidFill>
                <a:ea typeface="华文细黑" pitchFamily="2" charset="-122"/>
              </a:rPr>
              <a:t>9.0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4144258663"/>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2764235508"/>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3" name="图片 2">
            <a:extLst>
              <a:ext uri="{FF2B5EF4-FFF2-40B4-BE49-F238E27FC236}">
                <a16:creationId xmlns:a16="http://schemas.microsoft.com/office/drawing/2014/main" id="{0AA9528D-886A-43EF-8D3A-0875B88822F9}"/>
              </a:ext>
            </a:extLst>
          </p:cNvPr>
          <p:cNvPicPr>
            <a:picLocks noChangeAspect="1"/>
          </p:cNvPicPr>
          <p:nvPr/>
        </p:nvPicPr>
        <p:blipFill rotWithShape="1">
          <a:blip r:embed="rId5">
            <a:clrChange>
              <a:clrFrom>
                <a:srgbClr val="F3F3F3"/>
              </a:clrFrom>
              <a:clrTo>
                <a:srgbClr val="F3F3F3">
                  <a:alpha val="0"/>
                </a:srgbClr>
              </a:clrTo>
            </a:clrChange>
          </a:blip>
          <a:srcRect l="3624"/>
          <a:stretch/>
        </p:blipFill>
        <p:spPr>
          <a:xfrm>
            <a:off x="623455" y="1628800"/>
            <a:ext cx="2070294" cy="961169"/>
          </a:xfrm>
          <a:prstGeom prst="rect">
            <a:avLst/>
          </a:prstGeom>
        </p:spPr>
      </p:pic>
      <p:pic>
        <p:nvPicPr>
          <p:cNvPr id="5" name="图片 4">
            <a:extLst>
              <a:ext uri="{FF2B5EF4-FFF2-40B4-BE49-F238E27FC236}">
                <a16:creationId xmlns:a16="http://schemas.microsoft.com/office/drawing/2014/main" id="{281470FC-1CE5-4FDD-A453-44C1A32266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7" t="9136" r="2372" b="7822"/>
          <a:stretch/>
        </p:blipFill>
        <p:spPr>
          <a:xfrm flipH="1">
            <a:off x="694981" y="4348082"/>
            <a:ext cx="1770077" cy="1040126"/>
          </a:xfrm>
          <a:prstGeom prst="rect">
            <a:avLst/>
          </a:prstGeom>
        </p:spPr>
      </p:pic>
      <p:sp>
        <p:nvSpPr>
          <p:cNvPr id="2" name="灯片编号占位符 1">
            <a:extLst>
              <a:ext uri="{FF2B5EF4-FFF2-40B4-BE49-F238E27FC236}">
                <a16:creationId xmlns:a16="http://schemas.microsoft.com/office/drawing/2014/main" id="{A76B5CE1-A9E5-4376-B0B3-BC44E01C278D}"/>
              </a:ext>
            </a:extLst>
          </p:cNvPr>
          <p:cNvSpPr>
            <a:spLocks noGrp="1"/>
          </p:cNvSpPr>
          <p:nvPr>
            <p:ph type="sldNum" sz="quarter" idx="4"/>
          </p:nvPr>
        </p:nvSpPr>
        <p:spPr/>
        <p:txBody>
          <a:bodyPr/>
          <a:lstStyle/>
          <a:p>
            <a:fld id="{DA808106-E6EB-4C9C-B8A1-AEA7815AFC94}" type="slidenum">
              <a:rPr lang="zh-CN" altLang="en-US" smtClean="0"/>
              <a:t>33</a:t>
            </a:fld>
            <a:endParaRPr lang="zh-CN" altLang="en-US"/>
          </a:p>
        </p:txBody>
      </p:sp>
      <p:sp>
        <p:nvSpPr>
          <p:cNvPr id="16" name="内容占位符 3">
            <a:extLst>
              <a:ext uri="{FF2B5EF4-FFF2-40B4-BE49-F238E27FC236}">
                <a16:creationId xmlns:a16="http://schemas.microsoft.com/office/drawing/2014/main" id="{4F204C68-9E66-4EDD-99EA-4C608664276D}"/>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SUV</a:t>
            </a:r>
            <a:r>
              <a:rPr lang="zh-CN" altLang="en-US" dirty="0"/>
              <a:t>重点车型经销商利润率：途观</a:t>
            </a:r>
            <a:r>
              <a:rPr lang="en-US" altLang="zh-CN" dirty="0"/>
              <a:t>L</a:t>
            </a:r>
            <a:r>
              <a:rPr lang="zh-CN" altLang="en-US" dirty="0"/>
              <a:t>、昂科威</a:t>
            </a:r>
          </a:p>
        </p:txBody>
      </p:sp>
    </p:spTree>
    <p:extLst>
      <p:ext uri="{BB962C8B-B14F-4D97-AF65-F5344CB8AC3E}">
        <p14:creationId xmlns:p14="http://schemas.microsoft.com/office/powerpoint/2010/main" val="6899098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7" name="灯片编号占位符 6">
            <a:extLst>
              <a:ext uri="{FF2B5EF4-FFF2-40B4-BE49-F238E27FC236}">
                <a16:creationId xmlns:a16="http://schemas.microsoft.com/office/drawing/2014/main" id="{E53E4524-7936-4134-9A95-02A65747A5C6}"/>
              </a:ext>
            </a:extLst>
          </p:cNvPr>
          <p:cNvSpPr>
            <a:spLocks noGrp="1"/>
          </p:cNvSpPr>
          <p:nvPr>
            <p:ph type="sldNum" sz="quarter" idx="4"/>
          </p:nvPr>
        </p:nvSpPr>
        <p:spPr/>
        <p:txBody>
          <a:bodyPr/>
          <a:lstStyle/>
          <a:p>
            <a:fld id="{DA808106-E6EB-4C9C-B8A1-AEA7815AFC94}" type="slidenum">
              <a:rPr lang="zh-CN" altLang="en-US" smtClean="0"/>
              <a:t>3</a:t>
            </a:fld>
            <a:endParaRPr lang="zh-CN" altLang="en-US"/>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1233" y="6356351"/>
            <a:ext cx="672767" cy="313009"/>
          </a:xfrm>
        </p:spPr>
        <p:txBody>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1DD66162-4F84-4156-93D3-F06BCC6ED210}" type="slidenum">
              <a:rPr kumimoji="0" lang="zh-CN" altLang="en-US" sz="1200" b="0" i="0" u="none" strike="noStrike" kern="1200" cap="none" spc="0" normalizeH="0" baseline="0" noProof="0" smtClean="0">
                <a:ln>
                  <a:noFill/>
                </a:ln>
                <a:solidFill>
                  <a:srgbClr val="5F5F5F">
                    <a:tint val="75000"/>
                  </a:srgbClr>
                </a:solidFill>
                <a:effectLst/>
                <a:uLnTx/>
                <a:uFillTx/>
                <a:latin typeface="Arial"/>
                <a:ea typeface="华文细黑"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srgbClr val="5F5F5F">
                  <a:tint val="75000"/>
                </a:srgbClr>
              </a:solidFill>
              <a:effectLst/>
              <a:uLnTx/>
              <a:uFillTx/>
              <a:latin typeface="Arial"/>
              <a:ea typeface="华文细黑" pitchFamily="2" charset="-122"/>
              <a:cs typeface="+mn-cs"/>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目前参加研究的城市为北京、上海、广州、成都、武汉等</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46</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个城市，覆盖了全国乘用车主销区域的一、二、三线城市。</a:t>
            </a:r>
          </a:p>
        </p:txBody>
      </p:sp>
      <p:sp>
        <p:nvSpPr>
          <p:cNvPr id="6" name="内容占位符 2"/>
          <p:cNvSpPr txBox="1">
            <a:spLocks/>
          </p:cNvSpPr>
          <p:nvPr/>
        </p:nvSpPr>
        <p:spPr bwMode="auto">
          <a:xfrm>
            <a:off x="2124079" y="1485032"/>
            <a:ext cx="6335713" cy="431800"/>
          </a:xfrm>
          <a:prstGeom prst="rect">
            <a:avLst/>
          </a:prstGeom>
          <a:noFill/>
          <a:ln w="9525">
            <a:noFill/>
            <a:miter lim="800000"/>
            <a:headEnd/>
            <a:tailEnd/>
          </a:ln>
          <a:effectLst/>
        </p:spPr>
        <p:txBody>
          <a:bodyPr anchor="ctr"/>
          <a:lstStyle/>
          <a:p>
            <a:pPr marL="342900" marR="0" lvl="0" indent="-342900" algn="l" defTabSz="914400" rtl="0" eaLnBrk="0" fontAlgn="base" latinLnBrk="0" hangingPunct="0">
              <a:lnSpc>
                <a:spcPct val="8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0" cap="none" spc="0" normalizeH="0" baseline="0" noProof="0" dirty="0">
                <a:ln>
                  <a:noFill/>
                </a:ln>
                <a:solidFill>
                  <a:srgbClr val="5F5F5F"/>
                </a:solidFill>
                <a:effectLst/>
                <a:uLnTx/>
                <a:uFillTx/>
                <a:latin typeface="微软雅黑"/>
                <a:ea typeface="微软雅黑"/>
                <a:cs typeface="+mn-cs"/>
              </a:rPr>
              <a:t>参考国际通用的分级标准，个别品牌因车价差异有所调整</a:t>
            </a:r>
          </a:p>
        </p:txBody>
      </p:sp>
      <p:sp>
        <p:nvSpPr>
          <p:cNvPr id="8" name="内容占位符 2"/>
          <p:cNvSpPr txBox="1">
            <a:spLocks/>
          </p:cNvSpPr>
          <p:nvPr/>
        </p:nvSpPr>
        <p:spPr bwMode="auto">
          <a:xfrm>
            <a:off x="2124077" y="198908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为反映真实市场价格变化，参与本月</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GAIN·</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指数计算的车型为以下</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163</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款</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17" name="Text Box 1785"/>
          <p:cNvSpPr txBox="1">
            <a:spLocks noChangeArrowheads="1"/>
          </p:cNvSpPr>
          <p:nvPr/>
        </p:nvSpPr>
        <p:spPr bwMode="auto">
          <a:xfrm>
            <a:off x="755653" y="1485032"/>
            <a:ext cx="1004888" cy="288925"/>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1" name="Text Box 1785"/>
          <p:cNvSpPr txBox="1">
            <a:spLocks noChangeArrowheads="1"/>
          </p:cNvSpPr>
          <p:nvPr/>
        </p:nvSpPr>
        <p:spPr bwMode="auto">
          <a:xfrm>
            <a:off x="755394" y="1989088"/>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研究品牌</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4" name="Freeform 12"/>
          <p:cNvSpPr>
            <a:spLocks/>
          </p:cNvSpPr>
          <p:nvPr/>
        </p:nvSpPr>
        <p:spPr bwMode="auto">
          <a:xfrm>
            <a:off x="179391" y="148503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5" name="Freeform 12"/>
          <p:cNvSpPr>
            <a:spLocks/>
          </p:cNvSpPr>
          <p:nvPr/>
        </p:nvSpPr>
        <p:spPr bwMode="auto">
          <a:xfrm>
            <a:off x="179391" y="198908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19" name="AutoShape 5"/>
          <p:cNvSpPr>
            <a:spLocks noChangeAspect="1" noChangeArrowheads="1"/>
          </p:cNvSpPr>
          <p:nvPr/>
        </p:nvSpPr>
        <p:spPr bwMode="auto">
          <a:xfrm rot="10800000">
            <a:off x="3096737" y="2559045"/>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Calibri" pitchFamily="34" charset="0"/>
              <a:ea typeface="宋体" pitchFamily="2" charset="-122"/>
              <a:cs typeface="+mn-cs"/>
            </a:endParaRP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srgbClr val="5F5F5F"/>
                </a:solidFill>
                <a:effectLst/>
                <a:uLnTx/>
                <a:uFillTx/>
                <a:latin typeface="Arial"/>
                <a:ea typeface="华文细黑" pitchFamily="2" charset="-122"/>
                <a:cs typeface="+mn-cs"/>
              </a:rPr>
              <a:t>研究车型选取标准</a:t>
            </a:r>
            <a:endParaRPr kumimoji="0" lang="en-US" altLang="zh-CN" sz="1400" b="1" i="0" u="none" strike="noStrike" kern="1200" cap="none" spc="0" normalizeH="0" baseline="0" noProof="0" dirty="0">
              <a:ln>
                <a:noFill/>
              </a:ln>
              <a:solidFill>
                <a:srgbClr val="5F5F5F"/>
              </a:solidFill>
              <a:effectLst/>
              <a:uLnTx/>
              <a:uFillTx/>
              <a:latin typeface="Arial"/>
              <a:ea typeface="华文细黑" pitchFamily="2" charset="-122"/>
              <a:cs typeface="+mn-cs"/>
            </a:endParaRPr>
          </a:p>
        </p:txBody>
      </p:sp>
      <p:sp>
        <p:nvSpPr>
          <p:cNvPr id="26" name="Rectangle 8">
            <a:extLst>
              <a:ext uri="{FF2B5EF4-FFF2-40B4-BE49-F238E27FC236}">
                <a16:creationId xmlns:a16="http://schemas.microsoft.com/office/drawing/2014/main" id="{B046E8BC-66B9-4353-98AE-938B1EFCFF07}"/>
              </a:ext>
            </a:extLst>
          </p:cNvPr>
          <p:cNvSpPr>
            <a:spLocks noChangeArrowheads="1"/>
          </p:cNvSpPr>
          <p:nvPr/>
        </p:nvSpPr>
        <p:spPr bwMode="auto">
          <a:xfrm>
            <a:off x="7236296" y="3014165"/>
            <a:ext cx="1656184" cy="2546851"/>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5F5F5F"/>
                </a:solidFill>
                <a:effectLst/>
                <a:uLnTx/>
                <a:uFillTx/>
                <a:latin typeface="Arial"/>
                <a:ea typeface="华文细黑" pitchFamily="2" charset="-122"/>
                <a:cs typeface="+mn-cs"/>
              </a:rPr>
              <a:t>目前选取</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安路勤价格监测体系跟踪品牌中，每季度月平均销量大于</a:t>
            </a:r>
            <a:r>
              <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rPr>
              <a:t>3000</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辆的市场主流产品进行跟踪</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每季度根据市场销量情况，进行适时调整</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lvl="0" indent="180975" algn="l">
              <a:lnSpc>
                <a:spcPct val="130000"/>
              </a:lnSpc>
              <a:spcBef>
                <a:spcPct val="50000"/>
              </a:spcBef>
              <a:buSzPct val="80000"/>
              <a:buFont typeface="Wingdings" pitchFamily="2" charset="2"/>
              <a:buChar char="l"/>
              <a:defRPr/>
            </a:pPr>
            <a:r>
              <a:rPr lang="zh-CN" altLang="en-US" sz="1100" dirty="0">
                <a:solidFill>
                  <a:srgbClr val="4D4D4D"/>
                </a:solidFill>
                <a:latin typeface="Arial"/>
                <a:ea typeface="华文细黑" pitchFamily="2" charset="-122"/>
              </a:rPr>
              <a:t>不对</a:t>
            </a:r>
            <a:r>
              <a:rPr lang="en-US" altLang="zh-CN" sz="1100" dirty="0" err="1">
                <a:solidFill>
                  <a:srgbClr val="4D4D4D"/>
                </a:solidFill>
                <a:latin typeface="Arial"/>
                <a:ea typeface="华文细黑" pitchFamily="2" charset="-122"/>
              </a:rPr>
              <a:t>A00</a:t>
            </a:r>
            <a:r>
              <a:rPr lang="zh-CN" altLang="en-US" sz="1100" dirty="0">
                <a:solidFill>
                  <a:srgbClr val="4D4D4D"/>
                </a:solidFill>
                <a:latin typeface="Arial"/>
                <a:ea typeface="华文细黑" pitchFamily="2" charset="-122"/>
              </a:rPr>
              <a:t>级别细分市场进行价格跟踪监测</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p:txBody>
      </p:sp>
      <p:graphicFrame>
        <p:nvGraphicFramePr>
          <p:cNvPr id="20" name="表格 19">
            <a:extLst>
              <a:ext uri="{FF2B5EF4-FFF2-40B4-BE49-F238E27FC236}">
                <a16:creationId xmlns:a16="http://schemas.microsoft.com/office/drawing/2014/main" id="{56A33B9D-A854-4272-A7CE-42A2BAD62AA3}"/>
              </a:ext>
            </a:extLst>
          </p:cNvPr>
          <p:cNvGraphicFramePr>
            <a:graphicFrameLocks noGrp="1"/>
          </p:cNvGraphicFramePr>
          <p:nvPr>
            <p:extLst>
              <p:ext uri="{D42A27DB-BD31-4B8C-83A1-F6EECF244321}">
                <p14:modId xmlns:p14="http://schemas.microsoft.com/office/powerpoint/2010/main" val="2398275387"/>
              </p:ext>
            </p:extLst>
          </p:nvPr>
        </p:nvGraphicFramePr>
        <p:xfrm>
          <a:off x="899587" y="2881392"/>
          <a:ext cx="5544621" cy="3499936"/>
        </p:xfrm>
        <a:graphic>
          <a:graphicData uri="http://schemas.openxmlformats.org/drawingml/2006/table">
            <a:tbl>
              <a:tblPr/>
              <a:tblGrid>
                <a:gridCol w="616069">
                  <a:extLst>
                    <a:ext uri="{9D8B030D-6E8A-4147-A177-3AD203B41FA5}">
                      <a16:colId xmlns:a16="http://schemas.microsoft.com/office/drawing/2014/main" val="744070702"/>
                    </a:ext>
                  </a:extLst>
                </a:gridCol>
                <a:gridCol w="616069">
                  <a:extLst>
                    <a:ext uri="{9D8B030D-6E8A-4147-A177-3AD203B41FA5}">
                      <a16:colId xmlns:a16="http://schemas.microsoft.com/office/drawing/2014/main" val="2885977540"/>
                    </a:ext>
                  </a:extLst>
                </a:gridCol>
                <a:gridCol w="616069">
                  <a:extLst>
                    <a:ext uri="{9D8B030D-6E8A-4147-A177-3AD203B41FA5}">
                      <a16:colId xmlns:a16="http://schemas.microsoft.com/office/drawing/2014/main" val="4230114504"/>
                    </a:ext>
                  </a:extLst>
                </a:gridCol>
                <a:gridCol w="616069">
                  <a:extLst>
                    <a:ext uri="{9D8B030D-6E8A-4147-A177-3AD203B41FA5}">
                      <a16:colId xmlns:a16="http://schemas.microsoft.com/office/drawing/2014/main" val="2625702945"/>
                    </a:ext>
                  </a:extLst>
                </a:gridCol>
                <a:gridCol w="616069">
                  <a:extLst>
                    <a:ext uri="{9D8B030D-6E8A-4147-A177-3AD203B41FA5}">
                      <a16:colId xmlns:a16="http://schemas.microsoft.com/office/drawing/2014/main" val="2226433282"/>
                    </a:ext>
                  </a:extLst>
                </a:gridCol>
                <a:gridCol w="616069">
                  <a:extLst>
                    <a:ext uri="{9D8B030D-6E8A-4147-A177-3AD203B41FA5}">
                      <a16:colId xmlns:a16="http://schemas.microsoft.com/office/drawing/2014/main" val="1437086634"/>
                    </a:ext>
                  </a:extLst>
                </a:gridCol>
                <a:gridCol w="616069">
                  <a:extLst>
                    <a:ext uri="{9D8B030D-6E8A-4147-A177-3AD203B41FA5}">
                      <a16:colId xmlns:a16="http://schemas.microsoft.com/office/drawing/2014/main" val="553269981"/>
                    </a:ext>
                  </a:extLst>
                </a:gridCol>
                <a:gridCol w="616069">
                  <a:extLst>
                    <a:ext uri="{9D8B030D-6E8A-4147-A177-3AD203B41FA5}">
                      <a16:colId xmlns:a16="http://schemas.microsoft.com/office/drawing/2014/main" val="1290534408"/>
                    </a:ext>
                  </a:extLst>
                </a:gridCol>
                <a:gridCol w="616069">
                  <a:extLst>
                    <a:ext uri="{9D8B030D-6E8A-4147-A177-3AD203B41FA5}">
                      <a16:colId xmlns:a16="http://schemas.microsoft.com/office/drawing/2014/main" val="81946918"/>
                    </a:ext>
                  </a:extLst>
                </a:gridCol>
              </a:tblGrid>
              <a:tr h="142401">
                <a:tc>
                  <a:txBody>
                    <a:bodyPr/>
                    <a:lstStyle/>
                    <a:p>
                      <a:pPr algn="ctr" rtl="0" fontAlgn="ctr"/>
                      <a:r>
                        <a:rPr lang="en-US" sz="500" b="1" i="0" u="none" strike="noStrike" dirty="0">
                          <a:solidFill>
                            <a:srgbClr val="FFFFFF"/>
                          </a:solidFill>
                          <a:effectLst/>
                          <a:latin typeface="微软雅黑" panose="020B0503020204020204" pitchFamily="34" charset="-122"/>
                          <a:ea typeface="微软雅黑" panose="020B0503020204020204" pitchFamily="34" charset="-122"/>
                        </a:rPr>
                        <a:t>A0</a:t>
                      </a:r>
                    </a:p>
                  </a:txBody>
                  <a:tcPr marL="6460" marR="6460" marT="646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gridSpan="2">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A</a:t>
                      </a:r>
                    </a:p>
                  </a:txBody>
                  <a:tcPr marL="80379" marR="80379" marT="40190" marB="401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B</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C</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MPV</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gridSpan="3">
                  <a:txBody>
                    <a:bodyPr/>
                    <a:lstStyle/>
                    <a:p>
                      <a:pPr algn="ctr" rtl="0" fontAlgn="ctr"/>
                      <a:r>
                        <a:rPr lang="en-US" sz="500" b="1" i="0" u="none" strike="noStrike" dirty="0">
                          <a:solidFill>
                            <a:srgbClr val="FFFFFF"/>
                          </a:solidFill>
                          <a:effectLst/>
                          <a:latin typeface="微软雅黑" panose="020B0503020204020204" pitchFamily="34" charset="-122"/>
                          <a:ea typeface="微软雅黑" panose="020B0503020204020204" pitchFamily="34" charset="-122"/>
                        </a:rPr>
                        <a:t>SUV </a:t>
                      </a:r>
                    </a:p>
                  </a:txBody>
                  <a:tcPr marL="80379" marR="80379" marT="40190" marB="4019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085041259"/>
                  </a:ext>
                </a:extLst>
              </a:tr>
              <a:tr h="129210">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Polo HB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轩逸</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K3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迈腾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A6L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宋</a:t>
                      </a:r>
                      <a:r>
                        <a:rPr lang="en-US" sz="400" b="0" i="0" u="none" strike="noStrike">
                          <a:solidFill>
                            <a:srgbClr val="303030"/>
                          </a:solidFill>
                          <a:effectLst/>
                          <a:latin typeface="微软雅黑" panose="020B0503020204020204" pitchFamily="34" charset="-122"/>
                          <a:ea typeface="微软雅黑" panose="020B0503020204020204" pitchFamily="34" charset="-122"/>
                        </a:rPr>
                        <a:t>MAX</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哈弗</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H6 </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运动版 蓝标</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风光</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580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DX3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20982800"/>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310</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朗逸</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骐达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级</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L</a:t>
                      </a: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E</a:t>
                      </a: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级</a:t>
                      </a:r>
                      <a:r>
                        <a:rPr lang="en-US" sz="400" b="0" i="0" u="none" strike="noStrike">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dirty="0">
                          <a:solidFill>
                            <a:srgbClr val="303030"/>
                          </a:solidFill>
                          <a:effectLst/>
                          <a:latin typeface="微软雅黑" panose="020B0503020204020204" pitchFamily="34" charset="-122"/>
                          <a:ea typeface="微软雅黑" panose="020B0503020204020204" pitchFamily="34" charset="-122"/>
                        </a:rPr>
                        <a:t>GL8</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510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ix25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259504978"/>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赛欧 </a:t>
                      </a:r>
                      <a:r>
                        <a:rPr lang="en-US" sz="400" b="0" i="0" u="none" strike="noStrike" dirty="0">
                          <a:solidFill>
                            <a:srgbClr val="303030"/>
                          </a:solidFill>
                          <a:effectLst/>
                          <a:latin typeface="微软雅黑" panose="020B0503020204020204" pitchFamily="34" charset="-122"/>
                          <a:ea typeface="微软雅黑" panose="020B0503020204020204" pitchFamily="34" charset="-122"/>
                        </a:rPr>
                        <a:t>NB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卡罗拉</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科鲁兹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帕萨特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5</a:t>
                      </a: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系</a:t>
                      </a:r>
                      <a:r>
                        <a:rPr lang="en-US" sz="400" b="0" i="0" u="none" strike="noStrike">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730</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途观</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奔腾</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X40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57001238"/>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威驰</a:t>
                      </a:r>
                      <a:r>
                        <a:rPr lang="en-US" sz="400" b="0" i="0" u="none" strike="noStrike" dirty="0">
                          <a:solidFill>
                            <a:srgbClr val="303030"/>
                          </a:solidFill>
                          <a:effectLst/>
                          <a:latin typeface="微软雅黑" panose="020B0503020204020204" pitchFamily="34" charset="-122"/>
                          <a:ea typeface="微软雅黑" panose="020B0503020204020204" pitchFamily="34" charset="-122"/>
                        </a:rPr>
                        <a:t>FS</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速腾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启辰</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D60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A4L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XTS</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途安</a:t>
                      </a:r>
                      <a:r>
                        <a:rPr lang="en-US" sz="400" b="0" i="0" u="none" strike="noStrike" dirty="0">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博越</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冠道</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荣威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RX3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969456763"/>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威驰</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捷达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A3 Limousine</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凯美瑞</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S90</a:t>
                      </a: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艾力绅</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奇骏</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途胜</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幻速</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S5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92187150"/>
                  </a:ext>
                </a:extLst>
              </a:tr>
              <a:tr h="177123">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KX CROSS</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比亚迪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F3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系</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奥德赛</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err="1">
                          <a:solidFill>
                            <a:srgbClr val="303030"/>
                          </a:solidFill>
                          <a:effectLst/>
                          <a:latin typeface="微软雅黑" panose="020B0503020204020204" pitchFamily="34" charset="-122"/>
                          <a:ea typeface="微软雅黑" panose="020B0503020204020204" pitchFamily="34" charset="-122"/>
                          <a:cs typeface="+mn-cs"/>
                        </a:rPr>
                        <a:t>RX5</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MG ZS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陆风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X7</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952247946"/>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致炫</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桑塔纳</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蔚领</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天籁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杰德</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探界者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CX-5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343537647"/>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飞度 </a:t>
                      </a:r>
                      <a:r>
                        <a:rPr lang="en-US" sz="400" b="0" i="0" u="none" strike="noStrike">
                          <a:solidFill>
                            <a:srgbClr val="303030"/>
                          </a:solidFill>
                          <a:effectLst/>
                          <a:latin typeface="微软雅黑" panose="020B0503020204020204" pitchFamily="34" charset="-122"/>
                          <a:ea typeface="微软雅黑" panose="020B0503020204020204" pitchFamily="34" charset="-122"/>
                        </a:rPr>
                        <a:t>HB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宝来</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爱丽舍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迈锐宝</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360</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昂科威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途昂</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CR-V</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001150184"/>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致享</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英朗</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锋范</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名图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GM8</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Q3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XC60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477769561"/>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雷凌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GA4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雅阁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　</a:t>
                      </a: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GL6</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XR-V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宋</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CS9</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192255183"/>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思域</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308 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君威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缤智</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锐界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翼虎</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791608466"/>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科沃兹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高尔夫 嘉旅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君越</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逍客</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GLA</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T300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6568018"/>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伊兰特 领动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伊兰特 朗动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ATS-L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荣放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瑞虎</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风光</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S560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42063294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福睿斯</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1</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系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蒙迪欧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530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幻速</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S3L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UR-V</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211275959"/>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蓝鸟</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马自达</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6 </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阿特兹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GS8</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劲客</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17704016"/>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高尔夫</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朗行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博瑞</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CS55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VV5s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幻速</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S7</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273176698"/>
                  </a:ext>
                </a:extLst>
              </a:tr>
              <a:tr h="167973">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威朗</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福克斯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HB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速派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SUV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XT5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发现神行</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41512994"/>
                  </a:ext>
                </a:extLst>
              </a:tr>
              <a:tr h="116887">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远景</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福克斯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GLC</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T500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风神</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AX7</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44325589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凌渡</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360 PLUS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Q5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VV7</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T700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21129810"/>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马自达</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 </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昂克赛拉 </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昕锐</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CS75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指南者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科雷傲</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40962905"/>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逸动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408</a:t>
                      </a: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汉兰达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CX-4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自由光</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37019232"/>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凌派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领克</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01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357797746"/>
                  </a:ext>
                </a:extLst>
              </a:tr>
              <a:tr h="167973">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明锐</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欧蓝德</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瑞虎</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4008</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17305078"/>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荣威</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i6</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CS35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哈弗</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H2</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02530121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MG6</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CX70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柯迪亚克</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989093815"/>
                  </a:ext>
                </a:extLst>
              </a:tr>
              <a:tr h="129210">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艾瑞泽</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现代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ix35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智跑</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8692019"/>
                  </a:ext>
                </a:extLst>
              </a:tr>
            </a:tbl>
          </a:graphicData>
        </a:graphic>
      </p:graphicFrame>
    </p:spTree>
    <p:extLst>
      <p:ext uri="{BB962C8B-B14F-4D97-AF65-F5344CB8AC3E}">
        <p14:creationId xmlns:p14="http://schemas.microsoft.com/office/powerpoint/2010/main" val="4254998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
        <p:nvSpPr>
          <p:cNvPr id="3" name="灯片编号占位符 2">
            <a:extLst>
              <a:ext uri="{FF2B5EF4-FFF2-40B4-BE49-F238E27FC236}">
                <a16:creationId xmlns:a16="http://schemas.microsoft.com/office/drawing/2014/main" id="{7EB7CA60-C809-44D1-8ADD-5AEE29E6BD9A}"/>
              </a:ext>
            </a:extLst>
          </p:cNvPr>
          <p:cNvSpPr>
            <a:spLocks noGrp="1"/>
          </p:cNvSpPr>
          <p:nvPr>
            <p:ph type="sldNum" sz="quarter" idx="4"/>
          </p:nvPr>
        </p:nvSpPr>
        <p:spPr/>
        <p:txBody>
          <a:bodyPr/>
          <a:lstStyle/>
          <a:p>
            <a:fld id="{DA808106-E6EB-4C9C-B8A1-AEA7815AFC94}" type="slidenum">
              <a:rPr lang="zh-CN" altLang="en-US" smtClean="0"/>
              <a:t>5</a:t>
            </a:fld>
            <a:endParaRPr lang="zh-CN" altLang="en-US"/>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
        <p:nvSpPr>
          <p:cNvPr id="3" name="灯片编号占位符 2">
            <a:extLst>
              <a:ext uri="{FF2B5EF4-FFF2-40B4-BE49-F238E27FC236}">
                <a16:creationId xmlns:a16="http://schemas.microsoft.com/office/drawing/2014/main" id="{2F3EEB46-F43D-4DB8-BA5F-FD8FA9E2D01F}"/>
              </a:ext>
            </a:extLst>
          </p:cNvPr>
          <p:cNvSpPr>
            <a:spLocks noGrp="1"/>
          </p:cNvSpPr>
          <p:nvPr>
            <p:ph type="sldNum" sz="quarter" idx="4"/>
          </p:nvPr>
        </p:nvSpPr>
        <p:spPr/>
        <p:txBody>
          <a:bodyPr/>
          <a:lstStyle/>
          <a:p>
            <a:fld id="{DA808106-E6EB-4C9C-B8A1-AEA7815AFC94}" type="slidenum">
              <a:rPr lang="zh-CN" altLang="en-US" smtClean="0"/>
              <a:t>6</a:t>
            </a:fld>
            <a:endParaRPr lang="zh-CN" altLang="en-US"/>
          </a:p>
        </p:txBody>
      </p:sp>
      <p:sp>
        <p:nvSpPr>
          <p:cNvPr id="30" name="Rectangle 8">
            <a:extLst>
              <a:ext uri="{FF2B5EF4-FFF2-40B4-BE49-F238E27FC236}">
                <a16:creationId xmlns:a16="http://schemas.microsoft.com/office/drawing/2014/main" id="{0DAF4055-89DC-4948-9F45-4D52327D4713}"/>
              </a:ext>
            </a:extLst>
          </p:cNvPr>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31" name="Rectangle 8">
            <a:extLst>
              <a:ext uri="{FF2B5EF4-FFF2-40B4-BE49-F238E27FC236}">
                <a16:creationId xmlns:a16="http://schemas.microsoft.com/office/drawing/2014/main" id="{3E007BF4-51FE-4152-AFE1-88CADB9B50F2}"/>
              </a:ext>
            </a:extLst>
          </p:cNvPr>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434CA391-4166-4266-AAA8-7EF3AE972227}"/>
              </a:ext>
            </a:extLst>
          </p:cNvPr>
          <p:cNvSpPr>
            <a:spLocks noGrp="1"/>
          </p:cNvSpPr>
          <p:nvPr>
            <p:ph type="sldNum" sz="quarter" idx="4"/>
          </p:nvPr>
        </p:nvSpPr>
        <p:spPr/>
        <p:txBody>
          <a:bodyPr/>
          <a:lstStyle/>
          <a:p>
            <a:fld id="{DA808106-E6EB-4C9C-B8A1-AEA7815AFC94}" type="slidenum">
              <a:rPr lang="zh-CN" altLang="en-US" smtClean="0"/>
              <a:t>7</a:t>
            </a:fld>
            <a:endParaRPr lang="zh-CN" altLang="en-US"/>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40"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7</a:t>
            </a:r>
            <a:r>
              <a:rPr lang="zh-CN" altLang="en-US" dirty="0"/>
              <a:t>月</a:t>
            </a:r>
          </a:p>
        </p:txBody>
      </p:sp>
      <p:graphicFrame>
        <p:nvGraphicFramePr>
          <p:cNvPr id="16" name="Object 4"/>
          <p:cNvGraphicFramePr>
            <a:graphicFrameLocks noChangeAspect="1"/>
          </p:cNvGraphicFramePr>
          <p:nvPr>
            <p:custDataLst>
              <p:tags r:id="rId3"/>
            </p:custDataLst>
            <p:extLst>
              <p:ext uri="{D42A27DB-BD31-4B8C-83A1-F6EECF244321}">
                <p14:modId xmlns:p14="http://schemas.microsoft.com/office/powerpoint/2010/main" val="1052120520"/>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5"/>
          </a:graphicData>
        </a:graphic>
      </p:graphicFrame>
      <p:sp>
        <p:nvSpPr>
          <p:cNvPr id="15" name="内容占位符 2"/>
          <p:cNvSpPr txBox="1">
            <a:spLocks/>
          </p:cNvSpPr>
          <p:nvPr>
            <p:custDataLst>
              <p:tags r:id="rId4"/>
            </p:custDataLst>
          </p:nvPr>
        </p:nvSpPr>
        <p:spPr bwMode="auto">
          <a:xfrm>
            <a:off x="395288" y="835200"/>
            <a:ext cx="8353425" cy="208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2018</a:t>
            </a:r>
            <a:r>
              <a:rPr lang="zh-CN" altLang="en-US" sz="1600" b="1" dirty="0">
                <a:latin typeface="+mn-ea"/>
                <a:ea typeface="+mn-ea"/>
              </a:rPr>
              <a:t>年</a:t>
            </a:r>
            <a:r>
              <a:rPr lang="en-US" altLang="zh-CN" sz="1600" b="1" dirty="0">
                <a:latin typeface="+mn-ea"/>
                <a:ea typeface="+mn-ea"/>
              </a:rPr>
              <a:t>GAIN·7</a:t>
            </a:r>
            <a:r>
              <a:rPr lang="zh-CN" altLang="en-US" sz="1600" b="1" dirty="0">
                <a:latin typeface="+mn-ea"/>
                <a:ea typeface="+mn-ea"/>
              </a:rPr>
              <a:t>月整体价格变化指数为</a:t>
            </a:r>
            <a:r>
              <a:rPr lang="en-US" altLang="zh-CN" sz="1600" b="1" dirty="0">
                <a:latin typeface="+mn-ea"/>
                <a:ea typeface="+mn-ea"/>
              </a:rPr>
              <a:t>8.72</a:t>
            </a:r>
            <a:r>
              <a:rPr lang="zh-CN" altLang="en-US" sz="1600" b="1" dirty="0">
                <a:latin typeface="+mn-ea"/>
                <a:ea typeface="+mn-ea"/>
              </a:rPr>
              <a:t>，环比上升</a:t>
            </a:r>
            <a:r>
              <a:rPr lang="en-US" altLang="zh-CN" sz="1600" b="1" dirty="0">
                <a:latin typeface="+mn-ea"/>
                <a:ea typeface="+mn-ea"/>
              </a:rPr>
              <a:t>1.5%</a:t>
            </a:r>
            <a:r>
              <a:rPr lang="zh-CN" altLang="en-US" sz="1600" b="1" dirty="0">
                <a:latin typeface="+mn-ea"/>
                <a:ea typeface="+mn-ea"/>
              </a:rPr>
              <a:t>，市场均价从</a:t>
            </a:r>
            <a:r>
              <a:rPr lang="en-US" altLang="zh-CN" sz="1600" b="1" dirty="0">
                <a:latin typeface="+mn-ea"/>
                <a:ea typeface="+mn-ea"/>
              </a:rPr>
              <a:t>14.23</a:t>
            </a:r>
            <a:r>
              <a:rPr lang="zh-CN" altLang="en-US" sz="1600" b="1" dirty="0">
                <a:latin typeface="+mn-ea"/>
                <a:ea typeface="+mn-ea"/>
              </a:rPr>
              <a:t>万上升至</a:t>
            </a:r>
            <a:r>
              <a:rPr lang="en-US" altLang="zh-CN" sz="1600" b="1" dirty="0">
                <a:latin typeface="+mn-ea"/>
                <a:ea typeface="+mn-ea"/>
              </a:rPr>
              <a:t>14.44</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本月整体乘用车终端加权成交价格较上月上升</a:t>
            </a:r>
            <a:r>
              <a:rPr lang="en-US" altLang="zh-CN" sz="1400" dirty="0">
                <a:solidFill>
                  <a:srgbClr val="5F5F5F"/>
                </a:solidFill>
                <a:latin typeface="+mn-ea"/>
                <a:ea typeface="+mn-ea"/>
              </a:rPr>
              <a:t>2,100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本月整体市场价格指数上升主要是由于销量权重向中高价车型偏移所造成。从各细分市场表现来看，除</a:t>
            </a:r>
            <a:r>
              <a:rPr lang="en-US" altLang="zh-CN" sz="1400" dirty="0">
                <a:solidFill>
                  <a:srgbClr val="5F5F5F"/>
                </a:solidFill>
                <a:latin typeface="+mn-ea"/>
                <a:ea typeface="+mn-ea"/>
              </a:rPr>
              <a:t>A</a:t>
            </a:r>
            <a:r>
              <a:rPr lang="zh-CN" altLang="en-US" sz="1400" dirty="0">
                <a:solidFill>
                  <a:srgbClr val="5F5F5F"/>
                </a:solidFill>
                <a:latin typeface="+mn-ea"/>
                <a:ea typeface="+mn-ea"/>
              </a:rPr>
              <a:t>级和</a:t>
            </a:r>
            <a:r>
              <a:rPr lang="en-US" altLang="zh-CN" sz="1400" dirty="0">
                <a:solidFill>
                  <a:srgbClr val="5F5F5F"/>
                </a:solidFill>
                <a:latin typeface="+mn-ea"/>
                <a:ea typeface="+mn-ea"/>
              </a:rPr>
              <a:t>C</a:t>
            </a:r>
            <a:r>
              <a:rPr lang="zh-CN" altLang="en-US" sz="1400" dirty="0">
                <a:solidFill>
                  <a:srgbClr val="5F5F5F"/>
                </a:solidFill>
                <a:latin typeface="+mn-ea"/>
                <a:ea typeface="+mn-ea"/>
              </a:rPr>
              <a:t>级市场的加权成交价格小幅下降</a:t>
            </a:r>
            <a:r>
              <a:rPr lang="en-US" altLang="zh-CN" sz="1400" dirty="0">
                <a:solidFill>
                  <a:srgbClr val="5F5F5F"/>
                </a:solidFill>
                <a:latin typeface="+mn-ea"/>
                <a:ea typeface="+mn-ea"/>
              </a:rPr>
              <a:t>0.2%</a:t>
            </a:r>
            <a:r>
              <a:rPr lang="zh-CN" altLang="en-US" sz="1400" dirty="0">
                <a:solidFill>
                  <a:srgbClr val="5F5F5F"/>
                </a:solidFill>
                <a:latin typeface="+mn-ea"/>
                <a:ea typeface="+mn-ea"/>
              </a:rPr>
              <a:t>和</a:t>
            </a:r>
            <a:r>
              <a:rPr lang="en-US" altLang="zh-CN" sz="1400" dirty="0">
                <a:solidFill>
                  <a:srgbClr val="5F5F5F"/>
                </a:solidFill>
                <a:latin typeface="+mn-ea"/>
                <a:ea typeface="+mn-ea"/>
              </a:rPr>
              <a:t>0.4%</a:t>
            </a:r>
            <a:r>
              <a:rPr lang="zh-CN" altLang="en-US" sz="1400" dirty="0">
                <a:solidFill>
                  <a:srgbClr val="5F5F5F"/>
                </a:solidFill>
                <a:latin typeface="+mn-ea"/>
                <a:ea typeface="+mn-ea"/>
              </a:rPr>
              <a:t>以外，其它各级别细分市场的加权成交均价都呈现不同程度的上升，其中</a:t>
            </a:r>
            <a:r>
              <a:rPr lang="en-US" altLang="zh-CN" sz="1400" dirty="0" err="1">
                <a:solidFill>
                  <a:srgbClr val="5F5F5F"/>
                </a:solidFill>
                <a:latin typeface="+mn-ea"/>
                <a:ea typeface="+mn-ea"/>
              </a:rPr>
              <a:t>A0</a:t>
            </a:r>
            <a:r>
              <a:rPr lang="zh-CN" altLang="en-US" sz="1400" dirty="0">
                <a:solidFill>
                  <a:srgbClr val="5F5F5F"/>
                </a:solidFill>
                <a:latin typeface="+mn-ea"/>
                <a:ea typeface="+mn-ea"/>
              </a:rPr>
              <a:t>级市场升幅达到</a:t>
            </a:r>
            <a:r>
              <a:rPr lang="en-US" altLang="zh-CN" sz="1400" dirty="0">
                <a:solidFill>
                  <a:srgbClr val="5F5F5F"/>
                </a:solidFill>
                <a:latin typeface="+mn-ea"/>
                <a:ea typeface="+mn-ea"/>
              </a:rPr>
              <a:t>5.0%</a:t>
            </a:r>
            <a:r>
              <a:rPr lang="zh-CN" altLang="en-US" sz="1400" dirty="0">
                <a:solidFill>
                  <a:srgbClr val="5F5F5F"/>
                </a:solidFill>
                <a:latin typeface="+mn-ea"/>
                <a:ea typeface="+mn-ea"/>
              </a:rPr>
              <a:t>，而</a:t>
            </a:r>
            <a:r>
              <a:rPr lang="en-US" altLang="zh-CN" sz="1400" dirty="0">
                <a:solidFill>
                  <a:srgbClr val="5F5F5F"/>
                </a:solidFill>
                <a:latin typeface="+mn-ea"/>
                <a:ea typeface="+mn-ea"/>
              </a:rPr>
              <a:t>SUV</a:t>
            </a:r>
            <a:r>
              <a:rPr lang="zh-CN" altLang="en-US" sz="1400" dirty="0">
                <a:solidFill>
                  <a:srgbClr val="5F5F5F"/>
                </a:solidFill>
                <a:latin typeface="+mn-ea"/>
                <a:ea typeface="+mn-ea"/>
              </a:rPr>
              <a:t>和</a:t>
            </a:r>
            <a:r>
              <a:rPr lang="en-US" altLang="zh-CN" sz="1400" dirty="0" err="1">
                <a:solidFill>
                  <a:srgbClr val="5F5F5F"/>
                </a:solidFill>
                <a:latin typeface="+mn-ea"/>
                <a:ea typeface="+mn-ea"/>
              </a:rPr>
              <a:t>MPV</a:t>
            </a:r>
            <a:r>
              <a:rPr lang="zh-CN" altLang="en-US" sz="1400" dirty="0">
                <a:solidFill>
                  <a:srgbClr val="5F5F5F"/>
                </a:solidFill>
                <a:latin typeface="+mn-ea"/>
                <a:ea typeface="+mn-ea"/>
              </a:rPr>
              <a:t>市场也有</a:t>
            </a:r>
            <a:r>
              <a:rPr lang="en-US" altLang="zh-CN" sz="1400" dirty="0">
                <a:solidFill>
                  <a:srgbClr val="5F5F5F"/>
                </a:solidFill>
                <a:latin typeface="+mn-ea"/>
                <a:ea typeface="+mn-ea"/>
              </a:rPr>
              <a:t>1.2%</a:t>
            </a:r>
            <a:r>
              <a:rPr lang="zh-CN" altLang="en-US" sz="1400" dirty="0">
                <a:solidFill>
                  <a:srgbClr val="5F5F5F"/>
                </a:solidFill>
                <a:latin typeface="+mn-ea"/>
                <a:ea typeface="+mn-ea"/>
              </a:rPr>
              <a:t>和</a:t>
            </a:r>
            <a:r>
              <a:rPr lang="en-US" altLang="zh-CN" sz="1400" dirty="0">
                <a:solidFill>
                  <a:srgbClr val="5F5F5F"/>
                </a:solidFill>
                <a:latin typeface="+mn-ea"/>
                <a:ea typeface="+mn-ea"/>
              </a:rPr>
              <a:t>2.8%</a:t>
            </a:r>
            <a:r>
              <a:rPr lang="zh-CN" altLang="en-US" sz="1400" dirty="0">
                <a:solidFill>
                  <a:srgbClr val="5F5F5F"/>
                </a:solidFill>
                <a:latin typeface="+mn-ea"/>
                <a:ea typeface="+mn-ea"/>
              </a:rPr>
              <a:t>的升幅，</a:t>
            </a:r>
            <a:r>
              <a:rPr lang="en-US" altLang="zh-CN" sz="1400" dirty="0">
                <a:solidFill>
                  <a:srgbClr val="5F5F5F"/>
                </a:solidFill>
                <a:latin typeface="+mn-ea"/>
                <a:ea typeface="+mn-ea"/>
              </a:rPr>
              <a:t>B</a:t>
            </a:r>
            <a:r>
              <a:rPr lang="zh-CN" altLang="en-US" sz="1400" dirty="0">
                <a:solidFill>
                  <a:srgbClr val="5F5F5F"/>
                </a:solidFill>
                <a:latin typeface="+mn-ea"/>
                <a:ea typeface="+mn-ea"/>
              </a:rPr>
              <a:t>级市场升幅为</a:t>
            </a:r>
            <a:r>
              <a:rPr lang="en-US" altLang="zh-CN" sz="1400" dirty="0">
                <a:solidFill>
                  <a:srgbClr val="5F5F5F"/>
                </a:solidFill>
                <a:latin typeface="+mn-ea"/>
                <a:ea typeface="+mn-ea"/>
              </a:rPr>
              <a:t>0.6%</a:t>
            </a:r>
          </a:p>
        </p:txBody>
      </p:sp>
      <p:grpSp>
        <p:nvGrpSpPr>
          <p:cNvPr id="18" name="组合 17"/>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DFFDA392-834E-4380-A80A-35F004B012AC}"/>
              </a:ext>
            </a:extLst>
          </p:cNvPr>
          <p:cNvSpPr>
            <a:spLocks noChangeArrowheads="1"/>
          </p:cNvSpPr>
          <p:nvPr/>
        </p:nvSpPr>
        <p:spPr bwMode="auto">
          <a:xfrm>
            <a:off x="1763688" y="4293096"/>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14.11</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1" name="TextBox 44">
            <a:extLst>
              <a:ext uri="{FF2B5EF4-FFF2-40B4-BE49-F238E27FC236}">
                <a16:creationId xmlns:a16="http://schemas.microsoft.com/office/drawing/2014/main" id="{03FB0491-EDDA-448C-9259-C7A3E9967E4B}"/>
              </a:ext>
            </a:extLst>
          </p:cNvPr>
          <p:cNvSpPr txBox="1"/>
          <p:nvPr>
            <p:custDataLst>
              <p:tags r:id="rId6"/>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a:extLst>
              <a:ext uri="{FF2B5EF4-FFF2-40B4-BE49-F238E27FC236}">
                <a16:creationId xmlns:a16="http://schemas.microsoft.com/office/drawing/2014/main" id="{1C94FEED-B510-4E09-9027-977DDA373763}"/>
              </a:ext>
            </a:extLst>
          </p:cNvPr>
          <p:cNvSpPr>
            <a:spLocks noChangeArrowheads="1"/>
          </p:cNvSpPr>
          <p:nvPr/>
        </p:nvSpPr>
        <p:spPr bwMode="auto">
          <a:xfrm>
            <a:off x="2339752" y="4293096"/>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14.08</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 name="灯片编号占位符 1">
            <a:extLst>
              <a:ext uri="{FF2B5EF4-FFF2-40B4-BE49-F238E27FC236}">
                <a16:creationId xmlns:a16="http://schemas.microsoft.com/office/drawing/2014/main" id="{05C9688D-569C-42CF-8B4E-A187A6A17940}"/>
              </a:ext>
            </a:extLst>
          </p:cNvPr>
          <p:cNvSpPr>
            <a:spLocks noGrp="1"/>
          </p:cNvSpPr>
          <p:nvPr>
            <p:ph type="sldNum" sz="quarter" idx="4"/>
          </p:nvPr>
        </p:nvSpPr>
        <p:spPr/>
        <p:txBody>
          <a:bodyPr/>
          <a:lstStyle/>
          <a:p>
            <a:fld id="{DA808106-E6EB-4C9C-B8A1-AEA7815AFC94}" type="slidenum">
              <a:rPr lang="zh-CN" altLang="en-US" smtClean="0"/>
              <a:t>8</a:t>
            </a:fld>
            <a:endParaRPr lang="zh-CN" altLang="en-US"/>
          </a:p>
        </p:txBody>
      </p:sp>
      <p:sp>
        <p:nvSpPr>
          <p:cNvPr id="23" name="Oval 178">
            <a:extLst>
              <a:ext uri="{FF2B5EF4-FFF2-40B4-BE49-F238E27FC236}">
                <a16:creationId xmlns:a16="http://schemas.microsoft.com/office/drawing/2014/main" id="{17A035BA-5834-4BE4-8362-78CFBC96BB36}"/>
              </a:ext>
            </a:extLst>
          </p:cNvPr>
          <p:cNvSpPr>
            <a:spLocks noChangeArrowheads="1"/>
          </p:cNvSpPr>
          <p:nvPr/>
        </p:nvSpPr>
        <p:spPr bwMode="auto">
          <a:xfrm>
            <a:off x="2987824" y="4149080"/>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14.37</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4" name="Oval 178">
            <a:extLst>
              <a:ext uri="{FF2B5EF4-FFF2-40B4-BE49-F238E27FC236}">
                <a16:creationId xmlns:a16="http://schemas.microsoft.com/office/drawing/2014/main" id="{E4162C83-C83E-4303-989F-C57BFEF32A04}"/>
              </a:ext>
            </a:extLst>
          </p:cNvPr>
          <p:cNvSpPr>
            <a:spLocks noChangeArrowheads="1"/>
          </p:cNvSpPr>
          <p:nvPr/>
        </p:nvSpPr>
        <p:spPr bwMode="auto">
          <a:xfrm>
            <a:off x="3605416" y="4145652"/>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14.46</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5" name="Oval 178">
            <a:extLst>
              <a:ext uri="{FF2B5EF4-FFF2-40B4-BE49-F238E27FC236}">
                <a16:creationId xmlns:a16="http://schemas.microsoft.com/office/drawing/2014/main" id="{6E7704F6-75BF-47AD-AB06-F839D1D2E5CA}"/>
              </a:ext>
            </a:extLst>
          </p:cNvPr>
          <p:cNvSpPr>
            <a:spLocks noChangeArrowheads="1"/>
          </p:cNvSpPr>
          <p:nvPr/>
        </p:nvSpPr>
        <p:spPr bwMode="auto">
          <a:xfrm>
            <a:off x="4268728" y="4240520"/>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14.23</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6" name="Oval 178">
            <a:extLst>
              <a:ext uri="{FF2B5EF4-FFF2-40B4-BE49-F238E27FC236}">
                <a16:creationId xmlns:a16="http://schemas.microsoft.com/office/drawing/2014/main" id="{6E7704F6-75BF-47AD-AB06-F839D1D2E5CA}"/>
              </a:ext>
            </a:extLst>
          </p:cNvPr>
          <p:cNvSpPr>
            <a:spLocks noChangeArrowheads="1"/>
          </p:cNvSpPr>
          <p:nvPr/>
        </p:nvSpPr>
        <p:spPr bwMode="auto">
          <a:xfrm>
            <a:off x="4876096" y="4168512"/>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14.44</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7" name="AutoShape 66">
            <a:extLst>
              <a:ext uri="{FF2B5EF4-FFF2-40B4-BE49-F238E27FC236}">
                <a16:creationId xmlns:a16="http://schemas.microsoft.com/office/drawing/2014/main" id="{A7B17897-1AC6-4E79-B70B-2B6C96A81A66}"/>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757E5795-B6F7-4E07-A6E6-3711BFD49A72}"/>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1D4F8020-3ACC-4AC8-8787-902F69000528}"/>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D64AA24A-2F73-4E5B-A1C4-05C0C399A2E9}"/>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51209</TotalTime>
  <Words>3794</Words>
  <Application>Microsoft Office PowerPoint</Application>
  <PresentationFormat>全屏显示(4:3)</PresentationFormat>
  <Paragraphs>909</Paragraphs>
  <Slides>35</Slides>
  <Notes>17</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35</vt:i4>
      </vt:variant>
    </vt:vector>
  </HeadingPairs>
  <TitlesOfParts>
    <vt:vector size="47" baseType="lpstr">
      <vt:lpstr>华文细黑</vt:lpstr>
      <vt:lpstr>宋体</vt:lpstr>
      <vt:lpstr>宋体-方正超大字符集</vt:lpstr>
      <vt:lpstr>微软雅黑</vt:lpstr>
      <vt:lpstr>幼圆</vt:lpstr>
      <vt:lpstr>Arial</vt:lpstr>
      <vt:lpstr>Arial Black</vt:lpstr>
      <vt:lpstr>Calibri</vt:lpstr>
      <vt:lpstr>Wingdings</vt:lpstr>
      <vt:lpstr>A000120140530A99PPBG</vt:lpstr>
      <vt:lpstr>1_A000120140530A99PPBG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Ryan</cp:lastModifiedBy>
  <cp:revision>5043</cp:revision>
  <cp:lastPrinted>2015-01-04T13:47:55Z</cp:lastPrinted>
  <dcterms:created xsi:type="dcterms:W3CDTF">2010-12-01T03:37:10Z</dcterms:created>
  <dcterms:modified xsi:type="dcterms:W3CDTF">2018-09-07T07:02:16Z</dcterms:modified>
</cp:coreProperties>
</file>