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5.xml" ContentType="application/vnd.openxmlformats-officedocument.drawingml.chart+xml"/>
  <Override PartName="/ppt/theme/themeOverride8.xml" ContentType="application/vnd.openxmlformats-officedocument.themeOverride+xml"/>
  <Override PartName="/ppt/charts/chart16.xml" ContentType="application/vnd.openxmlformats-officedocument.drawingml.chart+xml"/>
  <Override PartName="/ppt/theme/themeOverride9.xml" ContentType="application/vnd.openxmlformats-officedocument.themeOverride+xml"/>
  <Override PartName="/ppt/drawings/drawing3.xml" ContentType="application/vnd.openxmlformats-officedocument.drawingml.chartshapes+xml"/>
  <Override PartName="/ppt/charts/chart1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82" r:id="rId3"/>
    <p:sldId id="376" r:id="rId4"/>
    <p:sldId id="377" r:id="rId5"/>
    <p:sldId id="378" r:id="rId6"/>
    <p:sldId id="394" r:id="rId7"/>
    <p:sldId id="362" r:id="rId8"/>
    <p:sldId id="346" r:id="rId9"/>
    <p:sldId id="342" r:id="rId10"/>
    <p:sldId id="372" r:id="rId11"/>
    <p:sldId id="379" r:id="rId12"/>
    <p:sldId id="385" r:id="rId13"/>
    <p:sldId id="386" r:id="rId14"/>
    <p:sldId id="387" r:id="rId15"/>
    <p:sldId id="388" r:id="rId16"/>
    <p:sldId id="389" r:id="rId17"/>
    <p:sldId id="390" r:id="rId18"/>
    <p:sldId id="392" r:id="rId19"/>
    <p:sldId id="373" r:id="rId20"/>
    <p:sldId id="357" r:id="rId21"/>
    <p:sldId id="393" r:id="rId22"/>
    <p:sldId id="359" r:id="rId23"/>
    <p:sldId id="264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3203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D9D9D9"/>
    <a:srgbClr val="FFC000"/>
    <a:srgbClr val="70AD47"/>
    <a:srgbClr val="ED7D31"/>
    <a:srgbClr val="44546A"/>
    <a:srgbClr val="9BBB59"/>
    <a:srgbClr val="ED9131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1280" autoAdjust="0"/>
  </p:normalViewPr>
  <p:slideViewPr>
    <p:cSldViewPr snapToGrid="0" showGuides="1">
      <p:cViewPr varScale="1">
        <p:scale>
          <a:sx n="113" d="100"/>
          <a:sy n="113" d="100"/>
        </p:scale>
        <p:origin x="1278" y="84"/>
      </p:cViewPr>
      <p:guideLst>
        <p:guide orient="horz" pos="3680"/>
        <p:guide pos="2880"/>
        <p:guide pos="1732"/>
        <p:guide pos="4027"/>
        <p:guide orient="horz" pos="3203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5.xlsx"/><Relationship Id="rId1" Type="http://schemas.openxmlformats.org/officeDocument/2006/relationships/themeOverride" Target="../theme/themeOverride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___16.xlsx"/><Relationship Id="rId1" Type="http://schemas.openxmlformats.org/officeDocument/2006/relationships/themeOverride" Target="../theme/themeOverride9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8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4530949299572757"/>
          <c:y val="1.957151632403157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69"/>
          <c:h val="0.6041919564741966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7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43313</c:v>
                </c:pt>
                <c:pt idx="1">
                  <c:v>43282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118.76900000000001</c:v>
                </c:pt>
                <c:pt idx="1">
                  <c:v>113.651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68818480"/>
        <c:axId val="468818088"/>
      </c:barChart>
      <c:catAx>
        <c:axId val="468818480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8818088"/>
        <c:crosses val="autoZero"/>
        <c:auto val="0"/>
        <c:lblAlgn val="ctr"/>
        <c:lblOffset val="100"/>
        <c:noMultiLvlLbl val="0"/>
      </c:catAx>
      <c:valAx>
        <c:axId val="468818088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46881848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9577079728733179"/>
          <c:y val="6.9336493313147292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69"/>
          <c:h val="0.6041919564741966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789.15000000000009</c:v>
                </c:pt>
                <c:pt idx="1">
                  <c:v>892.66399999999999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69415112"/>
        <c:axId val="469415504"/>
      </c:barChart>
      <c:catAx>
        <c:axId val="469415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9415504"/>
        <c:crosses val="autoZero"/>
        <c:auto val="1"/>
        <c:lblAlgn val="ctr"/>
        <c:lblOffset val="100"/>
        <c:noMultiLvlLbl val="0"/>
      </c:catAx>
      <c:valAx>
        <c:axId val="469415504"/>
        <c:scaling>
          <c:orientation val="minMax"/>
          <c:max val="1000"/>
          <c:min val="200"/>
        </c:scaling>
        <c:delete val="1"/>
        <c:axPos val="l"/>
        <c:numFmt formatCode="0.00" sourceLinked="1"/>
        <c:majorTickMark val="out"/>
        <c:minorTickMark val="none"/>
        <c:tickLblPos val="nextTo"/>
        <c:crossAx val="469415112"/>
        <c:crosses val="autoZero"/>
        <c:crossBetween val="between"/>
        <c:majorUnit val="1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年全国二手车交易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金额累计同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7978488670672449"/>
          <c:y val="7.8286089424905447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069"/>
          <c:h val="0.6041919564741966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-2.49778387168777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Sheet1!$B$252:$C$252</c:f>
              <c:strCache>
                <c:ptCount val="2"/>
                <c:pt idx="0">
                  <c:v>2017年</c:v>
                </c:pt>
                <c:pt idx="1">
                  <c:v>2018年</c:v>
                </c:pt>
              </c:strCache>
            </c:strRef>
          </c:cat>
          <c:val>
            <c:numRef>
              <c:f>Sheet1!$B$265:$C$265</c:f>
              <c:numCache>
                <c:formatCode>0.00</c:formatCode>
                <c:ptCount val="2"/>
                <c:pt idx="0">
                  <c:v>5291.9234034132833</c:v>
                </c:pt>
                <c:pt idx="1">
                  <c:v>5578.1180779811257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472161784"/>
        <c:axId val="472162176"/>
      </c:barChart>
      <c:catAx>
        <c:axId val="472161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2176"/>
        <c:crosses val="autoZero"/>
        <c:auto val="1"/>
        <c:lblAlgn val="ctr"/>
        <c:lblOffset val="100"/>
        <c:noMultiLvlLbl val="0"/>
      </c:catAx>
      <c:valAx>
        <c:axId val="472162176"/>
        <c:scaling>
          <c:orientation val="minMax"/>
          <c:max val="6000"/>
          <c:min val="2000"/>
        </c:scaling>
        <c:delete val="1"/>
        <c:axPos val="l"/>
        <c:numFmt formatCode="0.00" sourceLinked="1"/>
        <c:majorTickMark val="out"/>
        <c:minorTickMark val="none"/>
        <c:tickLblPos val="nextTo"/>
        <c:crossAx val="472161784"/>
        <c:crosses val="autoZero"/>
        <c:crossBetween val="between"/>
        <c:majorUnit val="500"/>
        <c:min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Sheet1!$B$308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solidFill>
                  <a:schemeClr val="accent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2018年1-8月</c:v>
                </c:pt>
              </c:strCache>
            </c:strRef>
          </c:cat>
          <c:val>
            <c:numRef>
              <c:f>Sheet1!$B$309:$B$315</c:f>
              <c:numCache>
                <c:formatCode>General</c:formatCode>
                <c:ptCount val="7"/>
                <c:pt idx="0">
                  <c:v>794</c:v>
                </c:pt>
                <c:pt idx="1">
                  <c:v>847</c:v>
                </c:pt>
                <c:pt idx="2">
                  <c:v>920</c:v>
                </c:pt>
                <c:pt idx="3">
                  <c:v>942</c:v>
                </c:pt>
                <c:pt idx="4">
                  <c:v>1039</c:v>
                </c:pt>
                <c:pt idx="5">
                  <c:v>1240.0899999999999</c:v>
                </c:pt>
                <c:pt idx="6" formatCode="0.00_ ">
                  <c:v>892.66399999999999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162568"/>
        <c:axId val="472162960"/>
      </c:barChart>
      <c:lineChart>
        <c:grouping val="standard"/>
        <c:varyColors val="0"/>
        <c:ser>
          <c:idx val="1"/>
          <c:order val="1"/>
          <c:tx>
            <c:strRef>
              <c:f>Sheet1!$C$308</c:f>
              <c:strCache>
                <c:ptCount val="1"/>
                <c:pt idx="0">
                  <c:v>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3225532433288307E-2"/>
                  <c:y val="-6.1845229449672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029056559879733E-2"/>
                  <c:y val="1.16502182504796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Sheet1!$A$309:$A$315</c:f>
              <c:strCache>
                <c:ptCount val="7"/>
                <c:pt idx="0">
                  <c:v>2012年</c:v>
                </c:pt>
                <c:pt idx="1">
                  <c:v>2013年</c:v>
                </c:pt>
                <c:pt idx="2">
                  <c:v>2014年</c:v>
                </c:pt>
                <c:pt idx="3">
                  <c:v>2015年</c:v>
                </c:pt>
                <c:pt idx="4">
                  <c:v>2016年</c:v>
                </c:pt>
                <c:pt idx="5">
                  <c:v>2017年</c:v>
                </c:pt>
                <c:pt idx="6">
                  <c:v>2018年1-8月</c:v>
                </c:pt>
              </c:strCache>
            </c:strRef>
          </c:cat>
          <c:val>
            <c:numRef>
              <c:f>Sheet1!$C$309:$C$315</c:f>
              <c:numCache>
                <c:formatCode>0.00%</c:formatCode>
                <c:ptCount val="7"/>
                <c:pt idx="0">
                  <c:v>0.16400000000000001</c:v>
                </c:pt>
                <c:pt idx="1">
                  <c:v>6.6750629722921909E-2</c:v>
                </c:pt>
                <c:pt idx="2">
                  <c:v>8.6186540731995276E-2</c:v>
                </c:pt>
                <c:pt idx="3">
                  <c:v>2.391304347826087E-2</c:v>
                </c:pt>
                <c:pt idx="4">
                  <c:v>0.1029723991507431</c:v>
                </c:pt>
                <c:pt idx="5">
                  <c:v>0.19354186717998068</c:v>
                </c:pt>
                <c:pt idx="6">
                  <c:v>0.13117151365393129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163744"/>
        <c:axId val="472163352"/>
      </c:lineChart>
      <c:catAx>
        <c:axId val="472162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2960"/>
        <c:crosses val="autoZero"/>
        <c:auto val="1"/>
        <c:lblAlgn val="ctr"/>
        <c:lblOffset val="100"/>
        <c:noMultiLvlLbl val="0"/>
      </c:catAx>
      <c:valAx>
        <c:axId val="472162960"/>
        <c:scaling>
          <c:orientation val="minMax"/>
        </c:scaling>
        <c:delete val="0"/>
        <c:axPos val="l"/>
        <c:numFmt formatCode="General" sourceLinked="1"/>
        <c:majorTickMark val="none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2568"/>
        <c:crosses val="autoZero"/>
        <c:crossBetween val="between"/>
      </c:valAx>
      <c:valAx>
        <c:axId val="472163352"/>
        <c:scaling>
          <c:orientation val="minMax"/>
        </c:scaling>
        <c:delete val="0"/>
        <c:axPos val="r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3744"/>
        <c:crosses val="max"/>
        <c:crossBetween val="between"/>
      </c:valAx>
      <c:catAx>
        <c:axId val="472163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72163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Sheet1!$A$328</c:f>
              <c:strCache>
                <c:ptCount val="1"/>
                <c:pt idx="0">
                  <c:v>2017年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Sheet1!$B$328:$K$328</c:f>
              <c:numCache>
                <c:formatCode>General</c:formatCode>
                <c:ptCount val="10"/>
                <c:pt idx="0">
                  <c:v>473.0985</c:v>
                </c:pt>
                <c:pt idx="1">
                  <c:v>45.487000000000002</c:v>
                </c:pt>
                <c:pt idx="2">
                  <c:v>54.0428</c:v>
                </c:pt>
                <c:pt idx="3">
                  <c:v>22.1447</c:v>
                </c:pt>
                <c:pt idx="4">
                  <c:v>70.611900000000006</c:v>
                </c:pt>
                <c:pt idx="5">
                  <c:v>83.451400000000007</c:v>
                </c:pt>
                <c:pt idx="6">
                  <c:v>22.821400000000001</c:v>
                </c:pt>
                <c:pt idx="7">
                  <c:v>1.4697</c:v>
                </c:pt>
                <c:pt idx="8">
                  <c:v>7.7039999999999997</c:v>
                </c:pt>
                <c:pt idx="9">
                  <c:v>8.3155000000000001</c:v>
                </c:pt>
              </c:numCache>
            </c:numRef>
          </c:val>
        </c:ser>
        <c:ser>
          <c:idx val="1"/>
          <c:order val="1"/>
          <c:tx>
            <c:strRef>
              <c:f>Sheet1!$A$329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Sheet1!$B$329:$K$329</c:f>
              <c:numCache>
                <c:formatCode>General</c:formatCode>
                <c:ptCount val="10"/>
                <c:pt idx="0">
                  <c:v>528.38679999999999</c:v>
                </c:pt>
                <c:pt idx="1">
                  <c:v>51.1068</c:v>
                </c:pt>
                <c:pt idx="2">
                  <c:v>74.543899999999994</c:v>
                </c:pt>
                <c:pt idx="3">
                  <c:v>21.316500000000001</c:v>
                </c:pt>
                <c:pt idx="4">
                  <c:v>79.3613</c:v>
                </c:pt>
                <c:pt idx="5">
                  <c:v>94.524500000000003</c:v>
                </c:pt>
                <c:pt idx="6">
                  <c:v>23.749400000000001</c:v>
                </c:pt>
                <c:pt idx="7">
                  <c:v>1.8340000000000001</c:v>
                </c:pt>
                <c:pt idx="8">
                  <c:v>5.4589999999999996</c:v>
                </c:pt>
                <c:pt idx="9">
                  <c:v>12.3818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164528"/>
        <c:axId val="472164920"/>
      </c:barChart>
      <c:lineChart>
        <c:grouping val="standard"/>
        <c:varyColors val="0"/>
        <c:ser>
          <c:idx val="2"/>
          <c:order val="2"/>
          <c:tx>
            <c:strRef>
              <c:f>Sheet1!$A$330</c:f>
              <c:strCache>
                <c:ptCount val="1"/>
                <c:pt idx="0">
                  <c:v>同比增长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Sheet1!$B$330:$K$330</c:f>
              <c:numCache>
                <c:formatCode>0.00_ </c:formatCode>
                <c:ptCount val="10"/>
                <c:pt idx="0">
                  <c:v>11.686424708596622</c:v>
                </c:pt>
                <c:pt idx="1">
                  <c:v>12.354738716556374</c:v>
                </c:pt>
                <c:pt idx="2">
                  <c:v>37.934933053061634</c:v>
                </c:pt>
                <c:pt idx="3">
                  <c:v>-3.7399468044272397</c:v>
                </c:pt>
                <c:pt idx="4">
                  <c:v>12.390829307807881</c:v>
                </c:pt>
                <c:pt idx="5">
                  <c:v>13.268920593303402</c:v>
                </c:pt>
                <c:pt idx="6">
                  <c:v>4.0663587685242835</c:v>
                </c:pt>
                <c:pt idx="7">
                  <c:v>24.787371572429752</c:v>
                </c:pt>
                <c:pt idx="8">
                  <c:v>-29.140706126687437</c:v>
                </c:pt>
                <c:pt idx="9">
                  <c:v>48.900246527568996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9653880"/>
        <c:axId val="469653488"/>
      </c:lineChart>
      <c:catAx>
        <c:axId val="47216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4920"/>
        <c:crosses val="autoZero"/>
        <c:auto val="1"/>
        <c:lblAlgn val="ctr"/>
        <c:lblOffset val="100"/>
        <c:noMultiLvlLbl val="0"/>
      </c:catAx>
      <c:valAx>
        <c:axId val="472164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2164528"/>
        <c:crossesAt val="1"/>
        <c:crossBetween val="between"/>
      </c:valAx>
      <c:valAx>
        <c:axId val="469653488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469653880"/>
        <c:crosses val="max"/>
        <c:crossBetween val="between"/>
      </c:valAx>
      <c:catAx>
        <c:axId val="469653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69653488"/>
        <c:crossesAt val="0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061347719269756"/>
          <c:y val="1.5404857765226996E-2"/>
          <c:w val="0.38550595855623415"/>
          <c:h val="7.17405969016631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Sheet1!$B$342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Sheet1!$B$343:$B$351</c:f>
              <c:numCache>
                <c:formatCode>0.00%</c:formatCode>
                <c:ptCount val="9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9.7202369192434385E-2</c:v>
                </c:pt>
                <c:pt idx="8">
                  <c:v>0.11114024985884946</c:v>
                </c:pt>
              </c:numCache>
            </c:numRef>
          </c:val>
        </c:ser>
        <c:ser>
          <c:idx val="1"/>
          <c:order val="1"/>
          <c:tx>
            <c:strRef>
              <c:f>Sheet1!$C$342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Sheet1!$C$343:$C$351</c:f>
              <c:numCache>
                <c:formatCode>General</c:formatCode>
                <c:ptCount val="9"/>
                <c:pt idx="6" formatCode="0.00%">
                  <c:v>0.20979999999999999</c:v>
                </c:pt>
                <c:pt idx="7" formatCode="0.00%">
                  <c:v>0.21996830862400563</c:v>
                </c:pt>
                <c:pt idx="8" formatCode="0.00%">
                  <c:v>0.22912708477097765</c:v>
                </c:pt>
              </c:numCache>
            </c:numRef>
          </c:val>
        </c:ser>
        <c:ser>
          <c:idx val="2"/>
          <c:order val="2"/>
          <c:tx>
            <c:strRef>
              <c:f>Sheet1!$D$342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Sheet1!$D$343:$D$351</c:f>
              <c:numCache>
                <c:formatCode>0.00%</c:formatCode>
                <c:ptCount val="9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</c:ser>
        <c:ser>
          <c:idx val="3"/>
          <c:order val="3"/>
          <c:tx>
            <c:strRef>
              <c:f>Sheet1!$E$342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Sheet1!$E$343:$E$351</c:f>
              <c:numCache>
                <c:formatCode>General</c:formatCode>
                <c:ptCount val="9"/>
                <c:pt idx="6" formatCode="0.00%">
                  <c:v>0.48559999999999998</c:v>
                </c:pt>
                <c:pt idx="7" formatCode="0.00%">
                  <c:v>0.43488720531253905</c:v>
                </c:pt>
                <c:pt idx="8" formatCode="0.00%">
                  <c:v>0.41951674986333043</c:v>
                </c:pt>
              </c:numCache>
            </c:numRef>
          </c:val>
        </c:ser>
        <c:ser>
          <c:idx val="4"/>
          <c:order val="4"/>
          <c:tx>
            <c:strRef>
              <c:f>Sheet1!$F$342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Sheet1!$A$343:$A$351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Sheet1!$F$343:$F$351</c:f>
              <c:numCache>
                <c:formatCode>0.00%</c:formatCode>
                <c:ptCount val="9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0.24794211687102094</c:v>
                </c:pt>
                <c:pt idx="8">
                  <c:v>0.24021591550684243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69655056"/>
        <c:axId val="469655448"/>
      </c:barChart>
      <c:catAx>
        <c:axId val="46965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9655448"/>
        <c:crosses val="autoZero"/>
        <c:auto val="1"/>
        <c:lblAlgn val="ctr"/>
        <c:lblOffset val="100"/>
        <c:noMultiLvlLbl val="0"/>
      </c:catAx>
      <c:valAx>
        <c:axId val="469655448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69655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897E-2"/>
                  <c:y val="9.5514561547004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499E-2"/>
                  <c:y val="-9.902034152922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0.36253835479899155</c:v>
                </c:pt>
                <c:pt idx="1">
                  <c:v>0.20114526941192565</c:v>
                </c:pt>
                <c:pt idx="2">
                  <c:v>0.17381515429866906</c:v>
                </c:pt>
                <c:pt idx="3">
                  <c:v>0.11825330128142487</c:v>
                </c:pt>
                <c:pt idx="4">
                  <c:v>4.34472739591273E-2</c:v>
                </c:pt>
                <c:pt idx="5">
                  <c:v>7.4415150389899737E-2</c:v>
                </c:pt>
                <c:pt idx="6">
                  <c:v>2.6385495859961826E-2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53373797025403"/>
          <c:y val="0.20229795494313199"/>
          <c:w val="0.22012510312529199"/>
          <c:h val="0.62281568737271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897E-2"/>
                  <c:y val="9.5514561547004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499E-2"/>
                  <c:y val="-9.902034152922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0.37894646813501892</c:v>
                </c:pt>
                <c:pt idx="1">
                  <c:v>0.18093578945653591</c:v>
                </c:pt>
                <c:pt idx="2">
                  <c:v>0.17240038120682913</c:v>
                </c:pt>
                <c:pt idx="3">
                  <c:v>0.11472553922846344</c:v>
                </c:pt>
                <c:pt idx="4">
                  <c:v>4.7159072396715754E-2</c:v>
                </c:pt>
                <c:pt idx="5">
                  <c:v>7.9261289586863029E-2</c:v>
                </c:pt>
                <c:pt idx="6">
                  <c:v>2.6571459989573831E-2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Sheet1!$B$358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Sheet1!$A$359:$A$367</c:f>
              <c:strCache>
                <c:ptCount val="9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2018年1-8月</c:v>
                </c:pt>
              </c:strCache>
            </c:strRef>
          </c:cat>
          <c:val>
            <c:numRef>
              <c:f>Sheet1!$B$359:$B$367</c:f>
              <c:numCache>
                <c:formatCode>General</c:formatCode>
                <c:ptCount val="9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0650760"/>
        <c:axId val="473674648"/>
      </c:barChart>
      <c:catAx>
        <c:axId val="470650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3674648"/>
        <c:crosses val="autoZero"/>
        <c:auto val="1"/>
        <c:lblAlgn val="ctr"/>
        <c:lblOffset val="100"/>
        <c:noMultiLvlLbl val="0"/>
      </c:catAx>
      <c:valAx>
        <c:axId val="473674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0650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Sheet1!$B$373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Sheet1!$A$374:$A$384</c:f>
              <c:strCache>
                <c:ptCount val="11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2018年1-8月</c:v>
                </c:pt>
              </c:strCache>
            </c:strRef>
          </c:cat>
          <c:val>
            <c:numRef>
              <c:f>Sheet1!$B$374:$B$384</c:f>
              <c:numCache>
                <c:formatCode>General</c:formatCode>
                <c:ptCount val="11"/>
                <c:pt idx="0">
                  <c:v>12.72</c:v>
                </c:pt>
                <c:pt idx="1">
                  <c:v>13.37</c:v>
                </c:pt>
                <c:pt idx="2">
                  <c:v>11.73</c:v>
                </c:pt>
                <c:pt idx="3">
                  <c:v>15.11</c:v>
                </c:pt>
                <c:pt idx="4">
                  <c:v>16.66</c:v>
                </c:pt>
                <c:pt idx="5">
                  <c:v>19.59</c:v>
                </c:pt>
                <c:pt idx="6">
                  <c:v>21.37</c:v>
                </c:pt>
                <c:pt idx="7">
                  <c:v>19.21</c:v>
                </c:pt>
                <c:pt idx="8">
                  <c:v>21.43</c:v>
                </c:pt>
                <c:pt idx="9">
                  <c:v>21.8</c:v>
                </c:pt>
                <c:pt idx="10">
                  <c:v>24.92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73675040"/>
        <c:axId val="473675432"/>
      </c:barChart>
      <c:catAx>
        <c:axId val="47367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3675432"/>
        <c:crosses val="autoZero"/>
        <c:auto val="1"/>
        <c:lblAlgn val="ctr"/>
        <c:lblOffset val="100"/>
        <c:noMultiLvlLbl val="0"/>
      </c:catAx>
      <c:valAx>
        <c:axId val="473675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3675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Sheet1!$A$393</c:f>
              <c:strCache>
                <c:ptCount val="1"/>
                <c:pt idx="0">
                  <c:v>2017转籍率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2097331583552058E-2"/>
                  <c:y val="3.012722368037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Sheet1!$B$393:$M$393</c:f>
              <c:numCache>
                <c:formatCode>General</c:formatCode>
                <c:ptCount val="12"/>
                <c:pt idx="0">
                  <c:v>19.059999999999999</c:v>
                </c:pt>
                <c:pt idx="1">
                  <c:v>20.190000000000001</c:v>
                </c:pt>
                <c:pt idx="2">
                  <c:v>27.97</c:v>
                </c:pt>
                <c:pt idx="3">
                  <c:v>22.26</c:v>
                </c:pt>
                <c:pt idx="4">
                  <c:v>22.15</c:v>
                </c:pt>
                <c:pt idx="5">
                  <c:v>20.03</c:v>
                </c:pt>
                <c:pt idx="6">
                  <c:v>24.25</c:v>
                </c:pt>
                <c:pt idx="7">
                  <c:v>23.09</c:v>
                </c:pt>
                <c:pt idx="8">
                  <c:v>24.35</c:v>
                </c:pt>
                <c:pt idx="9">
                  <c:v>21.1</c:v>
                </c:pt>
                <c:pt idx="10">
                  <c:v>26.42</c:v>
                </c:pt>
                <c:pt idx="11">
                  <c:v>23.75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Sheet1!$A$394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58E-2"/>
                  <c:y val="5.32753718285213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319553805774278E-2"/>
                  <c:y val="4.4016112569262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Sheet1!$B$392:$M$392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Sheet1!$B$394:$M$394</c:f>
              <c:numCache>
                <c:formatCode>General</c:formatCode>
                <c:ptCount val="12"/>
                <c:pt idx="0">
                  <c:v>25.3</c:v>
                </c:pt>
                <c:pt idx="1">
                  <c:v>19.489999999999998</c:v>
                </c:pt>
                <c:pt idx="2">
                  <c:v>20.89</c:v>
                </c:pt>
                <c:pt idx="3">
                  <c:v>24.46</c:v>
                </c:pt>
                <c:pt idx="4">
                  <c:v>28.34</c:v>
                </c:pt>
                <c:pt idx="5">
                  <c:v>26.4</c:v>
                </c:pt>
                <c:pt idx="6">
                  <c:v>25.77</c:v>
                </c:pt>
                <c:pt idx="7">
                  <c:v>27.13</c:v>
                </c:pt>
              </c:numCache>
            </c:numRef>
          </c:val>
          <c:smooth val="0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3676216"/>
        <c:axId val="473676608"/>
      </c:lineChart>
      <c:catAx>
        <c:axId val="4736762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3676608"/>
        <c:crosses val="autoZero"/>
        <c:auto val="1"/>
        <c:lblAlgn val="ctr"/>
        <c:lblOffset val="100"/>
        <c:noMultiLvlLbl val="0"/>
      </c:catAx>
      <c:valAx>
        <c:axId val="473676608"/>
        <c:scaling>
          <c:orientation val="minMax"/>
          <c:max val="30"/>
          <c:min val="16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3676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Sheet1!$D$219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Sheet1!$D$220:$D$231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101.87</c:v>
                </c:pt>
                <c:pt idx="4">
                  <c:v>99.41</c:v>
                </c:pt>
                <c:pt idx="5">
                  <c:v>103.31</c:v>
                </c:pt>
                <c:pt idx="6">
                  <c:v>100.19</c:v>
                </c:pt>
                <c:pt idx="7">
                  <c:v>105.25</c:v>
                </c:pt>
                <c:pt idx="8">
                  <c:v>109.53</c:v>
                </c:pt>
                <c:pt idx="9">
                  <c:v>103.72</c:v>
                </c:pt>
                <c:pt idx="10">
                  <c:v>114.6</c:v>
                </c:pt>
                <c:pt idx="11">
                  <c:v>123.0912</c:v>
                </c:pt>
              </c:numCache>
            </c:numRef>
          </c:val>
        </c:ser>
        <c:ser>
          <c:idx val="1"/>
          <c:order val="1"/>
          <c:tx>
            <c:strRef>
              <c:f>Sheet1!$E$219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Sheet1!$E$220:$E$231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  <c:pt idx="2">
                  <c:v>120.9171</c:v>
                </c:pt>
                <c:pt idx="3">
                  <c:v>115.11960000000001</c:v>
                </c:pt>
                <c:pt idx="4">
                  <c:v>120.3031</c:v>
                </c:pt>
                <c:pt idx="5">
                  <c:v>105.66840000000001</c:v>
                </c:pt>
                <c:pt idx="6">
                  <c:v>113.651</c:v>
                </c:pt>
                <c:pt idx="7">
                  <c:v>118.76900000000001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8819656"/>
        <c:axId val="468820048"/>
      </c:barChart>
      <c:lineChart>
        <c:grouping val="standard"/>
        <c:varyColors val="0"/>
        <c:ser>
          <c:idx val="2"/>
          <c:order val="2"/>
          <c:tx>
            <c:strRef>
              <c:f>Sheet1!$F$219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Sheet1!$F$220:$F$227</c:f>
              <c:numCache>
                <c:formatCode>0.00%</c:formatCode>
                <c:ptCount val="8"/>
                <c:pt idx="0">
                  <c:v>0.34071186823104688</c:v>
                </c:pt>
                <c:pt idx="1">
                  <c:v>-3.7635151515151524E-2</c:v>
                </c:pt>
                <c:pt idx="2">
                  <c:v>0.11981015002778293</c:v>
                </c:pt>
                <c:pt idx="3">
                  <c:v>0.13006380681260429</c:v>
                </c:pt>
                <c:pt idx="4">
                  <c:v>0.2101710089528217</c:v>
                </c:pt>
                <c:pt idx="5">
                  <c:v>2.2828380602071464E-2</c:v>
                </c:pt>
                <c:pt idx="6">
                  <c:v>0.13435472602056092</c:v>
                </c:pt>
                <c:pt idx="7">
                  <c:v>0.12844655581947748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8820440"/>
        <c:axId val="470647624"/>
      </c:lineChart>
      <c:catAx>
        <c:axId val="468819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68820048"/>
        <c:crosses val="autoZero"/>
        <c:auto val="1"/>
        <c:lblAlgn val="ctr"/>
        <c:lblOffset val="100"/>
        <c:noMultiLvlLbl val="0"/>
      </c:catAx>
      <c:valAx>
        <c:axId val="46882004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68819656"/>
        <c:crosses val="autoZero"/>
        <c:crossBetween val="between"/>
      </c:valAx>
      <c:catAx>
        <c:axId val="468820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70647624"/>
        <c:crosses val="autoZero"/>
        <c:auto val="1"/>
        <c:lblAlgn val="ctr"/>
        <c:lblOffset val="100"/>
        <c:noMultiLvlLbl val="0"/>
      </c:catAx>
      <c:valAx>
        <c:axId val="470647624"/>
        <c:scaling>
          <c:orientation val="minMax"/>
          <c:max val="0.60000000000000009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4688204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8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雅阁</c:v>
                </c:pt>
                <c:pt idx="4">
                  <c:v>宝来三厢</c:v>
                </c:pt>
                <c:pt idx="5">
                  <c:v>奥迪A6L</c:v>
                </c:pt>
                <c:pt idx="6">
                  <c:v>宏光</c:v>
                </c:pt>
                <c:pt idx="7">
                  <c:v>荣光</c:v>
                </c:pt>
                <c:pt idx="8">
                  <c:v>朗逸</c:v>
                </c:pt>
                <c:pt idx="9">
                  <c:v>凯美瑞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1.9829725906749581E-2</c:v>
                </c:pt>
                <c:pt idx="1">
                  <c:v>1.7441084629960767E-2</c:v>
                </c:pt>
                <c:pt idx="2">
                  <c:v>1.4865622247724785E-2</c:v>
                </c:pt>
                <c:pt idx="3">
                  <c:v>1.3851450532440151E-2</c:v>
                </c:pt>
                <c:pt idx="4">
                  <c:v>1.2837278817155516E-2</c:v>
                </c:pt>
                <c:pt idx="5">
                  <c:v>1.2630441164696148E-2</c:v>
                </c:pt>
                <c:pt idx="6">
                  <c:v>1.2356881688862793E-2</c:v>
                </c:pt>
                <c:pt idx="7">
                  <c:v>1.2150044036403428E-2</c:v>
                </c:pt>
                <c:pt idx="8">
                  <c:v>1.1969895113293657E-2</c:v>
                </c:pt>
                <c:pt idx="9">
                  <c:v>1.1195921962155382E-2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557944040"/>
        <c:axId val="557944432"/>
      </c:barChart>
      <c:catAx>
        <c:axId val="5579440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57944432"/>
        <c:crosses val="autoZero"/>
        <c:auto val="1"/>
        <c:lblAlgn val="ctr"/>
        <c:lblOffset val="100"/>
        <c:noMultiLvlLbl val="0"/>
      </c:catAx>
      <c:valAx>
        <c:axId val="557944432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557944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8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奥迪A6L</c:v>
                </c:pt>
                <c:pt idx="2">
                  <c:v>雅阁</c:v>
                </c:pt>
                <c:pt idx="3">
                  <c:v>凯美瑞</c:v>
                </c:pt>
                <c:pt idx="4">
                  <c:v>奥迪A4L</c:v>
                </c:pt>
                <c:pt idx="5">
                  <c:v>朗逸</c:v>
                </c:pt>
                <c:pt idx="6">
                  <c:v>科鲁兹三厢</c:v>
                </c:pt>
                <c:pt idx="7">
                  <c:v>卡罗拉</c:v>
                </c:pt>
                <c:pt idx="8">
                  <c:v>宝马3系</c:v>
                </c:pt>
                <c:pt idx="9">
                  <c:v>天籁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1.912941130821116E-2</c:v>
                </c:pt>
                <c:pt idx="1">
                  <c:v>1.7412420536632368E-2</c:v>
                </c:pt>
                <c:pt idx="2">
                  <c:v>1.7315415408294586E-2</c:v>
                </c:pt>
                <c:pt idx="3">
                  <c:v>1.5766566859167955E-2</c:v>
                </c:pt>
                <c:pt idx="4">
                  <c:v>1.5705130277887357E-2</c:v>
                </c:pt>
                <c:pt idx="5">
                  <c:v>1.3625987027180837E-2</c:v>
                </c:pt>
                <c:pt idx="6">
                  <c:v>1.332850463361163E-2</c:v>
                </c:pt>
                <c:pt idx="7">
                  <c:v>1.2840245487644781E-2</c:v>
                </c:pt>
                <c:pt idx="8">
                  <c:v>1.2837011983366854E-2</c:v>
                </c:pt>
                <c:pt idx="9">
                  <c:v>1.2339052324566226E-2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557945216"/>
        <c:axId val="557945608"/>
      </c:barChart>
      <c:catAx>
        <c:axId val="5579452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57945608"/>
        <c:crosses val="autoZero"/>
        <c:auto val="1"/>
        <c:lblAlgn val="ctr"/>
        <c:lblOffset val="100"/>
        <c:noMultiLvlLbl val="0"/>
      </c:catAx>
      <c:valAx>
        <c:axId val="557945608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55794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13"/>
          <c:y val="0.21487707843118001"/>
          <c:w val="0.6712767453721955"/>
          <c:h val="0.73493121084116353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Sheet1!$D$69</c:f>
              <c:strCache>
                <c:ptCount val="1"/>
                <c:pt idx="0">
                  <c:v>2018年7月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货车</c:v>
                </c:pt>
                <c:pt idx="7">
                  <c:v>SUV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Sheet1!$D$70:$D$79</c:f>
              <c:numCache>
                <c:formatCode>0.00%</c:formatCode>
                <c:ptCount val="10"/>
                <c:pt idx="0">
                  <c:v>2.3035433036224934E-3</c:v>
                </c:pt>
                <c:pt idx="1">
                  <c:v>5.5380067047364296E-3</c:v>
                </c:pt>
                <c:pt idx="2">
                  <c:v>1.5230838268031078E-2</c:v>
                </c:pt>
                <c:pt idx="3">
                  <c:v>2.4100975794317692E-2</c:v>
                </c:pt>
                <c:pt idx="4">
                  <c:v>2.5266825632858488E-2</c:v>
                </c:pt>
                <c:pt idx="5">
                  <c:v>5.6497523119022272E-2</c:v>
                </c:pt>
                <c:pt idx="6">
                  <c:v>9.081222338562793E-2</c:v>
                </c:pt>
                <c:pt idx="7">
                  <c:v>7.7648238906828801E-2</c:v>
                </c:pt>
                <c:pt idx="8">
                  <c:v>0.10956612788272871</c:v>
                </c:pt>
                <c:pt idx="9">
                  <c:v>0.59303569700222614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70648408"/>
        <c:axId val="470648800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Sheet1!$C$69</c:f>
              <c:strCache>
                <c:ptCount val="1"/>
                <c:pt idx="0">
                  <c:v>2018年8月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Sheet1!$B$70:$B$79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货车</c:v>
                </c:pt>
                <c:pt idx="7">
                  <c:v>SUV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Sheet1!$C$70:$C$79</c:f>
              <c:numCache>
                <c:formatCode>0.00%</c:formatCode>
                <c:ptCount val="10"/>
                <c:pt idx="0">
                  <c:v>1.6729954786181579E-3</c:v>
                </c:pt>
                <c:pt idx="1">
                  <c:v>6.5016965706539585E-3</c:v>
                </c:pt>
                <c:pt idx="2">
                  <c:v>1.2279298470139515E-2</c:v>
                </c:pt>
                <c:pt idx="3">
                  <c:v>2.3515395431467807E-2</c:v>
                </c:pt>
                <c:pt idx="4">
                  <c:v>3.0680564793843512E-2</c:v>
                </c:pt>
                <c:pt idx="5">
                  <c:v>5.0869334590676017E-2</c:v>
                </c:pt>
                <c:pt idx="6">
                  <c:v>8.403034461854525E-2</c:v>
                </c:pt>
                <c:pt idx="7">
                  <c:v>8.8015391221615072E-2</c:v>
                </c:pt>
                <c:pt idx="8">
                  <c:v>0.10073251437664711</c:v>
                </c:pt>
                <c:pt idx="9">
                  <c:v>0.60170246444779363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70649584"/>
        <c:axId val="470649192"/>
      </c:barChart>
      <c:catAx>
        <c:axId val="470648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70648800"/>
        <c:crosses val="autoZero"/>
        <c:auto val="1"/>
        <c:lblAlgn val="ctr"/>
        <c:lblOffset val="1000"/>
        <c:noMultiLvlLbl val="0"/>
      </c:catAx>
      <c:valAx>
        <c:axId val="470648800"/>
        <c:scaling>
          <c:orientation val="minMax"/>
          <c:max val="0.65000000000000013"/>
          <c:min val="-0.65000000000000013"/>
        </c:scaling>
        <c:delete val="1"/>
        <c:axPos val="b"/>
        <c:numFmt formatCode="0.00%" sourceLinked="1"/>
        <c:majorTickMark val="out"/>
        <c:minorTickMark val="none"/>
        <c:tickLblPos val="nextTo"/>
        <c:crossAx val="470648408"/>
        <c:crosses val="autoZero"/>
        <c:crossBetween val="between"/>
        <c:minorUnit val="2.0000000000000004E-2"/>
      </c:valAx>
      <c:valAx>
        <c:axId val="470649192"/>
        <c:scaling>
          <c:orientation val="maxMin"/>
          <c:max val="0.34"/>
          <c:min val="-0.33000000000000235"/>
        </c:scaling>
        <c:delete val="1"/>
        <c:axPos val="t"/>
        <c:numFmt formatCode="0.00%" sourceLinked="1"/>
        <c:majorTickMark val="none"/>
        <c:minorTickMark val="none"/>
        <c:tickLblPos val="none"/>
        <c:crossAx val="470649584"/>
        <c:crosses val="max"/>
        <c:crossBetween val="between"/>
        <c:majorUnit val="1.0000000000000005E-2"/>
      </c:valAx>
      <c:catAx>
        <c:axId val="470649584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one"/>
        <c:crossAx val="4706491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1141187909241876"/>
          <c:y val="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29859966261314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35E-4"/>
                  <c:y val="2.3214259234544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0.31230345531495546</c:v>
                </c:pt>
                <c:pt idx="1">
                  <c:v>0.26396248163236574</c:v>
                </c:pt>
                <c:pt idx="2">
                  <c:v>0.16811554671758278</c:v>
                </c:pt>
                <c:pt idx="3">
                  <c:v>0.13647834158960326</c:v>
                </c:pt>
                <c:pt idx="4">
                  <c:v>7.3183693940220493E-2</c:v>
                </c:pt>
                <c:pt idx="5">
                  <c:v>4.595648080527228E-2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452959693785349"/>
          <c:y val="0.34607227059382661"/>
          <c:w val="0.11547040306214638"/>
          <c:h val="0.42801922162961398"/>
        </c:manualLayout>
      </c:layout>
      <c:overlay val="0"/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0516761785121204"/>
          <c:y val="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pieChart>
        <c:varyColors val="1"/>
        <c:ser>
          <c:idx val="0"/>
          <c:order val="0"/>
          <c:tx>
            <c:strRef>
              <c:f>Sheet1!$G$99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29859966261314"/>
                  <c:y val="-2.199895007905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98E-2"/>
                  <c:y val="2.708008956507575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735E-4"/>
                  <c:y val="2.3214259234544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99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Sheet1!$H$99:$M$99</c:f>
              <c:numCache>
                <c:formatCode>0.00%</c:formatCode>
                <c:ptCount val="6"/>
                <c:pt idx="0">
                  <c:v>0.32386481320883398</c:v>
                </c:pt>
                <c:pt idx="1">
                  <c:v>0.25887394858927837</c:v>
                </c:pt>
                <c:pt idx="2">
                  <c:v>0.16355277892379325</c:v>
                </c:pt>
                <c:pt idx="3">
                  <c:v>0.1384233259520582</c:v>
                </c:pt>
                <c:pt idx="4">
                  <c:v>7.0538608559472596E-2</c:v>
                </c:pt>
                <c:pt idx="5">
                  <c:v>4.4746524766563663E-2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7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783030412983"/>
          <c:y val="9.442661972154058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17E-2"/>
                  <c:y val="0.114102488436891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543459055767956"/>
                  <c:y val="-0.1370070689256503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1.3318031290101697E-2"/>
                  <c:y val="-0.119586103993989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48972025662499"/>
                      <c:h val="0.1190198157191117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0.23740398236707111</c:v>
                </c:pt>
                <c:pt idx="1">
                  <c:v>0.43254876771871781</c:v>
                </c:pt>
                <c:pt idx="2">
                  <c:v>0.22642739615137569</c:v>
                </c:pt>
                <c:pt idx="3">
                  <c:v>0.10361985376283535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2018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8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17413489006994057"/>
          <c:y val="6.5880935408201793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724"/>
          <c:y val="0.21201032074380513"/>
          <c:w val="0.51828149606299201"/>
          <c:h val="0.75785775912959485"/>
        </c:manualLayout>
      </c:layout>
      <c:doughnutChart>
        <c:varyColors val="1"/>
        <c:ser>
          <c:idx val="0"/>
          <c:order val="0"/>
          <c:tx>
            <c:strRef>
              <c:f>Sheet1!$C$191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6512951435634507"/>
                  <c:y val="-7.95519505390032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17E-2"/>
                  <c:y val="0.114102488436891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522663839648"/>
                  <c:y val="-0.1384838394425824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6.8435066719441717E-2"/>
                  <c:y val="-0.123048257348448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6513127342492994"/>
                      <c:h val="0.1120955090101939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Sheet1!$C$192:$C$195</c:f>
              <c:numCache>
                <c:formatCode>0.00%</c:formatCode>
                <c:ptCount val="4"/>
                <c:pt idx="0">
                  <c:v>0.25495373371839453</c:v>
                </c:pt>
                <c:pt idx="1">
                  <c:v>0.41607658564103428</c:v>
                </c:pt>
                <c:pt idx="2">
                  <c:v>0.22271047158770385</c:v>
                </c:pt>
                <c:pt idx="3">
                  <c:v>0.10625920905286733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3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6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0.38337347128230659</c:v>
                </c:pt>
                <c:pt idx="1">
                  <c:v>0.17367847484763277</c:v>
                </c:pt>
                <c:pt idx="2">
                  <c:v>0.1795982617353048</c:v>
                </c:pt>
                <c:pt idx="3">
                  <c:v>0.11415098147375785</c:v>
                </c:pt>
                <c:pt idx="4">
                  <c:v>4.5932164623891721E-2</c:v>
                </c:pt>
                <c:pt idx="5">
                  <c:v>8.0044936564101873E-2</c:v>
                </c:pt>
                <c:pt idx="6">
                  <c:v>2.3221709473004427E-2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3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8.300366769300245E-2"/>
                  <c:y val="-0.13425722072569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418734315067932E-2"/>
                  <c:y val="9.5514561547004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6177329893324198E-2"/>
                  <c:y val="1.9593721506911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9142157381537006E-2"/>
                  <c:y val="-5.91857041718469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1068128426544501E-2"/>
                  <c:y val="-9.9020341529222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0.3851</c:v>
                </c:pt>
                <c:pt idx="1">
                  <c:v>0.1757</c:v>
                </c:pt>
                <c:pt idx="2">
                  <c:v>0.17419999999999999</c:v>
                </c:pt>
                <c:pt idx="3">
                  <c:v>0.1144</c:v>
                </c:pt>
                <c:pt idx="4">
                  <c:v>4.4699999999999997E-2</c:v>
                </c:pt>
                <c:pt idx="5">
                  <c:v>7.8700000000000006E-2</c:v>
                </c:pt>
                <c:pt idx="6">
                  <c:v>2.7300000000000001E-2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1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21.24%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8.36%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C67064-6AFF-49F4-A492-6FF4A7B125E6}" type="presOf" srcId="{DEC268B6-18D7-4F04-A4B5-65EC04A85F7E}" destId="{347D5E9F-899F-43C6-8450-965A38D33E10}" srcOrd="0" destOrd="0" presId="urn:microsoft.com/office/officeart/2005/8/layout/radial2#2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973A948-7F5A-483F-ACAC-F0494220774A}" type="presOf" srcId="{777522B5-7191-4146-B6CE-E04273D13619}" destId="{EFD51B71-7277-4837-90FA-1CDDF8C0C07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66712B3-6D45-4EB2-AE41-DC12C30A42E2}" type="presOf" srcId="{B0A14D98-A3A8-4B16-8BE6-73948ACA260E}" destId="{8C9211B4-E3C9-41A5-BAF6-85AA8DC56757}" srcOrd="0" destOrd="0" presId="urn:microsoft.com/office/officeart/2005/8/layout/radial2#2"/>
    <dgm:cxn modelId="{9F745FD2-0063-40FD-8F4C-34982B867E6E}" type="presOf" srcId="{CECA4B9B-7F5E-4A1C-BD1A-B7D7CD76A37A}" destId="{9F3E85D6-EFCB-4E2C-8A6C-B78AE30C68C3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D2FBA8F2-4349-4308-82CB-3193C73DD833}" type="presOf" srcId="{FE09E9A6-00DF-4088-9A07-18E3CFC6CF2C}" destId="{CC3A8EB3-DFAF-417F-9F88-2376FB398B20}" srcOrd="0" destOrd="0" presId="urn:microsoft.com/office/officeart/2005/8/layout/radial2#2"/>
    <dgm:cxn modelId="{A26A7603-6BE2-4D7C-BCB0-13748B372031}" type="presOf" srcId="{8DED6D8A-C292-490C-8B34-2C205393EE13}" destId="{35526D56-E768-4819-9216-C4E927743A2B}" srcOrd="0" destOrd="0" presId="urn:microsoft.com/office/officeart/2005/8/layout/radial2#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87D6406-DC6E-4F5D-82C5-D16DD9029429}" type="presOf" srcId="{B17D9A84-EB33-4C6E-851D-F77693D395E2}" destId="{014A86A1-B467-4CA1-9D8A-6362EC1901EF}" srcOrd="0" destOrd="0" presId="urn:microsoft.com/office/officeart/2005/8/layout/radial2#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7A40BB44-2E99-4A29-AC39-1863F6B6EA05}" type="presOf" srcId="{2D6DDA0A-4726-48BD-BFCC-6388F6BF2BA1}" destId="{DFBBBBC3-2F5D-4A60-A5D9-97C06A6DD83D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7BAA86CB-F015-48C9-8A49-366DA17FD60D}" type="presOf" srcId="{FA7A06C3-9B9C-4943-9C10-D72171014D24}" destId="{F94370AD-19E2-4F6B-AB85-F32D3A5B7B9E}" srcOrd="0" destOrd="0" presId="urn:microsoft.com/office/officeart/2005/8/layout/radial2#2"/>
    <dgm:cxn modelId="{DF75CA9F-1300-4D2A-8B09-18CB5B2CDDCC}" type="presOf" srcId="{4C16F304-B896-4F90-9C5F-AB4170A2464C}" destId="{865E54A3-B4BE-4468-AC89-EB577B209FA0}" srcOrd="0" destOrd="0" presId="urn:microsoft.com/office/officeart/2005/8/layout/radial2#2"/>
    <dgm:cxn modelId="{0550093A-ACE2-4D53-8FA7-36D4B6CC2324}" type="presOf" srcId="{40B4B4EE-A958-4F10-94EA-6CFD1E6A3083}" destId="{C8F01A94-E7AE-452D-BB84-DE60C745A4C3}" srcOrd="0" destOrd="0" presId="urn:microsoft.com/office/officeart/2005/8/layout/radial2#2"/>
    <dgm:cxn modelId="{B88771E9-C3AC-47CA-9B64-91C3461AA858}" type="presOf" srcId="{399FD7A3-8AEE-43C9-8685-6BCCA332708C}" destId="{9668CE02-015F-4977-AFE0-6ADCE0C919A6}" srcOrd="0" destOrd="0" presId="urn:microsoft.com/office/officeart/2005/8/layout/radial2#2"/>
    <dgm:cxn modelId="{2314215E-AD06-4C0B-9E11-2E5BCBA7A466}" type="presOf" srcId="{E8F5A92F-C113-40C3-8F95-DF0C142652C4}" destId="{974AEE05-33D4-402B-91DC-C916ECC79DE6}" srcOrd="0" destOrd="0" presId="urn:microsoft.com/office/officeart/2005/8/layout/radial2#2"/>
    <dgm:cxn modelId="{923E1173-8527-4DEB-98D5-F661F4E246BF}" type="presOf" srcId="{E6B0BFC0-ABA5-485D-9A40-6C582F797830}" destId="{44AEB474-3337-4AF1-8599-92D9CCED5CCD}" srcOrd="0" destOrd="0" presId="urn:microsoft.com/office/officeart/2005/8/layout/radial2#2"/>
    <dgm:cxn modelId="{6E9E444D-5700-4E81-B185-06B2B2EB69CB}" type="presOf" srcId="{720E01A6-D50D-45FE-A3FA-3DCC4AFE2A92}" destId="{EA72C591-9724-4095-A831-C421826EF975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B5E233E-D3F0-4028-8598-987355A84635}" type="presOf" srcId="{CF56CEFD-AC68-4391-B387-EE89D3A868CB}" destId="{1D012BB2-BF79-4510-99E7-066A01BAA56A}" srcOrd="0" destOrd="0" presId="urn:microsoft.com/office/officeart/2005/8/layout/radial2#2"/>
    <dgm:cxn modelId="{A5E0911D-2273-41D5-95C3-D0A64FA12038}" type="presParOf" srcId="{F94370AD-19E2-4F6B-AB85-F32D3A5B7B9E}" destId="{A8FB2808-AAFC-4D97-887F-3779979975C0}" srcOrd="0" destOrd="0" presId="urn:microsoft.com/office/officeart/2005/8/layout/radial2#2"/>
    <dgm:cxn modelId="{3BB49E7E-B953-465D-B820-23A18CD35CED}" type="presParOf" srcId="{A8FB2808-AAFC-4D97-887F-3779979975C0}" destId="{7D0277BF-C964-4D22-B5BB-6D99C40C7E15}" srcOrd="0" destOrd="0" presId="urn:microsoft.com/office/officeart/2005/8/layout/radial2#2"/>
    <dgm:cxn modelId="{BF5A3EAD-5158-4F3F-97AF-6D7858AC0B1A}" type="presParOf" srcId="{7D0277BF-C964-4D22-B5BB-6D99C40C7E15}" destId="{520D7201-8E13-49D1-919D-64B90E0B16FD}" srcOrd="0" destOrd="0" presId="urn:microsoft.com/office/officeart/2005/8/layout/radial2#2"/>
    <dgm:cxn modelId="{584C91DB-AC15-4B50-BE23-F90270642581}" type="presParOf" srcId="{7D0277BF-C964-4D22-B5BB-6D99C40C7E15}" destId="{98AE5B4B-2C6D-4C36-83DF-7C3182B7D292}" srcOrd="1" destOrd="0" presId="urn:microsoft.com/office/officeart/2005/8/layout/radial2#2"/>
    <dgm:cxn modelId="{CD3C0ADC-314D-46E3-A384-09C3DFB4CA2F}" type="presParOf" srcId="{A8FB2808-AAFC-4D97-887F-3779979975C0}" destId="{EA72C591-9724-4095-A831-C421826EF975}" srcOrd="1" destOrd="0" presId="urn:microsoft.com/office/officeart/2005/8/layout/radial2#2"/>
    <dgm:cxn modelId="{823DF973-8190-4EA2-838E-2F5D9CF69CE5}" type="presParOf" srcId="{A8FB2808-AAFC-4D97-887F-3779979975C0}" destId="{9651C876-0FDB-4BF8-B58C-457C507BEB0B}" srcOrd="2" destOrd="0" presId="urn:microsoft.com/office/officeart/2005/8/layout/radial2#2"/>
    <dgm:cxn modelId="{0F9537E0-FDFB-41CD-92C6-98C3D10B3721}" type="presParOf" srcId="{9651C876-0FDB-4BF8-B58C-457C507BEB0B}" destId="{EFD51B71-7277-4837-90FA-1CDDF8C0C07D}" srcOrd="0" destOrd="0" presId="urn:microsoft.com/office/officeart/2005/8/layout/radial2#2"/>
    <dgm:cxn modelId="{D089D46E-CF94-4DE2-8569-D0235F8AF4FF}" type="presParOf" srcId="{9651C876-0FDB-4BF8-B58C-457C507BEB0B}" destId="{974AEE05-33D4-402B-91DC-C916ECC79DE6}" srcOrd="1" destOrd="0" presId="urn:microsoft.com/office/officeart/2005/8/layout/radial2#2"/>
    <dgm:cxn modelId="{CBA70AB7-F3FD-4CAD-9BDD-7E77A7E2D9A4}" type="presParOf" srcId="{A8FB2808-AAFC-4D97-887F-3779979975C0}" destId="{DFBBBBC3-2F5D-4A60-A5D9-97C06A6DD83D}" srcOrd="3" destOrd="0" presId="urn:microsoft.com/office/officeart/2005/8/layout/radial2#2"/>
    <dgm:cxn modelId="{0BF71135-E2C7-4EB9-9DCF-59F22CF0C789}" type="presParOf" srcId="{A8FB2808-AAFC-4D97-887F-3779979975C0}" destId="{0365C081-EBAD-4733-AD59-EEC65E712488}" srcOrd="4" destOrd="0" presId="urn:microsoft.com/office/officeart/2005/8/layout/radial2#2"/>
    <dgm:cxn modelId="{61C3158E-B768-46DC-A80E-099BBB7E928A}" type="presParOf" srcId="{0365C081-EBAD-4733-AD59-EEC65E712488}" destId="{865E54A3-B4BE-4468-AC89-EB577B209FA0}" srcOrd="0" destOrd="0" presId="urn:microsoft.com/office/officeart/2005/8/layout/radial2#2"/>
    <dgm:cxn modelId="{41E25151-849A-4470-B440-27A004413063}" type="presParOf" srcId="{0365C081-EBAD-4733-AD59-EEC65E712488}" destId="{347D5E9F-899F-43C6-8450-965A38D33E10}" srcOrd="1" destOrd="0" presId="urn:microsoft.com/office/officeart/2005/8/layout/radial2#2"/>
    <dgm:cxn modelId="{C7C3DF50-7625-41C4-BE2A-128254C662BF}" type="presParOf" srcId="{A8FB2808-AAFC-4D97-887F-3779979975C0}" destId="{1D012BB2-BF79-4510-99E7-066A01BAA56A}" srcOrd="5" destOrd="0" presId="urn:microsoft.com/office/officeart/2005/8/layout/radial2#2"/>
    <dgm:cxn modelId="{8625889B-F75E-44C8-80CB-633014910B3D}" type="presParOf" srcId="{A8FB2808-AAFC-4D97-887F-3779979975C0}" destId="{AC8E1714-64B1-4EB0-AED0-2D4C844CC877}" srcOrd="6" destOrd="0" presId="urn:microsoft.com/office/officeart/2005/8/layout/radial2#2"/>
    <dgm:cxn modelId="{D13DCA80-6E71-48E1-B1F8-638709C029E8}" type="presParOf" srcId="{AC8E1714-64B1-4EB0-AED0-2D4C844CC877}" destId="{CC3A8EB3-DFAF-417F-9F88-2376FB398B20}" srcOrd="0" destOrd="0" presId="urn:microsoft.com/office/officeart/2005/8/layout/radial2#2"/>
    <dgm:cxn modelId="{BC9CAAE4-77F0-4E14-9DF3-82D48CD9DCD6}" type="presParOf" srcId="{AC8E1714-64B1-4EB0-AED0-2D4C844CC877}" destId="{44AEB474-3337-4AF1-8599-92D9CCED5CCD}" srcOrd="1" destOrd="0" presId="urn:microsoft.com/office/officeart/2005/8/layout/radial2#2"/>
    <dgm:cxn modelId="{DCA7F781-D768-4B4B-A14F-7D4F6968D6BA}" type="presParOf" srcId="{A8FB2808-AAFC-4D97-887F-3779979975C0}" destId="{9F3E85D6-EFCB-4E2C-8A6C-B78AE30C68C3}" srcOrd="7" destOrd="0" presId="urn:microsoft.com/office/officeart/2005/8/layout/radial2#2"/>
    <dgm:cxn modelId="{092D5582-0353-4C59-A0D5-B2359F1EC149}" type="presParOf" srcId="{A8FB2808-AAFC-4D97-887F-3779979975C0}" destId="{6EB30C24-E0BC-46CC-A8CC-BD35E8D8F516}" srcOrd="8" destOrd="0" presId="urn:microsoft.com/office/officeart/2005/8/layout/radial2#2"/>
    <dgm:cxn modelId="{4C30E098-7B7A-49B0-87F5-36101416DF86}" type="presParOf" srcId="{6EB30C24-E0BC-46CC-A8CC-BD35E8D8F516}" destId="{8C9211B4-E3C9-41A5-BAF6-85AA8DC56757}" srcOrd="0" destOrd="0" presId="urn:microsoft.com/office/officeart/2005/8/layout/radial2#2"/>
    <dgm:cxn modelId="{CC9DC0E8-3F8F-467F-A271-4A837EC5AA11}" type="presParOf" srcId="{6EB30C24-E0BC-46CC-A8CC-BD35E8D8F516}" destId="{C8F01A94-E7AE-452D-BB84-DE60C745A4C3}" srcOrd="1" destOrd="0" presId="urn:microsoft.com/office/officeart/2005/8/layout/radial2#2"/>
    <dgm:cxn modelId="{31127DC7-E2E7-4437-AEB4-F8D8746EC696}" type="presParOf" srcId="{A8FB2808-AAFC-4D97-887F-3779979975C0}" destId="{35526D56-E768-4819-9216-C4E927743A2B}" srcOrd="9" destOrd="0" presId="urn:microsoft.com/office/officeart/2005/8/layout/radial2#2"/>
    <dgm:cxn modelId="{30A5F6B8-F9BF-4DAC-8BC4-1DA3CC9B31E2}" type="presParOf" srcId="{A8FB2808-AAFC-4D97-887F-3779979975C0}" destId="{449B1AEF-604E-4656-ACAF-2FA22576DCF6}" srcOrd="10" destOrd="0" presId="urn:microsoft.com/office/officeart/2005/8/layout/radial2#2"/>
    <dgm:cxn modelId="{6634C002-7728-4925-B8BA-DF7DD3A954E1}" type="presParOf" srcId="{449B1AEF-604E-4656-ACAF-2FA22576DCF6}" destId="{9668CE02-015F-4977-AFE0-6ADCE0C919A6}" srcOrd="0" destOrd="0" presId="urn:microsoft.com/office/officeart/2005/8/layout/radial2#2"/>
    <dgm:cxn modelId="{647E4E09-1B26-4755-8521-51B25423AAB4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34230E-1232-4865-8673-E9BC8B759238}" type="presOf" srcId="{4C16F304-B896-4F90-9C5F-AB4170A2464C}" destId="{865E54A3-B4BE-4468-AC89-EB577B209FA0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B0E83B04-2AD3-4F5C-A0C2-52FB66C9CE14}" type="presOf" srcId="{CECA4B9B-7F5E-4A1C-BD1A-B7D7CD76A37A}" destId="{9F3E85D6-EFCB-4E2C-8A6C-B78AE30C68C3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978BF230-BD5B-4C3D-BBB0-6BF1AC1E28CD}" type="presOf" srcId="{2D6DDA0A-4726-48BD-BFCC-6388F6BF2BA1}" destId="{DFBBBBC3-2F5D-4A60-A5D9-97C06A6DD83D}" srcOrd="0" destOrd="0" presId="urn:microsoft.com/office/officeart/2005/8/layout/radial2#5"/>
    <dgm:cxn modelId="{E95F4545-AA64-4982-ACCE-BFC51B6488E3}" type="presOf" srcId="{D0DEFF41-EC54-418F-9958-114B46853507}" destId="{C8F01A94-E7AE-452D-BB84-DE60C745A4C3}" srcOrd="0" destOrd="0" presId="urn:microsoft.com/office/officeart/2005/8/layout/radial2#5"/>
    <dgm:cxn modelId="{83A5C50E-4AC5-49FB-A1C3-943957773057}" type="presOf" srcId="{E8F5A92F-C113-40C3-8F95-DF0C142652C4}" destId="{974AEE05-33D4-402B-91DC-C916ECC79DE6}" srcOrd="0" destOrd="0" presId="urn:microsoft.com/office/officeart/2005/8/layout/radial2#5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ABA8DCAC-A1D3-417A-A454-7412F95E5568}" type="presOf" srcId="{399FD7A3-8AEE-43C9-8685-6BCCA332708C}" destId="{9668CE02-015F-4977-AFE0-6ADCE0C919A6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175DA0D-55CF-45D4-87DB-9201BEF69C63}" type="presOf" srcId="{720E01A6-D50D-45FE-A3FA-3DCC4AFE2A92}" destId="{EA72C591-9724-4095-A831-C421826EF975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B4612FE6-75F0-4399-B112-992CD7009EE9}" type="presOf" srcId="{B0A14D98-A3A8-4B16-8BE6-73948ACA260E}" destId="{8C9211B4-E3C9-41A5-BAF6-85AA8DC56757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893488CA-7E14-4553-8A6F-BEE96433CFF7}" type="presOf" srcId="{B17D9A84-EB33-4C6E-851D-F77693D395E2}" destId="{014A86A1-B467-4CA1-9D8A-6362EC1901EF}" srcOrd="0" destOrd="0" presId="urn:microsoft.com/office/officeart/2005/8/layout/radial2#5"/>
    <dgm:cxn modelId="{9E8CE18E-D0E5-4DE0-9811-6A2855A26359}" type="presOf" srcId="{CF56CEFD-AC68-4391-B387-EE89D3A868CB}" destId="{1D012BB2-BF79-4510-99E7-066A01BAA56A}" srcOrd="0" destOrd="0" presId="urn:microsoft.com/office/officeart/2005/8/layout/radial2#5"/>
    <dgm:cxn modelId="{FF038A02-2D4B-4156-AF5F-12A288450653}" type="presOf" srcId="{FE09E9A6-00DF-4088-9A07-18E3CFC6CF2C}" destId="{CC3A8EB3-DFAF-417F-9F88-2376FB398B20}" srcOrd="0" destOrd="0" presId="urn:microsoft.com/office/officeart/2005/8/layout/radial2#5"/>
    <dgm:cxn modelId="{93F0AE14-9397-403A-A443-D2B3A83C6697}" type="presOf" srcId="{DEC268B6-18D7-4F04-A4B5-65EC04A85F7E}" destId="{347D5E9F-899F-43C6-8450-965A38D33E10}" srcOrd="0" destOrd="0" presId="urn:microsoft.com/office/officeart/2005/8/layout/radial2#5"/>
    <dgm:cxn modelId="{8359B09E-F7C9-4411-8493-A0B559C0E449}" type="presOf" srcId="{8006FCE2-3217-4390-B457-73E9912CA826}" destId="{44AEB474-3337-4AF1-8599-92D9CCED5CCD}" srcOrd="0" destOrd="0" presId="urn:microsoft.com/office/officeart/2005/8/layout/radial2#5"/>
    <dgm:cxn modelId="{F312074A-9CED-4D62-9117-1063DBBE611F}" type="presOf" srcId="{FA7A06C3-9B9C-4943-9C10-D72171014D24}" destId="{F94370AD-19E2-4F6B-AB85-F32D3A5B7B9E}" srcOrd="0" destOrd="0" presId="urn:microsoft.com/office/officeart/2005/8/layout/radial2#5"/>
    <dgm:cxn modelId="{69C3BD9A-7D03-4169-BEF7-F4F3974A8DB3}" type="presOf" srcId="{777522B5-7191-4146-B6CE-E04273D13619}" destId="{EFD51B71-7277-4837-90FA-1CDDF8C0C07D}" srcOrd="0" destOrd="0" presId="urn:microsoft.com/office/officeart/2005/8/layout/radial2#5"/>
    <dgm:cxn modelId="{ED89228B-1083-42B1-A665-0198E4947C15}" type="presOf" srcId="{8DED6D8A-C292-490C-8B34-2C205393EE13}" destId="{35526D56-E768-4819-9216-C4E927743A2B}" srcOrd="0" destOrd="0" presId="urn:microsoft.com/office/officeart/2005/8/layout/radial2#5"/>
    <dgm:cxn modelId="{D0A32BEC-4C90-4C9F-A847-788B5AFC6CEC}" type="presParOf" srcId="{F94370AD-19E2-4F6B-AB85-F32D3A5B7B9E}" destId="{A8FB2808-AAFC-4D97-887F-3779979975C0}" srcOrd="0" destOrd="0" presId="urn:microsoft.com/office/officeart/2005/8/layout/radial2#5"/>
    <dgm:cxn modelId="{E8A5DC9F-0237-475A-BD2F-E89694BACDE9}" type="presParOf" srcId="{A8FB2808-AAFC-4D97-887F-3779979975C0}" destId="{7D0277BF-C964-4D22-B5BB-6D99C40C7E15}" srcOrd="0" destOrd="0" presId="urn:microsoft.com/office/officeart/2005/8/layout/radial2#5"/>
    <dgm:cxn modelId="{B05EB144-40F2-456C-89BA-946118A1EEA9}" type="presParOf" srcId="{7D0277BF-C964-4D22-B5BB-6D99C40C7E15}" destId="{520D7201-8E13-49D1-919D-64B90E0B16FD}" srcOrd="0" destOrd="0" presId="urn:microsoft.com/office/officeart/2005/8/layout/radial2#5"/>
    <dgm:cxn modelId="{CE8109D2-A49C-4FA7-A82A-4C88C5C3EE6E}" type="presParOf" srcId="{7D0277BF-C964-4D22-B5BB-6D99C40C7E15}" destId="{98AE5B4B-2C6D-4C36-83DF-7C3182B7D292}" srcOrd="1" destOrd="0" presId="urn:microsoft.com/office/officeart/2005/8/layout/radial2#5"/>
    <dgm:cxn modelId="{7DDFD9EB-59B5-4BA1-B108-CF1C4503F12B}" type="presParOf" srcId="{A8FB2808-AAFC-4D97-887F-3779979975C0}" destId="{EA72C591-9724-4095-A831-C421826EF975}" srcOrd="1" destOrd="0" presId="urn:microsoft.com/office/officeart/2005/8/layout/radial2#5"/>
    <dgm:cxn modelId="{53539593-0306-4F6B-A5B0-E389ABBB4382}" type="presParOf" srcId="{A8FB2808-AAFC-4D97-887F-3779979975C0}" destId="{9651C876-0FDB-4BF8-B58C-457C507BEB0B}" srcOrd="2" destOrd="0" presId="urn:microsoft.com/office/officeart/2005/8/layout/radial2#5"/>
    <dgm:cxn modelId="{A17F113C-7F44-41E4-A082-66D426011CDE}" type="presParOf" srcId="{9651C876-0FDB-4BF8-B58C-457C507BEB0B}" destId="{EFD51B71-7277-4837-90FA-1CDDF8C0C07D}" srcOrd="0" destOrd="0" presId="urn:microsoft.com/office/officeart/2005/8/layout/radial2#5"/>
    <dgm:cxn modelId="{C4C6B151-0ADA-4E8A-8092-84112A4847CD}" type="presParOf" srcId="{9651C876-0FDB-4BF8-B58C-457C507BEB0B}" destId="{974AEE05-33D4-402B-91DC-C916ECC79DE6}" srcOrd="1" destOrd="0" presId="urn:microsoft.com/office/officeart/2005/8/layout/radial2#5"/>
    <dgm:cxn modelId="{F209A850-9017-4D46-ABB4-08ACF461DC68}" type="presParOf" srcId="{A8FB2808-AAFC-4D97-887F-3779979975C0}" destId="{DFBBBBC3-2F5D-4A60-A5D9-97C06A6DD83D}" srcOrd="3" destOrd="0" presId="urn:microsoft.com/office/officeart/2005/8/layout/radial2#5"/>
    <dgm:cxn modelId="{6AFE5D29-E7A3-41E3-9CCB-034CC7787C35}" type="presParOf" srcId="{A8FB2808-AAFC-4D97-887F-3779979975C0}" destId="{0365C081-EBAD-4733-AD59-EEC65E712488}" srcOrd="4" destOrd="0" presId="urn:microsoft.com/office/officeart/2005/8/layout/radial2#5"/>
    <dgm:cxn modelId="{ED53096F-D730-4734-A3D1-C32F86FA0216}" type="presParOf" srcId="{0365C081-EBAD-4733-AD59-EEC65E712488}" destId="{865E54A3-B4BE-4468-AC89-EB577B209FA0}" srcOrd="0" destOrd="0" presId="urn:microsoft.com/office/officeart/2005/8/layout/radial2#5"/>
    <dgm:cxn modelId="{F344DB8C-A7CF-484B-AB43-9D62388E8712}" type="presParOf" srcId="{0365C081-EBAD-4733-AD59-EEC65E712488}" destId="{347D5E9F-899F-43C6-8450-965A38D33E10}" srcOrd="1" destOrd="0" presId="urn:microsoft.com/office/officeart/2005/8/layout/radial2#5"/>
    <dgm:cxn modelId="{5775E96A-4B6C-407D-B03C-B5670616719A}" type="presParOf" srcId="{A8FB2808-AAFC-4D97-887F-3779979975C0}" destId="{1D012BB2-BF79-4510-99E7-066A01BAA56A}" srcOrd="5" destOrd="0" presId="urn:microsoft.com/office/officeart/2005/8/layout/radial2#5"/>
    <dgm:cxn modelId="{4B4F819D-2052-41C6-99BA-F26852F39685}" type="presParOf" srcId="{A8FB2808-AAFC-4D97-887F-3779979975C0}" destId="{AC8E1714-64B1-4EB0-AED0-2D4C844CC877}" srcOrd="6" destOrd="0" presId="urn:microsoft.com/office/officeart/2005/8/layout/radial2#5"/>
    <dgm:cxn modelId="{CEECC8E5-9D77-4375-B2F9-390097C0A2FF}" type="presParOf" srcId="{AC8E1714-64B1-4EB0-AED0-2D4C844CC877}" destId="{CC3A8EB3-DFAF-417F-9F88-2376FB398B20}" srcOrd="0" destOrd="0" presId="urn:microsoft.com/office/officeart/2005/8/layout/radial2#5"/>
    <dgm:cxn modelId="{69AD5DB0-4ED0-44BF-BC9D-DD3AA1211799}" type="presParOf" srcId="{AC8E1714-64B1-4EB0-AED0-2D4C844CC877}" destId="{44AEB474-3337-4AF1-8599-92D9CCED5CCD}" srcOrd="1" destOrd="0" presId="urn:microsoft.com/office/officeart/2005/8/layout/radial2#5"/>
    <dgm:cxn modelId="{DEF568CB-71B2-448F-A16F-48B459489069}" type="presParOf" srcId="{A8FB2808-AAFC-4D97-887F-3779979975C0}" destId="{9F3E85D6-EFCB-4E2C-8A6C-B78AE30C68C3}" srcOrd="7" destOrd="0" presId="urn:microsoft.com/office/officeart/2005/8/layout/radial2#5"/>
    <dgm:cxn modelId="{7CAAF61A-A7C4-447C-BB5A-EA7AC6B71533}" type="presParOf" srcId="{A8FB2808-AAFC-4D97-887F-3779979975C0}" destId="{6EB30C24-E0BC-46CC-A8CC-BD35E8D8F516}" srcOrd="8" destOrd="0" presId="urn:microsoft.com/office/officeart/2005/8/layout/radial2#5"/>
    <dgm:cxn modelId="{5D49B862-2F55-4AC3-A367-8455E4AEDC62}" type="presParOf" srcId="{6EB30C24-E0BC-46CC-A8CC-BD35E8D8F516}" destId="{8C9211B4-E3C9-41A5-BAF6-85AA8DC56757}" srcOrd="0" destOrd="0" presId="urn:microsoft.com/office/officeart/2005/8/layout/radial2#5"/>
    <dgm:cxn modelId="{35539622-7A91-4435-8B98-3F1DF9659616}" type="presParOf" srcId="{6EB30C24-E0BC-46CC-A8CC-BD35E8D8F516}" destId="{C8F01A94-E7AE-452D-BB84-DE60C745A4C3}" srcOrd="1" destOrd="0" presId="urn:microsoft.com/office/officeart/2005/8/layout/radial2#5"/>
    <dgm:cxn modelId="{F3713A56-06BD-4FFA-8D9E-6CC525AB3367}" type="presParOf" srcId="{A8FB2808-AAFC-4D97-887F-3779979975C0}" destId="{35526D56-E768-4819-9216-C4E927743A2B}" srcOrd="9" destOrd="0" presId="urn:microsoft.com/office/officeart/2005/8/layout/radial2#5"/>
    <dgm:cxn modelId="{CFAE4CE1-EDA2-4F26-B795-C6ECDA956D7E}" type="presParOf" srcId="{A8FB2808-AAFC-4D97-887F-3779979975C0}" destId="{449B1AEF-604E-4656-ACAF-2FA22576DCF6}" srcOrd="10" destOrd="0" presId="urn:microsoft.com/office/officeart/2005/8/layout/radial2#5"/>
    <dgm:cxn modelId="{E190DAE2-6AF3-461A-849B-F39427519D70}" type="presParOf" srcId="{449B1AEF-604E-4656-ACAF-2FA22576DCF6}" destId="{9668CE02-015F-4977-AFE0-6ADCE0C919A6}" srcOrd="0" destOrd="0" presId="urn:microsoft.com/office/officeart/2005/8/layout/radial2#5"/>
    <dgm:cxn modelId="{922945A6-D4F0-4DE2-BA57-24F861CB87F6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44.49%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18.67%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5.60%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11.20%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A8AA72E-551B-464B-A39E-1B618869CF2C}" type="presOf" srcId="{B17D9A84-EB33-4C6E-851D-F77693D395E2}" destId="{014A86A1-B467-4CA1-9D8A-6362EC1901EF}" srcOrd="0" destOrd="0" presId="urn:microsoft.com/office/officeart/2005/8/layout/radial2"/>
    <dgm:cxn modelId="{9F970DFB-83B3-40C6-A32E-D2298CE6DDA2}" type="presOf" srcId="{FE09E9A6-00DF-4088-9A07-18E3CFC6CF2C}" destId="{CC3A8EB3-DFAF-417F-9F88-2376FB398B20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E94D3D9D-FB40-4D88-A2DA-6F0D75FF364F}" type="presOf" srcId="{E6B0BFC0-ABA5-485D-9A40-6C582F797830}" destId="{44AEB474-3337-4AF1-8599-92D9CCED5CCD}" srcOrd="0" destOrd="0" presId="urn:microsoft.com/office/officeart/2005/8/layout/radial2"/>
    <dgm:cxn modelId="{F82B66AE-2FEB-485B-A1E8-0E8D1744D8A8}" type="presOf" srcId="{FA7A06C3-9B9C-4943-9C10-D72171014D24}" destId="{F94370AD-19E2-4F6B-AB85-F32D3A5B7B9E}" srcOrd="0" destOrd="0" presId="urn:microsoft.com/office/officeart/2005/8/layout/radial2"/>
    <dgm:cxn modelId="{3F338085-B967-45E9-86BD-6788AEA403C0}" type="presOf" srcId="{E8F5A92F-C113-40C3-8F95-DF0C142652C4}" destId="{974AEE05-33D4-402B-91DC-C916ECC79DE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224D021-2FEB-4200-89FC-4F620415C233}" type="presOf" srcId="{CF56CEFD-AC68-4391-B387-EE89D3A868CB}" destId="{1D012BB2-BF79-4510-99E7-066A01BAA56A}" srcOrd="0" destOrd="0" presId="urn:microsoft.com/office/officeart/2005/8/layout/radial2"/>
    <dgm:cxn modelId="{9313EFAC-950D-4B28-9DDA-DDE6299EF3FE}" type="presOf" srcId="{4C16F304-B896-4F90-9C5F-AB4170A2464C}" destId="{865E54A3-B4BE-4468-AC89-EB577B209FA0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B91A6AEC-375F-4714-8F53-446FEC1C4ED6}" type="presOf" srcId="{DEC268B6-18D7-4F04-A4B5-65EC04A85F7E}" destId="{347D5E9F-899F-43C6-8450-965A38D33E1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813C14C0-A0D0-4608-9895-FD8357AE8451}" type="presOf" srcId="{CECA4B9B-7F5E-4A1C-BD1A-B7D7CD76A37A}" destId="{9F3E85D6-EFCB-4E2C-8A6C-B78AE30C68C3}" srcOrd="0" destOrd="0" presId="urn:microsoft.com/office/officeart/2005/8/layout/radial2"/>
    <dgm:cxn modelId="{95D7532A-23D5-48FB-A1CF-F1C0D77554BF}" type="presOf" srcId="{40B4B4EE-A958-4F10-94EA-6CFD1E6A3083}" destId="{C8F01A94-E7AE-452D-BB84-DE60C745A4C3}" srcOrd="0" destOrd="0" presId="urn:microsoft.com/office/officeart/2005/8/layout/radial2"/>
    <dgm:cxn modelId="{B5759C78-495A-4C46-9EF0-00053A073345}" type="presOf" srcId="{720E01A6-D50D-45FE-A3FA-3DCC4AFE2A92}" destId="{EA72C591-9724-4095-A831-C421826EF975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3A45C13-952F-44C2-A23E-D67C55474A98}" type="presOf" srcId="{2D6DDA0A-4726-48BD-BFCC-6388F6BF2BA1}" destId="{DFBBBBC3-2F5D-4A60-A5D9-97C06A6DD83D}" srcOrd="0" destOrd="0" presId="urn:microsoft.com/office/officeart/2005/8/layout/radial2"/>
    <dgm:cxn modelId="{6A6D7B47-003A-4E6D-9D84-D01794060D2B}" type="presOf" srcId="{8DED6D8A-C292-490C-8B34-2C205393EE13}" destId="{35526D56-E768-4819-9216-C4E927743A2B}" srcOrd="0" destOrd="0" presId="urn:microsoft.com/office/officeart/2005/8/layout/radial2"/>
    <dgm:cxn modelId="{6BF8EDC5-400E-4F8D-9544-81492EF4F6EB}" type="presOf" srcId="{B0A14D98-A3A8-4B16-8BE6-73948ACA260E}" destId="{8C9211B4-E3C9-41A5-BAF6-85AA8DC56757}" srcOrd="0" destOrd="0" presId="urn:microsoft.com/office/officeart/2005/8/layout/radial2"/>
    <dgm:cxn modelId="{CE97129F-2B46-452D-AAAC-42B15EAD1069}" type="presOf" srcId="{399FD7A3-8AEE-43C9-8685-6BCCA332708C}" destId="{9668CE02-015F-4977-AFE0-6ADCE0C919A6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8E43CF0-0CAE-4690-9C06-165A50957BB4}" type="presOf" srcId="{777522B5-7191-4146-B6CE-E04273D13619}" destId="{EFD51B71-7277-4837-90FA-1CDDF8C0C07D}" srcOrd="0" destOrd="0" presId="urn:microsoft.com/office/officeart/2005/8/layout/radial2"/>
    <dgm:cxn modelId="{2FB42CFD-5F12-4F59-A510-0BFC56E610EE}" type="presParOf" srcId="{F94370AD-19E2-4F6B-AB85-F32D3A5B7B9E}" destId="{A8FB2808-AAFC-4D97-887F-3779979975C0}" srcOrd="0" destOrd="0" presId="urn:microsoft.com/office/officeart/2005/8/layout/radial2"/>
    <dgm:cxn modelId="{B445CF5C-D439-4F5D-821B-53876816B62C}" type="presParOf" srcId="{A8FB2808-AAFC-4D97-887F-3779979975C0}" destId="{7D0277BF-C964-4D22-B5BB-6D99C40C7E15}" srcOrd="0" destOrd="0" presId="urn:microsoft.com/office/officeart/2005/8/layout/radial2"/>
    <dgm:cxn modelId="{020C94F0-B51D-48F2-8DEC-7D38A8C47B06}" type="presParOf" srcId="{7D0277BF-C964-4D22-B5BB-6D99C40C7E15}" destId="{520D7201-8E13-49D1-919D-64B90E0B16FD}" srcOrd="0" destOrd="0" presId="urn:microsoft.com/office/officeart/2005/8/layout/radial2"/>
    <dgm:cxn modelId="{A0FDC994-2896-4F6C-BEB3-018FE56716DC}" type="presParOf" srcId="{7D0277BF-C964-4D22-B5BB-6D99C40C7E15}" destId="{98AE5B4B-2C6D-4C36-83DF-7C3182B7D292}" srcOrd="1" destOrd="0" presId="urn:microsoft.com/office/officeart/2005/8/layout/radial2"/>
    <dgm:cxn modelId="{C2481F78-900E-4619-B5DE-DBEBAD0E2877}" type="presParOf" srcId="{A8FB2808-AAFC-4D97-887F-3779979975C0}" destId="{EA72C591-9724-4095-A831-C421826EF975}" srcOrd="1" destOrd="0" presId="urn:microsoft.com/office/officeart/2005/8/layout/radial2"/>
    <dgm:cxn modelId="{951EECA1-F594-4C4E-BF73-052F2FBDC63E}" type="presParOf" srcId="{A8FB2808-AAFC-4D97-887F-3779979975C0}" destId="{9651C876-0FDB-4BF8-B58C-457C507BEB0B}" srcOrd="2" destOrd="0" presId="urn:microsoft.com/office/officeart/2005/8/layout/radial2"/>
    <dgm:cxn modelId="{AF3DCCBE-A4D0-413F-BC29-30953E0D0EA3}" type="presParOf" srcId="{9651C876-0FDB-4BF8-B58C-457C507BEB0B}" destId="{EFD51B71-7277-4837-90FA-1CDDF8C0C07D}" srcOrd="0" destOrd="0" presId="urn:microsoft.com/office/officeart/2005/8/layout/radial2"/>
    <dgm:cxn modelId="{BBCF8EE9-BA7F-4A27-A999-344E56E8AFFD}" type="presParOf" srcId="{9651C876-0FDB-4BF8-B58C-457C507BEB0B}" destId="{974AEE05-33D4-402B-91DC-C916ECC79DE6}" srcOrd="1" destOrd="0" presId="urn:microsoft.com/office/officeart/2005/8/layout/radial2"/>
    <dgm:cxn modelId="{E6809634-E2F0-4B3F-BD3F-CFB40156D929}" type="presParOf" srcId="{A8FB2808-AAFC-4D97-887F-3779979975C0}" destId="{DFBBBBC3-2F5D-4A60-A5D9-97C06A6DD83D}" srcOrd="3" destOrd="0" presId="urn:microsoft.com/office/officeart/2005/8/layout/radial2"/>
    <dgm:cxn modelId="{83CAC2AA-F20E-4B1B-B518-280040B56DB5}" type="presParOf" srcId="{A8FB2808-AAFC-4D97-887F-3779979975C0}" destId="{0365C081-EBAD-4733-AD59-EEC65E712488}" srcOrd="4" destOrd="0" presId="urn:microsoft.com/office/officeart/2005/8/layout/radial2"/>
    <dgm:cxn modelId="{3888AFBD-4EB3-4F3B-81A6-2ACDD20B34B1}" type="presParOf" srcId="{0365C081-EBAD-4733-AD59-EEC65E712488}" destId="{865E54A3-B4BE-4468-AC89-EB577B209FA0}" srcOrd="0" destOrd="0" presId="urn:microsoft.com/office/officeart/2005/8/layout/radial2"/>
    <dgm:cxn modelId="{4E139597-C151-43AA-8541-9D2D4E5FB2B0}" type="presParOf" srcId="{0365C081-EBAD-4733-AD59-EEC65E712488}" destId="{347D5E9F-899F-43C6-8450-965A38D33E10}" srcOrd="1" destOrd="0" presId="urn:microsoft.com/office/officeart/2005/8/layout/radial2"/>
    <dgm:cxn modelId="{BBAE91B9-1A4D-4E0E-9650-3438D4076813}" type="presParOf" srcId="{A8FB2808-AAFC-4D97-887F-3779979975C0}" destId="{1D012BB2-BF79-4510-99E7-066A01BAA56A}" srcOrd="5" destOrd="0" presId="urn:microsoft.com/office/officeart/2005/8/layout/radial2"/>
    <dgm:cxn modelId="{1E8FEE37-6799-4206-B488-FF0065C2641E}" type="presParOf" srcId="{A8FB2808-AAFC-4D97-887F-3779979975C0}" destId="{AC8E1714-64B1-4EB0-AED0-2D4C844CC877}" srcOrd="6" destOrd="0" presId="urn:microsoft.com/office/officeart/2005/8/layout/radial2"/>
    <dgm:cxn modelId="{E946BDEC-4ECE-477F-A3C6-663806B406D0}" type="presParOf" srcId="{AC8E1714-64B1-4EB0-AED0-2D4C844CC877}" destId="{CC3A8EB3-DFAF-417F-9F88-2376FB398B20}" srcOrd="0" destOrd="0" presId="urn:microsoft.com/office/officeart/2005/8/layout/radial2"/>
    <dgm:cxn modelId="{64FEF122-BE8D-4C61-8F7D-273ACC1A12AE}" type="presParOf" srcId="{AC8E1714-64B1-4EB0-AED0-2D4C844CC877}" destId="{44AEB474-3337-4AF1-8599-92D9CCED5CCD}" srcOrd="1" destOrd="0" presId="urn:microsoft.com/office/officeart/2005/8/layout/radial2"/>
    <dgm:cxn modelId="{DC6A1375-C5DA-4A43-82D9-66E365D9B378}" type="presParOf" srcId="{A8FB2808-AAFC-4D97-887F-3779979975C0}" destId="{9F3E85D6-EFCB-4E2C-8A6C-B78AE30C68C3}" srcOrd="7" destOrd="0" presId="urn:microsoft.com/office/officeart/2005/8/layout/radial2"/>
    <dgm:cxn modelId="{B6F17EE1-0B39-4BAD-A507-FF89F6968EB2}" type="presParOf" srcId="{A8FB2808-AAFC-4D97-887F-3779979975C0}" destId="{6EB30C24-E0BC-46CC-A8CC-BD35E8D8F516}" srcOrd="8" destOrd="0" presId="urn:microsoft.com/office/officeart/2005/8/layout/radial2"/>
    <dgm:cxn modelId="{8715662A-55D1-4259-9D6F-B15F16E8E61A}" type="presParOf" srcId="{6EB30C24-E0BC-46CC-A8CC-BD35E8D8F516}" destId="{8C9211B4-E3C9-41A5-BAF6-85AA8DC56757}" srcOrd="0" destOrd="0" presId="urn:microsoft.com/office/officeart/2005/8/layout/radial2"/>
    <dgm:cxn modelId="{07D1CE9C-0C96-40C5-BAA0-46162DC4F2ED}" type="presParOf" srcId="{6EB30C24-E0BC-46CC-A8CC-BD35E8D8F516}" destId="{C8F01A94-E7AE-452D-BB84-DE60C745A4C3}" srcOrd="1" destOrd="0" presId="urn:microsoft.com/office/officeart/2005/8/layout/radial2"/>
    <dgm:cxn modelId="{A084D13D-0516-4E70-94DE-18EEB016EF35}" type="presParOf" srcId="{A8FB2808-AAFC-4D97-887F-3779979975C0}" destId="{35526D56-E768-4819-9216-C4E927743A2B}" srcOrd="9" destOrd="0" presId="urn:microsoft.com/office/officeart/2005/8/layout/radial2"/>
    <dgm:cxn modelId="{F7831363-D796-4781-A6E8-49B75B10BA7E}" type="presParOf" srcId="{A8FB2808-AAFC-4D97-887F-3779979975C0}" destId="{449B1AEF-604E-4656-ACAF-2FA22576DCF6}" srcOrd="10" destOrd="0" presId="urn:microsoft.com/office/officeart/2005/8/layout/radial2"/>
    <dgm:cxn modelId="{7CC90CCC-9AEF-4ADA-9E0B-A24D11CA0B0E}" type="presParOf" srcId="{449B1AEF-604E-4656-ACAF-2FA22576DCF6}" destId="{9668CE02-015F-4977-AFE0-6ADCE0C919A6}" srcOrd="0" destOrd="0" presId="urn:microsoft.com/office/officeart/2005/8/layout/radial2"/>
    <dgm:cxn modelId="{79B9A7CE-00E7-4FE5-A686-29C3046C3A80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66.67%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5.56%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4.17%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云南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  <dgm:t>
        <a:bodyPr/>
        <a:lstStyle/>
        <a:p>
          <a:endParaRPr lang="zh-CN" altLang="en-US"/>
        </a:p>
      </dgm:t>
    </dgm:pt>
    <dgm:pt modelId="{7D0277BF-C964-4D22-B5BB-6D99C40C7E15}" type="pres">
      <dgm:prSet presAssocID="{FA7A06C3-9B9C-4943-9C10-D72171014D24}" presName="centerShape" presStyleCnt="0"/>
      <dgm:spPr/>
      <dgm:t>
        <a:bodyPr/>
        <a:lstStyle/>
        <a:p>
          <a:endParaRPr lang="zh-CN" altLang="en-US"/>
        </a:p>
      </dgm:t>
    </dgm:pt>
    <dgm:pt modelId="{520D7201-8E13-49D1-919D-64B90E0B16FD}" type="pres">
      <dgm:prSet presAssocID="{FA7A06C3-9B9C-4943-9C10-D72171014D24}" presName="connSite" presStyleLbl="node1" presStyleIdx="0" presStyleCnt="6"/>
      <dgm:spPr/>
      <dgm:t>
        <a:bodyPr/>
        <a:lstStyle/>
        <a:p>
          <a:endParaRPr lang="zh-CN" altLang="en-US"/>
        </a:p>
      </dgm:t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  <dgm:t>
        <a:bodyPr/>
        <a:lstStyle/>
        <a:p>
          <a:endParaRPr lang="zh-CN" altLang="en-US"/>
        </a:p>
      </dgm:t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  <dgm:t>
        <a:bodyPr/>
        <a:lstStyle/>
        <a:p>
          <a:endParaRPr lang="zh-CN" altLang="en-US"/>
        </a:p>
      </dgm:t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  <dgm:t>
        <a:bodyPr/>
        <a:lstStyle/>
        <a:p>
          <a:endParaRPr lang="zh-CN" altLang="en-US"/>
        </a:p>
      </dgm:t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  <dgm:t>
        <a:bodyPr/>
        <a:lstStyle/>
        <a:p>
          <a:endParaRPr lang="zh-CN" altLang="en-US"/>
        </a:p>
      </dgm:t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  <dgm:t>
        <a:bodyPr/>
        <a:lstStyle/>
        <a:p>
          <a:endParaRPr lang="zh-CN" altLang="en-US"/>
        </a:p>
      </dgm:t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3C3D696-F3BD-4BFA-812D-8C5E700B07F4}" type="presOf" srcId="{4C16F304-B896-4F90-9C5F-AB4170A2464C}" destId="{865E54A3-B4BE-4468-AC89-EB577B209FA0}" srcOrd="0" destOrd="0" presId="urn:microsoft.com/office/officeart/2005/8/layout/radial2#4"/>
    <dgm:cxn modelId="{4F99689D-3CA8-478D-AEE8-78D2EF1544E7}" type="presOf" srcId="{B4FCC33B-9B0E-42E5-9030-219AE7AECC3D}" destId="{C8F01A94-E7AE-452D-BB84-DE60C745A4C3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A45AA8D1-8E9C-46FE-9F0E-994D19832283}" type="presOf" srcId="{2D6DDA0A-4726-48BD-BFCC-6388F6BF2BA1}" destId="{DFBBBBC3-2F5D-4A60-A5D9-97C06A6DD83D}" srcOrd="0" destOrd="0" presId="urn:microsoft.com/office/officeart/2005/8/layout/radial2#4"/>
    <dgm:cxn modelId="{F7B1B672-2D4B-4476-BB9B-8C07DC4C529C}" type="presOf" srcId="{FA7A06C3-9B9C-4943-9C10-D72171014D24}" destId="{F94370AD-19E2-4F6B-AB85-F32D3A5B7B9E}" srcOrd="0" destOrd="0" presId="urn:microsoft.com/office/officeart/2005/8/layout/radial2#4"/>
    <dgm:cxn modelId="{23E3B2BB-2448-4CC2-891C-5A9D9B20584A}" type="presOf" srcId="{60076AB2-60A6-4628-B292-7E84397FDED1}" destId="{7F101914-A9BF-4F11-AF53-59884DCB2029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56C80F06-CF69-440D-AB51-F356F0699F6F}" type="presOf" srcId="{CECA4B9B-7F5E-4A1C-BD1A-B7D7CD76A37A}" destId="{9F3E85D6-EFCB-4E2C-8A6C-B78AE30C68C3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200F940-30AB-4C92-B1F0-0F1D4AE05EA3}" type="presOf" srcId="{B17D9A84-EB33-4C6E-851D-F77693D395E2}" destId="{014A86A1-B467-4CA1-9D8A-6362EC1901EF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D136F1A-54DD-4C6C-8B20-050CE3CDC5ED}" type="presOf" srcId="{1E9A3BF0-30BA-40A8-ADAD-472A1F7D4A2B}" destId="{09B833AE-C094-4B21-A806-67163D23427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F4ADD065-B47D-406E-8290-74BAAAE9A487}" type="presOf" srcId="{DEC268B6-18D7-4F04-A4B5-65EC04A85F7E}" destId="{347D5E9F-899F-43C6-8450-965A38D33E10}" srcOrd="0" destOrd="0" presId="urn:microsoft.com/office/officeart/2005/8/layout/radial2#4"/>
    <dgm:cxn modelId="{8D3EDDA9-D024-49AE-8454-01D8CF4220D2}" type="presOf" srcId="{E8F5A92F-C113-40C3-8F95-DF0C142652C4}" destId="{974AEE05-33D4-402B-91DC-C916ECC79DE6}" srcOrd="0" destOrd="0" presId="urn:microsoft.com/office/officeart/2005/8/layout/radial2#4"/>
    <dgm:cxn modelId="{3D60E671-4331-4811-AFBA-461015FED033}" type="presOf" srcId="{399FD7A3-8AEE-43C9-8685-6BCCA332708C}" destId="{9668CE02-015F-4977-AFE0-6ADCE0C919A6}" srcOrd="0" destOrd="0" presId="urn:microsoft.com/office/officeart/2005/8/layout/radial2#4"/>
    <dgm:cxn modelId="{69CE2645-C7AA-4A78-8FD1-100C43B9848E}" type="presOf" srcId="{720E01A6-D50D-45FE-A3FA-3DCC4AFE2A92}" destId="{EA72C591-9724-4095-A831-C421826EF975}" srcOrd="0" destOrd="0" presId="urn:microsoft.com/office/officeart/2005/8/layout/radial2#4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081C43F8-06B1-4B2C-83C4-BBCE1AA58507}" type="presOf" srcId="{3A5DF808-D4AE-4737-90FD-7FF82484E3DE}" destId="{1B615263-8047-4425-A0CD-741EA4330FD7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66A0B82A-319E-4581-9361-C3CC1D2FF368}" type="presOf" srcId="{8DED6D8A-C292-490C-8B34-2C205393EE13}" destId="{35526D56-E768-4819-9216-C4E927743A2B}" srcOrd="0" destOrd="0" presId="urn:microsoft.com/office/officeart/2005/8/layout/radial2#4"/>
    <dgm:cxn modelId="{8A7702F4-FDEA-46E2-ACA4-7866030A6FC5}" type="presOf" srcId="{B0A14D98-A3A8-4B16-8BE6-73948ACA260E}" destId="{8C9211B4-E3C9-41A5-BAF6-85AA8DC56757}" srcOrd="0" destOrd="0" presId="urn:microsoft.com/office/officeart/2005/8/layout/radial2#4"/>
    <dgm:cxn modelId="{E6BFC1C2-49BA-4E9B-926D-4F1A6256FCC5}" type="presOf" srcId="{777522B5-7191-4146-B6CE-E04273D13619}" destId="{EFD51B71-7277-4837-90FA-1CDDF8C0C07D}" srcOrd="0" destOrd="0" presId="urn:microsoft.com/office/officeart/2005/8/layout/radial2#4"/>
    <dgm:cxn modelId="{A6854D36-0676-4D60-8F6A-12CF4059FEA5}" type="presParOf" srcId="{F94370AD-19E2-4F6B-AB85-F32D3A5B7B9E}" destId="{A8FB2808-AAFC-4D97-887F-3779979975C0}" srcOrd="0" destOrd="0" presId="urn:microsoft.com/office/officeart/2005/8/layout/radial2#4"/>
    <dgm:cxn modelId="{8FE003B0-2EC8-496B-A020-D8830402A555}" type="presParOf" srcId="{A8FB2808-AAFC-4D97-887F-3779979975C0}" destId="{7D0277BF-C964-4D22-B5BB-6D99C40C7E15}" srcOrd="0" destOrd="0" presId="urn:microsoft.com/office/officeart/2005/8/layout/radial2#4"/>
    <dgm:cxn modelId="{9040D25B-0705-4027-9DF4-339824E1091E}" type="presParOf" srcId="{7D0277BF-C964-4D22-B5BB-6D99C40C7E15}" destId="{520D7201-8E13-49D1-919D-64B90E0B16FD}" srcOrd="0" destOrd="0" presId="urn:microsoft.com/office/officeart/2005/8/layout/radial2#4"/>
    <dgm:cxn modelId="{911ABB21-9162-4A17-9CC1-8D76B741D3B4}" type="presParOf" srcId="{7D0277BF-C964-4D22-B5BB-6D99C40C7E15}" destId="{98AE5B4B-2C6D-4C36-83DF-7C3182B7D292}" srcOrd="1" destOrd="0" presId="urn:microsoft.com/office/officeart/2005/8/layout/radial2#4"/>
    <dgm:cxn modelId="{F0F98700-76A9-4649-8F13-0B76343BC9F1}" type="presParOf" srcId="{A8FB2808-AAFC-4D97-887F-3779979975C0}" destId="{EA72C591-9724-4095-A831-C421826EF975}" srcOrd="1" destOrd="0" presId="urn:microsoft.com/office/officeart/2005/8/layout/radial2#4"/>
    <dgm:cxn modelId="{D80F456A-2698-485E-A2F2-8159478CE248}" type="presParOf" srcId="{A8FB2808-AAFC-4D97-887F-3779979975C0}" destId="{9651C876-0FDB-4BF8-B58C-457C507BEB0B}" srcOrd="2" destOrd="0" presId="urn:microsoft.com/office/officeart/2005/8/layout/radial2#4"/>
    <dgm:cxn modelId="{861E9D6F-D2B6-4886-84F4-9060B3C8D572}" type="presParOf" srcId="{9651C876-0FDB-4BF8-B58C-457C507BEB0B}" destId="{EFD51B71-7277-4837-90FA-1CDDF8C0C07D}" srcOrd="0" destOrd="0" presId="urn:microsoft.com/office/officeart/2005/8/layout/radial2#4"/>
    <dgm:cxn modelId="{8BEEF9B5-A01E-4A9D-8E74-3C308AD2B900}" type="presParOf" srcId="{9651C876-0FDB-4BF8-B58C-457C507BEB0B}" destId="{974AEE05-33D4-402B-91DC-C916ECC79DE6}" srcOrd="1" destOrd="0" presId="urn:microsoft.com/office/officeart/2005/8/layout/radial2#4"/>
    <dgm:cxn modelId="{E0B5AE82-942A-4C94-824F-F27C54DCD4B5}" type="presParOf" srcId="{A8FB2808-AAFC-4D97-887F-3779979975C0}" destId="{DFBBBBC3-2F5D-4A60-A5D9-97C06A6DD83D}" srcOrd="3" destOrd="0" presId="urn:microsoft.com/office/officeart/2005/8/layout/radial2#4"/>
    <dgm:cxn modelId="{84E762A4-1D9D-4A81-9E9E-85498FED3260}" type="presParOf" srcId="{A8FB2808-AAFC-4D97-887F-3779979975C0}" destId="{0365C081-EBAD-4733-AD59-EEC65E712488}" srcOrd="4" destOrd="0" presId="urn:microsoft.com/office/officeart/2005/8/layout/radial2#4"/>
    <dgm:cxn modelId="{184F151D-70D8-4DDB-8F21-88F5BCBEEB90}" type="presParOf" srcId="{0365C081-EBAD-4733-AD59-EEC65E712488}" destId="{865E54A3-B4BE-4468-AC89-EB577B209FA0}" srcOrd="0" destOrd="0" presId="urn:microsoft.com/office/officeart/2005/8/layout/radial2#4"/>
    <dgm:cxn modelId="{372C6D6A-CB26-4606-8FD8-278218DFA452}" type="presParOf" srcId="{0365C081-EBAD-4733-AD59-EEC65E712488}" destId="{347D5E9F-899F-43C6-8450-965A38D33E10}" srcOrd="1" destOrd="0" presId="urn:microsoft.com/office/officeart/2005/8/layout/radial2#4"/>
    <dgm:cxn modelId="{64822055-6E8D-4545-B238-3F1BA14F76C1}" type="presParOf" srcId="{A8FB2808-AAFC-4D97-887F-3779979975C0}" destId="{09B833AE-C094-4B21-A806-67163D234277}" srcOrd="5" destOrd="0" presId="urn:microsoft.com/office/officeart/2005/8/layout/radial2#4"/>
    <dgm:cxn modelId="{478510B3-F555-44E8-809E-7E35FDC498A5}" type="presParOf" srcId="{A8FB2808-AAFC-4D97-887F-3779979975C0}" destId="{493AF445-B26D-441D-8601-1C7EB166BA27}" srcOrd="6" destOrd="0" presId="urn:microsoft.com/office/officeart/2005/8/layout/radial2#4"/>
    <dgm:cxn modelId="{35FDAD64-3A5A-4ACE-86B7-005D3C39A09C}" type="presParOf" srcId="{493AF445-B26D-441D-8601-1C7EB166BA27}" destId="{1B615263-8047-4425-A0CD-741EA4330FD7}" srcOrd="0" destOrd="0" presId="urn:microsoft.com/office/officeart/2005/8/layout/radial2#4"/>
    <dgm:cxn modelId="{F13197A8-5D4E-4404-BC02-E551CB911720}" type="presParOf" srcId="{493AF445-B26D-441D-8601-1C7EB166BA27}" destId="{7F101914-A9BF-4F11-AF53-59884DCB2029}" srcOrd="1" destOrd="0" presId="urn:microsoft.com/office/officeart/2005/8/layout/radial2#4"/>
    <dgm:cxn modelId="{AFD2ED82-6A4F-44C9-8D4A-E34CF5C1FEAD}" type="presParOf" srcId="{A8FB2808-AAFC-4D97-887F-3779979975C0}" destId="{9F3E85D6-EFCB-4E2C-8A6C-B78AE30C68C3}" srcOrd="7" destOrd="0" presId="urn:microsoft.com/office/officeart/2005/8/layout/radial2#4"/>
    <dgm:cxn modelId="{1EEA7F77-BC1B-4533-B03F-AF8A60C7C40E}" type="presParOf" srcId="{A8FB2808-AAFC-4D97-887F-3779979975C0}" destId="{6EB30C24-E0BC-46CC-A8CC-BD35E8D8F516}" srcOrd="8" destOrd="0" presId="urn:microsoft.com/office/officeart/2005/8/layout/radial2#4"/>
    <dgm:cxn modelId="{C74D30D0-8329-4E2E-BBFE-16A31342EF04}" type="presParOf" srcId="{6EB30C24-E0BC-46CC-A8CC-BD35E8D8F516}" destId="{8C9211B4-E3C9-41A5-BAF6-85AA8DC56757}" srcOrd="0" destOrd="0" presId="urn:microsoft.com/office/officeart/2005/8/layout/radial2#4"/>
    <dgm:cxn modelId="{D2B9B4CE-9F4F-4348-AEA0-4ACDC27807EE}" type="presParOf" srcId="{6EB30C24-E0BC-46CC-A8CC-BD35E8D8F516}" destId="{C8F01A94-E7AE-452D-BB84-DE60C745A4C3}" srcOrd="1" destOrd="0" presId="urn:microsoft.com/office/officeart/2005/8/layout/radial2#4"/>
    <dgm:cxn modelId="{5F130B17-6023-4F55-86CF-C8D7C08F851E}" type="presParOf" srcId="{A8FB2808-AAFC-4D97-887F-3779979975C0}" destId="{35526D56-E768-4819-9216-C4E927743A2B}" srcOrd="9" destOrd="0" presId="urn:microsoft.com/office/officeart/2005/8/layout/radial2#4"/>
    <dgm:cxn modelId="{E6FA1F05-26F5-4FA5-A71D-AF5BBE4B63B3}" type="presParOf" srcId="{A8FB2808-AAFC-4D97-887F-3779979975C0}" destId="{449B1AEF-604E-4656-ACAF-2FA22576DCF6}" srcOrd="10" destOrd="0" presId="urn:microsoft.com/office/officeart/2005/8/layout/radial2#4"/>
    <dgm:cxn modelId="{7E2058A7-B109-4D64-8210-7C2CDCAE0EB3}" type="presParOf" srcId="{449B1AEF-604E-4656-ACAF-2FA22576DCF6}" destId="{9668CE02-015F-4977-AFE0-6ADCE0C919A6}" srcOrd="0" destOrd="0" presId="urn:microsoft.com/office/officeart/2005/8/layout/radial2#4"/>
    <dgm:cxn modelId="{2A8CF004-C015-49CE-978F-DDA3531AA46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477">
          <a:off x="1121099" y="1641503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548">
          <a:off x="1308106" y="1406088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345994" y="1132676"/>
          <a:ext cx="606760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6760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452">
          <a:off x="1308106" y="859264"/>
          <a:ext cx="604674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04674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523">
          <a:off x="1121099" y="623849"/>
          <a:ext cx="673798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673798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89967" y="821246"/>
          <a:ext cx="654149" cy="65414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558535" y="34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16014" y="57825"/>
        <a:ext cx="277531" cy="277531"/>
      </dsp:txXfrm>
    </dsp:sp>
    <dsp:sp modelId="{974AEE05-33D4-402B-91DC-C916ECC79DE6}">
      <dsp:nvSpPr>
        <dsp:cNvPr id="0" name=""/>
        <dsp:cNvSpPr/>
      </dsp:nvSpPr>
      <dsp:spPr>
        <a:xfrm>
          <a:off x="1990274" y="34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346"/>
        <a:ext cx="588734" cy="392489"/>
      </dsp:txXfrm>
    </dsp:sp>
    <dsp:sp modelId="{865E54A3-B4BE-4468-AC89-EB577B209FA0}">
      <dsp:nvSpPr>
        <dsp:cNvPr id="0" name=""/>
        <dsp:cNvSpPr/>
      </dsp:nvSpPr>
      <dsp:spPr>
        <a:xfrm>
          <a:off x="1850301" y="437003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07780" y="494482"/>
        <a:ext cx="277531" cy="277531"/>
      </dsp:txXfrm>
    </dsp:sp>
    <dsp:sp modelId="{347D5E9F-899F-43C6-8450-965A38D33E10}">
      <dsp:nvSpPr>
        <dsp:cNvPr id="0" name=""/>
        <dsp:cNvSpPr/>
      </dsp:nvSpPr>
      <dsp:spPr>
        <a:xfrm>
          <a:off x="2282039" y="437003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21.24%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437003"/>
        <a:ext cx="588734" cy="392489"/>
      </dsp:txXfrm>
    </dsp:sp>
    <dsp:sp modelId="{CC3A8EB3-DFAF-417F-9F88-2376FB398B20}">
      <dsp:nvSpPr>
        <dsp:cNvPr id="0" name=""/>
        <dsp:cNvSpPr/>
      </dsp:nvSpPr>
      <dsp:spPr>
        <a:xfrm>
          <a:off x="1952755" y="95207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10234" y="1009555"/>
        <a:ext cx="277531" cy="277531"/>
      </dsp:txXfrm>
    </dsp:sp>
    <dsp:sp modelId="{44AEB474-3337-4AF1-8599-92D9CCED5CCD}">
      <dsp:nvSpPr>
        <dsp:cNvPr id="0" name=""/>
        <dsp:cNvSpPr/>
      </dsp:nvSpPr>
      <dsp:spPr>
        <a:xfrm>
          <a:off x="2384493" y="95207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84493" y="952076"/>
        <a:ext cx="588734" cy="392489"/>
      </dsp:txXfrm>
    </dsp:sp>
    <dsp:sp modelId="{8C9211B4-E3C9-41A5-BAF6-85AA8DC56757}">
      <dsp:nvSpPr>
        <dsp:cNvPr id="0" name=""/>
        <dsp:cNvSpPr/>
      </dsp:nvSpPr>
      <dsp:spPr>
        <a:xfrm>
          <a:off x="1850301" y="1467148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07780" y="1524627"/>
        <a:ext cx="277531" cy="277531"/>
      </dsp:txXfrm>
    </dsp:sp>
    <dsp:sp modelId="{C8F01A94-E7AE-452D-BB84-DE60C745A4C3}">
      <dsp:nvSpPr>
        <dsp:cNvPr id="0" name=""/>
        <dsp:cNvSpPr/>
      </dsp:nvSpPr>
      <dsp:spPr>
        <a:xfrm>
          <a:off x="2282039" y="1467148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9.97%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82039" y="1467148"/>
        <a:ext cx="588734" cy="392489"/>
      </dsp:txXfrm>
    </dsp:sp>
    <dsp:sp modelId="{9668CE02-015F-4977-AFE0-6ADCE0C919A6}">
      <dsp:nvSpPr>
        <dsp:cNvPr id="0" name=""/>
        <dsp:cNvSpPr/>
      </dsp:nvSpPr>
      <dsp:spPr>
        <a:xfrm>
          <a:off x="1558535" y="1903806"/>
          <a:ext cx="392489" cy="39248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16014" y="1961285"/>
        <a:ext cx="277531" cy="277531"/>
      </dsp:txXfrm>
    </dsp:sp>
    <dsp:sp modelId="{014A86A1-B467-4CA1-9D8A-6362EC1901EF}">
      <dsp:nvSpPr>
        <dsp:cNvPr id="0" name=""/>
        <dsp:cNvSpPr/>
      </dsp:nvSpPr>
      <dsp:spPr>
        <a:xfrm>
          <a:off x="1990274" y="1903806"/>
          <a:ext cx="588734" cy="392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8.36%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0274" y="1903806"/>
        <a:ext cx="588734" cy="3924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8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0.31347</cdr:x>
      <cdr:y>0.42925</cdr:y>
    </cdr:from>
    <cdr:to>
      <cdr:x>0.55507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1724" y="1193205"/>
          <a:ext cx="1095759" cy="3933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7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0.5252</cdr:x>
      <cdr:y>0.53725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2453" y="1100086"/>
          <a:ext cx="1019560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en-US" altLang="zh-CN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-8</a:t>
          </a:r>
          <a:r>
            <a:rPr lang="zh-CN" altLang="en-US" sz="18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18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2018/9/26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E0FCD-D9BC-4D76-8A8F-BE7B0CE1B0A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2018/9/26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2018/9/26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2018/9/26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752858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17" y="3819261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894044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53" y="2960447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516537"/>
              </p:ext>
            </p:extLst>
          </p:nvPr>
        </p:nvGraphicFramePr>
        <p:xfrm>
          <a:off x="230400" y="2521193"/>
          <a:ext cx="4563035" cy="3255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829.66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辆，累计同比增长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13.12%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月，累计交易金额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5578.12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5.41%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2278695" y="3363250"/>
            <a:ext cx="546297" cy="56965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1383" y="3059681"/>
            <a:ext cx="1063900" cy="281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13.12%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2089971" y="5697820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>
            <a:off x="6425568" y="3358794"/>
            <a:ext cx="546297" cy="569659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83950" y="3071289"/>
            <a:ext cx="1063900" cy="281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5.41%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6255860" y="5697820"/>
            <a:ext cx="993823" cy="277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表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0466625"/>
              </p:ext>
            </p:extLst>
          </p:nvPr>
        </p:nvGraphicFramePr>
        <p:xfrm>
          <a:off x="4344594" y="2532400"/>
          <a:ext cx="4616823" cy="3244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830583" y="1547021"/>
            <a:ext cx="1795646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</a:t>
            </a:r>
            <a:r>
              <a:rPr lang="zh-CN" altLang="en-US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2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年至现在，二手车交易量逐年递增。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二、历年二手车市场表现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544224"/>
              </p:ext>
            </p:extLst>
          </p:nvPr>
        </p:nvGraphicFramePr>
        <p:xfrm>
          <a:off x="1019983" y="2008684"/>
          <a:ext cx="7103533" cy="3771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201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120032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基本型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乘用车共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交易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528.39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11.69%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MPV51.11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</a:t>
            </a:r>
            <a:r>
              <a:rPr lang="zh-CN" altLang="en-US" sz="1600" i="0" dirty="0">
                <a:latin typeface="Microsoft YaHei" charset="-122"/>
                <a:ea typeface="Microsoft YaHei" charset="-122"/>
                <a:cs typeface="Microsoft YaHei" charset="-122"/>
              </a:rPr>
              <a:t>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12.35%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SUV74.54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37.93%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；交叉型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21.32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-3.74%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；货车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79.36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12.39%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；客车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94.52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万辆，同比增长</a:t>
            </a:r>
            <a:r>
              <a:rPr lang="en-US" altLang="zh-CN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13.27%</a:t>
            </a:r>
            <a:r>
              <a:rPr lang="zh-CN" altLang="en-US" sz="1600" i="0" dirty="0" smtClean="0">
                <a:latin typeface="Microsoft YaHei" charset="-122"/>
                <a:ea typeface="Microsoft YaHei" charset="-122"/>
                <a:cs typeface="Microsoft YaHei" charset="-122"/>
              </a:rPr>
              <a:t>。</a:t>
            </a:r>
            <a:endParaRPr lang="zh-CN" altLang="en-US" sz="1600" i="0" dirty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  <a:sym typeface="+mn-e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各细分车型交易情况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7225" y="2601631"/>
            <a:ext cx="1851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单位：万辆  </a:t>
            </a:r>
            <a:r>
              <a:rPr kumimoji="1" lang="en-US" altLang="zh-CN" sz="1200" dirty="0" smtClean="0">
                <a:latin typeface="Microsoft YaHei" charset="-122"/>
                <a:ea typeface="Microsoft YaHei" charset="-122"/>
                <a:cs typeface="Microsoft YaHei" charset="-122"/>
              </a:rPr>
              <a:t>%</a:t>
            </a:r>
            <a:endParaRPr kumimoji="1" lang="zh-CN" altLang="en-US" sz="12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0612710"/>
              </p:ext>
            </p:extLst>
          </p:nvPr>
        </p:nvGraphicFramePr>
        <p:xfrm>
          <a:off x="1089184" y="2540000"/>
          <a:ext cx="6752541" cy="3601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593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四、</a:t>
            </a:r>
            <a:r>
              <a:rPr kumimoji="1"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2018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1-8</a:t>
            </a:r>
            <a:r>
              <a:rPr kumimoji="1"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车龄区间上移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使用年限在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41.95%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24.02%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，二手车限迁逐步取消使得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以上车辆占比有所增加。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6323223"/>
              </p:ext>
            </p:extLst>
          </p:nvPr>
        </p:nvGraphicFramePr>
        <p:xfrm>
          <a:off x="601134" y="2175309"/>
          <a:ext cx="8000999" cy="3912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86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238142655"/>
              </p:ext>
            </p:extLst>
          </p:nvPr>
        </p:nvGraphicFramePr>
        <p:xfrm>
          <a:off x="4047067" y="3024293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2100" y="1130302"/>
            <a:ext cx="8470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万同比上升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万以上同比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万元以下的车辆同比下降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12601167"/>
              </p:ext>
            </p:extLst>
          </p:nvPr>
        </p:nvGraphicFramePr>
        <p:xfrm>
          <a:off x="462788" y="3008292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5391487" y="4093380"/>
            <a:ext cx="1019560" cy="3933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1-8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5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六、二手车交易均价趋势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87210" y="1277197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 smtClean="0">
                <a:latin typeface="Microsoft YaHei" charset="-122"/>
                <a:ea typeface="Microsoft YaHei" charset="-122"/>
                <a:cs typeface="Microsoft YaHei" charset="-122"/>
              </a:rPr>
              <a:t>单位：万元</a:t>
            </a:r>
            <a:endParaRPr kumimoji="1" lang="zh-CN" altLang="en-US" sz="14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1173874"/>
              </p:ext>
            </p:extLst>
          </p:nvPr>
        </p:nvGraphicFramePr>
        <p:xfrm>
          <a:off x="1015999" y="1862667"/>
          <a:ext cx="7171267" cy="3843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049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8788412"/>
              </p:ext>
            </p:extLst>
          </p:nvPr>
        </p:nvGraphicFramePr>
        <p:xfrm>
          <a:off x="1024466" y="1634067"/>
          <a:ext cx="7298267" cy="396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263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年跨地区流通比较</a:t>
            </a: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143228"/>
              </p:ext>
            </p:extLst>
          </p:nvPr>
        </p:nvGraphicFramePr>
        <p:xfrm>
          <a:off x="914400" y="1709642"/>
          <a:ext cx="7349066" cy="4064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180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824298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17" y="3890701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936908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53" y="3003311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73857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17" y="380497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87975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53" y="2946159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27.13%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比上升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896706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60.60%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56.61%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41.21%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38.66%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37.50%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124508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7.35%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5.74%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贵州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3.13%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0.41%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4656" y="1433422"/>
            <a:ext cx="3763196" cy="2296642"/>
            <a:chOff x="2821408" y="1433422"/>
            <a:chExt cx="3763196" cy="2296642"/>
          </a:xfrm>
        </p:grpSpPr>
        <p:graphicFrame>
          <p:nvGraphicFramePr>
            <p:cNvPr id="38" name="图示 37"/>
            <p:cNvGraphicFramePr/>
            <p:nvPr>
              <p:extLst>
                <p:ext uri="{D42A27DB-BD31-4B8C-83A1-F6EECF244321}">
                  <p14:modId xmlns:p14="http://schemas.microsoft.com/office/powerpoint/2010/main" val="255862541"/>
                </p:ext>
              </p:extLst>
            </p:nvPr>
          </p:nvGraphicFramePr>
          <p:xfrm>
            <a:off x="2821408" y="1433422"/>
            <a:ext cx="3763196" cy="22966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2" name="北京"/>
            <p:cNvSpPr/>
            <p:nvPr/>
          </p:nvSpPr>
          <p:spPr bwMode="auto">
            <a:xfrm>
              <a:off x="3373319" y="2147027"/>
              <a:ext cx="656449" cy="805701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2674146891"/>
              </p:ext>
            </p:extLst>
          </p:nvPr>
        </p:nvGraphicFramePr>
        <p:xfrm>
          <a:off x="3000958" y="1451636"/>
          <a:ext cx="3612425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湖北"/>
          <p:cNvSpPr>
            <a:spLocks/>
          </p:cNvSpPr>
          <p:nvPr/>
        </p:nvSpPr>
        <p:spPr bwMode="auto">
          <a:xfrm>
            <a:off x="3446975" y="2232089"/>
            <a:ext cx="818094" cy="509362"/>
          </a:xfrm>
          <a:custGeom>
            <a:avLst/>
            <a:gdLst>
              <a:gd name="T0" fmla="*/ 2147483646 w 2869"/>
              <a:gd name="T1" fmla="*/ 2147483646 h 1815"/>
              <a:gd name="T2" fmla="*/ 2147483646 w 2869"/>
              <a:gd name="T3" fmla="*/ 2147483646 h 1815"/>
              <a:gd name="T4" fmla="*/ 2147483646 w 2869"/>
              <a:gd name="T5" fmla="*/ 2147483646 h 1815"/>
              <a:gd name="T6" fmla="*/ 2147483646 w 2869"/>
              <a:gd name="T7" fmla="*/ 2147483646 h 1815"/>
              <a:gd name="T8" fmla="*/ 2147483646 w 2869"/>
              <a:gd name="T9" fmla="*/ 2147483646 h 1815"/>
              <a:gd name="T10" fmla="*/ 2147483646 w 2869"/>
              <a:gd name="T11" fmla="*/ 2147483646 h 1815"/>
              <a:gd name="T12" fmla="*/ 2147483646 w 2869"/>
              <a:gd name="T13" fmla="*/ 2147483646 h 1815"/>
              <a:gd name="T14" fmla="*/ 2147483646 w 2869"/>
              <a:gd name="T15" fmla="*/ 2147483646 h 1815"/>
              <a:gd name="T16" fmla="*/ 2147483646 w 2869"/>
              <a:gd name="T17" fmla="*/ 2147483646 h 1815"/>
              <a:gd name="T18" fmla="*/ 2147483646 w 2869"/>
              <a:gd name="T19" fmla="*/ 2147483646 h 1815"/>
              <a:gd name="T20" fmla="*/ 2147483646 w 2869"/>
              <a:gd name="T21" fmla="*/ 2147483646 h 1815"/>
              <a:gd name="T22" fmla="*/ 2147483646 w 2869"/>
              <a:gd name="T23" fmla="*/ 2147483646 h 1815"/>
              <a:gd name="T24" fmla="*/ 2147483646 w 2869"/>
              <a:gd name="T25" fmla="*/ 2147483646 h 1815"/>
              <a:gd name="T26" fmla="*/ 2147483646 w 2869"/>
              <a:gd name="T27" fmla="*/ 2147483646 h 1815"/>
              <a:gd name="T28" fmla="*/ 2147483646 w 2869"/>
              <a:gd name="T29" fmla="*/ 2147483646 h 1815"/>
              <a:gd name="T30" fmla="*/ 2147483646 w 2869"/>
              <a:gd name="T31" fmla="*/ 2147483646 h 1815"/>
              <a:gd name="T32" fmla="*/ 2147483646 w 2869"/>
              <a:gd name="T33" fmla="*/ 2147483646 h 1815"/>
              <a:gd name="T34" fmla="*/ 2147483646 w 2869"/>
              <a:gd name="T35" fmla="*/ 2147483646 h 1815"/>
              <a:gd name="T36" fmla="*/ 2147483646 w 2869"/>
              <a:gd name="T37" fmla="*/ 2147483646 h 1815"/>
              <a:gd name="T38" fmla="*/ 2147483646 w 2869"/>
              <a:gd name="T39" fmla="*/ 2147483646 h 1815"/>
              <a:gd name="T40" fmla="*/ 2147483646 w 2869"/>
              <a:gd name="T41" fmla="*/ 2147483646 h 1815"/>
              <a:gd name="T42" fmla="*/ 2147483646 w 2869"/>
              <a:gd name="T43" fmla="*/ 2147483646 h 1815"/>
              <a:gd name="T44" fmla="*/ 2147483646 w 2869"/>
              <a:gd name="T45" fmla="*/ 2147483646 h 1815"/>
              <a:gd name="T46" fmla="*/ 2147483646 w 2869"/>
              <a:gd name="T47" fmla="*/ 2147483646 h 1815"/>
              <a:gd name="T48" fmla="*/ 2147483646 w 2869"/>
              <a:gd name="T49" fmla="*/ 2147483646 h 1815"/>
              <a:gd name="T50" fmla="*/ 2147483646 w 2869"/>
              <a:gd name="T51" fmla="*/ 2147483646 h 1815"/>
              <a:gd name="T52" fmla="*/ 2147483646 w 2869"/>
              <a:gd name="T53" fmla="*/ 2147483646 h 1815"/>
              <a:gd name="T54" fmla="*/ 2147483646 w 2869"/>
              <a:gd name="T55" fmla="*/ 2147483646 h 1815"/>
              <a:gd name="T56" fmla="*/ 2147483646 w 2869"/>
              <a:gd name="T57" fmla="*/ 2147483646 h 1815"/>
              <a:gd name="T58" fmla="*/ 2147483646 w 2869"/>
              <a:gd name="T59" fmla="*/ 2147483646 h 1815"/>
              <a:gd name="T60" fmla="*/ 2147483646 w 2869"/>
              <a:gd name="T61" fmla="*/ 2147483646 h 1815"/>
              <a:gd name="T62" fmla="*/ 2147483646 w 2869"/>
              <a:gd name="T63" fmla="*/ 2147483646 h 1815"/>
              <a:gd name="T64" fmla="*/ 2147483646 w 2869"/>
              <a:gd name="T65" fmla="*/ 2147483646 h 1815"/>
              <a:gd name="T66" fmla="*/ 2147483646 w 2869"/>
              <a:gd name="T67" fmla="*/ 2147483646 h 1815"/>
              <a:gd name="T68" fmla="*/ 2147483646 w 2869"/>
              <a:gd name="T69" fmla="*/ 2147483646 h 1815"/>
              <a:gd name="T70" fmla="*/ 2147483646 w 2869"/>
              <a:gd name="T71" fmla="*/ 2147483646 h 1815"/>
              <a:gd name="T72" fmla="*/ 2147483646 w 2869"/>
              <a:gd name="T73" fmla="*/ 2147483646 h 1815"/>
              <a:gd name="T74" fmla="*/ 2147483646 w 2869"/>
              <a:gd name="T75" fmla="*/ 2147483646 h 1815"/>
              <a:gd name="T76" fmla="*/ 2147483646 w 2869"/>
              <a:gd name="T77" fmla="*/ 2147483646 h 1815"/>
              <a:gd name="T78" fmla="*/ 2147483646 w 2869"/>
              <a:gd name="T79" fmla="*/ 2147483646 h 1815"/>
              <a:gd name="T80" fmla="*/ 2147483646 w 2869"/>
              <a:gd name="T81" fmla="*/ 2147483646 h 1815"/>
              <a:gd name="T82" fmla="*/ 2147483646 w 2869"/>
              <a:gd name="T83" fmla="*/ 2147483646 h 1815"/>
              <a:gd name="T84" fmla="*/ 2147483646 w 2869"/>
              <a:gd name="T85" fmla="*/ 2147483646 h 1815"/>
              <a:gd name="T86" fmla="*/ 2147483646 w 2869"/>
              <a:gd name="T87" fmla="*/ 2147483646 h 1815"/>
              <a:gd name="T88" fmla="*/ 2147483646 w 2869"/>
              <a:gd name="T89" fmla="*/ 2147483646 h 1815"/>
              <a:gd name="T90" fmla="*/ 2147483646 w 2869"/>
              <a:gd name="T91" fmla="*/ 2147483646 h 1815"/>
              <a:gd name="T92" fmla="*/ 2147483646 w 2869"/>
              <a:gd name="T93" fmla="*/ 2147483646 h 1815"/>
              <a:gd name="T94" fmla="*/ 2147483646 w 2869"/>
              <a:gd name="T95" fmla="*/ 2147483646 h 1815"/>
              <a:gd name="T96" fmla="*/ 2147483646 w 2869"/>
              <a:gd name="T97" fmla="*/ 2147483646 h 1815"/>
              <a:gd name="T98" fmla="*/ 2147483646 w 2869"/>
              <a:gd name="T99" fmla="*/ 2147483646 h 1815"/>
              <a:gd name="T100" fmla="*/ 2147483646 w 2869"/>
              <a:gd name="T101" fmla="*/ 2147483646 h 1815"/>
              <a:gd name="T102" fmla="*/ 2147483646 w 2869"/>
              <a:gd name="T103" fmla="*/ 2147483646 h 1815"/>
              <a:gd name="T104" fmla="*/ 2147483646 w 2869"/>
              <a:gd name="T105" fmla="*/ 2147483646 h 1815"/>
              <a:gd name="T106" fmla="*/ 2147483646 w 2869"/>
              <a:gd name="T107" fmla="*/ 2147483646 h 1815"/>
              <a:gd name="T108" fmla="*/ 2147483646 w 2869"/>
              <a:gd name="T109" fmla="*/ 2147483646 h 1815"/>
              <a:gd name="T110" fmla="*/ 2147483646 w 2869"/>
              <a:gd name="T111" fmla="*/ 2147483646 h 1815"/>
              <a:gd name="T112" fmla="*/ 2147483646 w 2869"/>
              <a:gd name="T113" fmla="*/ 2147483646 h 1815"/>
              <a:gd name="T114" fmla="*/ 2147483646 w 2869"/>
              <a:gd name="T115" fmla="*/ 2147483646 h 1815"/>
              <a:gd name="T116" fmla="*/ 2147483646 w 2869"/>
              <a:gd name="T117" fmla="*/ 2147483646 h 1815"/>
              <a:gd name="T118" fmla="*/ 2147483646 w 2869"/>
              <a:gd name="T119" fmla="*/ 2147483646 h 1815"/>
              <a:gd name="T120" fmla="*/ 2147483646 w 2869"/>
              <a:gd name="T121" fmla="*/ 2147483646 h 1815"/>
              <a:gd name="T122" fmla="*/ 2147483646 w 2869"/>
              <a:gd name="T123" fmla="*/ 2147483646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69"/>
              <a:gd name="T187" fmla="*/ 0 h 1815"/>
              <a:gd name="T188" fmla="*/ 2869 w 2869"/>
              <a:gd name="T189" fmla="*/ 1815 h 181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val="3706074048"/>
              </p:ext>
            </p:extLst>
          </p:nvPr>
        </p:nvGraphicFramePr>
        <p:xfrm>
          <a:off x="4319877" y="4085482"/>
          <a:ext cx="3678151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513667" y="1451982"/>
            <a:ext cx="2183260" cy="2295949"/>
            <a:chOff x="6513667" y="1451982"/>
            <a:chExt cx="2183260" cy="2295949"/>
          </a:xfrm>
        </p:grpSpPr>
        <p:sp>
          <p:nvSpPr>
            <p:cNvPr id="9" name="任意多边形 8"/>
            <p:cNvSpPr/>
            <p:nvPr/>
          </p:nvSpPr>
          <p:spPr>
            <a:xfrm rot="3370477">
              <a:off x="6844799" y="3093139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任意多边形 9"/>
            <p:cNvSpPr/>
            <p:nvPr/>
          </p:nvSpPr>
          <p:spPr>
            <a:xfrm rot="1739548">
              <a:off x="7031806" y="2857724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7069694" y="2584312"/>
              <a:ext cx="606760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多边形 11"/>
            <p:cNvSpPr/>
            <p:nvPr/>
          </p:nvSpPr>
          <p:spPr>
            <a:xfrm rot="19860452">
              <a:off x="7031806" y="2310900"/>
              <a:ext cx="604674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任意多边形 12"/>
            <p:cNvSpPr/>
            <p:nvPr/>
          </p:nvSpPr>
          <p:spPr>
            <a:xfrm rot="18229523">
              <a:off x="6844799" y="2075485"/>
              <a:ext cx="673798" cy="3128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6513667" y="2272882"/>
              <a:ext cx="654149" cy="6541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7282235" y="145198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13974" y="145198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30.57%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574001" y="1888639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005739" y="1888639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12.55%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676455" y="240371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8108193" y="240371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7.00%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574001" y="2918784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8005739" y="2918784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6.66%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282235" y="3355442"/>
              <a:ext cx="392489" cy="392489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湖北</a:t>
              </a:r>
              <a:endParaRPr lang="zh-CN" altLang="en-US" sz="9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713974" y="3355442"/>
              <a:ext cx="588734" cy="392489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altLang="zh-CN" sz="1000" b="0" i="0" u="none" kern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5.72%</a:t>
              </a:r>
              <a:endParaRPr lang="zh-CN" altLang="en-US" sz="10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7" name="图示 26"/>
          <p:cNvGraphicFramePr/>
          <p:nvPr>
            <p:extLst>
              <p:ext uri="{D42A27DB-BD31-4B8C-83A1-F6EECF244321}">
                <p14:modId xmlns:p14="http://schemas.microsoft.com/office/powerpoint/2010/main" val="1054037045"/>
              </p:ext>
            </p:extLst>
          </p:nvPr>
        </p:nvGraphicFramePr>
        <p:xfrm>
          <a:off x="1525435" y="4067268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40" name="浙江"/>
          <p:cNvSpPr>
            <a:spLocks/>
          </p:cNvSpPr>
          <p:nvPr/>
        </p:nvSpPr>
        <p:spPr bwMode="auto">
          <a:xfrm>
            <a:off x="6457397" y="2232089"/>
            <a:ext cx="573047" cy="617962"/>
          </a:xfrm>
          <a:custGeom>
            <a:avLst/>
            <a:gdLst>
              <a:gd name="T0" fmla="*/ 2147483646 w 1493"/>
              <a:gd name="T1" fmla="*/ 2147483646 h 1731"/>
              <a:gd name="T2" fmla="*/ 2147483646 w 1493"/>
              <a:gd name="T3" fmla="*/ 2147483646 h 1731"/>
              <a:gd name="T4" fmla="*/ 2147483646 w 1493"/>
              <a:gd name="T5" fmla="*/ 2147483646 h 1731"/>
              <a:gd name="T6" fmla="*/ 2147483646 w 1493"/>
              <a:gd name="T7" fmla="*/ 2147483646 h 1731"/>
              <a:gd name="T8" fmla="*/ 2147483646 w 1493"/>
              <a:gd name="T9" fmla="*/ 2147483646 h 1731"/>
              <a:gd name="T10" fmla="*/ 2147483646 w 1493"/>
              <a:gd name="T11" fmla="*/ 2147483646 h 1731"/>
              <a:gd name="T12" fmla="*/ 2147483646 w 1493"/>
              <a:gd name="T13" fmla="*/ 2147483646 h 1731"/>
              <a:gd name="T14" fmla="*/ 2147483646 w 1493"/>
              <a:gd name="T15" fmla="*/ 2147483646 h 1731"/>
              <a:gd name="T16" fmla="*/ 2147483646 w 1493"/>
              <a:gd name="T17" fmla="*/ 2147483646 h 1731"/>
              <a:gd name="T18" fmla="*/ 2147483646 w 1493"/>
              <a:gd name="T19" fmla="*/ 2147483646 h 1731"/>
              <a:gd name="T20" fmla="*/ 2147483646 w 1493"/>
              <a:gd name="T21" fmla="*/ 2147483646 h 1731"/>
              <a:gd name="T22" fmla="*/ 2147483646 w 1493"/>
              <a:gd name="T23" fmla="*/ 2147483646 h 1731"/>
              <a:gd name="T24" fmla="*/ 2147483646 w 1493"/>
              <a:gd name="T25" fmla="*/ 2147483646 h 1731"/>
              <a:gd name="T26" fmla="*/ 2147483646 w 1493"/>
              <a:gd name="T27" fmla="*/ 2147483646 h 1731"/>
              <a:gd name="T28" fmla="*/ 2147483646 w 1493"/>
              <a:gd name="T29" fmla="*/ 2147483646 h 1731"/>
              <a:gd name="T30" fmla="*/ 2147483646 w 1493"/>
              <a:gd name="T31" fmla="*/ 2147483646 h 1731"/>
              <a:gd name="T32" fmla="*/ 2147483646 w 1493"/>
              <a:gd name="T33" fmla="*/ 2147483646 h 1731"/>
              <a:gd name="T34" fmla="*/ 2147483646 w 1493"/>
              <a:gd name="T35" fmla="*/ 2147483646 h 1731"/>
              <a:gd name="T36" fmla="*/ 2147483646 w 1493"/>
              <a:gd name="T37" fmla="*/ 2147483646 h 1731"/>
              <a:gd name="T38" fmla="*/ 2147483646 w 1493"/>
              <a:gd name="T39" fmla="*/ 2147483646 h 1731"/>
              <a:gd name="T40" fmla="*/ 2147483646 w 1493"/>
              <a:gd name="T41" fmla="*/ 2147483646 h 1731"/>
              <a:gd name="T42" fmla="*/ 2147483646 w 1493"/>
              <a:gd name="T43" fmla="*/ 2147483646 h 1731"/>
              <a:gd name="T44" fmla="*/ 2147483646 w 1493"/>
              <a:gd name="T45" fmla="*/ 2147483646 h 1731"/>
              <a:gd name="T46" fmla="*/ 2147483646 w 1493"/>
              <a:gd name="T47" fmla="*/ 2147483646 h 1731"/>
              <a:gd name="T48" fmla="*/ 2147483646 w 1493"/>
              <a:gd name="T49" fmla="*/ 2147483646 h 1731"/>
              <a:gd name="T50" fmla="*/ 2147483646 w 1493"/>
              <a:gd name="T51" fmla="*/ 2147483646 h 1731"/>
              <a:gd name="T52" fmla="*/ 2147483646 w 1493"/>
              <a:gd name="T53" fmla="*/ 2147483646 h 1731"/>
              <a:gd name="T54" fmla="*/ 2147483646 w 1493"/>
              <a:gd name="T55" fmla="*/ 2147483646 h 1731"/>
              <a:gd name="T56" fmla="*/ 2147483646 w 1493"/>
              <a:gd name="T57" fmla="*/ 2147483646 h 1731"/>
              <a:gd name="T58" fmla="*/ 2147483646 w 1493"/>
              <a:gd name="T59" fmla="*/ 2147483646 h 1731"/>
              <a:gd name="T60" fmla="*/ 2147483646 w 1493"/>
              <a:gd name="T61" fmla="*/ 2147483646 h 1731"/>
              <a:gd name="T62" fmla="*/ 2147483646 w 1493"/>
              <a:gd name="T63" fmla="*/ 2147483646 h 1731"/>
              <a:gd name="T64" fmla="*/ 2147483646 w 1493"/>
              <a:gd name="T65" fmla="*/ 2147483646 h 1731"/>
              <a:gd name="T66" fmla="*/ 2147483646 w 1493"/>
              <a:gd name="T67" fmla="*/ 2147483646 h 1731"/>
              <a:gd name="T68" fmla="*/ 2147483646 w 1493"/>
              <a:gd name="T69" fmla="*/ 2147483646 h 1731"/>
              <a:gd name="T70" fmla="*/ 2147483646 w 1493"/>
              <a:gd name="T71" fmla="*/ 2147483646 h 1731"/>
              <a:gd name="T72" fmla="*/ 2147483646 w 1493"/>
              <a:gd name="T73" fmla="*/ 2147483646 h 1731"/>
              <a:gd name="T74" fmla="*/ 2147483646 w 1493"/>
              <a:gd name="T75" fmla="*/ 2147483646 h 1731"/>
              <a:gd name="T76" fmla="*/ 2147483646 w 1493"/>
              <a:gd name="T77" fmla="*/ 2147483646 h 1731"/>
              <a:gd name="T78" fmla="*/ 2147483646 w 1493"/>
              <a:gd name="T79" fmla="*/ 2147483646 h 1731"/>
              <a:gd name="T80" fmla="*/ 2147483646 w 1493"/>
              <a:gd name="T81" fmla="*/ 2147483646 h 1731"/>
              <a:gd name="T82" fmla="*/ 2147483646 w 1493"/>
              <a:gd name="T83" fmla="*/ 2147483646 h 1731"/>
              <a:gd name="T84" fmla="*/ 2147483646 w 1493"/>
              <a:gd name="T85" fmla="*/ 2147483646 h 1731"/>
              <a:gd name="T86" fmla="*/ 2147483646 w 1493"/>
              <a:gd name="T87" fmla="*/ 2147483646 h 1731"/>
              <a:gd name="T88" fmla="*/ 2147483646 w 1493"/>
              <a:gd name="T89" fmla="*/ 2147483646 h 1731"/>
              <a:gd name="T90" fmla="*/ 2147483646 w 1493"/>
              <a:gd name="T91" fmla="*/ 2147483646 h 1731"/>
              <a:gd name="T92" fmla="*/ 2147483646 w 1493"/>
              <a:gd name="T93" fmla="*/ 2147483646 h 1731"/>
              <a:gd name="T94" fmla="*/ 2147483646 w 1493"/>
              <a:gd name="T95" fmla="*/ 2147483646 h 1731"/>
              <a:gd name="T96" fmla="*/ 2147483646 w 1493"/>
              <a:gd name="T97" fmla="*/ 2147483646 h 1731"/>
              <a:gd name="T98" fmla="*/ 2147483646 w 1493"/>
              <a:gd name="T99" fmla="*/ 2147483646 h 1731"/>
              <a:gd name="T100" fmla="*/ 2147483646 w 1493"/>
              <a:gd name="T101" fmla="*/ 2147483646 h 1731"/>
              <a:gd name="T102" fmla="*/ 2147483646 w 1493"/>
              <a:gd name="T103" fmla="*/ 2147483646 h 1731"/>
              <a:gd name="T104" fmla="*/ 2147483646 w 1493"/>
              <a:gd name="T105" fmla="*/ 2147483646 h 1731"/>
              <a:gd name="T106" fmla="*/ 2147483646 w 1493"/>
              <a:gd name="T107" fmla="*/ 2147483646 h 1731"/>
              <a:gd name="T108" fmla="*/ 2147483646 w 1493"/>
              <a:gd name="T109" fmla="*/ 2147483646 h 1731"/>
              <a:gd name="T110" fmla="*/ 2147483646 w 1493"/>
              <a:gd name="T111" fmla="*/ 2147483646 h 1731"/>
              <a:gd name="T112" fmla="*/ 2147483646 w 1493"/>
              <a:gd name="T113" fmla="*/ 2147483646 h 1731"/>
              <a:gd name="T114" fmla="*/ 2147483646 w 1493"/>
              <a:gd name="T115" fmla="*/ 2147483646 h 1731"/>
              <a:gd name="T116" fmla="*/ 2147483646 w 1493"/>
              <a:gd name="T117" fmla="*/ 2147483646 h 1731"/>
              <a:gd name="T118" fmla="*/ 2147483646 w 1493"/>
              <a:gd name="T119" fmla="*/ 2147483646 h 1731"/>
              <a:gd name="T120" fmla="*/ 2147483646 w 1493"/>
              <a:gd name="T121" fmla="*/ 2147483646 h 1731"/>
              <a:gd name="T122" fmla="*/ 2147483646 w 1493"/>
              <a:gd name="T123" fmla="*/ 2147483646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93"/>
              <a:gd name="T187" fmla="*/ 0 h 1731"/>
              <a:gd name="T188" fmla="*/ 1493 w 1493"/>
              <a:gd name="T189" fmla="*/ 1731 h 17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安徽"/>
          <p:cNvSpPr>
            <a:spLocks/>
          </p:cNvSpPr>
          <p:nvPr/>
        </p:nvSpPr>
        <p:spPr bwMode="auto">
          <a:xfrm>
            <a:off x="2051960" y="4733523"/>
            <a:ext cx="580464" cy="761344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2147483646 h 2242"/>
              <a:gd name="T38" fmla="*/ 2147483646 w 1769"/>
              <a:gd name="T39" fmla="*/ 2147483646 h 2242"/>
              <a:gd name="T40" fmla="*/ 2147483646 w 1769"/>
              <a:gd name="T41" fmla="*/ 2147483646 h 2242"/>
              <a:gd name="T42" fmla="*/ 2147483646 w 1769"/>
              <a:gd name="T43" fmla="*/ 0 h 2242"/>
              <a:gd name="T44" fmla="*/ 2147483646 w 1769"/>
              <a:gd name="T45" fmla="*/ 2147483646 h 2242"/>
              <a:gd name="T46" fmla="*/ 2147483646 w 1769"/>
              <a:gd name="T47" fmla="*/ 2147483646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2147483646 w 1769"/>
              <a:gd name="T55" fmla="*/ 2147483646 h 2242"/>
              <a:gd name="T56" fmla="*/ 2147483646 w 1769"/>
              <a:gd name="T57" fmla="*/ 2147483646 h 2242"/>
              <a:gd name="T58" fmla="*/ 2147483646 w 1769"/>
              <a:gd name="T59" fmla="*/ 2147483646 h 2242"/>
              <a:gd name="T60" fmla="*/ 2147483646 w 1769"/>
              <a:gd name="T61" fmla="*/ 2147483646 h 2242"/>
              <a:gd name="T62" fmla="*/ 2147483646 w 1769"/>
              <a:gd name="T63" fmla="*/ 2147483646 h 2242"/>
              <a:gd name="T64" fmla="*/ 2147483646 w 1769"/>
              <a:gd name="T65" fmla="*/ 2147483646 h 2242"/>
              <a:gd name="T66" fmla="*/ 2147483646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2147483646 w 1769"/>
              <a:gd name="T75" fmla="*/ 2147483646 h 2242"/>
              <a:gd name="T76" fmla="*/ 2147483646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天津"/>
          <p:cNvSpPr>
            <a:spLocks/>
          </p:cNvSpPr>
          <p:nvPr/>
        </p:nvSpPr>
        <p:spPr bwMode="auto">
          <a:xfrm>
            <a:off x="5108193" y="4847462"/>
            <a:ext cx="488273" cy="588138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50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130300"/>
            <a:ext cx="4229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系，奥迪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15.03%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783574037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13.91%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1" y="2448987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商平台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564437154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118.77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105.25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12.84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71357" y="2613831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3990338" y="3357609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rot="10800000" flipV="1">
            <a:off x="4238609" y="3713344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noFill/>
            <a:round/>
          </a:ln>
        </p:spPr>
        <p:txBody>
          <a:bodyPr/>
          <a:lstStyle/>
          <a:p>
            <a:pPr eaLnBrk="1" hangingPunct="1"/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3954685"/>
              </p:ext>
            </p:extLst>
          </p:nvPr>
        </p:nvGraphicFramePr>
        <p:xfrm>
          <a:off x="2178920" y="2543344"/>
          <a:ext cx="4616825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月月度同比与去年相比增长了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12.84%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83887" y="2028760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6960479"/>
              </p:ext>
            </p:extLst>
          </p:nvPr>
        </p:nvGraphicFramePr>
        <p:xfrm>
          <a:off x="1117601" y="2370668"/>
          <a:ext cx="6833844" cy="3576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16187" y="2671001"/>
            <a:ext cx="1260346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5377734" y="2758953"/>
            <a:ext cx="98799" cy="1011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1" name="文本框 4"/>
          <p:cNvSpPr txBox="1"/>
          <p:nvPr/>
        </p:nvSpPr>
        <p:spPr>
          <a:xfrm>
            <a:off x="5476533" y="2671001"/>
            <a:ext cx="1260433" cy="277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4117300" y="2758953"/>
            <a:ext cx="98887" cy="101139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graphicFrame>
        <p:nvGraphicFramePr>
          <p:cNvPr id="14" name="图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4918022"/>
              </p:ext>
            </p:extLst>
          </p:nvPr>
        </p:nvGraphicFramePr>
        <p:xfrm>
          <a:off x="67734" y="2084107"/>
          <a:ext cx="9008534" cy="4162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344401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60.17%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，其次为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客车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10.07%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SUV8.80%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，货车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8.40%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MPV5.09%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；客户、货车、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、交叉型车、摩托车和低速载货车环比有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所减少；其余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车型环比均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有所增加。</a:t>
            </a:r>
          </a:p>
        </p:txBody>
      </p:sp>
    </p:spTree>
    <p:extLst>
      <p:ext uri="{BB962C8B-B14F-4D97-AF65-F5344CB8AC3E}">
        <p14:creationId xmlns:p14="http://schemas.microsoft.com/office/powerpoint/2010/main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：华东区交易占比最大，为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32.39%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25.89%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16.36%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13.84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7.05%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4.47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华东地区环比涨幅最大；中南地区环比降幅最大，为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-0.51%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634519"/>
              </p:ext>
            </p:extLst>
          </p:nvPr>
        </p:nvGraphicFramePr>
        <p:xfrm>
          <a:off x="4231694" y="2826746"/>
          <a:ext cx="4067735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921137"/>
              </p:ext>
            </p:extLst>
          </p:nvPr>
        </p:nvGraphicFramePr>
        <p:xfrm>
          <a:off x="362198" y="2826746"/>
          <a:ext cx="4067735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2023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819030" y="4586769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6049235" y="4586769"/>
            <a:ext cx="1095732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 smtClean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图表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7395779"/>
              </p:ext>
            </p:extLst>
          </p:nvPr>
        </p:nvGraphicFramePr>
        <p:xfrm>
          <a:off x="4463949" y="2622388"/>
          <a:ext cx="4266303" cy="3792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9051595"/>
              </p:ext>
            </p:extLst>
          </p:nvPr>
        </p:nvGraphicFramePr>
        <p:xfrm>
          <a:off x="291600" y="2727205"/>
          <a:ext cx="4263620" cy="3668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93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41.61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25.50%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，环比上涨了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22.27%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10.63%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38.34%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73.67%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47385409"/>
              </p:ext>
            </p:extLst>
          </p:nvPr>
        </p:nvGraphicFramePr>
        <p:xfrm>
          <a:off x="798575" y="2993320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998603879"/>
              </p:ext>
            </p:extLst>
          </p:nvPr>
        </p:nvGraphicFramePr>
        <p:xfrm>
          <a:off x="4395553" y="2993320"/>
          <a:ext cx="3968162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1600" y="1204434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14.03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月，北京市二手乘用车交易均价比上月上涨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万元，较上月下降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948145"/>
              </p:ext>
            </p:extLst>
          </p:nvPr>
        </p:nvGraphicFramePr>
        <p:xfrm>
          <a:off x="550064" y="2404765"/>
          <a:ext cx="3691965" cy="3792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3403"/>
                <a:gridCol w="2328562"/>
              </a:tblGrid>
              <a:tr h="6290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14.03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12.65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12.58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12.24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12.08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11.68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11.68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11.36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11.05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10.96 </a:t>
                      </a:r>
                    </a:p>
                  </a:txBody>
                  <a:tcPr marL="9525" marR="9525" marT="9525" marB="0" anchor="ctr"/>
                </a:tc>
              </a:tr>
              <a:tr h="28762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10.54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493" y="1272168"/>
            <a:ext cx="4277736" cy="2859566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14267</TotalTime>
  <Words>1315</Words>
  <Application>Microsoft Office PowerPoint</Application>
  <PresentationFormat>全屏显示(4:3)</PresentationFormat>
  <Paragraphs>205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MS UI Gothic</vt:lpstr>
      <vt:lpstr>黑体</vt:lpstr>
      <vt:lpstr>华文行楷</vt:lpstr>
      <vt:lpstr>华文细黑</vt:lpstr>
      <vt:lpstr>华文新魏</vt:lpstr>
      <vt:lpstr>宋体</vt:lpstr>
      <vt:lpstr>微软雅黑</vt:lpstr>
      <vt:lpstr>微软雅黑</vt:lpstr>
      <vt:lpstr>微软雅黑 Light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q</cp:lastModifiedBy>
  <cp:revision>1925</cp:revision>
  <dcterms:created xsi:type="dcterms:W3CDTF">2016-02-18T09:25:00Z</dcterms:created>
  <dcterms:modified xsi:type="dcterms:W3CDTF">2018-09-26T09:26:23Z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