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030"/>
            <a:ext cx="9144000" cy="687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5314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47324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-4.03%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28.81%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148061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9.45%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17278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151862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4.89%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-45.18%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4234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-5.91%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665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-10.62%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8912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24.66%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14381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-7.02%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42779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-1.86%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12.11%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374774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5.13%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193" name="Picture 1" descr="C:\Users\Administrator\AppData\Roaming\Tencent\Users\544216252\QQ\WinTemp\RichOle\K8T6M6JDUAXYPJ@OJ~Q_0(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344816" cy="423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}G4O4`4YVTG{){_Y}MYU21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16824" cy="4383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97617870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24568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10325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-20.59%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-21.50%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-64.29%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-63.12%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5314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47324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-4.03%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19662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11.72%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40255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50672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35746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28.81%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148061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9.45%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27195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13677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119824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17278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151862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增减百分比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-0.82%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175336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178219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78722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79984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323123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326704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3238686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3299838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61152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69643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1265916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1297757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31841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2.52%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3316796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3378357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61561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92940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112502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19562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196447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218253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21806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3836366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3923314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86948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+mn-ea"/>
              </a:rPr>
              <a:t>地址：华山路</a:t>
            </a:r>
            <a:r>
              <a:rPr lang="en-US" altLang="zh-CN" smtClean="0">
                <a:ea typeface="+mn-ea"/>
              </a:rPr>
              <a:t>10713</a:t>
            </a:r>
            <a:r>
              <a:rPr lang="zh-CN" altLang="en-US" smtClean="0">
                <a:ea typeface="+mn-ea"/>
              </a:rPr>
              <a:t>号</a:t>
            </a:r>
            <a:r>
              <a:rPr lang="en-US" altLang="zh-CN" smtClean="0">
                <a:ea typeface="+mn-ea"/>
              </a:rPr>
              <a:t>5</a:t>
            </a:r>
            <a:r>
              <a:rPr lang="zh-CN" altLang="en-US" smtClean="0">
                <a:ea typeface="+mn-ea"/>
              </a:rPr>
              <a:t>号楼    邮编：</a:t>
            </a:r>
            <a:r>
              <a:rPr lang="en-US" altLang="zh-CN" smtClean="0">
                <a:ea typeface="+mn-ea"/>
              </a:rPr>
              <a:t>300050  </a:t>
            </a:r>
            <a:r>
              <a:rPr lang="zh-CN" altLang="en-US" smtClean="0">
                <a:ea typeface="+mn-ea"/>
              </a:rPr>
              <a:t>电话：</a:t>
            </a:r>
            <a:r>
              <a:rPr lang="en-US" altLang="zh-CN" smtClean="0">
                <a:ea typeface="+mn-ea"/>
              </a:rPr>
              <a:t>13313131313  </a:t>
            </a:r>
            <a:r>
              <a:rPr lang="zh-CN" altLang="en-US" smtClean="0">
                <a:ea typeface="+mn-ea"/>
              </a:rPr>
              <a:t>传真：</a:t>
            </a:r>
            <a:r>
              <a:rPr lang="en-US" altLang="zh-CN" smtClean="0">
                <a:ea typeface="+mn-ea"/>
              </a:rPr>
              <a:t>133511173</a:t>
            </a:r>
            <a:r>
              <a:rPr lang="en-US" altLang="zh-CN" smtClean="0"/>
              <a:t> 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5128</TotalTime>
  <Words>583</Words>
  <Application>Microsoft Office PowerPoint</Application>
  <PresentationFormat>全屏显示(4:3)</PresentationFormat>
  <Paragraphs>311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2018年9月上海各车型上牌量同比情况</vt:lpstr>
      <vt:lpstr>近三年上海车辆月度上牌数累计情况</vt:lpstr>
      <vt:lpstr>近三年上海车辆月度上牌数量情况</vt:lpstr>
      <vt:lpstr>2018年9月上海上牌进口车来源国情况 </vt:lpstr>
      <vt:lpstr>2018年9月上海国产轿车分类型上牌情况 </vt:lpstr>
      <vt:lpstr>2018年9月上海国产小客车分类型上牌情况</vt:lpstr>
      <vt:lpstr>上海市汽车统计报表 </vt:lpstr>
      <vt:lpstr>幻灯片 9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594</cp:revision>
  <dcterms:created xsi:type="dcterms:W3CDTF">2002-12-18T04:51:24Z</dcterms:created>
  <dcterms:modified xsi:type="dcterms:W3CDTF">2018-09-30T02:08:20Z</dcterms:modified>
</cp:coreProperties>
</file>