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charts/chart6.xml" ContentType="application/vnd.openxmlformats-officedocument.drawingml.chart+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7.xml" ContentType="application/vnd.openxmlformats-officedocument.presentationml.notesSlide+xml"/>
  <Override PartName="/ppt/charts/chart7.xml" ContentType="application/vnd.openxmlformats-officedocument.drawingml.chart+xml"/>
  <Override PartName="/ppt/drawings/drawing2.xml" ContentType="application/vnd.openxmlformats-officedocument.drawingml.chartshapes+xml"/>
  <Override PartName="/ppt/charts/chart8.xml" ContentType="application/vnd.openxmlformats-officedocument.drawingml.chart+xml"/>
  <Override PartName="/ppt/charts/chart9.xml" ContentType="application/vnd.openxmlformats-officedocument.drawingml.chart+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charts/chart10.xml" ContentType="application/vnd.openxmlformats-officedocument.drawingml.chart+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8.xml" ContentType="application/vnd.openxmlformats-officedocument.presentationml.notesSlide+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9.xml" ContentType="application/vnd.openxmlformats-officedocument.presentationml.notesSlide+xml"/>
  <Override PartName="/ppt/charts/chart16.xml" ContentType="application/vnd.openxmlformats-officedocument.drawingml.chart+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charts/chart17.xml" ContentType="application/vnd.openxmlformats-officedocument.drawingml.chart+xml"/>
  <Override PartName="/ppt/drawings/drawing3.xml" ContentType="application/vnd.openxmlformats-officedocument.drawingml.chartshapes+xml"/>
  <Override PartName="/ppt/notesSlides/notesSlide10.xml" ContentType="application/vnd.openxmlformats-officedocument.presentationml.notesSlide+xml"/>
  <Override PartName="/ppt/charts/chart18.xml" ContentType="application/vnd.openxmlformats-officedocument.drawingml.chart+xml"/>
  <Override PartName="/ppt/charts/chart19.xml" ContentType="application/vnd.openxmlformats-officedocument.drawingml.chart+xml"/>
  <Override PartName="/ppt/notesSlides/notesSlide11.xml" ContentType="application/vnd.openxmlformats-officedocument.presentationml.notesSlide+xml"/>
  <Override PartName="/ppt/charts/chart20.xml" ContentType="application/vnd.openxmlformats-officedocument.drawingml.chart+xml"/>
  <Override PartName="/ppt/charts/chart21.xml" ContentType="application/vnd.openxmlformats-officedocument.drawingml.chart+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charts/chart22.xml" ContentType="application/vnd.openxmlformats-officedocument.drawingml.chart+xml"/>
  <Override PartName="/ppt/drawings/drawing4.xml" ContentType="application/vnd.openxmlformats-officedocument.drawingml.chartshape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12.xml" ContentType="application/vnd.openxmlformats-officedocument.presentationml.notesSlide+xml"/>
  <Override PartName="/ppt/charts/chart23.xml" ContentType="application/vnd.openxmlformats-officedocument.drawingml.chart+xml"/>
  <Override PartName="/ppt/drawings/drawing5.xml" ContentType="application/vnd.openxmlformats-officedocument.drawingml.chartshapes+xml"/>
  <Override PartName="/ppt/notesSlides/notesSlide13.xml" ContentType="application/vnd.openxmlformats-officedocument.presentationml.notesSlide+xml"/>
  <Override PartName="/ppt/charts/chart24.xml" ContentType="application/vnd.openxmlformats-officedocument.drawingml.chart+xml"/>
  <Override PartName="/ppt/charts/chart25.xml" ContentType="application/vnd.openxmlformats-officedocument.drawingml.chart+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charts/chart26.xml" ContentType="application/vnd.openxmlformats-officedocument.drawingml.chart+xml"/>
  <Override PartName="/ppt/drawings/drawing6.xml" ContentType="application/vnd.openxmlformats-officedocument.drawingml.chartshape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charts/chart27.xml" ContentType="application/vnd.openxmlformats-officedocument.drawingml.chart+xml"/>
  <Override PartName="/ppt/notesSlides/notesSlide14.xml" ContentType="application/vnd.openxmlformats-officedocument.presentationml.notesSlide+xml"/>
  <Override PartName="/ppt/charts/chart28.xml" ContentType="application/vnd.openxmlformats-officedocument.drawingml.chart+xml"/>
  <Override PartName="/ppt/charts/chart29.xml" ContentType="application/vnd.openxmlformats-officedocument.drawingml.chart+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charts/chart30.xml" ContentType="application/vnd.openxmlformats-officedocument.drawingml.chart+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notesSlides/notesSlide15.xml" ContentType="application/vnd.openxmlformats-officedocument.presentationml.notesSlide+xml"/>
  <Override PartName="/ppt/charts/chart31.xml" ContentType="application/vnd.openxmlformats-officedocument.drawingml.chart+xml"/>
  <Override PartName="/ppt/notesSlides/notesSlide16.xml" ContentType="application/vnd.openxmlformats-officedocument.presentationml.notesSlide+xml"/>
  <Override PartName="/ppt/charts/chart32.xml" ContentType="application/vnd.openxmlformats-officedocument.drawingml.chart+xml"/>
  <Override PartName="/ppt/charts/chart33.xml" ContentType="application/vnd.openxmlformats-officedocument.drawingml.chart+xml"/>
  <Override PartName="/ppt/notesSlides/notesSlide17.xml" ContentType="application/vnd.openxmlformats-officedocument.presentationml.notesSlide+xml"/>
  <Override PartName="/ppt/charts/chart34.xml" ContentType="application/vnd.openxmlformats-officedocument.drawingml.chart+xml"/>
  <Override PartName="/ppt/charts/chart3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799" r:id="rId1"/>
    <p:sldMasterId id="2147483831" r:id="rId2"/>
  </p:sldMasterIdLst>
  <p:notesMasterIdLst>
    <p:notesMasterId r:id="rId38"/>
  </p:notesMasterIdLst>
  <p:handoutMasterIdLst>
    <p:handoutMasterId r:id="rId39"/>
  </p:handoutMasterIdLst>
  <p:sldIdLst>
    <p:sldId id="903" r:id="rId3"/>
    <p:sldId id="865" r:id="rId4"/>
    <p:sldId id="866" r:id="rId5"/>
    <p:sldId id="867" r:id="rId6"/>
    <p:sldId id="941" r:id="rId7"/>
    <p:sldId id="905" r:id="rId8"/>
    <p:sldId id="906" r:id="rId9"/>
    <p:sldId id="871" r:id="rId10"/>
    <p:sldId id="872" r:id="rId11"/>
    <p:sldId id="873" r:id="rId12"/>
    <p:sldId id="874" r:id="rId13"/>
    <p:sldId id="875" r:id="rId14"/>
    <p:sldId id="876" r:id="rId15"/>
    <p:sldId id="881" r:id="rId16"/>
    <p:sldId id="882" r:id="rId17"/>
    <p:sldId id="929" r:id="rId18"/>
    <p:sldId id="885" r:id="rId19"/>
    <p:sldId id="886" r:id="rId20"/>
    <p:sldId id="931" r:id="rId21"/>
    <p:sldId id="935" r:id="rId22"/>
    <p:sldId id="889" r:id="rId23"/>
    <p:sldId id="890" r:id="rId24"/>
    <p:sldId id="933" r:id="rId25"/>
    <p:sldId id="936" r:id="rId26"/>
    <p:sldId id="893" r:id="rId27"/>
    <p:sldId id="894" r:id="rId28"/>
    <p:sldId id="937" r:id="rId29"/>
    <p:sldId id="895" r:id="rId30"/>
    <p:sldId id="920" r:id="rId31"/>
    <p:sldId id="940" r:id="rId32"/>
    <p:sldId id="897" r:id="rId33"/>
    <p:sldId id="898" r:id="rId34"/>
    <p:sldId id="938" r:id="rId35"/>
    <p:sldId id="939" r:id="rId36"/>
    <p:sldId id="532" r:id="rId37"/>
  </p:sldIdLst>
  <p:sldSz cx="9144000" cy="6858000" type="screen4x3"/>
  <p:notesSz cx="6735763" cy="9866313"/>
  <p:defaultTextStyle>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3" pos="1882" userDrawn="1">
          <p15:clr>
            <a:srgbClr val="F26B43"/>
          </p15:clr>
        </p15:guide>
        <p15:guide id="13" pos="3833" userDrawn="1">
          <p15:clr>
            <a:srgbClr val="5ACBF0"/>
          </p15:clr>
        </p15:guide>
        <p15:guide id="17" orient="horz" pos="3974" userDrawn="1">
          <p15:clr>
            <a:srgbClr val="C35EA4"/>
          </p15:clr>
        </p15:guide>
        <p15:guide id="20" pos="476" userDrawn="1">
          <p15:clr>
            <a:srgbClr val="F26B43"/>
          </p15:clr>
        </p15:guide>
        <p15:guide id="21" pos="5284" userDrawn="1">
          <p15:clr>
            <a:srgbClr val="F26B43"/>
          </p15:clr>
        </p15:guide>
        <p15:guide id="22" pos="1973" userDrawn="1">
          <p15:clr>
            <a:srgbClr val="F26B43"/>
          </p15:clr>
        </p15:guide>
        <p15:guide id="23" pos="249" userDrawn="1">
          <p15:clr>
            <a:srgbClr val="F26B43"/>
          </p15:clr>
        </p15:guide>
        <p15:guide id="24" pos="5579" userDrawn="1">
          <p15:clr>
            <a:srgbClr val="F26B43"/>
          </p15:clr>
        </p15:guide>
        <p15:guide id="25" orient="horz" pos="459" userDrawn="1">
          <p15:clr>
            <a:srgbClr val="000000"/>
          </p15:clr>
        </p15:guide>
        <p15:guide id="26" orient="horz" pos="4042" userDrawn="1">
          <p15:clr>
            <a:srgbClr val="000000"/>
          </p15:clr>
        </p15:guide>
        <p15:guide id="27" orient="horz" pos="1344" userDrawn="1">
          <p15:clr>
            <a:srgbClr val="000000"/>
          </p15:clr>
        </p15:guide>
        <p15:guide id="28" orient="horz" pos="3113" userDrawn="1">
          <p15:clr>
            <a:srgbClr val="000000"/>
          </p15:clr>
        </p15:guide>
        <p15:guide id="29" orient="horz" pos="2296" userDrawn="1">
          <p15:clr>
            <a:srgbClr val="000000"/>
          </p15:clr>
        </p15:guide>
        <p15:guide id="30" orient="horz" pos="3777" userDrawn="1">
          <p15:clr>
            <a:srgbClr val="A4A3A4"/>
          </p15:clr>
        </p15:guide>
        <p15:guide id="32" pos="4422">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电脑公司" initials="电脑公司"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BFBF"/>
    <a:srgbClr val="A6A6A6"/>
    <a:srgbClr val="275C9D"/>
    <a:srgbClr val="FF5C00"/>
    <a:srgbClr val="00A4DE"/>
    <a:srgbClr val="5F5F5F"/>
    <a:srgbClr val="474747"/>
    <a:srgbClr val="1F497D"/>
    <a:srgbClr val="FF9933"/>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21" autoAdjust="0"/>
    <p:restoredTop sz="98261" autoAdjust="0"/>
  </p:normalViewPr>
  <p:slideViewPr>
    <p:cSldViewPr showGuides="1">
      <p:cViewPr>
        <p:scale>
          <a:sx n="125" d="100"/>
          <a:sy n="125" d="100"/>
        </p:scale>
        <p:origin x="756" y="24"/>
      </p:cViewPr>
      <p:guideLst>
        <p:guide pos="1882"/>
        <p:guide pos="3833"/>
        <p:guide orient="horz" pos="3974"/>
        <p:guide pos="476"/>
        <p:guide pos="5284"/>
        <p:guide pos="1973"/>
        <p:guide pos="249"/>
        <p:guide pos="5579"/>
        <p:guide orient="horz" pos="459"/>
        <p:guide orient="horz" pos="4042"/>
        <p:guide orient="horz" pos="1344"/>
        <p:guide orient="horz" pos="3113"/>
        <p:guide orient="horz" pos="2296"/>
        <p:guide orient="horz" pos="3777"/>
        <p:guide pos="4422"/>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73" d="100"/>
          <a:sy n="73" d="100"/>
        </p:scale>
        <p:origin x="-2244" y="-90"/>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3393832300295122E-2"/>
          <c:y val="7.6739425479904394E-2"/>
          <c:w val="0.95345033864837903"/>
          <c:h val="0.7958555228878007"/>
        </c:manualLayout>
      </c:layout>
      <c:lineChart>
        <c:grouping val="standard"/>
        <c:varyColors val="0"/>
        <c:ser>
          <c:idx val="0"/>
          <c:order val="0"/>
          <c:tx>
            <c:strRef>
              <c:f>Sheet1!$A$3</c:f>
              <c:strCache>
                <c:ptCount val="1"/>
                <c:pt idx="0">
                  <c:v>Y2013</c:v>
                </c:pt>
              </c:strCache>
            </c:strRef>
          </c:tx>
          <c:spPr>
            <a:ln w="31794" cmpd="sng">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0-A366-47E5-9E84-91ECB2DB5FCF}"/>
            </c:ext>
          </c:extLst>
        </c:ser>
        <c:ser>
          <c:idx val="1"/>
          <c:order val="1"/>
          <c:tx>
            <c:strRef>
              <c:f>Sheet1!$A$4</c:f>
              <c:strCache>
                <c:ptCount val="1"/>
                <c:pt idx="0">
                  <c:v>Y2015</c:v>
                </c:pt>
              </c:strCache>
            </c:strRef>
          </c:tx>
          <c:spPr>
            <a:ln w="19050" cmpd="sng">
              <a:solidFill>
                <a:srgbClr val="BFBFBF"/>
              </a:solidFill>
            </a:ln>
            <a:effectLst/>
          </c:spPr>
          <c:marker>
            <c:symbol val="circle"/>
            <c:size val="5"/>
            <c:spPr>
              <a:solidFill>
                <a:schemeClr val="bg1"/>
              </a:solidFill>
              <a:ln>
                <a:solidFill>
                  <a:srgbClr val="BFBFBF"/>
                </a:solidFill>
              </a:ln>
              <a:effectLst/>
            </c:spPr>
          </c:marker>
          <c:dPt>
            <c:idx val="0"/>
            <c:bubble3D val="0"/>
            <c:extLst>
              <c:ext xmlns:c16="http://schemas.microsoft.com/office/drawing/2014/chart" uri="{C3380CC4-5D6E-409C-BE32-E72D297353CC}">
                <c16:uniqueId val="{00000001-A366-47E5-9E84-91ECB2DB5FCF}"/>
              </c:ext>
            </c:extLst>
          </c:dPt>
          <c:dPt>
            <c:idx val="2"/>
            <c:bubble3D val="0"/>
            <c:extLst>
              <c:ext xmlns:c16="http://schemas.microsoft.com/office/drawing/2014/chart" uri="{C3380CC4-5D6E-409C-BE32-E72D297353CC}">
                <c16:uniqueId val="{00000002-A366-47E5-9E84-91ECB2DB5FCF}"/>
              </c:ext>
            </c:extLst>
          </c:dPt>
          <c:dPt>
            <c:idx val="4"/>
            <c:bubble3D val="0"/>
            <c:extLst>
              <c:ext xmlns:c16="http://schemas.microsoft.com/office/drawing/2014/chart" uri="{C3380CC4-5D6E-409C-BE32-E72D297353CC}">
                <c16:uniqueId val="{00000003-A366-47E5-9E84-91ECB2DB5FCF}"/>
              </c:ext>
            </c:extLst>
          </c:dPt>
          <c:dPt>
            <c:idx val="6"/>
            <c:bubble3D val="0"/>
            <c:extLst>
              <c:ext xmlns:c16="http://schemas.microsoft.com/office/drawing/2014/chart" uri="{C3380CC4-5D6E-409C-BE32-E72D297353CC}">
                <c16:uniqueId val="{00000004-A366-47E5-9E84-91ECB2DB5FCF}"/>
              </c:ext>
            </c:extLst>
          </c:dPt>
          <c:dPt>
            <c:idx val="8"/>
            <c:bubble3D val="0"/>
            <c:extLst>
              <c:ext xmlns:c16="http://schemas.microsoft.com/office/drawing/2014/chart" uri="{C3380CC4-5D6E-409C-BE32-E72D297353CC}">
                <c16:uniqueId val="{00000005-A366-47E5-9E84-91ECB2DB5FCF}"/>
              </c:ext>
            </c:extLst>
          </c:dPt>
          <c:dPt>
            <c:idx val="10"/>
            <c:bubble3D val="0"/>
            <c:extLst>
              <c:ext xmlns:c16="http://schemas.microsoft.com/office/drawing/2014/chart" uri="{C3380CC4-5D6E-409C-BE32-E72D297353CC}">
                <c16:uniqueId val="{00000006-A366-47E5-9E84-91ECB2DB5FCF}"/>
              </c:ext>
            </c:extLst>
          </c:dPt>
          <c:dPt>
            <c:idx val="12"/>
            <c:bubble3D val="0"/>
            <c:extLst>
              <c:ext xmlns:c16="http://schemas.microsoft.com/office/drawing/2014/chart" uri="{C3380CC4-5D6E-409C-BE32-E72D297353CC}">
                <c16:uniqueId val="{00000007-A366-47E5-9E84-91ECB2DB5FCF}"/>
              </c:ext>
            </c:extLst>
          </c:dPt>
          <c:dPt>
            <c:idx val="14"/>
            <c:bubble3D val="0"/>
            <c:extLst>
              <c:ext xmlns:c16="http://schemas.microsoft.com/office/drawing/2014/chart" uri="{C3380CC4-5D6E-409C-BE32-E72D297353CC}">
                <c16:uniqueId val="{00000008-A366-47E5-9E84-91ECB2DB5FCF}"/>
              </c:ext>
            </c:extLst>
          </c:dPt>
          <c:dPt>
            <c:idx val="16"/>
            <c:bubble3D val="0"/>
            <c:extLst>
              <c:ext xmlns:c16="http://schemas.microsoft.com/office/drawing/2014/chart" uri="{C3380CC4-5D6E-409C-BE32-E72D297353CC}">
                <c16:uniqueId val="{00000009-A366-47E5-9E84-91ECB2DB5FCF}"/>
              </c:ext>
            </c:extLst>
          </c:dPt>
          <c:dPt>
            <c:idx val="18"/>
            <c:bubble3D val="0"/>
            <c:extLst>
              <c:ext xmlns:c16="http://schemas.microsoft.com/office/drawing/2014/chart" uri="{C3380CC4-5D6E-409C-BE32-E72D297353CC}">
                <c16:uniqueId val="{0000000A-A366-47E5-9E84-91ECB2DB5FCF}"/>
              </c:ext>
            </c:extLst>
          </c:dPt>
          <c:dPt>
            <c:idx val="20"/>
            <c:bubble3D val="0"/>
            <c:extLst>
              <c:ext xmlns:c16="http://schemas.microsoft.com/office/drawing/2014/chart" uri="{C3380CC4-5D6E-409C-BE32-E72D297353CC}">
                <c16:uniqueId val="{0000000B-A366-47E5-9E84-91ECB2DB5FCF}"/>
              </c:ext>
            </c:extLst>
          </c:dPt>
          <c:dPt>
            <c:idx val="22"/>
            <c:bubble3D val="0"/>
            <c:extLst>
              <c:ext xmlns:c16="http://schemas.microsoft.com/office/drawing/2014/chart" uri="{C3380CC4-5D6E-409C-BE32-E72D297353CC}">
                <c16:uniqueId val="{0000000C-A366-47E5-9E84-91ECB2DB5FCF}"/>
              </c:ext>
            </c:extLst>
          </c:dPt>
          <c:dPt>
            <c:idx val="24"/>
            <c:bubble3D val="0"/>
            <c:extLst>
              <c:ext xmlns:c16="http://schemas.microsoft.com/office/drawing/2014/chart" uri="{C3380CC4-5D6E-409C-BE32-E72D297353CC}">
                <c16:uniqueId val="{0000000D-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-1.0330310052111602</c:v>
                </c:pt>
                <c:pt idx="2">
                  <c:v>-1.3131036145598185</c:v>
                </c:pt>
                <c:pt idx="3">
                  <c:v>-1.9375090538792938</c:v>
                </c:pt>
                <c:pt idx="4">
                  <c:v>-1.6107286650194119</c:v>
                </c:pt>
                <c:pt idx="5">
                  <c:v>-1.2372238952630288</c:v>
                </c:pt>
                <c:pt idx="6">
                  <c:v>-1.4448705746460178</c:v>
                </c:pt>
                <c:pt idx="7">
                  <c:v>-0.37592662241823227</c:v>
                </c:pt>
                <c:pt idx="8">
                  <c:v>-0.67661536017140644</c:v>
                </c:pt>
                <c:pt idx="9">
                  <c:v>1.4362669868411393</c:v>
                </c:pt>
                <c:pt idx="10">
                  <c:v>0.8729605076882585</c:v>
                </c:pt>
                <c:pt idx="11">
                  <c:v>0.46641298918224106</c:v>
                </c:pt>
                <c:pt idx="12">
                  <c:v>0.65881255761657265</c:v>
                </c:pt>
                <c:pt idx="13">
                  <c:v>1.3290905397008945</c:v>
                </c:pt>
                <c:pt idx="14">
                  <c:v>1.1325926719742085</c:v>
                </c:pt>
                <c:pt idx="15">
                  <c:v>2.4839403916463443</c:v>
                </c:pt>
                <c:pt idx="16">
                  <c:v>1.3930141188903011</c:v>
                </c:pt>
                <c:pt idx="17">
                  <c:v>3.2059549866459758</c:v>
                </c:pt>
                <c:pt idx="18">
                  <c:v>-0.32280155712739456</c:v>
                </c:pt>
                <c:pt idx="19">
                  <c:v>0.6973395179254549</c:v>
                </c:pt>
                <c:pt idx="20">
                  <c:v>-0.86213543363761191</c:v>
                </c:pt>
                <c:pt idx="21">
                  <c:v>-1.5778638222261998</c:v>
                </c:pt>
                <c:pt idx="22">
                  <c:v>-1.7681204622397084</c:v>
                </c:pt>
                <c:pt idx="23">
                  <c:v>-2.2095277474572961</c:v>
                </c:pt>
                <c:pt idx="24">
                  <c:v>-2.3469298576613506</c:v>
                </c:pt>
              </c:numCache>
            </c:numRef>
          </c:val>
          <c:smooth val="0"/>
          <c:extLst>
            <c:ext xmlns:c16="http://schemas.microsoft.com/office/drawing/2014/chart" uri="{C3380CC4-5D6E-409C-BE32-E72D297353CC}">
              <c16:uniqueId val="{0000000E-A366-47E5-9E84-91ECB2DB5FCF}"/>
            </c:ext>
          </c:extLst>
        </c:ser>
        <c:ser>
          <c:idx val="2"/>
          <c:order val="2"/>
          <c:tx>
            <c:strRef>
              <c:f>Sheet1!$A$5</c:f>
              <c:strCache>
                <c:ptCount val="1"/>
                <c:pt idx="0">
                  <c:v>Y2016</c:v>
                </c:pt>
              </c:strCache>
            </c:strRef>
          </c:tx>
          <c:spPr>
            <a:ln w="15875">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0-A366-47E5-9E84-91ECB2DB5FCF}"/>
              </c:ext>
            </c:extLst>
          </c:dPt>
          <c:dPt>
            <c:idx val="3"/>
            <c:bubble3D val="0"/>
            <c:extLst>
              <c:ext xmlns:c16="http://schemas.microsoft.com/office/drawing/2014/chart" uri="{C3380CC4-5D6E-409C-BE32-E72D297353CC}">
                <c16:uniqueId val="{00000011-A366-47E5-9E84-91ECB2DB5FCF}"/>
              </c:ext>
            </c:extLst>
          </c:dPt>
          <c:dPt>
            <c:idx val="5"/>
            <c:bubble3D val="0"/>
            <c:extLst>
              <c:ext xmlns:c16="http://schemas.microsoft.com/office/drawing/2014/chart" uri="{C3380CC4-5D6E-409C-BE32-E72D297353CC}">
                <c16:uniqueId val="{00000012-A366-47E5-9E84-91ECB2DB5FCF}"/>
              </c:ext>
            </c:extLst>
          </c:dPt>
          <c:dPt>
            <c:idx val="7"/>
            <c:bubble3D val="0"/>
            <c:extLst>
              <c:ext xmlns:c16="http://schemas.microsoft.com/office/drawing/2014/chart" uri="{C3380CC4-5D6E-409C-BE32-E72D297353CC}">
                <c16:uniqueId val="{00000013-A366-47E5-9E84-91ECB2DB5FCF}"/>
              </c:ext>
            </c:extLst>
          </c:dPt>
          <c:dPt>
            <c:idx val="9"/>
            <c:bubble3D val="0"/>
            <c:extLst>
              <c:ext xmlns:c16="http://schemas.microsoft.com/office/drawing/2014/chart" uri="{C3380CC4-5D6E-409C-BE32-E72D297353CC}">
                <c16:uniqueId val="{00000014-A366-47E5-9E84-91ECB2DB5FCF}"/>
              </c:ext>
            </c:extLst>
          </c:dPt>
          <c:dPt>
            <c:idx val="11"/>
            <c:bubble3D val="0"/>
            <c:extLst>
              <c:ext xmlns:c16="http://schemas.microsoft.com/office/drawing/2014/chart" uri="{C3380CC4-5D6E-409C-BE32-E72D297353CC}">
                <c16:uniqueId val="{00000015-A366-47E5-9E84-91ECB2DB5FCF}"/>
              </c:ext>
            </c:extLst>
          </c:dPt>
          <c:dPt>
            <c:idx val="13"/>
            <c:bubble3D val="0"/>
            <c:extLst>
              <c:ext xmlns:c16="http://schemas.microsoft.com/office/drawing/2014/chart" uri="{C3380CC4-5D6E-409C-BE32-E72D297353CC}">
                <c16:uniqueId val="{00000016-A366-47E5-9E84-91ECB2DB5FCF}"/>
              </c:ext>
            </c:extLst>
          </c:dPt>
          <c:dPt>
            <c:idx val="15"/>
            <c:bubble3D val="0"/>
            <c:extLst>
              <c:ext xmlns:c16="http://schemas.microsoft.com/office/drawing/2014/chart" uri="{C3380CC4-5D6E-409C-BE32-E72D297353CC}">
                <c16:uniqueId val="{00000017-A366-47E5-9E84-91ECB2DB5FCF}"/>
              </c:ext>
            </c:extLst>
          </c:dPt>
          <c:dPt>
            <c:idx val="17"/>
            <c:bubble3D val="0"/>
            <c:extLst>
              <c:ext xmlns:c16="http://schemas.microsoft.com/office/drawing/2014/chart" uri="{C3380CC4-5D6E-409C-BE32-E72D297353CC}">
                <c16:uniqueId val="{00000018-A366-47E5-9E84-91ECB2DB5FCF}"/>
              </c:ext>
            </c:extLst>
          </c:dPt>
          <c:dPt>
            <c:idx val="19"/>
            <c:bubble3D val="0"/>
            <c:extLst>
              <c:ext xmlns:c16="http://schemas.microsoft.com/office/drawing/2014/chart" uri="{C3380CC4-5D6E-409C-BE32-E72D297353CC}">
                <c16:uniqueId val="{00000019-A366-47E5-9E84-91ECB2DB5FCF}"/>
              </c:ext>
            </c:extLst>
          </c:dPt>
          <c:dPt>
            <c:idx val="21"/>
            <c:bubble3D val="0"/>
            <c:extLst>
              <c:ext xmlns:c16="http://schemas.microsoft.com/office/drawing/2014/chart" uri="{C3380CC4-5D6E-409C-BE32-E72D297353CC}">
                <c16:uniqueId val="{0000001A-A366-47E5-9E84-91ECB2DB5FCF}"/>
              </c:ext>
            </c:extLst>
          </c:dPt>
          <c:dPt>
            <c:idx val="23"/>
            <c:bubble3D val="0"/>
            <c:extLst>
              <c:ext xmlns:c16="http://schemas.microsoft.com/office/drawing/2014/chart" uri="{C3380CC4-5D6E-409C-BE32-E72D297353CC}">
                <c16:uniqueId val="{0000001B-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-9.7858761372484278</c:v>
                </c:pt>
                <c:pt idx="2">
                  <c:v>-9.4466425325008494</c:v>
                </c:pt>
                <c:pt idx="3">
                  <c:v>-6.5579307539038396</c:v>
                </c:pt>
                <c:pt idx="4">
                  <c:v>-5.8475099600874492</c:v>
                </c:pt>
                <c:pt idx="5">
                  <c:v>-6.7713963252382658</c:v>
                </c:pt>
                <c:pt idx="6">
                  <c:v>-6.0317445978683164</c:v>
                </c:pt>
                <c:pt idx="7">
                  <c:v>-5.5451788555091923</c:v>
                </c:pt>
                <c:pt idx="8">
                  <c:v>-5.3120732277034399</c:v>
                </c:pt>
                <c:pt idx="9">
                  <c:v>-2.9037152813918055</c:v>
                </c:pt>
                <c:pt idx="10">
                  <c:v>-3.2665528185052195</c:v>
                </c:pt>
                <c:pt idx="11">
                  <c:v>-2.1520905247857658</c:v>
                </c:pt>
                <c:pt idx="12">
                  <c:v>-2.4281551285958658</c:v>
                </c:pt>
                <c:pt idx="13">
                  <c:v>-2.21</c:v>
                </c:pt>
                <c:pt idx="14">
                  <c:v>-2.186203026597644</c:v>
                </c:pt>
                <c:pt idx="15">
                  <c:v>-1.0036059987601598</c:v>
                </c:pt>
                <c:pt idx="16">
                  <c:v>-1.1066026097969472</c:v>
                </c:pt>
                <c:pt idx="17">
                  <c:v>-2.5733606292717925</c:v>
                </c:pt>
                <c:pt idx="18">
                  <c:v>-3.3594703031933904</c:v>
                </c:pt>
                <c:pt idx="19">
                  <c:v>-4.4513455494228911</c:v>
                </c:pt>
                <c:pt idx="20">
                  <c:v>-4.1070252994184875</c:v>
                </c:pt>
                <c:pt idx="21">
                  <c:v>-5.1542343610050834</c:v>
                </c:pt>
                <c:pt idx="22">
                  <c:v>-4.9998719657107777</c:v>
                </c:pt>
                <c:pt idx="23">
                  <c:v>-3.9475198242308385</c:v>
                </c:pt>
                <c:pt idx="24">
                  <c:v>-4.1617663199745252</c:v>
                </c:pt>
              </c:numCache>
            </c:numRef>
          </c:val>
          <c:smooth val="0"/>
          <c:extLst>
            <c:ext xmlns:c16="http://schemas.microsoft.com/office/drawing/2014/chart" uri="{C3380CC4-5D6E-409C-BE32-E72D297353CC}">
              <c16:uniqueId val="{0000001C-A366-47E5-9E84-91ECB2DB5FCF}"/>
            </c:ext>
          </c:extLst>
        </c:ser>
        <c:ser>
          <c:idx val="3"/>
          <c:order val="3"/>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1D-A366-47E5-9E84-91ECB2DB5FCF}"/>
              </c:ext>
            </c:extLst>
          </c:dPt>
          <c:dPt>
            <c:idx val="3"/>
            <c:bubble3D val="0"/>
            <c:extLst>
              <c:ext xmlns:c16="http://schemas.microsoft.com/office/drawing/2014/chart" uri="{C3380CC4-5D6E-409C-BE32-E72D297353CC}">
                <c16:uniqueId val="{0000001E-A366-47E5-9E84-91ECB2DB5FCF}"/>
              </c:ext>
            </c:extLst>
          </c:dPt>
          <c:dPt>
            <c:idx val="5"/>
            <c:bubble3D val="0"/>
            <c:extLst>
              <c:ext xmlns:c16="http://schemas.microsoft.com/office/drawing/2014/chart" uri="{C3380CC4-5D6E-409C-BE32-E72D297353CC}">
                <c16:uniqueId val="{0000001F-A366-47E5-9E84-91ECB2DB5FCF}"/>
              </c:ext>
            </c:extLst>
          </c:dPt>
          <c:dPt>
            <c:idx val="7"/>
            <c:bubble3D val="0"/>
            <c:extLst>
              <c:ext xmlns:c16="http://schemas.microsoft.com/office/drawing/2014/chart" uri="{C3380CC4-5D6E-409C-BE32-E72D297353CC}">
                <c16:uniqueId val="{00000020-A366-47E5-9E84-91ECB2DB5FCF}"/>
              </c:ext>
            </c:extLst>
          </c:dPt>
          <c:dPt>
            <c:idx val="9"/>
            <c:bubble3D val="0"/>
            <c:extLst>
              <c:ext xmlns:c16="http://schemas.microsoft.com/office/drawing/2014/chart" uri="{C3380CC4-5D6E-409C-BE32-E72D297353CC}">
                <c16:uniqueId val="{00000021-A366-47E5-9E84-91ECB2DB5FCF}"/>
              </c:ext>
            </c:extLst>
          </c:dPt>
          <c:dPt>
            <c:idx val="11"/>
            <c:bubble3D val="0"/>
            <c:extLst>
              <c:ext xmlns:c16="http://schemas.microsoft.com/office/drawing/2014/chart" uri="{C3380CC4-5D6E-409C-BE32-E72D297353CC}">
                <c16:uniqueId val="{00000022-A366-47E5-9E84-91ECB2DB5FCF}"/>
              </c:ext>
            </c:extLst>
          </c:dPt>
          <c:dPt>
            <c:idx val="13"/>
            <c:bubble3D val="0"/>
            <c:extLst>
              <c:ext xmlns:c16="http://schemas.microsoft.com/office/drawing/2014/chart" uri="{C3380CC4-5D6E-409C-BE32-E72D297353CC}">
                <c16:uniqueId val="{00000023-A366-47E5-9E84-91ECB2DB5FCF}"/>
              </c:ext>
            </c:extLst>
          </c:dPt>
          <c:dPt>
            <c:idx val="15"/>
            <c:bubble3D val="0"/>
            <c:extLst>
              <c:ext xmlns:c16="http://schemas.microsoft.com/office/drawing/2014/chart" uri="{C3380CC4-5D6E-409C-BE32-E72D297353CC}">
                <c16:uniqueId val="{00000024-A366-47E5-9E84-91ECB2DB5FCF}"/>
              </c:ext>
            </c:extLst>
          </c:dPt>
          <c:dPt>
            <c:idx val="17"/>
            <c:bubble3D val="0"/>
            <c:extLst>
              <c:ext xmlns:c16="http://schemas.microsoft.com/office/drawing/2014/chart" uri="{C3380CC4-5D6E-409C-BE32-E72D297353CC}">
                <c16:uniqueId val="{00000025-A366-47E5-9E84-91ECB2DB5FCF}"/>
              </c:ext>
            </c:extLst>
          </c:dPt>
          <c:dPt>
            <c:idx val="19"/>
            <c:bubble3D val="0"/>
            <c:extLst>
              <c:ext xmlns:c16="http://schemas.microsoft.com/office/drawing/2014/chart" uri="{C3380CC4-5D6E-409C-BE32-E72D297353CC}">
                <c16:uniqueId val="{00000026-A366-47E5-9E84-91ECB2DB5FCF}"/>
              </c:ext>
            </c:extLst>
          </c:dPt>
          <c:dPt>
            <c:idx val="21"/>
            <c:bubble3D val="0"/>
            <c:extLst>
              <c:ext xmlns:c16="http://schemas.microsoft.com/office/drawing/2014/chart" uri="{C3380CC4-5D6E-409C-BE32-E72D297353CC}">
                <c16:uniqueId val="{00000027-A366-47E5-9E84-91ECB2DB5FCF}"/>
              </c:ext>
            </c:extLst>
          </c:dPt>
          <c:dPt>
            <c:idx val="23"/>
            <c:bubble3D val="0"/>
            <c:extLst>
              <c:ext xmlns:c16="http://schemas.microsoft.com/office/drawing/2014/chart" uri="{C3380CC4-5D6E-409C-BE32-E72D297353CC}">
                <c16:uniqueId val="{00000028-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-3.22</c:v>
                </c:pt>
                <c:pt idx="2">
                  <c:v>-2.91</c:v>
                </c:pt>
                <c:pt idx="3">
                  <c:v>4.82</c:v>
                </c:pt>
                <c:pt idx="4">
                  <c:v>2.58</c:v>
                </c:pt>
                <c:pt idx="5">
                  <c:v>3.6</c:v>
                </c:pt>
                <c:pt idx="6">
                  <c:v>4.49</c:v>
                </c:pt>
                <c:pt idx="7">
                  <c:v>3.57</c:v>
                </c:pt>
                <c:pt idx="8">
                  <c:v>7.81</c:v>
                </c:pt>
                <c:pt idx="9">
                  <c:v>9.52</c:v>
                </c:pt>
                <c:pt idx="10">
                  <c:v>6.61</c:v>
                </c:pt>
                <c:pt idx="11">
                  <c:v>6.39</c:v>
                </c:pt>
                <c:pt idx="12">
                  <c:v>4.8600000000000003</c:v>
                </c:pt>
                <c:pt idx="13">
                  <c:v>5.3</c:v>
                </c:pt>
                <c:pt idx="14">
                  <c:v>5.78</c:v>
                </c:pt>
                <c:pt idx="15">
                  <c:v>4.5199999999999996</c:v>
                </c:pt>
                <c:pt idx="16">
                  <c:v>4.74</c:v>
                </c:pt>
                <c:pt idx="17">
                  <c:v>2.48</c:v>
                </c:pt>
                <c:pt idx="18">
                  <c:v>1.71</c:v>
                </c:pt>
                <c:pt idx="19">
                  <c:v>1.23</c:v>
                </c:pt>
                <c:pt idx="20">
                  <c:v>1.06</c:v>
                </c:pt>
                <c:pt idx="21">
                  <c:v>0.64</c:v>
                </c:pt>
                <c:pt idx="22">
                  <c:v>0.68</c:v>
                </c:pt>
                <c:pt idx="23">
                  <c:v>-0.45</c:v>
                </c:pt>
                <c:pt idx="24">
                  <c:v>-0.55000000000000004</c:v>
                </c:pt>
              </c:numCache>
            </c:numRef>
          </c:val>
          <c:smooth val="0"/>
          <c:extLst>
            <c:ext xmlns:c16="http://schemas.microsoft.com/office/drawing/2014/chart" uri="{C3380CC4-5D6E-409C-BE32-E72D297353CC}">
              <c16:uniqueId val="{00000029-A366-47E5-9E84-91ECB2DB5FCF}"/>
            </c:ext>
          </c:extLst>
        </c:ser>
        <c:ser>
          <c:idx val="4"/>
          <c:order val="4"/>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2A-A366-47E5-9E84-91ECB2DB5FCF}"/>
              </c:ext>
            </c:extLst>
          </c:dPt>
          <c:dPt>
            <c:idx val="2"/>
            <c:marker>
              <c:symbol val="circle"/>
              <c:size val="7"/>
            </c:marker>
            <c:bubble3D val="0"/>
            <c:extLst>
              <c:ext xmlns:c16="http://schemas.microsoft.com/office/drawing/2014/chart" uri="{C3380CC4-5D6E-409C-BE32-E72D297353CC}">
                <c16:uniqueId val="{00000036-A366-47E5-9E84-91ECB2DB5FCF}"/>
              </c:ext>
            </c:extLst>
          </c:dPt>
          <c:dPt>
            <c:idx val="3"/>
            <c:marker>
              <c:symbol val="circle"/>
              <c:size val="5"/>
            </c:marker>
            <c:bubble3D val="0"/>
            <c:extLst>
              <c:ext xmlns:c16="http://schemas.microsoft.com/office/drawing/2014/chart" uri="{C3380CC4-5D6E-409C-BE32-E72D297353CC}">
                <c16:uniqueId val="{0000002B-A366-47E5-9E84-91ECB2DB5FCF}"/>
              </c:ext>
            </c:extLst>
          </c:dPt>
          <c:dPt>
            <c:idx val="4"/>
            <c:marker>
              <c:symbol val="circle"/>
              <c:size val="7"/>
            </c:marker>
            <c:bubble3D val="0"/>
            <c:extLst>
              <c:ext xmlns:c16="http://schemas.microsoft.com/office/drawing/2014/chart" uri="{C3380CC4-5D6E-409C-BE32-E72D297353CC}">
                <c16:uniqueId val="{00000032-410A-4613-BA61-0D42D3EB1CF7}"/>
              </c:ext>
            </c:extLst>
          </c:dPt>
          <c:dPt>
            <c:idx val="5"/>
            <c:marker>
              <c:symbol val="circle"/>
              <c:size val="5"/>
            </c:marker>
            <c:bubble3D val="0"/>
            <c:extLst>
              <c:ext xmlns:c16="http://schemas.microsoft.com/office/drawing/2014/chart" uri="{C3380CC4-5D6E-409C-BE32-E72D297353CC}">
                <c16:uniqueId val="{0000002C-A366-47E5-9E84-91ECB2DB5FCF}"/>
              </c:ext>
            </c:extLst>
          </c:dPt>
          <c:dPt>
            <c:idx val="6"/>
            <c:marker>
              <c:symbol val="circle"/>
              <c:size val="7"/>
            </c:marker>
            <c:bubble3D val="0"/>
            <c:extLst>
              <c:ext xmlns:c16="http://schemas.microsoft.com/office/drawing/2014/chart" uri="{C3380CC4-5D6E-409C-BE32-E72D297353CC}">
                <c16:uniqueId val="{00000033-C8D5-45E2-B03E-3912E67668B6}"/>
              </c:ext>
            </c:extLst>
          </c:dPt>
          <c:dPt>
            <c:idx val="7"/>
            <c:marker>
              <c:symbol val="circle"/>
              <c:size val="5"/>
            </c:marker>
            <c:bubble3D val="0"/>
            <c:extLst>
              <c:ext xmlns:c16="http://schemas.microsoft.com/office/drawing/2014/chart" uri="{C3380CC4-5D6E-409C-BE32-E72D297353CC}">
                <c16:uniqueId val="{0000002D-A366-47E5-9E84-91ECB2DB5FCF}"/>
              </c:ext>
            </c:extLst>
          </c:dPt>
          <c:dPt>
            <c:idx val="8"/>
            <c:marker>
              <c:symbol val="circle"/>
              <c:size val="7"/>
            </c:marker>
            <c:bubble3D val="0"/>
            <c:extLst>
              <c:ext xmlns:c16="http://schemas.microsoft.com/office/drawing/2014/chart" uri="{C3380CC4-5D6E-409C-BE32-E72D297353CC}">
                <c16:uniqueId val="{00000034-35C5-4354-AA1C-104BB11B027E}"/>
              </c:ext>
            </c:extLst>
          </c:dPt>
          <c:dPt>
            <c:idx val="9"/>
            <c:marker>
              <c:symbol val="circle"/>
              <c:size val="5"/>
            </c:marker>
            <c:bubble3D val="0"/>
            <c:extLst>
              <c:ext xmlns:c16="http://schemas.microsoft.com/office/drawing/2014/chart" uri="{C3380CC4-5D6E-409C-BE32-E72D297353CC}">
                <c16:uniqueId val="{0000002E-A366-47E5-9E84-91ECB2DB5FCF}"/>
              </c:ext>
            </c:extLst>
          </c:dPt>
          <c:dPt>
            <c:idx val="10"/>
            <c:marker>
              <c:symbol val="circle"/>
              <c:size val="7"/>
            </c:marker>
            <c:bubble3D val="0"/>
            <c:extLst>
              <c:ext xmlns:c16="http://schemas.microsoft.com/office/drawing/2014/chart" uri="{C3380CC4-5D6E-409C-BE32-E72D297353CC}">
                <c16:uniqueId val="{00000035-460E-49F7-845D-356249C01486}"/>
              </c:ext>
            </c:extLst>
          </c:dPt>
          <c:dPt>
            <c:idx val="11"/>
            <c:marker>
              <c:symbol val="circle"/>
              <c:size val="5"/>
            </c:marker>
            <c:bubble3D val="0"/>
            <c:extLst>
              <c:ext xmlns:c16="http://schemas.microsoft.com/office/drawing/2014/chart" uri="{C3380CC4-5D6E-409C-BE32-E72D297353CC}">
                <c16:uniqueId val="{0000002F-A366-47E5-9E84-91ECB2DB5FCF}"/>
              </c:ext>
            </c:extLst>
          </c:dPt>
          <c:dPt>
            <c:idx val="12"/>
            <c:marker>
              <c:symbol val="circle"/>
              <c:size val="7"/>
            </c:marker>
            <c:bubble3D val="0"/>
            <c:extLst>
              <c:ext xmlns:c16="http://schemas.microsoft.com/office/drawing/2014/chart" uri="{C3380CC4-5D6E-409C-BE32-E72D297353CC}">
                <c16:uniqueId val="{00000036-0CC3-4E0D-A8E5-14390EEE74CC}"/>
              </c:ext>
            </c:extLst>
          </c:dPt>
          <c:dPt>
            <c:idx val="13"/>
            <c:marker>
              <c:symbol val="circle"/>
              <c:size val="5"/>
            </c:marker>
            <c:bubble3D val="0"/>
            <c:extLst>
              <c:ext xmlns:c16="http://schemas.microsoft.com/office/drawing/2014/chart" uri="{C3380CC4-5D6E-409C-BE32-E72D297353CC}">
                <c16:uniqueId val="{00000030-A366-47E5-9E84-91ECB2DB5FCF}"/>
              </c:ext>
            </c:extLst>
          </c:dPt>
          <c:dPt>
            <c:idx val="14"/>
            <c:marker>
              <c:symbol val="circle"/>
              <c:size val="7"/>
            </c:marker>
            <c:bubble3D val="0"/>
            <c:extLst>
              <c:ext xmlns:c16="http://schemas.microsoft.com/office/drawing/2014/chart" uri="{C3380CC4-5D6E-409C-BE32-E72D297353CC}">
                <c16:uniqueId val="{00000037-BB43-4392-9D13-E47744B3ED48}"/>
              </c:ext>
            </c:extLst>
          </c:dPt>
          <c:dPt>
            <c:idx val="15"/>
            <c:marker>
              <c:symbol val="circle"/>
              <c:size val="5"/>
            </c:marker>
            <c:bubble3D val="0"/>
            <c:extLst>
              <c:ext xmlns:c16="http://schemas.microsoft.com/office/drawing/2014/chart" uri="{C3380CC4-5D6E-409C-BE32-E72D297353CC}">
                <c16:uniqueId val="{00000031-A366-47E5-9E84-91ECB2DB5FCF}"/>
              </c:ext>
            </c:extLst>
          </c:dPt>
          <c:dPt>
            <c:idx val="16"/>
            <c:marker>
              <c:symbol val="circle"/>
              <c:size val="7"/>
            </c:marker>
            <c:bubble3D val="0"/>
            <c:extLst>
              <c:ext xmlns:c16="http://schemas.microsoft.com/office/drawing/2014/chart" uri="{C3380CC4-5D6E-409C-BE32-E72D297353CC}">
                <c16:uniqueId val="{00000038-BB43-4392-9D13-E47744B3ED48}"/>
              </c:ext>
            </c:extLst>
          </c:dPt>
          <c:dPt>
            <c:idx val="17"/>
            <c:marker>
              <c:symbol val="circle"/>
              <c:size val="7"/>
            </c:marker>
            <c:bubble3D val="0"/>
            <c:extLst>
              <c:ext xmlns:c16="http://schemas.microsoft.com/office/drawing/2014/chart" uri="{C3380CC4-5D6E-409C-BE32-E72D297353CC}">
                <c16:uniqueId val="{00000032-A366-47E5-9E84-91ECB2DB5FCF}"/>
              </c:ext>
            </c:extLst>
          </c:dPt>
          <c:dPt>
            <c:idx val="19"/>
            <c:marker>
              <c:symbol val="circle"/>
              <c:size val="7"/>
            </c:marker>
            <c:bubble3D val="0"/>
            <c:extLst>
              <c:ext xmlns:c16="http://schemas.microsoft.com/office/drawing/2014/chart" uri="{C3380CC4-5D6E-409C-BE32-E72D297353CC}">
                <c16:uniqueId val="{00000033-A366-47E5-9E84-91ECB2DB5FCF}"/>
              </c:ext>
            </c:extLst>
          </c:dPt>
          <c:dPt>
            <c:idx val="21"/>
            <c:marker>
              <c:symbol val="circle"/>
              <c:size val="7"/>
            </c:marker>
            <c:bubble3D val="0"/>
            <c:extLst>
              <c:ext xmlns:c16="http://schemas.microsoft.com/office/drawing/2014/chart" uri="{C3380CC4-5D6E-409C-BE32-E72D297353CC}">
                <c16:uniqueId val="{00000034-A366-47E5-9E84-91ECB2DB5FCF}"/>
              </c:ext>
            </c:extLst>
          </c:dPt>
          <c:dPt>
            <c:idx val="23"/>
            <c:marker>
              <c:symbol val="circle"/>
              <c:size val="7"/>
            </c:marker>
            <c:bubble3D val="0"/>
            <c:extLst>
              <c:ext xmlns:c16="http://schemas.microsoft.com/office/drawing/2014/chart" uri="{C3380CC4-5D6E-409C-BE32-E72D297353CC}">
                <c16:uniqueId val="{00000035-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6.95</c:v>
                </c:pt>
                <c:pt idx="2">
                  <c:v>7.16</c:v>
                </c:pt>
                <c:pt idx="3">
                  <c:v>6.54</c:v>
                </c:pt>
                <c:pt idx="4">
                  <c:v>6.23</c:v>
                </c:pt>
                <c:pt idx="5">
                  <c:v>5.77</c:v>
                </c:pt>
                <c:pt idx="6">
                  <c:v>6.05</c:v>
                </c:pt>
                <c:pt idx="7">
                  <c:v>9.4700000000000006</c:v>
                </c:pt>
                <c:pt idx="8">
                  <c:v>8.16</c:v>
                </c:pt>
                <c:pt idx="9">
                  <c:v>6.64</c:v>
                </c:pt>
                <c:pt idx="10">
                  <c:v>8.86</c:v>
                </c:pt>
                <c:pt idx="11">
                  <c:v>9.02</c:v>
                </c:pt>
                <c:pt idx="12">
                  <c:v>7.16</c:v>
                </c:pt>
                <c:pt idx="13">
                  <c:v>8.41</c:v>
                </c:pt>
                <c:pt idx="14">
                  <c:v>8.7200000000000006</c:v>
                </c:pt>
                <c:pt idx="15">
                  <c:v>8.84</c:v>
                </c:pt>
                <c:pt idx="16">
                  <c:v>8.43</c:v>
                </c:pt>
              </c:numCache>
            </c:numRef>
          </c:val>
          <c:smooth val="0"/>
          <c:extLst>
            <c:ext xmlns:c16="http://schemas.microsoft.com/office/drawing/2014/chart" uri="{C3380CC4-5D6E-409C-BE32-E72D297353CC}">
              <c16:uniqueId val="{00000037-A366-47E5-9E84-91ECB2DB5FCF}"/>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sz="700" b="0"/>
            </a:pPr>
            <a:endParaRPr lang="zh-CN"/>
          </a:p>
        </c:txPr>
        <c:crossAx val="129869312"/>
        <c:crosses val="autoZero"/>
        <c:auto val="1"/>
        <c:lblAlgn val="ctr"/>
        <c:lblOffset val="100"/>
        <c:tickLblSkip val="1"/>
        <c:tickMarkSkip val="1"/>
        <c:noMultiLvlLbl val="0"/>
      </c:catAx>
      <c:valAx>
        <c:axId val="129869312"/>
        <c:scaling>
          <c:orientation val="minMax"/>
          <c:max val="20"/>
          <c:min val="-16"/>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4"/>
      </c:valAx>
      <c:spPr>
        <a:noFill/>
        <a:ln w="25409">
          <a:noFill/>
        </a:ln>
      </c:spPr>
    </c:plotArea>
    <c:legend>
      <c:legendPos val="t"/>
      <c:layout>
        <c:manualLayout>
          <c:xMode val="edge"/>
          <c:yMode val="edge"/>
          <c:x val="0.34009480436188216"/>
          <c:y val="1.7556950357722863E-2"/>
          <c:w val="0.35776089782626802"/>
          <c:h val="6.516082408454156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4268088536178E-2"/>
          <c:y val="7.6612285724140333E-2"/>
          <c:w val="0.94554791017396478"/>
          <c:h val="0.8135234582738033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829F-4498-950D-2C294369EA00}"/>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829F-4498-950D-2C294369EA00}"/>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E-829F-4498-950D-2C294369EA00}"/>
              </c:ext>
            </c:extLst>
          </c:dPt>
          <c:dPt>
            <c:idx val="3"/>
            <c:bubble3D val="0"/>
            <c:extLst>
              <c:ext xmlns:c16="http://schemas.microsoft.com/office/drawing/2014/chart" uri="{C3380CC4-5D6E-409C-BE32-E72D297353CC}">
                <c16:uniqueId val="{0000000F-829F-4498-950D-2C294369EA00}"/>
              </c:ext>
            </c:extLst>
          </c:dPt>
          <c:dPt>
            <c:idx val="5"/>
            <c:bubble3D val="0"/>
            <c:extLst>
              <c:ext xmlns:c16="http://schemas.microsoft.com/office/drawing/2014/chart" uri="{C3380CC4-5D6E-409C-BE32-E72D297353CC}">
                <c16:uniqueId val="{00000010-829F-4498-950D-2C294369EA00}"/>
              </c:ext>
            </c:extLst>
          </c:dPt>
          <c:dPt>
            <c:idx val="7"/>
            <c:bubble3D val="0"/>
            <c:extLst>
              <c:ext xmlns:c16="http://schemas.microsoft.com/office/drawing/2014/chart" uri="{C3380CC4-5D6E-409C-BE32-E72D297353CC}">
                <c16:uniqueId val="{00000011-829F-4498-950D-2C294369EA00}"/>
              </c:ext>
            </c:extLst>
          </c:dPt>
          <c:dPt>
            <c:idx val="9"/>
            <c:bubble3D val="0"/>
            <c:extLst>
              <c:ext xmlns:c16="http://schemas.microsoft.com/office/drawing/2014/chart" uri="{C3380CC4-5D6E-409C-BE32-E72D297353CC}">
                <c16:uniqueId val="{00000012-829F-4498-950D-2C294369EA00}"/>
              </c:ext>
            </c:extLst>
          </c:dPt>
          <c:dPt>
            <c:idx val="11"/>
            <c:bubble3D val="0"/>
            <c:extLst>
              <c:ext xmlns:c16="http://schemas.microsoft.com/office/drawing/2014/chart" uri="{C3380CC4-5D6E-409C-BE32-E72D297353CC}">
                <c16:uniqueId val="{00000013-829F-4498-950D-2C294369EA00}"/>
              </c:ext>
            </c:extLst>
          </c:dPt>
          <c:dPt>
            <c:idx val="13"/>
            <c:bubble3D val="0"/>
            <c:extLst>
              <c:ext xmlns:c16="http://schemas.microsoft.com/office/drawing/2014/chart" uri="{C3380CC4-5D6E-409C-BE32-E72D297353CC}">
                <c16:uniqueId val="{00000014-829F-4498-950D-2C294369EA00}"/>
              </c:ext>
            </c:extLst>
          </c:dPt>
          <c:dPt>
            <c:idx val="15"/>
            <c:bubble3D val="0"/>
            <c:extLst>
              <c:ext xmlns:c16="http://schemas.microsoft.com/office/drawing/2014/chart" uri="{C3380CC4-5D6E-409C-BE32-E72D297353CC}">
                <c16:uniqueId val="{00000015-829F-4498-950D-2C294369EA00}"/>
              </c:ext>
            </c:extLst>
          </c:dPt>
          <c:dPt>
            <c:idx val="17"/>
            <c:bubble3D val="0"/>
            <c:extLst>
              <c:ext xmlns:c16="http://schemas.microsoft.com/office/drawing/2014/chart" uri="{C3380CC4-5D6E-409C-BE32-E72D297353CC}">
                <c16:uniqueId val="{00000016-829F-4498-950D-2C294369EA00}"/>
              </c:ext>
            </c:extLst>
          </c:dPt>
          <c:dPt>
            <c:idx val="19"/>
            <c:bubble3D val="0"/>
            <c:extLst>
              <c:ext xmlns:c16="http://schemas.microsoft.com/office/drawing/2014/chart" uri="{C3380CC4-5D6E-409C-BE32-E72D297353CC}">
                <c16:uniqueId val="{00000017-829F-4498-950D-2C294369EA00}"/>
              </c:ext>
            </c:extLst>
          </c:dPt>
          <c:dPt>
            <c:idx val="21"/>
            <c:bubble3D val="0"/>
            <c:extLst>
              <c:ext xmlns:c16="http://schemas.microsoft.com/office/drawing/2014/chart" uri="{C3380CC4-5D6E-409C-BE32-E72D297353CC}">
                <c16:uniqueId val="{00000018-829F-4498-950D-2C294369EA00}"/>
              </c:ext>
            </c:extLst>
          </c:dPt>
          <c:dPt>
            <c:idx val="23"/>
            <c:bubble3D val="0"/>
            <c:extLst>
              <c:ext xmlns:c16="http://schemas.microsoft.com/office/drawing/2014/chart" uri="{C3380CC4-5D6E-409C-BE32-E72D297353CC}">
                <c16:uniqueId val="{00000019-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-0.26698812679117889</c:v>
                </c:pt>
                <c:pt idx="2">
                  <c:v>-0.7813104254167369</c:v>
                </c:pt>
                <c:pt idx="3">
                  <c:v>-1.0217178036700303</c:v>
                </c:pt>
                <c:pt idx="4">
                  <c:v>-0.48138527096663886</c:v>
                </c:pt>
                <c:pt idx="5">
                  <c:v>-0.55274881633272654</c:v>
                </c:pt>
                <c:pt idx="6">
                  <c:v>-0.86959397885236767</c:v>
                </c:pt>
                <c:pt idx="7">
                  <c:v>-1.0310870821955698</c:v>
                </c:pt>
                <c:pt idx="8">
                  <c:v>-1.3706983405553208</c:v>
                </c:pt>
                <c:pt idx="9">
                  <c:v>1.5930759467358779</c:v>
                </c:pt>
                <c:pt idx="10">
                  <c:v>0.74490379196754386</c:v>
                </c:pt>
                <c:pt idx="11">
                  <c:v>1.4842219627143605</c:v>
                </c:pt>
                <c:pt idx="12">
                  <c:v>1.6990762743532173</c:v>
                </c:pt>
                <c:pt idx="13">
                  <c:v>5.5669068032870861E-2</c:v>
                </c:pt>
                <c:pt idx="14">
                  <c:v>-0.5746278166096741</c:v>
                </c:pt>
                <c:pt idx="15">
                  <c:v>0.96421325974247463</c:v>
                </c:pt>
                <c:pt idx="16">
                  <c:v>-0.276015358458781</c:v>
                </c:pt>
                <c:pt idx="17">
                  <c:v>0.61985328766769321</c:v>
                </c:pt>
                <c:pt idx="18">
                  <c:v>-0.98586192620307989</c:v>
                </c:pt>
                <c:pt idx="19">
                  <c:v>-0.60952806932416115</c:v>
                </c:pt>
                <c:pt idx="20">
                  <c:v>-2.534575155724117</c:v>
                </c:pt>
                <c:pt idx="21">
                  <c:v>-2.5174187125410419</c:v>
                </c:pt>
                <c:pt idx="22">
                  <c:v>-2.7291237405227986</c:v>
                </c:pt>
                <c:pt idx="23">
                  <c:v>-3.0474200587042533</c:v>
                </c:pt>
                <c:pt idx="24">
                  <c:v>-3.3843363560607242</c:v>
                </c:pt>
              </c:numCache>
            </c:numRef>
          </c:val>
          <c:smooth val="0"/>
          <c:extLst>
            <c:ext xmlns:c16="http://schemas.microsoft.com/office/drawing/2014/chart" uri="{C3380CC4-5D6E-409C-BE32-E72D297353CC}">
              <c16:uniqueId val="{0000001A-829F-4498-950D-2C294369EA00}"/>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B-829F-4498-950D-2C294369EA00}"/>
              </c:ext>
            </c:extLst>
          </c:dPt>
          <c:dPt>
            <c:idx val="3"/>
            <c:bubble3D val="0"/>
            <c:extLst>
              <c:ext xmlns:c16="http://schemas.microsoft.com/office/drawing/2014/chart" uri="{C3380CC4-5D6E-409C-BE32-E72D297353CC}">
                <c16:uniqueId val="{0000001C-829F-4498-950D-2C294369EA00}"/>
              </c:ext>
            </c:extLst>
          </c:dPt>
          <c:dPt>
            <c:idx val="5"/>
            <c:bubble3D val="0"/>
            <c:extLst>
              <c:ext xmlns:c16="http://schemas.microsoft.com/office/drawing/2014/chart" uri="{C3380CC4-5D6E-409C-BE32-E72D297353CC}">
                <c16:uniqueId val="{0000001D-829F-4498-950D-2C294369EA00}"/>
              </c:ext>
            </c:extLst>
          </c:dPt>
          <c:dPt>
            <c:idx val="7"/>
            <c:bubble3D val="0"/>
            <c:extLst>
              <c:ext xmlns:c16="http://schemas.microsoft.com/office/drawing/2014/chart" uri="{C3380CC4-5D6E-409C-BE32-E72D297353CC}">
                <c16:uniqueId val="{0000001E-829F-4498-950D-2C294369EA00}"/>
              </c:ext>
            </c:extLst>
          </c:dPt>
          <c:dPt>
            <c:idx val="9"/>
            <c:bubble3D val="0"/>
            <c:extLst>
              <c:ext xmlns:c16="http://schemas.microsoft.com/office/drawing/2014/chart" uri="{C3380CC4-5D6E-409C-BE32-E72D297353CC}">
                <c16:uniqueId val="{0000001F-829F-4498-950D-2C294369EA00}"/>
              </c:ext>
            </c:extLst>
          </c:dPt>
          <c:dPt>
            <c:idx val="11"/>
            <c:bubble3D val="0"/>
            <c:extLst>
              <c:ext xmlns:c16="http://schemas.microsoft.com/office/drawing/2014/chart" uri="{C3380CC4-5D6E-409C-BE32-E72D297353CC}">
                <c16:uniqueId val="{00000020-829F-4498-950D-2C294369EA00}"/>
              </c:ext>
            </c:extLst>
          </c:dPt>
          <c:dPt>
            <c:idx val="13"/>
            <c:bubble3D val="0"/>
            <c:extLst>
              <c:ext xmlns:c16="http://schemas.microsoft.com/office/drawing/2014/chart" uri="{C3380CC4-5D6E-409C-BE32-E72D297353CC}">
                <c16:uniqueId val="{00000021-829F-4498-950D-2C294369EA00}"/>
              </c:ext>
            </c:extLst>
          </c:dPt>
          <c:dPt>
            <c:idx val="15"/>
            <c:bubble3D val="0"/>
            <c:extLst>
              <c:ext xmlns:c16="http://schemas.microsoft.com/office/drawing/2014/chart" uri="{C3380CC4-5D6E-409C-BE32-E72D297353CC}">
                <c16:uniqueId val="{00000022-829F-4498-950D-2C294369EA00}"/>
              </c:ext>
            </c:extLst>
          </c:dPt>
          <c:dPt>
            <c:idx val="17"/>
            <c:bubble3D val="0"/>
            <c:extLst>
              <c:ext xmlns:c16="http://schemas.microsoft.com/office/drawing/2014/chart" uri="{C3380CC4-5D6E-409C-BE32-E72D297353CC}">
                <c16:uniqueId val="{00000023-829F-4498-950D-2C294369EA00}"/>
              </c:ext>
            </c:extLst>
          </c:dPt>
          <c:dPt>
            <c:idx val="19"/>
            <c:bubble3D val="0"/>
            <c:extLst>
              <c:ext xmlns:c16="http://schemas.microsoft.com/office/drawing/2014/chart" uri="{C3380CC4-5D6E-409C-BE32-E72D297353CC}">
                <c16:uniqueId val="{00000024-829F-4498-950D-2C294369EA00}"/>
              </c:ext>
            </c:extLst>
          </c:dPt>
          <c:dPt>
            <c:idx val="21"/>
            <c:bubble3D val="0"/>
            <c:extLst>
              <c:ext xmlns:c16="http://schemas.microsoft.com/office/drawing/2014/chart" uri="{C3380CC4-5D6E-409C-BE32-E72D297353CC}">
                <c16:uniqueId val="{00000025-829F-4498-950D-2C294369EA00}"/>
              </c:ext>
            </c:extLst>
          </c:dPt>
          <c:dPt>
            <c:idx val="23"/>
            <c:bubble3D val="0"/>
            <c:extLst>
              <c:ext xmlns:c16="http://schemas.microsoft.com/office/drawing/2014/chart" uri="{C3380CC4-5D6E-409C-BE32-E72D297353CC}">
                <c16:uniqueId val="{00000026-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-1.2402971476657365</c:v>
                </c:pt>
                <c:pt idx="2">
                  <c:v>-1.2792534285442692</c:v>
                </c:pt>
                <c:pt idx="3">
                  <c:v>-1.7180053349995728</c:v>
                </c:pt>
                <c:pt idx="4">
                  <c:v>-1.841884890117329</c:v>
                </c:pt>
                <c:pt idx="5">
                  <c:v>-1.9705926289877995</c:v>
                </c:pt>
                <c:pt idx="6">
                  <c:v>-2.3533383158224508</c:v>
                </c:pt>
                <c:pt idx="7">
                  <c:v>-2.5585499821344615</c:v>
                </c:pt>
                <c:pt idx="8">
                  <c:v>-2.5177940449324199</c:v>
                </c:pt>
                <c:pt idx="9">
                  <c:v>-1.0329116676022987</c:v>
                </c:pt>
                <c:pt idx="10">
                  <c:v>-1.7064475777532007</c:v>
                </c:pt>
                <c:pt idx="11">
                  <c:v>-0.97850163812978064</c:v>
                </c:pt>
                <c:pt idx="12">
                  <c:v>-1.0676367168390266</c:v>
                </c:pt>
                <c:pt idx="13">
                  <c:v>-1.58</c:v>
                </c:pt>
                <c:pt idx="14">
                  <c:v>-1.92230051610498</c:v>
                </c:pt>
                <c:pt idx="15">
                  <c:v>-0.95208872027677804</c:v>
                </c:pt>
                <c:pt idx="16">
                  <c:v>-1.4628451607507142</c:v>
                </c:pt>
                <c:pt idx="17">
                  <c:v>-1.4191470291804786</c:v>
                </c:pt>
                <c:pt idx="18">
                  <c:v>-2.4864885260886482</c:v>
                </c:pt>
                <c:pt idx="19">
                  <c:v>-3.0622576868574169</c:v>
                </c:pt>
                <c:pt idx="20">
                  <c:v>-3.2620724685239355</c:v>
                </c:pt>
                <c:pt idx="21">
                  <c:v>-1.8183454071732497</c:v>
                </c:pt>
                <c:pt idx="22">
                  <c:v>-0.82201917576419925</c:v>
                </c:pt>
                <c:pt idx="23">
                  <c:v>-0.29514596067585774</c:v>
                </c:pt>
                <c:pt idx="24">
                  <c:v>-0.2935922889542808</c:v>
                </c:pt>
              </c:numCache>
            </c:numRef>
          </c:val>
          <c:smooth val="0"/>
          <c:extLst>
            <c:ext xmlns:c16="http://schemas.microsoft.com/office/drawing/2014/chart" uri="{C3380CC4-5D6E-409C-BE32-E72D297353CC}">
              <c16:uniqueId val="{00000027-829F-4498-950D-2C294369EA00}"/>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829F-4498-950D-2C294369EA00}"/>
              </c:ext>
            </c:extLst>
          </c:dPt>
          <c:dPt>
            <c:idx val="3"/>
            <c:bubble3D val="0"/>
            <c:extLst>
              <c:ext xmlns:c16="http://schemas.microsoft.com/office/drawing/2014/chart" uri="{C3380CC4-5D6E-409C-BE32-E72D297353CC}">
                <c16:uniqueId val="{00000029-829F-4498-950D-2C294369EA00}"/>
              </c:ext>
            </c:extLst>
          </c:dPt>
          <c:dPt>
            <c:idx val="5"/>
            <c:bubble3D val="0"/>
            <c:extLst>
              <c:ext xmlns:c16="http://schemas.microsoft.com/office/drawing/2014/chart" uri="{C3380CC4-5D6E-409C-BE32-E72D297353CC}">
                <c16:uniqueId val="{0000002A-829F-4498-950D-2C294369EA00}"/>
              </c:ext>
            </c:extLst>
          </c:dPt>
          <c:dPt>
            <c:idx val="7"/>
            <c:bubble3D val="0"/>
            <c:extLst>
              <c:ext xmlns:c16="http://schemas.microsoft.com/office/drawing/2014/chart" uri="{C3380CC4-5D6E-409C-BE32-E72D297353CC}">
                <c16:uniqueId val="{0000002B-829F-4498-950D-2C294369EA00}"/>
              </c:ext>
            </c:extLst>
          </c:dPt>
          <c:dPt>
            <c:idx val="9"/>
            <c:bubble3D val="0"/>
            <c:extLst>
              <c:ext xmlns:c16="http://schemas.microsoft.com/office/drawing/2014/chart" uri="{C3380CC4-5D6E-409C-BE32-E72D297353CC}">
                <c16:uniqueId val="{0000002C-829F-4498-950D-2C294369EA00}"/>
              </c:ext>
            </c:extLst>
          </c:dPt>
          <c:dPt>
            <c:idx val="11"/>
            <c:bubble3D val="0"/>
            <c:extLst>
              <c:ext xmlns:c16="http://schemas.microsoft.com/office/drawing/2014/chart" uri="{C3380CC4-5D6E-409C-BE32-E72D297353CC}">
                <c16:uniqueId val="{0000002D-829F-4498-950D-2C294369EA00}"/>
              </c:ext>
            </c:extLst>
          </c:dPt>
          <c:dPt>
            <c:idx val="13"/>
            <c:bubble3D val="0"/>
            <c:extLst>
              <c:ext xmlns:c16="http://schemas.microsoft.com/office/drawing/2014/chart" uri="{C3380CC4-5D6E-409C-BE32-E72D297353CC}">
                <c16:uniqueId val="{0000002E-829F-4498-950D-2C294369EA00}"/>
              </c:ext>
            </c:extLst>
          </c:dPt>
          <c:dPt>
            <c:idx val="15"/>
            <c:bubble3D val="0"/>
            <c:extLst>
              <c:ext xmlns:c16="http://schemas.microsoft.com/office/drawing/2014/chart" uri="{C3380CC4-5D6E-409C-BE32-E72D297353CC}">
                <c16:uniqueId val="{0000002F-829F-4498-950D-2C294369EA00}"/>
              </c:ext>
            </c:extLst>
          </c:dPt>
          <c:dPt>
            <c:idx val="17"/>
            <c:bubble3D val="0"/>
            <c:extLst>
              <c:ext xmlns:c16="http://schemas.microsoft.com/office/drawing/2014/chart" uri="{C3380CC4-5D6E-409C-BE32-E72D297353CC}">
                <c16:uniqueId val="{00000030-829F-4498-950D-2C294369EA00}"/>
              </c:ext>
            </c:extLst>
          </c:dPt>
          <c:dPt>
            <c:idx val="19"/>
            <c:bubble3D val="0"/>
            <c:extLst>
              <c:ext xmlns:c16="http://schemas.microsoft.com/office/drawing/2014/chart" uri="{C3380CC4-5D6E-409C-BE32-E72D297353CC}">
                <c16:uniqueId val="{00000031-829F-4498-950D-2C294369EA00}"/>
              </c:ext>
            </c:extLst>
          </c:dPt>
          <c:dPt>
            <c:idx val="21"/>
            <c:bubble3D val="0"/>
            <c:extLst>
              <c:ext xmlns:c16="http://schemas.microsoft.com/office/drawing/2014/chart" uri="{C3380CC4-5D6E-409C-BE32-E72D297353CC}">
                <c16:uniqueId val="{00000032-829F-4498-950D-2C294369EA00}"/>
              </c:ext>
            </c:extLst>
          </c:dPt>
          <c:dPt>
            <c:idx val="23"/>
            <c:bubble3D val="0"/>
            <c:extLst>
              <c:ext xmlns:c16="http://schemas.microsoft.com/office/drawing/2014/chart" uri="{C3380CC4-5D6E-409C-BE32-E72D297353CC}">
                <c16:uniqueId val="{00000033-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-0.78</c:v>
                </c:pt>
                <c:pt idx="2">
                  <c:v>-2.97</c:v>
                </c:pt>
                <c:pt idx="3">
                  <c:v>1.1299999999999999</c:v>
                </c:pt>
                <c:pt idx="4">
                  <c:v>-0.35</c:v>
                </c:pt>
                <c:pt idx="5">
                  <c:v>-0.24</c:v>
                </c:pt>
                <c:pt idx="6">
                  <c:v>-0.31</c:v>
                </c:pt>
                <c:pt idx="7">
                  <c:v>-1.52</c:v>
                </c:pt>
                <c:pt idx="8">
                  <c:v>-0.57999999999999996</c:v>
                </c:pt>
                <c:pt idx="9">
                  <c:v>2.27</c:v>
                </c:pt>
                <c:pt idx="10">
                  <c:v>-0.57999999999999996</c:v>
                </c:pt>
                <c:pt idx="11">
                  <c:v>-0.53</c:v>
                </c:pt>
                <c:pt idx="12">
                  <c:v>-1.33</c:v>
                </c:pt>
                <c:pt idx="13">
                  <c:v>-0.95</c:v>
                </c:pt>
                <c:pt idx="14">
                  <c:v>-1.17</c:v>
                </c:pt>
                <c:pt idx="15">
                  <c:v>-1.6</c:v>
                </c:pt>
                <c:pt idx="16">
                  <c:v>-1.65</c:v>
                </c:pt>
                <c:pt idx="17">
                  <c:v>-2.12</c:v>
                </c:pt>
                <c:pt idx="18">
                  <c:v>-2.11</c:v>
                </c:pt>
                <c:pt idx="19">
                  <c:v>-1.96</c:v>
                </c:pt>
                <c:pt idx="20">
                  <c:v>-1.77</c:v>
                </c:pt>
                <c:pt idx="21">
                  <c:v>-2.19</c:v>
                </c:pt>
                <c:pt idx="22">
                  <c:v>-2.19</c:v>
                </c:pt>
                <c:pt idx="23">
                  <c:v>-2.33</c:v>
                </c:pt>
                <c:pt idx="24">
                  <c:v>-2.5099999999999998</c:v>
                </c:pt>
              </c:numCache>
            </c:numRef>
          </c:val>
          <c:smooth val="0"/>
          <c:extLst>
            <c:ext xmlns:c16="http://schemas.microsoft.com/office/drawing/2014/chart" uri="{C3380CC4-5D6E-409C-BE32-E72D297353CC}">
              <c16:uniqueId val="{00000034-829F-4498-950D-2C294369EA00}"/>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829F-4498-950D-2C294369EA00}"/>
              </c:ext>
            </c:extLst>
          </c:dPt>
          <c:dPt>
            <c:idx val="2"/>
            <c:marker>
              <c:symbol val="circle"/>
              <c:size val="7"/>
            </c:marker>
            <c:bubble3D val="0"/>
            <c:extLst>
              <c:ext xmlns:c16="http://schemas.microsoft.com/office/drawing/2014/chart" uri="{C3380CC4-5D6E-409C-BE32-E72D297353CC}">
                <c16:uniqueId val="{0000003B-46F7-4BC1-8FCA-10221130EC89}"/>
              </c:ext>
            </c:extLst>
          </c:dPt>
          <c:dPt>
            <c:idx val="3"/>
            <c:marker>
              <c:symbol val="circle"/>
              <c:size val="5"/>
            </c:marker>
            <c:bubble3D val="0"/>
            <c:extLst>
              <c:ext xmlns:c16="http://schemas.microsoft.com/office/drawing/2014/chart" uri="{C3380CC4-5D6E-409C-BE32-E72D297353CC}">
                <c16:uniqueId val="{00000036-829F-4498-950D-2C294369EA00}"/>
              </c:ext>
            </c:extLst>
          </c:dPt>
          <c:dPt>
            <c:idx val="4"/>
            <c:marker>
              <c:symbol val="circle"/>
              <c:size val="7"/>
            </c:marker>
            <c:bubble3D val="0"/>
            <c:extLst>
              <c:ext xmlns:c16="http://schemas.microsoft.com/office/drawing/2014/chart" uri="{C3380CC4-5D6E-409C-BE32-E72D297353CC}">
                <c16:uniqueId val="{0000003C-93C8-4264-9B87-AEFA8C8BB538}"/>
              </c:ext>
            </c:extLst>
          </c:dPt>
          <c:dPt>
            <c:idx val="5"/>
            <c:marker>
              <c:symbol val="circle"/>
              <c:size val="5"/>
            </c:marker>
            <c:bubble3D val="0"/>
            <c:extLst>
              <c:ext xmlns:c16="http://schemas.microsoft.com/office/drawing/2014/chart" uri="{C3380CC4-5D6E-409C-BE32-E72D297353CC}">
                <c16:uniqueId val="{00000037-829F-4498-950D-2C294369EA00}"/>
              </c:ext>
            </c:extLst>
          </c:dPt>
          <c:dPt>
            <c:idx val="6"/>
            <c:marker>
              <c:symbol val="circle"/>
              <c:size val="7"/>
            </c:marker>
            <c:bubble3D val="0"/>
            <c:extLst>
              <c:ext xmlns:c16="http://schemas.microsoft.com/office/drawing/2014/chart" uri="{C3380CC4-5D6E-409C-BE32-E72D297353CC}">
                <c16:uniqueId val="{0000003D-F8B3-4B66-B465-1E1BC115D11D}"/>
              </c:ext>
            </c:extLst>
          </c:dPt>
          <c:dPt>
            <c:idx val="7"/>
            <c:marker>
              <c:symbol val="circle"/>
              <c:size val="5"/>
            </c:marker>
            <c:bubble3D val="0"/>
            <c:extLst>
              <c:ext xmlns:c16="http://schemas.microsoft.com/office/drawing/2014/chart" uri="{C3380CC4-5D6E-409C-BE32-E72D297353CC}">
                <c16:uniqueId val="{00000038-829F-4498-950D-2C294369EA00}"/>
              </c:ext>
            </c:extLst>
          </c:dPt>
          <c:dPt>
            <c:idx val="8"/>
            <c:marker>
              <c:symbol val="circle"/>
              <c:size val="7"/>
            </c:marker>
            <c:bubble3D val="0"/>
            <c:extLst>
              <c:ext xmlns:c16="http://schemas.microsoft.com/office/drawing/2014/chart" uri="{C3380CC4-5D6E-409C-BE32-E72D297353CC}">
                <c16:uniqueId val="{0000003E-B9DE-4009-AC43-533B417D190E}"/>
              </c:ext>
            </c:extLst>
          </c:dPt>
          <c:dPt>
            <c:idx val="9"/>
            <c:marker>
              <c:symbol val="circle"/>
              <c:size val="5"/>
            </c:marker>
            <c:bubble3D val="0"/>
            <c:extLst>
              <c:ext xmlns:c16="http://schemas.microsoft.com/office/drawing/2014/chart" uri="{C3380CC4-5D6E-409C-BE32-E72D297353CC}">
                <c16:uniqueId val="{00000039-829F-4498-950D-2C294369EA00}"/>
              </c:ext>
            </c:extLst>
          </c:dPt>
          <c:dPt>
            <c:idx val="10"/>
            <c:marker>
              <c:symbol val="circle"/>
              <c:size val="7"/>
            </c:marker>
            <c:bubble3D val="0"/>
            <c:extLst>
              <c:ext xmlns:c16="http://schemas.microsoft.com/office/drawing/2014/chart" uri="{C3380CC4-5D6E-409C-BE32-E72D297353CC}">
                <c16:uniqueId val="{0000003F-4FD8-4307-B604-64AC5BDC1866}"/>
              </c:ext>
            </c:extLst>
          </c:dPt>
          <c:dPt>
            <c:idx val="11"/>
            <c:marker>
              <c:symbol val="circle"/>
              <c:size val="5"/>
            </c:marker>
            <c:bubble3D val="0"/>
            <c:extLst>
              <c:ext xmlns:c16="http://schemas.microsoft.com/office/drawing/2014/chart" uri="{C3380CC4-5D6E-409C-BE32-E72D297353CC}">
                <c16:uniqueId val="{0000003A-829F-4498-950D-2C294369EA00}"/>
              </c:ext>
            </c:extLst>
          </c:dPt>
          <c:dPt>
            <c:idx val="12"/>
            <c:marker>
              <c:symbol val="circle"/>
              <c:size val="7"/>
            </c:marker>
            <c:bubble3D val="0"/>
            <c:extLst>
              <c:ext xmlns:c16="http://schemas.microsoft.com/office/drawing/2014/chart" uri="{C3380CC4-5D6E-409C-BE32-E72D297353CC}">
                <c16:uniqueId val="{00000034-81F4-46FF-BFA0-BBF14C960829}"/>
              </c:ext>
            </c:extLst>
          </c:dPt>
          <c:dPt>
            <c:idx val="13"/>
            <c:marker>
              <c:symbol val="circle"/>
              <c:size val="5"/>
            </c:marker>
            <c:bubble3D val="0"/>
            <c:extLst>
              <c:ext xmlns:c16="http://schemas.microsoft.com/office/drawing/2014/chart" uri="{C3380CC4-5D6E-409C-BE32-E72D297353CC}">
                <c16:uniqueId val="{0000003B-829F-4498-950D-2C294369EA00}"/>
              </c:ext>
            </c:extLst>
          </c:dPt>
          <c:dPt>
            <c:idx val="14"/>
            <c:marker>
              <c:symbol val="circle"/>
              <c:size val="7"/>
            </c:marker>
            <c:bubble3D val="0"/>
            <c:extLst>
              <c:ext xmlns:c16="http://schemas.microsoft.com/office/drawing/2014/chart" uri="{C3380CC4-5D6E-409C-BE32-E72D297353CC}">
                <c16:uniqueId val="{00000035-E519-4C3D-A2E4-9DF8791CA36E}"/>
              </c:ext>
            </c:extLst>
          </c:dPt>
          <c:dPt>
            <c:idx val="15"/>
            <c:marker>
              <c:symbol val="circle"/>
              <c:size val="5"/>
            </c:marker>
            <c:bubble3D val="0"/>
            <c:extLst>
              <c:ext xmlns:c16="http://schemas.microsoft.com/office/drawing/2014/chart" uri="{C3380CC4-5D6E-409C-BE32-E72D297353CC}">
                <c16:uniqueId val="{00000036-E519-4C3D-A2E4-9DF8791CA36E}"/>
              </c:ext>
            </c:extLst>
          </c:dPt>
          <c:dPt>
            <c:idx val="16"/>
            <c:marker>
              <c:symbol val="circle"/>
              <c:size val="7"/>
            </c:marker>
            <c:bubble3D val="0"/>
            <c:extLst>
              <c:ext xmlns:c16="http://schemas.microsoft.com/office/drawing/2014/chart" uri="{C3380CC4-5D6E-409C-BE32-E72D297353CC}">
                <c16:uniqueId val="{00000037-E519-4C3D-A2E4-9DF8791CA36E}"/>
              </c:ext>
            </c:extLst>
          </c:dPt>
          <c:dPt>
            <c:idx val="17"/>
            <c:marker>
              <c:symbol val="circle"/>
              <c:size val="7"/>
            </c:marker>
            <c:bubble3D val="0"/>
            <c:extLst>
              <c:ext xmlns:c16="http://schemas.microsoft.com/office/drawing/2014/chart" uri="{C3380CC4-5D6E-409C-BE32-E72D297353CC}">
                <c16:uniqueId val="{00000037-BACA-4559-B463-AE0B28E02351}"/>
              </c:ext>
            </c:extLst>
          </c:dPt>
          <c:dPt>
            <c:idx val="19"/>
            <c:marker>
              <c:symbol val="circle"/>
              <c:size val="7"/>
            </c:marker>
            <c:bubble3D val="0"/>
            <c:extLst>
              <c:ext xmlns:c16="http://schemas.microsoft.com/office/drawing/2014/chart" uri="{C3380CC4-5D6E-409C-BE32-E72D297353CC}">
                <c16:uniqueId val="{00000038-802A-4A9D-BFB5-40DE73821A13}"/>
              </c:ext>
            </c:extLst>
          </c:dPt>
          <c:dPt>
            <c:idx val="21"/>
            <c:marker>
              <c:symbol val="circle"/>
              <c:size val="7"/>
            </c:marker>
            <c:bubble3D val="0"/>
            <c:extLst>
              <c:ext xmlns:c16="http://schemas.microsoft.com/office/drawing/2014/chart" uri="{C3380CC4-5D6E-409C-BE32-E72D297353CC}">
                <c16:uniqueId val="{00000039-76A7-488A-ACC5-CF9BC3E9A054}"/>
              </c:ext>
            </c:extLst>
          </c:dPt>
          <c:dPt>
            <c:idx val="23"/>
            <c:marker>
              <c:symbol val="circle"/>
              <c:size val="7"/>
            </c:marker>
            <c:bubble3D val="0"/>
            <c:extLst>
              <c:ext xmlns:c16="http://schemas.microsoft.com/office/drawing/2014/chart" uri="{C3380CC4-5D6E-409C-BE32-E72D297353CC}">
                <c16:uniqueId val="{0000003A-D30A-4EC5-BD90-C48DA8895391}"/>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-0.12</c:v>
                </c:pt>
                <c:pt idx="2">
                  <c:v>0.34</c:v>
                </c:pt>
                <c:pt idx="3">
                  <c:v>-0.73</c:v>
                </c:pt>
                <c:pt idx="4">
                  <c:v>0.12</c:v>
                </c:pt>
                <c:pt idx="5">
                  <c:v>-0.45</c:v>
                </c:pt>
                <c:pt idx="6">
                  <c:v>-0.48</c:v>
                </c:pt>
                <c:pt idx="7">
                  <c:v>2.7</c:v>
                </c:pt>
                <c:pt idx="8">
                  <c:v>2.2999999999999998</c:v>
                </c:pt>
                <c:pt idx="9">
                  <c:v>1.98</c:v>
                </c:pt>
                <c:pt idx="10">
                  <c:v>2.76</c:v>
                </c:pt>
                <c:pt idx="11">
                  <c:v>1.05</c:v>
                </c:pt>
                <c:pt idx="12">
                  <c:v>1.56</c:v>
                </c:pt>
                <c:pt idx="13">
                  <c:v>1.81</c:v>
                </c:pt>
                <c:pt idx="14">
                  <c:v>1.31</c:v>
                </c:pt>
                <c:pt idx="15">
                  <c:v>1.45</c:v>
                </c:pt>
                <c:pt idx="16">
                  <c:v>1.08</c:v>
                </c:pt>
              </c:numCache>
            </c:numRef>
          </c:val>
          <c:smooth val="0"/>
          <c:extLst>
            <c:ext xmlns:c16="http://schemas.microsoft.com/office/drawing/2014/chart" uri="{C3380CC4-5D6E-409C-BE32-E72D297353CC}">
              <c16:uniqueId val="{0000003F-829F-4498-950D-2C294369EA00}"/>
            </c:ext>
          </c:extLst>
        </c:ser>
        <c:dLbls>
          <c:showLegendKey val="0"/>
          <c:showVal val="0"/>
          <c:showCatName val="0"/>
          <c:showSerName val="0"/>
          <c:showPercent val="0"/>
          <c:showBubbleSize val="0"/>
        </c:dLbls>
        <c:marker val="1"/>
        <c:smooth val="0"/>
        <c:axId val="197976832"/>
        <c:axId val="197978752"/>
      </c:lineChart>
      <c:catAx>
        <c:axId val="19797683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197978752"/>
        <c:crosses val="autoZero"/>
        <c:auto val="1"/>
        <c:lblAlgn val="ctr"/>
        <c:lblOffset val="100"/>
        <c:tickLblSkip val="1"/>
        <c:tickMarkSkip val="1"/>
        <c:noMultiLvlLbl val="0"/>
      </c:catAx>
      <c:valAx>
        <c:axId val="197978752"/>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97976832"/>
        <c:crosses val="autoZero"/>
        <c:crossBetween val="between"/>
        <c:majorUnit val="4"/>
      </c:valAx>
      <c:spPr>
        <a:noFill/>
        <a:ln w="25400">
          <a:noFill/>
        </a:ln>
      </c:spPr>
    </c:plotArea>
    <c:legend>
      <c:legendPos val="t"/>
      <c:layout>
        <c:manualLayout>
          <c:xMode val="edge"/>
          <c:yMode val="edge"/>
          <c:x val="0.33918745416232443"/>
          <c:y val="1.7521470699824095E-2"/>
          <c:w val="0.35626786623179124"/>
          <c:h val="6.502914496602628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4268088536178E-2"/>
          <c:y val="2.8388457521005883E-2"/>
          <c:w val="0.93626284597595044"/>
          <c:h val="0.8616875630879962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E26E-4606-8EAF-EEC02274448A}"/>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E26E-4606-8EAF-EEC02274448A}"/>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E-E26E-4606-8EAF-EEC02274448A}"/>
              </c:ext>
            </c:extLst>
          </c:dPt>
          <c:dPt>
            <c:idx val="3"/>
            <c:bubble3D val="0"/>
            <c:extLst>
              <c:ext xmlns:c16="http://schemas.microsoft.com/office/drawing/2014/chart" uri="{C3380CC4-5D6E-409C-BE32-E72D297353CC}">
                <c16:uniqueId val="{0000000F-E26E-4606-8EAF-EEC02274448A}"/>
              </c:ext>
            </c:extLst>
          </c:dPt>
          <c:dPt>
            <c:idx val="5"/>
            <c:bubble3D val="0"/>
            <c:extLst>
              <c:ext xmlns:c16="http://schemas.microsoft.com/office/drawing/2014/chart" uri="{C3380CC4-5D6E-409C-BE32-E72D297353CC}">
                <c16:uniqueId val="{00000010-E26E-4606-8EAF-EEC02274448A}"/>
              </c:ext>
            </c:extLst>
          </c:dPt>
          <c:dPt>
            <c:idx val="7"/>
            <c:bubble3D val="0"/>
            <c:extLst>
              <c:ext xmlns:c16="http://schemas.microsoft.com/office/drawing/2014/chart" uri="{C3380CC4-5D6E-409C-BE32-E72D297353CC}">
                <c16:uniqueId val="{00000011-E26E-4606-8EAF-EEC02274448A}"/>
              </c:ext>
            </c:extLst>
          </c:dPt>
          <c:dPt>
            <c:idx val="9"/>
            <c:bubble3D val="0"/>
            <c:extLst>
              <c:ext xmlns:c16="http://schemas.microsoft.com/office/drawing/2014/chart" uri="{C3380CC4-5D6E-409C-BE32-E72D297353CC}">
                <c16:uniqueId val="{00000012-E26E-4606-8EAF-EEC02274448A}"/>
              </c:ext>
            </c:extLst>
          </c:dPt>
          <c:dPt>
            <c:idx val="11"/>
            <c:bubble3D val="0"/>
            <c:extLst>
              <c:ext xmlns:c16="http://schemas.microsoft.com/office/drawing/2014/chart" uri="{C3380CC4-5D6E-409C-BE32-E72D297353CC}">
                <c16:uniqueId val="{00000013-E26E-4606-8EAF-EEC02274448A}"/>
              </c:ext>
            </c:extLst>
          </c:dPt>
          <c:dPt>
            <c:idx val="13"/>
            <c:bubble3D val="0"/>
            <c:extLst>
              <c:ext xmlns:c16="http://schemas.microsoft.com/office/drawing/2014/chart" uri="{C3380CC4-5D6E-409C-BE32-E72D297353CC}">
                <c16:uniqueId val="{00000014-E26E-4606-8EAF-EEC02274448A}"/>
              </c:ext>
            </c:extLst>
          </c:dPt>
          <c:dPt>
            <c:idx val="15"/>
            <c:bubble3D val="0"/>
            <c:extLst>
              <c:ext xmlns:c16="http://schemas.microsoft.com/office/drawing/2014/chart" uri="{C3380CC4-5D6E-409C-BE32-E72D297353CC}">
                <c16:uniqueId val="{00000015-E26E-4606-8EAF-EEC02274448A}"/>
              </c:ext>
            </c:extLst>
          </c:dPt>
          <c:dPt>
            <c:idx val="17"/>
            <c:bubble3D val="0"/>
            <c:extLst>
              <c:ext xmlns:c16="http://schemas.microsoft.com/office/drawing/2014/chart" uri="{C3380CC4-5D6E-409C-BE32-E72D297353CC}">
                <c16:uniqueId val="{00000016-E26E-4606-8EAF-EEC02274448A}"/>
              </c:ext>
            </c:extLst>
          </c:dPt>
          <c:dPt>
            <c:idx val="19"/>
            <c:bubble3D val="0"/>
            <c:extLst>
              <c:ext xmlns:c16="http://schemas.microsoft.com/office/drawing/2014/chart" uri="{C3380CC4-5D6E-409C-BE32-E72D297353CC}">
                <c16:uniqueId val="{00000017-E26E-4606-8EAF-EEC02274448A}"/>
              </c:ext>
            </c:extLst>
          </c:dPt>
          <c:dPt>
            <c:idx val="21"/>
            <c:bubble3D val="0"/>
            <c:extLst>
              <c:ext xmlns:c16="http://schemas.microsoft.com/office/drawing/2014/chart" uri="{C3380CC4-5D6E-409C-BE32-E72D297353CC}">
                <c16:uniqueId val="{00000018-E26E-4606-8EAF-EEC02274448A}"/>
              </c:ext>
            </c:extLst>
          </c:dPt>
          <c:dPt>
            <c:idx val="23"/>
            <c:bubble3D val="0"/>
            <c:extLst>
              <c:ext xmlns:c16="http://schemas.microsoft.com/office/drawing/2014/chart" uri="{C3380CC4-5D6E-409C-BE32-E72D297353CC}">
                <c16:uniqueId val="{00000019-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-0.47892130671244026</c:v>
                </c:pt>
                <c:pt idx="2">
                  <c:v>-0.38784837892579221</c:v>
                </c:pt>
                <c:pt idx="3">
                  <c:v>-0.97715306986140893</c:v>
                </c:pt>
                <c:pt idx="4">
                  <c:v>-0.82075013334100921</c:v>
                </c:pt>
                <c:pt idx="5">
                  <c:v>-0.75409930819819138</c:v>
                </c:pt>
                <c:pt idx="6">
                  <c:v>-0.43161740119728809</c:v>
                </c:pt>
                <c:pt idx="7">
                  <c:v>-0.57597437247016037</c:v>
                </c:pt>
                <c:pt idx="8">
                  <c:v>-0.21844041257315724</c:v>
                </c:pt>
                <c:pt idx="9">
                  <c:v>-0.77494677441216009</c:v>
                </c:pt>
                <c:pt idx="10">
                  <c:v>7.3213730509805661E-2</c:v>
                </c:pt>
                <c:pt idx="11">
                  <c:v>0.97064311254507785</c:v>
                </c:pt>
                <c:pt idx="12">
                  <c:v>0.75382978827593283</c:v>
                </c:pt>
                <c:pt idx="13">
                  <c:v>2.2430026326786656</c:v>
                </c:pt>
                <c:pt idx="14">
                  <c:v>1.7855892855706983</c:v>
                </c:pt>
                <c:pt idx="15">
                  <c:v>1.950235135871883</c:v>
                </c:pt>
                <c:pt idx="16">
                  <c:v>2.7318682312432481</c:v>
                </c:pt>
                <c:pt idx="17">
                  <c:v>2.8142000272350458</c:v>
                </c:pt>
                <c:pt idx="18">
                  <c:v>2.9637172010493429</c:v>
                </c:pt>
                <c:pt idx="19">
                  <c:v>3.9187945150738193</c:v>
                </c:pt>
                <c:pt idx="20">
                  <c:v>3.5846358514927741</c:v>
                </c:pt>
                <c:pt idx="21">
                  <c:v>3.8663903475660453</c:v>
                </c:pt>
                <c:pt idx="22">
                  <c:v>4.1768998642303687</c:v>
                </c:pt>
                <c:pt idx="23">
                  <c:v>4.194555847039692</c:v>
                </c:pt>
                <c:pt idx="24">
                  <c:v>4.3649249632569447</c:v>
                </c:pt>
              </c:numCache>
            </c:numRef>
          </c:val>
          <c:smooth val="0"/>
          <c:extLst>
            <c:ext xmlns:c16="http://schemas.microsoft.com/office/drawing/2014/chart" uri="{C3380CC4-5D6E-409C-BE32-E72D297353CC}">
              <c16:uniqueId val="{0000001A-E26E-4606-8EAF-EEC02274448A}"/>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B-E26E-4606-8EAF-EEC02274448A}"/>
              </c:ext>
            </c:extLst>
          </c:dPt>
          <c:dPt>
            <c:idx val="3"/>
            <c:bubble3D val="0"/>
            <c:extLst>
              <c:ext xmlns:c16="http://schemas.microsoft.com/office/drawing/2014/chart" uri="{C3380CC4-5D6E-409C-BE32-E72D297353CC}">
                <c16:uniqueId val="{0000001C-E26E-4606-8EAF-EEC02274448A}"/>
              </c:ext>
            </c:extLst>
          </c:dPt>
          <c:dPt>
            <c:idx val="5"/>
            <c:bubble3D val="0"/>
            <c:extLst>
              <c:ext xmlns:c16="http://schemas.microsoft.com/office/drawing/2014/chart" uri="{C3380CC4-5D6E-409C-BE32-E72D297353CC}">
                <c16:uniqueId val="{0000001D-E26E-4606-8EAF-EEC02274448A}"/>
              </c:ext>
            </c:extLst>
          </c:dPt>
          <c:dPt>
            <c:idx val="7"/>
            <c:bubble3D val="0"/>
            <c:extLst>
              <c:ext xmlns:c16="http://schemas.microsoft.com/office/drawing/2014/chart" uri="{C3380CC4-5D6E-409C-BE32-E72D297353CC}">
                <c16:uniqueId val="{0000001E-E26E-4606-8EAF-EEC02274448A}"/>
              </c:ext>
            </c:extLst>
          </c:dPt>
          <c:dPt>
            <c:idx val="9"/>
            <c:bubble3D val="0"/>
            <c:extLst>
              <c:ext xmlns:c16="http://schemas.microsoft.com/office/drawing/2014/chart" uri="{C3380CC4-5D6E-409C-BE32-E72D297353CC}">
                <c16:uniqueId val="{0000001F-E26E-4606-8EAF-EEC02274448A}"/>
              </c:ext>
            </c:extLst>
          </c:dPt>
          <c:dPt>
            <c:idx val="11"/>
            <c:bubble3D val="0"/>
            <c:extLst>
              <c:ext xmlns:c16="http://schemas.microsoft.com/office/drawing/2014/chart" uri="{C3380CC4-5D6E-409C-BE32-E72D297353CC}">
                <c16:uniqueId val="{00000020-E26E-4606-8EAF-EEC02274448A}"/>
              </c:ext>
            </c:extLst>
          </c:dPt>
          <c:dPt>
            <c:idx val="13"/>
            <c:bubble3D val="0"/>
            <c:extLst>
              <c:ext xmlns:c16="http://schemas.microsoft.com/office/drawing/2014/chart" uri="{C3380CC4-5D6E-409C-BE32-E72D297353CC}">
                <c16:uniqueId val="{00000021-E26E-4606-8EAF-EEC02274448A}"/>
              </c:ext>
            </c:extLst>
          </c:dPt>
          <c:dPt>
            <c:idx val="15"/>
            <c:bubble3D val="0"/>
            <c:extLst>
              <c:ext xmlns:c16="http://schemas.microsoft.com/office/drawing/2014/chart" uri="{C3380CC4-5D6E-409C-BE32-E72D297353CC}">
                <c16:uniqueId val="{00000022-E26E-4606-8EAF-EEC02274448A}"/>
              </c:ext>
            </c:extLst>
          </c:dPt>
          <c:dPt>
            <c:idx val="17"/>
            <c:bubble3D val="0"/>
            <c:extLst>
              <c:ext xmlns:c16="http://schemas.microsoft.com/office/drawing/2014/chart" uri="{C3380CC4-5D6E-409C-BE32-E72D297353CC}">
                <c16:uniqueId val="{00000023-E26E-4606-8EAF-EEC02274448A}"/>
              </c:ext>
            </c:extLst>
          </c:dPt>
          <c:dPt>
            <c:idx val="19"/>
            <c:bubble3D val="0"/>
            <c:extLst>
              <c:ext xmlns:c16="http://schemas.microsoft.com/office/drawing/2014/chart" uri="{C3380CC4-5D6E-409C-BE32-E72D297353CC}">
                <c16:uniqueId val="{00000024-E26E-4606-8EAF-EEC02274448A}"/>
              </c:ext>
            </c:extLst>
          </c:dPt>
          <c:dPt>
            <c:idx val="21"/>
            <c:bubble3D val="0"/>
            <c:extLst>
              <c:ext xmlns:c16="http://schemas.microsoft.com/office/drawing/2014/chart" uri="{C3380CC4-5D6E-409C-BE32-E72D297353CC}">
                <c16:uniqueId val="{00000025-E26E-4606-8EAF-EEC02274448A}"/>
              </c:ext>
            </c:extLst>
          </c:dPt>
          <c:dPt>
            <c:idx val="23"/>
            <c:bubble3D val="0"/>
            <c:extLst>
              <c:ext xmlns:c16="http://schemas.microsoft.com/office/drawing/2014/chart" uri="{C3380CC4-5D6E-409C-BE32-E72D297353CC}">
                <c16:uniqueId val="{00000026-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1.4252391428119853</c:v>
                </c:pt>
                <c:pt idx="2">
                  <c:v>1.444838815039363</c:v>
                </c:pt>
                <c:pt idx="3">
                  <c:v>1.2272874839275245</c:v>
                </c:pt>
                <c:pt idx="4">
                  <c:v>1.1389942202507837</c:v>
                </c:pt>
                <c:pt idx="5">
                  <c:v>1.2859849219848098</c:v>
                </c:pt>
                <c:pt idx="6">
                  <c:v>1.7207683329149193</c:v>
                </c:pt>
                <c:pt idx="7">
                  <c:v>1.4576623703314415</c:v>
                </c:pt>
                <c:pt idx="8">
                  <c:v>1.9068814307550821</c:v>
                </c:pt>
                <c:pt idx="9">
                  <c:v>1.8422742831400996</c:v>
                </c:pt>
                <c:pt idx="10">
                  <c:v>2.1476047981594442</c:v>
                </c:pt>
                <c:pt idx="11">
                  <c:v>2.4697103828250415</c:v>
                </c:pt>
                <c:pt idx="12">
                  <c:v>2.5449443104440168</c:v>
                </c:pt>
                <c:pt idx="13">
                  <c:v>2.59</c:v>
                </c:pt>
                <c:pt idx="14">
                  <c:v>2.783467540578644</c:v>
                </c:pt>
                <c:pt idx="15">
                  <c:v>2.7531970328178383</c:v>
                </c:pt>
                <c:pt idx="16">
                  <c:v>3.3681946425610407</c:v>
                </c:pt>
                <c:pt idx="17">
                  <c:v>3.1122463169728452</c:v>
                </c:pt>
                <c:pt idx="18">
                  <c:v>4.1703889323907521</c:v>
                </c:pt>
                <c:pt idx="19">
                  <c:v>3.8828049907859659</c:v>
                </c:pt>
                <c:pt idx="20">
                  <c:v>4.2108427778359356</c:v>
                </c:pt>
                <c:pt idx="21">
                  <c:v>3.2724707503907489</c:v>
                </c:pt>
                <c:pt idx="22">
                  <c:v>2.5387524976142597</c:v>
                </c:pt>
                <c:pt idx="23">
                  <c:v>2.2790975438683536</c:v>
                </c:pt>
                <c:pt idx="24">
                  <c:v>2.2775438721467722</c:v>
                </c:pt>
              </c:numCache>
            </c:numRef>
          </c:val>
          <c:smooth val="0"/>
          <c:extLst>
            <c:ext xmlns:c16="http://schemas.microsoft.com/office/drawing/2014/chart" uri="{C3380CC4-5D6E-409C-BE32-E72D297353CC}">
              <c16:uniqueId val="{00000027-E26E-4606-8EAF-EEC02274448A}"/>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E26E-4606-8EAF-EEC02274448A}"/>
              </c:ext>
            </c:extLst>
          </c:dPt>
          <c:dPt>
            <c:idx val="3"/>
            <c:bubble3D val="0"/>
            <c:extLst>
              <c:ext xmlns:c16="http://schemas.microsoft.com/office/drawing/2014/chart" uri="{C3380CC4-5D6E-409C-BE32-E72D297353CC}">
                <c16:uniqueId val="{00000029-E26E-4606-8EAF-EEC02274448A}"/>
              </c:ext>
            </c:extLst>
          </c:dPt>
          <c:dPt>
            <c:idx val="5"/>
            <c:bubble3D val="0"/>
            <c:extLst>
              <c:ext xmlns:c16="http://schemas.microsoft.com/office/drawing/2014/chart" uri="{C3380CC4-5D6E-409C-BE32-E72D297353CC}">
                <c16:uniqueId val="{0000002A-E26E-4606-8EAF-EEC02274448A}"/>
              </c:ext>
            </c:extLst>
          </c:dPt>
          <c:dPt>
            <c:idx val="7"/>
            <c:bubble3D val="0"/>
            <c:extLst>
              <c:ext xmlns:c16="http://schemas.microsoft.com/office/drawing/2014/chart" uri="{C3380CC4-5D6E-409C-BE32-E72D297353CC}">
                <c16:uniqueId val="{0000002B-E26E-4606-8EAF-EEC02274448A}"/>
              </c:ext>
            </c:extLst>
          </c:dPt>
          <c:dPt>
            <c:idx val="9"/>
            <c:bubble3D val="0"/>
            <c:extLst>
              <c:ext xmlns:c16="http://schemas.microsoft.com/office/drawing/2014/chart" uri="{C3380CC4-5D6E-409C-BE32-E72D297353CC}">
                <c16:uniqueId val="{0000002C-E26E-4606-8EAF-EEC02274448A}"/>
              </c:ext>
            </c:extLst>
          </c:dPt>
          <c:dPt>
            <c:idx val="11"/>
            <c:bubble3D val="0"/>
            <c:extLst>
              <c:ext xmlns:c16="http://schemas.microsoft.com/office/drawing/2014/chart" uri="{C3380CC4-5D6E-409C-BE32-E72D297353CC}">
                <c16:uniqueId val="{0000002D-E26E-4606-8EAF-EEC02274448A}"/>
              </c:ext>
            </c:extLst>
          </c:dPt>
          <c:dPt>
            <c:idx val="13"/>
            <c:bubble3D val="0"/>
            <c:extLst>
              <c:ext xmlns:c16="http://schemas.microsoft.com/office/drawing/2014/chart" uri="{C3380CC4-5D6E-409C-BE32-E72D297353CC}">
                <c16:uniqueId val="{0000002E-E26E-4606-8EAF-EEC02274448A}"/>
              </c:ext>
            </c:extLst>
          </c:dPt>
          <c:dPt>
            <c:idx val="15"/>
            <c:bubble3D val="0"/>
            <c:extLst>
              <c:ext xmlns:c16="http://schemas.microsoft.com/office/drawing/2014/chart" uri="{C3380CC4-5D6E-409C-BE32-E72D297353CC}">
                <c16:uniqueId val="{0000002F-E26E-4606-8EAF-EEC02274448A}"/>
              </c:ext>
            </c:extLst>
          </c:dPt>
          <c:dPt>
            <c:idx val="17"/>
            <c:bubble3D val="0"/>
            <c:extLst>
              <c:ext xmlns:c16="http://schemas.microsoft.com/office/drawing/2014/chart" uri="{C3380CC4-5D6E-409C-BE32-E72D297353CC}">
                <c16:uniqueId val="{00000030-E26E-4606-8EAF-EEC02274448A}"/>
              </c:ext>
            </c:extLst>
          </c:dPt>
          <c:dPt>
            <c:idx val="19"/>
            <c:bubble3D val="0"/>
            <c:extLst>
              <c:ext xmlns:c16="http://schemas.microsoft.com/office/drawing/2014/chart" uri="{C3380CC4-5D6E-409C-BE32-E72D297353CC}">
                <c16:uniqueId val="{00000031-E26E-4606-8EAF-EEC02274448A}"/>
              </c:ext>
            </c:extLst>
          </c:dPt>
          <c:dPt>
            <c:idx val="21"/>
            <c:bubble3D val="0"/>
            <c:extLst>
              <c:ext xmlns:c16="http://schemas.microsoft.com/office/drawing/2014/chart" uri="{C3380CC4-5D6E-409C-BE32-E72D297353CC}">
                <c16:uniqueId val="{00000032-E26E-4606-8EAF-EEC02274448A}"/>
              </c:ext>
            </c:extLst>
          </c:dPt>
          <c:dPt>
            <c:idx val="23"/>
            <c:bubble3D val="0"/>
            <c:extLst>
              <c:ext xmlns:c16="http://schemas.microsoft.com/office/drawing/2014/chart" uri="{C3380CC4-5D6E-409C-BE32-E72D297353CC}">
                <c16:uniqueId val="{00000033-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-1.56</c:v>
                </c:pt>
                <c:pt idx="2">
                  <c:v>-1.98</c:v>
                </c:pt>
                <c:pt idx="3">
                  <c:v>-1.34</c:v>
                </c:pt>
                <c:pt idx="4">
                  <c:v>-1.79</c:v>
                </c:pt>
                <c:pt idx="5">
                  <c:v>-1.1299999999999999</c:v>
                </c:pt>
                <c:pt idx="6">
                  <c:v>-0.3</c:v>
                </c:pt>
                <c:pt idx="7">
                  <c:v>-0.01</c:v>
                </c:pt>
                <c:pt idx="8">
                  <c:v>0.81</c:v>
                </c:pt>
                <c:pt idx="9">
                  <c:v>2.2000000000000002</c:v>
                </c:pt>
                <c:pt idx="10">
                  <c:v>2.39</c:v>
                </c:pt>
                <c:pt idx="11">
                  <c:v>3.49</c:v>
                </c:pt>
                <c:pt idx="12">
                  <c:v>4.2300000000000004</c:v>
                </c:pt>
                <c:pt idx="13">
                  <c:v>4.97</c:v>
                </c:pt>
                <c:pt idx="14">
                  <c:v>5.19</c:v>
                </c:pt>
                <c:pt idx="15">
                  <c:v>5.77</c:v>
                </c:pt>
                <c:pt idx="16">
                  <c:v>5.86</c:v>
                </c:pt>
                <c:pt idx="17">
                  <c:v>5.89</c:v>
                </c:pt>
                <c:pt idx="18">
                  <c:v>5.95</c:v>
                </c:pt>
                <c:pt idx="19">
                  <c:v>5.96</c:v>
                </c:pt>
                <c:pt idx="20">
                  <c:v>5.71</c:v>
                </c:pt>
                <c:pt idx="21">
                  <c:v>4.4400000000000004</c:v>
                </c:pt>
                <c:pt idx="22">
                  <c:v>4.72</c:v>
                </c:pt>
                <c:pt idx="23">
                  <c:v>5.2</c:v>
                </c:pt>
                <c:pt idx="24">
                  <c:v>5.32</c:v>
                </c:pt>
              </c:numCache>
            </c:numRef>
          </c:val>
          <c:smooth val="0"/>
          <c:extLst>
            <c:ext xmlns:c16="http://schemas.microsoft.com/office/drawing/2014/chart" uri="{C3380CC4-5D6E-409C-BE32-E72D297353CC}">
              <c16:uniqueId val="{00000034-E26E-4606-8EAF-EEC02274448A}"/>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E26E-4606-8EAF-EEC02274448A}"/>
              </c:ext>
            </c:extLst>
          </c:dPt>
          <c:dPt>
            <c:idx val="2"/>
            <c:marker>
              <c:symbol val="circle"/>
              <c:size val="7"/>
            </c:marker>
            <c:bubble3D val="0"/>
            <c:extLst>
              <c:ext xmlns:c16="http://schemas.microsoft.com/office/drawing/2014/chart" uri="{C3380CC4-5D6E-409C-BE32-E72D297353CC}">
                <c16:uniqueId val="{0000003C-A88A-43D3-A089-F1689675C1D5}"/>
              </c:ext>
            </c:extLst>
          </c:dPt>
          <c:dPt>
            <c:idx val="3"/>
            <c:marker>
              <c:symbol val="circle"/>
              <c:size val="5"/>
            </c:marker>
            <c:bubble3D val="0"/>
            <c:extLst>
              <c:ext xmlns:c16="http://schemas.microsoft.com/office/drawing/2014/chart" uri="{C3380CC4-5D6E-409C-BE32-E72D297353CC}">
                <c16:uniqueId val="{00000036-E26E-4606-8EAF-EEC02274448A}"/>
              </c:ext>
            </c:extLst>
          </c:dPt>
          <c:dPt>
            <c:idx val="4"/>
            <c:marker>
              <c:symbol val="circle"/>
              <c:size val="7"/>
            </c:marker>
            <c:bubble3D val="0"/>
            <c:extLst>
              <c:ext xmlns:c16="http://schemas.microsoft.com/office/drawing/2014/chart" uri="{C3380CC4-5D6E-409C-BE32-E72D297353CC}">
                <c16:uniqueId val="{0000003D-FB5A-400A-9525-D69653C7A8DC}"/>
              </c:ext>
            </c:extLst>
          </c:dPt>
          <c:dPt>
            <c:idx val="5"/>
            <c:marker>
              <c:symbol val="circle"/>
              <c:size val="5"/>
            </c:marker>
            <c:bubble3D val="0"/>
            <c:extLst>
              <c:ext xmlns:c16="http://schemas.microsoft.com/office/drawing/2014/chart" uri="{C3380CC4-5D6E-409C-BE32-E72D297353CC}">
                <c16:uniqueId val="{00000037-E26E-4606-8EAF-EEC02274448A}"/>
              </c:ext>
            </c:extLst>
          </c:dPt>
          <c:dPt>
            <c:idx val="6"/>
            <c:marker>
              <c:symbol val="circle"/>
              <c:size val="7"/>
            </c:marker>
            <c:bubble3D val="0"/>
            <c:extLst>
              <c:ext xmlns:c16="http://schemas.microsoft.com/office/drawing/2014/chart" uri="{C3380CC4-5D6E-409C-BE32-E72D297353CC}">
                <c16:uniqueId val="{0000003E-44FE-40CC-AF48-E9F18487A746}"/>
              </c:ext>
            </c:extLst>
          </c:dPt>
          <c:dPt>
            <c:idx val="7"/>
            <c:marker>
              <c:symbol val="circle"/>
              <c:size val="5"/>
            </c:marker>
            <c:bubble3D val="0"/>
            <c:extLst>
              <c:ext xmlns:c16="http://schemas.microsoft.com/office/drawing/2014/chart" uri="{C3380CC4-5D6E-409C-BE32-E72D297353CC}">
                <c16:uniqueId val="{00000038-E26E-4606-8EAF-EEC02274448A}"/>
              </c:ext>
            </c:extLst>
          </c:dPt>
          <c:dPt>
            <c:idx val="8"/>
            <c:marker>
              <c:symbol val="circle"/>
              <c:size val="7"/>
            </c:marker>
            <c:bubble3D val="0"/>
            <c:extLst>
              <c:ext xmlns:c16="http://schemas.microsoft.com/office/drawing/2014/chart" uri="{C3380CC4-5D6E-409C-BE32-E72D297353CC}">
                <c16:uniqueId val="{0000003F-F98B-4980-B287-39D8423B448D}"/>
              </c:ext>
            </c:extLst>
          </c:dPt>
          <c:dPt>
            <c:idx val="9"/>
            <c:marker>
              <c:symbol val="circle"/>
              <c:size val="5"/>
            </c:marker>
            <c:bubble3D val="0"/>
            <c:extLst>
              <c:ext xmlns:c16="http://schemas.microsoft.com/office/drawing/2014/chart" uri="{C3380CC4-5D6E-409C-BE32-E72D297353CC}">
                <c16:uniqueId val="{00000039-E26E-4606-8EAF-EEC02274448A}"/>
              </c:ext>
            </c:extLst>
          </c:dPt>
          <c:dPt>
            <c:idx val="10"/>
            <c:marker>
              <c:symbol val="circle"/>
              <c:size val="7"/>
            </c:marker>
            <c:bubble3D val="0"/>
            <c:extLst>
              <c:ext xmlns:c16="http://schemas.microsoft.com/office/drawing/2014/chart" uri="{C3380CC4-5D6E-409C-BE32-E72D297353CC}">
                <c16:uniqueId val="{00000040-1819-4A55-ABBF-33C1F447602D}"/>
              </c:ext>
            </c:extLst>
          </c:dPt>
          <c:dPt>
            <c:idx val="11"/>
            <c:marker>
              <c:symbol val="circle"/>
              <c:size val="5"/>
            </c:marker>
            <c:bubble3D val="0"/>
            <c:extLst>
              <c:ext xmlns:c16="http://schemas.microsoft.com/office/drawing/2014/chart" uri="{C3380CC4-5D6E-409C-BE32-E72D297353CC}">
                <c16:uniqueId val="{0000003A-E26E-4606-8EAF-EEC02274448A}"/>
              </c:ext>
            </c:extLst>
          </c:dPt>
          <c:dPt>
            <c:idx val="12"/>
            <c:marker>
              <c:symbol val="circle"/>
              <c:size val="7"/>
            </c:marker>
            <c:bubble3D val="0"/>
            <c:extLst>
              <c:ext xmlns:c16="http://schemas.microsoft.com/office/drawing/2014/chart" uri="{C3380CC4-5D6E-409C-BE32-E72D297353CC}">
                <c16:uniqueId val="{00000035-3602-42CF-AEA0-9E5EF65D13AD}"/>
              </c:ext>
            </c:extLst>
          </c:dPt>
          <c:dPt>
            <c:idx val="13"/>
            <c:marker>
              <c:symbol val="circle"/>
              <c:size val="5"/>
            </c:marker>
            <c:bubble3D val="0"/>
            <c:extLst>
              <c:ext xmlns:c16="http://schemas.microsoft.com/office/drawing/2014/chart" uri="{C3380CC4-5D6E-409C-BE32-E72D297353CC}">
                <c16:uniqueId val="{0000003B-E26E-4606-8EAF-EEC02274448A}"/>
              </c:ext>
            </c:extLst>
          </c:dPt>
          <c:dPt>
            <c:idx val="14"/>
            <c:marker>
              <c:symbol val="circle"/>
              <c:size val="7"/>
            </c:marker>
            <c:bubble3D val="0"/>
            <c:extLst>
              <c:ext xmlns:c16="http://schemas.microsoft.com/office/drawing/2014/chart" uri="{C3380CC4-5D6E-409C-BE32-E72D297353CC}">
                <c16:uniqueId val="{00000036-178E-4A87-9CBF-8011CD154D34}"/>
              </c:ext>
            </c:extLst>
          </c:dPt>
          <c:dPt>
            <c:idx val="15"/>
            <c:marker>
              <c:symbol val="circle"/>
              <c:size val="5"/>
            </c:marker>
            <c:bubble3D val="0"/>
            <c:extLst>
              <c:ext xmlns:c16="http://schemas.microsoft.com/office/drawing/2014/chart" uri="{C3380CC4-5D6E-409C-BE32-E72D297353CC}">
                <c16:uniqueId val="{0000003D-E26E-4606-8EAF-EEC02274448A}"/>
              </c:ext>
            </c:extLst>
          </c:dPt>
          <c:dPt>
            <c:idx val="16"/>
            <c:marker>
              <c:symbol val="circle"/>
              <c:size val="7"/>
            </c:marker>
            <c:bubble3D val="0"/>
            <c:extLst>
              <c:ext xmlns:c16="http://schemas.microsoft.com/office/drawing/2014/chart" uri="{C3380CC4-5D6E-409C-BE32-E72D297353CC}">
                <c16:uniqueId val="{00000037-178E-4A87-9CBF-8011CD154D34}"/>
              </c:ext>
            </c:extLst>
          </c:dPt>
          <c:dPt>
            <c:idx val="17"/>
            <c:marker>
              <c:symbol val="circle"/>
              <c:size val="7"/>
            </c:marker>
            <c:bubble3D val="0"/>
            <c:extLst>
              <c:ext xmlns:c16="http://schemas.microsoft.com/office/drawing/2014/chart" uri="{C3380CC4-5D6E-409C-BE32-E72D297353CC}">
                <c16:uniqueId val="{00000038-CC80-4A5E-939A-FB181CAC6D7D}"/>
              </c:ext>
            </c:extLst>
          </c:dPt>
          <c:dPt>
            <c:idx val="19"/>
            <c:marker>
              <c:symbol val="circle"/>
              <c:size val="7"/>
            </c:marker>
            <c:bubble3D val="0"/>
            <c:extLst>
              <c:ext xmlns:c16="http://schemas.microsoft.com/office/drawing/2014/chart" uri="{C3380CC4-5D6E-409C-BE32-E72D297353CC}">
                <c16:uniqueId val="{00000039-CF62-43E3-B722-688D2B771EB2}"/>
              </c:ext>
            </c:extLst>
          </c:dPt>
          <c:dPt>
            <c:idx val="21"/>
            <c:marker>
              <c:symbol val="circle"/>
              <c:size val="7"/>
            </c:marker>
            <c:bubble3D val="0"/>
            <c:extLst>
              <c:ext xmlns:c16="http://schemas.microsoft.com/office/drawing/2014/chart" uri="{C3380CC4-5D6E-409C-BE32-E72D297353CC}">
                <c16:uniqueId val="{0000003A-15F1-4B9A-A1DE-3C5C1B7FE694}"/>
              </c:ext>
            </c:extLst>
          </c:dPt>
          <c:dPt>
            <c:idx val="23"/>
            <c:marker>
              <c:symbol val="circle"/>
              <c:size val="7"/>
            </c:marker>
            <c:bubble3D val="0"/>
            <c:extLst>
              <c:ext xmlns:c16="http://schemas.microsoft.com/office/drawing/2014/chart" uri="{C3380CC4-5D6E-409C-BE32-E72D297353CC}">
                <c16:uniqueId val="{0000003B-0BDF-478C-A8BF-23DFAA3101A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-1.52</c:v>
                </c:pt>
                <c:pt idx="2">
                  <c:v>-1.92</c:v>
                </c:pt>
                <c:pt idx="3">
                  <c:v>1.63</c:v>
                </c:pt>
                <c:pt idx="4">
                  <c:v>-2.16</c:v>
                </c:pt>
                <c:pt idx="5">
                  <c:v>-1.88</c:v>
                </c:pt>
                <c:pt idx="6">
                  <c:v>-1.52</c:v>
                </c:pt>
                <c:pt idx="7">
                  <c:v>-1.99</c:v>
                </c:pt>
                <c:pt idx="8">
                  <c:v>-1.61</c:v>
                </c:pt>
                <c:pt idx="9">
                  <c:v>-1.21</c:v>
                </c:pt>
                <c:pt idx="10">
                  <c:v>-1.1200000000000001</c:v>
                </c:pt>
                <c:pt idx="11">
                  <c:v>-1.7</c:v>
                </c:pt>
                <c:pt idx="12">
                  <c:v>0.23</c:v>
                </c:pt>
                <c:pt idx="13">
                  <c:v>7.0000000000000007E-2</c:v>
                </c:pt>
                <c:pt idx="14">
                  <c:v>0.74</c:v>
                </c:pt>
                <c:pt idx="15">
                  <c:v>1.64</c:v>
                </c:pt>
                <c:pt idx="16">
                  <c:v>1.94</c:v>
                </c:pt>
              </c:numCache>
            </c:numRef>
          </c:val>
          <c:smooth val="0"/>
          <c:extLst>
            <c:ext xmlns:c16="http://schemas.microsoft.com/office/drawing/2014/chart" uri="{C3380CC4-5D6E-409C-BE32-E72D297353CC}">
              <c16:uniqueId val="{0000003C-E26E-4606-8EAF-EEC02274448A}"/>
            </c:ext>
          </c:extLst>
        </c:ser>
        <c:dLbls>
          <c:showLegendKey val="0"/>
          <c:showVal val="0"/>
          <c:showCatName val="0"/>
          <c:showSerName val="0"/>
          <c:showPercent val="0"/>
          <c:showBubbleSize val="0"/>
        </c:dLbls>
        <c:marker val="1"/>
        <c:smooth val="0"/>
        <c:axId val="199710208"/>
        <c:axId val="199712128"/>
      </c:lineChart>
      <c:catAx>
        <c:axId val="19971020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199712128"/>
        <c:crosses val="autoZero"/>
        <c:auto val="1"/>
        <c:lblAlgn val="ctr"/>
        <c:lblOffset val="100"/>
        <c:tickLblSkip val="1"/>
        <c:tickMarkSkip val="1"/>
        <c:noMultiLvlLbl val="0"/>
      </c:catAx>
      <c:valAx>
        <c:axId val="199712128"/>
        <c:scaling>
          <c:orientation val="minMax"/>
          <c:max val="10"/>
          <c:min val="-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99710208"/>
        <c:crosses val="autoZero"/>
        <c:crossBetween val="between"/>
        <c:majorUnit val="2"/>
      </c:valAx>
      <c:spPr>
        <a:noFill/>
        <a:ln w="25409">
          <a:noFill/>
        </a:ln>
      </c:spPr>
    </c:plotArea>
    <c:legend>
      <c:legendPos val="t"/>
      <c:layout>
        <c:manualLayout>
          <c:xMode val="edge"/>
          <c:yMode val="edge"/>
          <c:x val="0.33611526489857874"/>
          <c:y val="1.7587746950813752E-2"/>
          <c:w val="0.35270913224297001"/>
          <c:h val="6.527551822714436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11"/>
          <c:w val="0.74031579541226356"/>
          <c:h val="0.6403489417120962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121590</c:v>
                </c:pt>
                <c:pt idx="1">
                  <c:v>128563</c:v>
                </c:pt>
                <c:pt idx="2">
                  <c:v>122644</c:v>
                </c:pt>
                <c:pt idx="3" formatCode="_ * #,##0_ ;_ * \-#,##0_ ;_ * &quot;-&quot;??_ ;_ @_ ">
                  <c:v>122194</c:v>
                </c:pt>
                <c:pt idx="4" formatCode="_ * #,##0_ ;_ * \-#,##0_ ;_ * &quot;-&quot;??_ ;_ @_ ">
                  <c:v>121444</c:v>
                </c:pt>
                <c:pt idx="5">
                  <c:v>119067</c:v>
                </c:pt>
                <c:pt idx="6">
                  <c:v>110423</c:v>
                </c:pt>
                <c:pt idx="7">
                  <c:v>114344</c:v>
                </c:pt>
                <c:pt idx="8">
                  <c:v>113678</c:v>
                </c:pt>
                <c:pt idx="9">
                  <c:v>114022</c:v>
                </c:pt>
                <c:pt idx="10">
                  <c:v>113756</c:v>
                </c:pt>
                <c:pt idx="11">
                  <c:v>113711</c:v>
                </c:pt>
              </c:numCache>
            </c:numRef>
          </c:val>
          <c:extLst>
            <c:ext xmlns:c16="http://schemas.microsoft.com/office/drawing/2014/chart" uri="{C3380CC4-5D6E-409C-BE32-E72D297353CC}">
              <c16:uniqueId val="{00000000-8ACE-494B-B7FE-134807BC9F5C}"/>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999995078741127E-3"/>
                  <c:y val="-1.5768725361366621E-2"/>
                </c:manualLayout>
              </c:layout>
              <c:spPr>
                <a:noFill/>
                <a:ln>
                  <a:noFill/>
                </a:ln>
                <a:effectLst/>
              </c:spPr>
              <c:txPr>
                <a:bodyPr wrap="square" lIns="38100" tIns="19050" rIns="38100" bIns="19050" anchor="ctr">
                  <a:spAutoFit/>
                </a:bodyPr>
                <a:lstStyle/>
                <a:p>
                  <a:pPr>
                    <a:defRPr sz="700" b="0">
                      <a:latin typeface="+mj-ea"/>
                      <a:ea typeface="+mj-ea"/>
                    </a:defRPr>
                  </a:pPr>
                  <a:endParaRPr lang="zh-C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ACE-494B-B7FE-134807BC9F5C}"/>
                </c:ext>
              </c:extLst>
            </c:dLbl>
            <c:dLbl>
              <c:idx val="1"/>
              <c:layout>
                <c:manualLayout>
                  <c:x val="0"/>
                  <c:y val="-6.83311432325887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ACE-494B-B7FE-134807BC9F5C}"/>
                </c:ext>
              </c:extLst>
            </c:dLbl>
            <c:dLbl>
              <c:idx val="2"/>
              <c:layout>
                <c:manualLayout>
                  <c:x val="-5.0000276550202158E-3"/>
                  <c:y val="-3.15374507227332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ACE-494B-B7FE-134807BC9F5C}"/>
                </c:ext>
              </c:extLst>
            </c:dLbl>
            <c:dLbl>
              <c:idx val="4"/>
              <c:layout>
                <c:manualLayout>
                  <c:x val="0"/>
                  <c:y val="5.256241787122207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ACE-494B-B7FE-134807BC9F5C}"/>
                </c:ext>
              </c:extLst>
            </c:dLbl>
            <c:dLbl>
              <c:idx val="8"/>
              <c:layout>
                <c:manualLayout>
                  <c:x val="4.9999990157482254E-3"/>
                  <c:y val="-5.25624178712221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235-4A1C-BB4A-B460A4C491D8}"/>
                </c:ext>
              </c:extLst>
            </c:dLbl>
            <c:dLbl>
              <c:idx val="11"/>
              <c:layout>
                <c:manualLayout>
                  <c:x val="-2.6864561640834415E-2"/>
                  <c:y val="-9.9868593955321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ACE-494B-B7FE-134807BC9F5C}"/>
                </c:ext>
              </c:extLst>
            </c:dLbl>
            <c:spPr>
              <a:noFill/>
              <a:ln>
                <a:noFill/>
              </a:ln>
              <a:effectLst/>
            </c:spPr>
            <c:txPr>
              <a:bodyPr wrap="square" lIns="38100" tIns="19050" rIns="38100" bIns="19050" anchor="ctr">
                <a:spAutoFit/>
              </a:bodyPr>
              <a:lstStyle/>
              <a:p>
                <a:pPr>
                  <a:defRPr sz="700" b="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114817</c:v>
                </c:pt>
                <c:pt idx="1">
                  <c:v>114833</c:v>
                </c:pt>
                <c:pt idx="2">
                  <c:v>114683</c:v>
                </c:pt>
                <c:pt idx="3" formatCode="_ * #,##0_ ;_ * \-#,##0_ ;_ * &quot;-&quot;??_ ;_ @_ ">
                  <c:v>113856</c:v>
                </c:pt>
                <c:pt idx="4" formatCode="_ * #,##0_ ;_ * \-#,##0_ ;_ * &quot;-&quot;??_ ;_ @_ ">
                  <c:v>113200</c:v>
                </c:pt>
                <c:pt idx="5">
                  <c:v>112578</c:v>
                </c:pt>
                <c:pt idx="6">
                  <c:v>110767</c:v>
                </c:pt>
                <c:pt idx="7">
                  <c:v>108588</c:v>
                </c:pt>
              </c:numCache>
            </c:numRef>
          </c:val>
          <c:extLst>
            <c:ext xmlns:c16="http://schemas.microsoft.com/office/drawing/2014/chart" uri="{C3380CC4-5D6E-409C-BE32-E72D297353CC}">
              <c16:uniqueId val="{00000006-8ACE-494B-B7FE-134807BC9F5C}"/>
            </c:ext>
          </c:extLst>
        </c:ser>
        <c:dLbls>
          <c:showLegendKey val="0"/>
          <c:showVal val="0"/>
          <c:showCatName val="0"/>
          <c:showSerName val="0"/>
          <c:showPercent val="0"/>
          <c:showBubbleSize val="0"/>
        </c:dLbls>
        <c:gapWidth val="100"/>
        <c:axId val="203787264"/>
        <c:axId val="203797248"/>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b="1">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8.9999999999999993E-3</c:v>
                </c:pt>
                <c:pt idx="1">
                  <c:v>8.9999999999999993E-3</c:v>
                </c:pt>
                <c:pt idx="2">
                  <c:v>7.9000000000000008E-3</c:v>
                </c:pt>
                <c:pt idx="3">
                  <c:v>0</c:v>
                </c:pt>
                <c:pt idx="4">
                  <c:v>-4.0000000000000001E-3</c:v>
                </c:pt>
                <c:pt idx="5">
                  <c:v>-8.9999999999999993E-3</c:v>
                </c:pt>
                <c:pt idx="6">
                  <c:v>-2.5000000000000001E-2</c:v>
                </c:pt>
                <c:pt idx="7">
                  <c:v>-2.8000000000000001E-2</c:v>
                </c:pt>
              </c:numCache>
            </c:numRef>
          </c:val>
          <c:smooth val="0"/>
          <c:extLst>
            <c:ext xmlns:c16="http://schemas.microsoft.com/office/drawing/2014/chart" uri="{C3380CC4-5D6E-409C-BE32-E72D297353CC}">
              <c16:uniqueId val="{00000007-8ACE-494B-B7FE-134807BC9F5C}"/>
            </c:ext>
          </c:extLst>
        </c:ser>
        <c:dLbls>
          <c:showLegendKey val="0"/>
          <c:showVal val="0"/>
          <c:showCatName val="0"/>
          <c:showSerName val="0"/>
          <c:showPercent val="0"/>
          <c:showBubbleSize val="0"/>
        </c:dLbls>
        <c:marker val="1"/>
        <c:smooth val="0"/>
        <c:axId val="203798784"/>
        <c:axId val="203804672"/>
      </c:lineChart>
      <c:catAx>
        <c:axId val="203787264"/>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3797248"/>
        <c:crosses val="autoZero"/>
        <c:auto val="1"/>
        <c:lblAlgn val="ctr"/>
        <c:lblOffset val="100"/>
        <c:noMultiLvlLbl val="0"/>
      </c:catAx>
      <c:valAx>
        <c:axId val="203797248"/>
        <c:scaling>
          <c:orientation val="minMax"/>
          <c:max val="140000"/>
          <c:min val="100000"/>
        </c:scaling>
        <c:delete val="0"/>
        <c:axPos val="l"/>
        <c:numFmt formatCode="0_);[Red]\(0\)" sourceLinked="0"/>
        <c:majorTickMark val="out"/>
        <c:minorTickMark val="none"/>
        <c:tickLblPos val="nextTo"/>
        <c:txPr>
          <a:bodyPr/>
          <a:lstStyle/>
          <a:p>
            <a:pPr>
              <a:defRPr sz="800">
                <a:latin typeface="+mn-lt"/>
              </a:defRPr>
            </a:pPr>
            <a:endParaRPr lang="zh-CN"/>
          </a:p>
        </c:txPr>
        <c:crossAx val="203787264"/>
        <c:crosses val="autoZero"/>
        <c:crossBetween val="between"/>
        <c:majorUnit val="10000"/>
      </c:valAx>
      <c:catAx>
        <c:axId val="203798784"/>
        <c:scaling>
          <c:orientation val="minMax"/>
        </c:scaling>
        <c:delete val="1"/>
        <c:axPos val="b"/>
        <c:numFmt formatCode="General" sourceLinked="1"/>
        <c:majorTickMark val="out"/>
        <c:minorTickMark val="none"/>
        <c:tickLblPos val="none"/>
        <c:crossAx val="203804672"/>
        <c:crosses val="autoZero"/>
        <c:auto val="1"/>
        <c:lblAlgn val="ctr"/>
        <c:lblOffset val="100"/>
        <c:noMultiLvlLbl val="0"/>
      </c:catAx>
      <c:valAx>
        <c:axId val="203804672"/>
        <c:scaling>
          <c:orientation val="minMax"/>
          <c:max val="0.15000000000000002"/>
          <c:min val="-3.0000000000000006E-2"/>
        </c:scaling>
        <c:delete val="0"/>
        <c:axPos val="r"/>
        <c:numFmt formatCode="0%" sourceLinked="0"/>
        <c:majorTickMark val="out"/>
        <c:minorTickMark val="none"/>
        <c:tickLblPos val="nextTo"/>
        <c:txPr>
          <a:bodyPr/>
          <a:lstStyle/>
          <a:p>
            <a:pPr>
              <a:defRPr sz="800">
                <a:solidFill>
                  <a:schemeClr val="bg1"/>
                </a:solidFill>
                <a:latin typeface="+mn-lt"/>
              </a:defRPr>
            </a:pPr>
            <a:endParaRPr lang="zh-CN"/>
          </a:p>
        </c:txPr>
        <c:crossAx val="203798784"/>
        <c:crosses val="max"/>
        <c:crossBetween val="between"/>
        <c:majorUnit val="3.0000000000000006E-2"/>
      </c:val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119550</c:v>
                </c:pt>
                <c:pt idx="1">
                  <c:v>118966.66666666667</c:v>
                </c:pt>
                <c:pt idx="2">
                  <c:v>118566.66666666667</c:v>
                </c:pt>
                <c:pt idx="3">
                  <c:v>118976.08695652174</c:v>
                </c:pt>
                <c:pt idx="4">
                  <c:v>118650</c:v>
                </c:pt>
                <c:pt idx="5">
                  <c:v>118563.63636363637</c:v>
                </c:pt>
                <c:pt idx="6">
                  <c:v>117295.45454545454</c:v>
                </c:pt>
                <c:pt idx="7">
                  <c:v>116577.27272727272</c:v>
                </c:pt>
                <c:pt idx="8">
                  <c:v>116540.90909090909</c:v>
                </c:pt>
                <c:pt idx="9">
                  <c:v>116581.81818181818</c:v>
                </c:pt>
                <c:pt idx="10">
                  <c:v>117311.81818181818</c:v>
                </c:pt>
                <c:pt idx="11">
                  <c:v>117721.81818181818</c:v>
                </c:pt>
              </c:numCache>
            </c:numRef>
          </c:val>
          <c:extLst>
            <c:ext xmlns:c16="http://schemas.microsoft.com/office/drawing/2014/chart" uri="{C3380CC4-5D6E-409C-BE32-E72D297353CC}">
              <c16:uniqueId val="{00000000-18AD-4B3B-A27A-F193EBB9B25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120845</c:v>
                </c:pt>
                <c:pt idx="1">
                  <c:v>119703</c:v>
                </c:pt>
                <c:pt idx="2">
                  <c:v>119403</c:v>
                </c:pt>
                <c:pt idx="3">
                  <c:v>114055</c:v>
                </c:pt>
                <c:pt idx="4" formatCode="General">
                  <c:v>113562</c:v>
                </c:pt>
                <c:pt idx="5" formatCode="#,##0_ ">
                  <c:v>113612</c:v>
                </c:pt>
                <c:pt idx="6" formatCode="#,##0_);[Red]\(#,##0\)">
                  <c:v>113312</c:v>
                </c:pt>
                <c:pt idx="7" formatCode="#,##0_);[Red]\(#,##0\)">
                  <c:v>112825</c:v>
                </c:pt>
              </c:numCache>
            </c:numRef>
          </c:val>
          <c:extLst>
            <c:ext xmlns:c16="http://schemas.microsoft.com/office/drawing/2014/chart" uri="{C3380CC4-5D6E-409C-BE32-E72D297353CC}">
              <c16:uniqueId val="{00000001-18AD-4B3B-A27A-F193EBB9B252}"/>
            </c:ext>
          </c:extLst>
        </c:ser>
        <c:dLbls>
          <c:showLegendKey val="0"/>
          <c:showVal val="0"/>
          <c:showCatName val="0"/>
          <c:showSerName val="0"/>
          <c:showPercent val="0"/>
          <c:showBubbleSize val="0"/>
        </c:dLbls>
        <c:gapWidth val="150"/>
        <c:axId val="205425280"/>
        <c:axId val="205443456"/>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Pt>
            <c:idx val="1"/>
            <c:bubble3D val="0"/>
            <c:spPr>
              <a:ln w="12700">
                <a:solidFill>
                  <a:srgbClr val="FF5C00"/>
                </a:solidFill>
                <a:prstDash val="sysDash"/>
              </a:ln>
              <a:effectLst/>
            </c:spPr>
            <c:extLst>
              <c:ext xmlns:c16="http://schemas.microsoft.com/office/drawing/2014/chart" uri="{C3380CC4-5D6E-409C-BE32-E72D297353CC}">
                <c16:uniqueId val="{00000003-18AD-4B3B-A27A-F193EBB9B252}"/>
              </c:ext>
            </c:extLst>
          </c:dPt>
          <c:dLbls>
            <c:dLbl>
              <c:idx val="0"/>
              <c:numFmt formatCode="0.0%" sourceLinked="0"/>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2-7B13-4F9E-8104-F2792F16807B}"/>
                </c:ext>
              </c:extLst>
            </c:dLbl>
            <c:dLbl>
              <c:idx val="1"/>
              <c:numFmt formatCode="0.0%" sourceLinked="0"/>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3-18AD-4B3B-A27A-F193EBB9B252}"/>
                </c:ext>
              </c:extLst>
            </c:dLbl>
            <c:numFmt formatCode="0.0%" sourceLinked="0"/>
            <c:spPr>
              <a:noFill/>
              <a:ln>
                <a:noFill/>
              </a:ln>
              <a:effectLst/>
            </c:spPr>
            <c:txPr>
              <a:bodyPr wrap="square" lIns="38100" tIns="19050" rIns="38100" bIns="19050" anchor="ctr">
                <a:spAutoFit/>
              </a:bodyPr>
              <a:lstStyle/>
              <a:p>
                <a:pPr>
                  <a:defRPr sz="9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6.2E-2</c:v>
                </c:pt>
                <c:pt idx="1">
                  <c:v>6.0999999999999999E-2</c:v>
                </c:pt>
                <c:pt idx="2">
                  <c:v>5.3999999999999999E-2</c:v>
                </c:pt>
                <c:pt idx="3">
                  <c:v>7.0000000000000001E-3</c:v>
                </c:pt>
                <c:pt idx="4">
                  <c:v>4.9000000000000002E-2</c:v>
                </c:pt>
                <c:pt idx="5">
                  <c:v>3.4000000000000002E-2</c:v>
                </c:pt>
                <c:pt idx="6">
                  <c:v>3.0800000000000001E-2</c:v>
                </c:pt>
                <c:pt idx="7">
                  <c:v>2.8000000000000001E-2</c:v>
                </c:pt>
              </c:numCache>
            </c:numRef>
          </c:val>
          <c:smooth val="0"/>
          <c:extLst>
            <c:ext xmlns:c16="http://schemas.microsoft.com/office/drawing/2014/chart" uri="{C3380CC4-5D6E-409C-BE32-E72D297353CC}">
              <c16:uniqueId val="{00000009-18AD-4B3B-A27A-F193EBB9B252}"/>
            </c:ext>
          </c:extLst>
        </c:ser>
        <c:dLbls>
          <c:showLegendKey val="0"/>
          <c:showVal val="0"/>
          <c:showCatName val="0"/>
          <c:showSerName val="0"/>
          <c:showPercent val="0"/>
          <c:showBubbleSize val="0"/>
        </c:dLbls>
        <c:marker val="1"/>
        <c:smooth val="0"/>
        <c:axId val="205446528"/>
        <c:axId val="205444992"/>
      </c:lineChart>
      <c:catAx>
        <c:axId val="205425280"/>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5443456"/>
        <c:crosses val="autoZero"/>
        <c:auto val="1"/>
        <c:lblAlgn val="ctr"/>
        <c:lblOffset val="100"/>
        <c:noMultiLvlLbl val="0"/>
      </c:catAx>
      <c:valAx>
        <c:axId val="205443456"/>
        <c:scaling>
          <c:orientation val="minMax"/>
          <c:max val="130000"/>
          <c:min val="100000"/>
        </c:scaling>
        <c:delete val="0"/>
        <c:axPos val="l"/>
        <c:numFmt formatCode="0_);[Red]\(0\)" sourceLinked="0"/>
        <c:majorTickMark val="out"/>
        <c:minorTickMark val="none"/>
        <c:tickLblPos val="nextTo"/>
        <c:txPr>
          <a:bodyPr/>
          <a:lstStyle/>
          <a:p>
            <a:pPr>
              <a:defRPr sz="800">
                <a:latin typeface="+mn-lt"/>
              </a:defRPr>
            </a:pPr>
            <a:endParaRPr lang="zh-CN"/>
          </a:p>
        </c:txPr>
        <c:crossAx val="205425280"/>
        <c:crosses val="autoZero"/>
        <c:crossBetween val="between"/>
        <c:majorUnit val="10000"/>
      </c:valAx>
      <c:valAx>
        <c:axId val="205444992"/>
        <c:scaling>
          <c:orientation val="minMax"/>
          <c:max val="0.2"/>
        </c:scaling>
        <c:delete val="0"/>
        <c:axPos val="r"/>
        <c:numFmt formatCode="0%" sourceLinked="0"/>
        <c:majorTickMark val="out"/>
        <c:minorTickMark val="none"/>
        <c:tickLblPos val="nextTo"/>
        <c:txPr>
          <a:bodyPr/>
          <a:lstStyle/>
          <a:p>
            <a:pPr>
              <a:defRPr sz="800">
                <a:solidFill>
                  <a:schemeClr val="bg1"/>
                </a:solidFill>
              </a:defRPr>
            </a:pPr>
            <a:endParaRPr lang="zh-CN"/>
          </a:p>
        </c:txPr>
        <c:crossAx val="205446528"/>
        <c:crosses val="max"/>
        <c:crossBetween val="between"/>
        <c:majorUnit val="5.000000000000001E-2"/>
      </c:valAx>
      <c:catAx>
        <c:axId val="205446528"/>
        <c:scaling>
          <c:orientation val="minMax"/>
        </c:scaling>
        <c:delete val="1"/>
        <c:axPos val="b"/>
        <c:numFmt formatCode="General" sourceLinked="1"/>
        <c:majorTickMark val="out"/>
        <c:minorTickMark val="none"/>
        <c:tickLblPos val="nextTo"/>
        <c:crossAx val="205444992"/>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118733.33333333333</c:v>
                </c:pt>
                <c:pt idx="1">
                  <c:v>118791.11111111111</c:v>
                </c:pt>
                <c:pt idx="2">
                  <c:v>117541.11111111111</c:v>
                </c:pt>
                <c:pt idx="3">
                  <c:v>117231.11111111111</c:v>
                </c:pt>
                <c:pt idx="4">
                  <c:v>115101.11111111111</c:v>
                </c:pt>
                <c:pt idx="5">
                  <c:v>113928.88888888889</c:v>
                </c:pt>
                <c:pt idx="6">
                  <c:v>109803.33333333333</c:v>
                </c:pt>
                <c:pt idx="7">
                  <c:v>108763.33333333333</c:v>
                </c:pt>
                <c:pt idx="8">
                  <c:v>108545.55555555556</c:v>
                </c:pt>
                <c:pt idx="9">
                  <c:v>108475.55555555556</c:v>
                </c:pt>
                <c:pt idx="10">
                  <c:v>108747.77777777778</c:v>
                </c:pt>
                <c:pt idx="11">
                  <c:v>108747.77777777778</c:v>
                </c:pt>
              </c:numCache>
            </c:numRef>
          </c:val>
          <c:extLst>
            <c:ext xmlns:c16="http://schemas.microsoft.com/office/drawing/2014/chart" uri="{C3380CC4-5D6E-409C-BE32-E72D297353CC}">
              <c16:uniqueId val="{00000000-C5D6-493B-8074-49C65FBB09FB}"/>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109848</c:v>
                </c:pt>
                <c:pt idx="1">
                  <c:v>110239</c:v>
                </c:pt>
                <c:pt idx="2">
                  <c:v>112500</c:v>
                </c:pt>
                <c:pt idx="3">
                  <c:v>111850</c:v>
                </c:pt>
                <c:pt idx="4" formatCode="General">
                  <c:v>111850</c:v>
                </c:pt>
                <c:pt idx="5" formatCode="#,##0_ ">
                  <c:v>110550</c:v>
                </c:pt>
                <c:pt idx="6" formatCode="#,##0_);[Red]\(#,##0\)">
                  <c:v>110100</c:v>
                </c:pt>
                <c:pt idx="7" formatCode="#,##0_);[Red]\(#,##0\)">
                  <c:v>109000</c:v>
                </c:pt>
              </c:numCache>
            </c:numRef>
          </c:val>
          <c:extLst>
            <c:ext xmlns:c16="http://schemas.microsoft.com/office/drawing/2014/chart" uri="{C3380CC4-5D6E-409C-BE32-E72D297353CC}">
              <c16:uniqueId val="{00000001-C5D6-493B-8074-49C65FBB09FB}"/>
            </c:ext>
          </c:extLst>
        </c:ser>
        <c:dLbls>
          <c:showLegendKey val="0"/>
          <c:showVal val="0"/>
          <c:showCatName val="0"/>
          <c:showSerName val="0"/>
          <c:showPercent val="0"/>
          <c:showBubbleSize val="0"/>
        </c:dLbls>
        <c:gapWidth val="150"/>
        <c:axId val="205425280"/>
        <c:axId val="205443456"/>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Pt>
            <c:idx val="1"/>
            <c:bubble3D val="0"/>
            <c:spPr>
              <a:ln w="12700">
                <a:solidFill>
                  <a:srgbClr val="FF5C00"/>
                </a:solidFill>
                <a:prstDash val="sysDash"/>
              </a:ln>
              <a:effectLst/>
            </c:spPr>
            <c:extLst>
              <c:ext xmlns:c16="http://schemas.microsoft.com/office/drawing/2014/chart" uri="{C3380CC4-5D6E-409C-BE32-E72D297353CC}">
                <c16:uniqueId val="{00000003-C5D6-493B-8074-49C65FBB09FB}"/>
              </c:ext>
            </c:extLst>
          </c:dPt>
          <c:dLbls>
            <c:dLbl>
              <c:idx val="0"/>
              <c:numFmt formatCode="0.0%" sourceLinked="0"/>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4-C5D6-493B-8074-49C65FBB09FB}"/>
                </c:ext>
              </c:extLst>
            </c:dLbl>
            <c:dLbl>
              <c:idx val="1"/>
              <c:numFmt formatCode="0.0%" sourceLinked="0"/>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3-C5D6-493B-8074-49C65FBB09FB}"/>
                </c:ext>
              </c:extLst>
            </c:dLbl>
            <c:numFmt formatCode="0.0%" sourceLinked="0"/>
            <c:spPr>
              <a:noFill/>
              <a:ln>
                <a:noFill/>
              </a:ln>
              <a:effectLst/>
            </c:spPr>
            <c:txPr>
              <a:bodyPr wrap="square" lIns="38100" tIns="19050" rIns="38100" bIns="19050" anchor="ctr">
                <a:spAutoFit/>
              </a:bodyPr>
              <a:lstStyle/>
              <a:p>
                <a:pPr>
                  <a:defRPr sz="9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3.0000000000000001E-3</c:v>
                </c:pt>
                <c:pt idx="1">
                  <c:v>1E-3</c:v>
                </c:pt>
                <c:pt idx="2">
                  <c:v>-0.111</c:v>
                </c:pt>
                <c:pt idx="3">
                  <c:v>1.7000000000000001E-2</c:v>
                </c:pt>
                <c:pt idx="4">
                  <c:v>1.7000000000000001E-2</c:v>
                </c:pt>
                <c:pt idx="5">
                  <c:v>5.0000000000000001E-3</c:v>
                </c:pt>
                <c:pt idx="6">
                  <c:v>8.1300000000000001E-3</c:v>
                </c:pt>
                <c:pt idx="7">
                  <c:v>-2E-3</c:v>
                </c:pt>
              </c:numCache>
            </c:numRef>
          </c:val>
          <c:smooth val="0"/>
          <c:extLst>
            <c:ext xmlns:c16="http://schemas.microsoft.com/office/drawing/2014/chart" uri="{C3380CC4-5D6E-409C-BE32-E72D297353CC}">
              <c16:uniqueId val="{00000005-C5D6-493B-8074-49C65FBB09FB}"/>
            </c:ext>
          </c:extLst>
        </c:ser>
        <c:dLbls>
          <c:showLegendKey val="0"/>
          <c:showVal val="0"/>
          <c:showCatName val="0"/>
          <c:showSerName val="0"/>
          <c:showPercent val="0"/>
          <c:showBubbleSize val="0"/>
        </c:dLbls>
        <c:marker val="1"/>
        <c:smooth val="0"/>
        <c:axId val="205446528"/>
        <c:axId val="205444992"/>
      </c:lineChart>
      <c:catAx>
        <c:axId val="205425280"/>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5443456"/>
        <c:crosses val="autoZero"/>
        <c:auto val="1"/>
        <c:lblAlgn val="ctr"/>
        <c:lblOffset val="100"/>
        <c:noMultiLvlLbl val="0"/>
      </c:catAx>
      <c:valAx>
        <c:axId val="205443456"/>
        <c:scaling>
          <c:orientation val="minMax"/>
          <c:max val="130000"/>
          <c:min val="100000"/>
        </c:scaling>
        <c:delete val="0"/>
        <c:axPos val="l"/>
        <c:numFmt formatCode="0_);[Red]\(0\)" sourceLinked="0"/>
        <c:majorTickMark val="out"/>
        <c:minorTickMark val="none"/>
        <c:tickLblPos val="nextTo"/>
        <c:txPr>
          <a:bodyPr/>
          <a:lstStyle/>
          <a:p>
            <a:pPr>
              <a:defRPr sz="800">
                <a:latin typeface="+mn-lt"/>
              </a:defRPr>
            </a:pPr>
            <a:endParaRPr lang="zh-CN"/>
          </a:p>
        </c:txPr>
        <c:crossAx val="205425280"/>
        <c:crosses val="autoZero"/>
        <c:crossBetween val="between"/>
        <c:majorUnit val="10000"/>
      </c:valAx>
      <c:valAx>
        <c:axId val="205444992"/>
        <c:scaling>
          <c:orientation val="minMax"/>
          <c:max val="1"/>
          <c:min val="-0.2"/>
        </c:scaling>
        <c:delete val="0"/>
        <c:axPos val="r"/>
        <c:numFmt formatCode="0%" sourceLinked="0"/>
        <c:majorTickMark val="out"/>
        <c:minorTickMark val="none"/>
        <c:tickLblPos val="nextTo"/>
        <c:spPr>
          <a:ln>
            <a:solidFill>
              <a:schemeClr val="bg1"/>
            </a:solidFill>
          </a:ln>
        </c:spPr>
        <c:txPr>
          <a:bodyPr/>
          <a:lstStyle/>
          <a:p>
            <a:pPr>
              <a:defRPr sz="800">
                <a:solidFill>
                  <a:schemeClr val="bg1"/>
                </a:solidFill>
              </a:defRPr>
            </a:pPr>
            <a:endParaRPr lang="zh-CN"/>
          </a:p>
        </c:txPr>
        <c:crossAx val="205446528"/>
        <c:crosses val="max"/>
        <c:crossBetween val="between"/>
        <c:majorUnit val="5.000000000000001E-2"/>
      </c:valAx>
      <c:catAx>
        <c:axId val="205446528"/>
        <c:scaling>
          <c:orientation val="minMax"/>
        </c:scaling>
        <c:delete val="1"/>
        <c:axPos val="b"/>
        <c:numFmt formatCode="General" sourceLinked="1"/>
        <c:majorTickMark val="out"/>
        <c:minorTickMark val="none"/>
        <c:tickLblPos val="nextTo"/>
        <c:crossAx val="205444992"/>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11"/>
          <c:w val="0.74031579541226356"/>
          <c:h val="0.6403489417120962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110512.5</c:v>
                </c:pt>
                <c:pt idx="1">
                  <c:v>106978.57142857143</c:v>
                </c:pt>
                <c:pt idx="2">
                  <c:v>103450</c:v>
                </c:pt>
                <c:pt idx="3">
                  <c:v>101914.28571428571</c:v>
                </c:pt>
                <c:pt idx="4">
                  <c:v>99714.28571428571</c:v>
                </c:pt>
                <c:pt idx="5">
                  <c:v>94878.571428571435</c:v>
                </c:pt>
                <c:pt idx="6">
                  <c:v>94571.428571428565</c:v>
                </c:pt>
                <c:pt idx="7">
                  <c:v>94842.857142857145</c:v>
                </c:pt>
                <c:pt idx="8">
                  <c:v>95257.142857142855</c:v>
                </c:pt>
                <c:pt idx="9">
                  <c:v>96491.428571428565</c:v>
                </c:pt>
                <c:pt idx="10">
                  <c:v>100818.46153846153</c:v>
                </c:pt>
                <c:pt idx="11">
                  <c:v>100383.33333333333</c:v>
                </c:pt>
              </c:numCache>
            </c:numRef>
          </c:val>
          <c:extLst>
            <c:ext xmlns:c16="http://schemas.microsoft.com/office/drawing/2014/chart" uri="{C3380CC4-5D6E-409C-BE32-E72D297353CC}">
              <c16:uniqueId val="{00000000-290F-43B1-B756-CD89D7CA86EC}"/>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999995078741127E-3"/>
                  <c:y val="-1.5768725361366621E-2"/>
                </c:manualLayout>
              </c:layout>
              <c:spPr>
                <a:noFill/>
                <a:ln>
                  <a:noFill/>
                </a:ln>
                <a:effectLst/>
              </c:spPr>
              <c:txPr>
                <a:bodyPr wrap="square" lIns="38100" tIns="19050" rIns="38100" bIns="19050" anchor="ctr">
                  <a:spAutoFit/>
                </a:bodyPr>
                <a:lstStyle/>
                <a:p>
                  <a:pPr>
                    <a:defRPr sz="700" b="0">
                      <a:latin typeface="+mj-ea"/>
                      <a:ea typeface="+mj-ea"/>
                    </a:defRPr>
                  </a:pPr>
                  <a:endParaRPr lang="zh-C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90F-43B1-B756-CD89D7CA86EC}"/>
                </c:ext>
              </c:extLst>
            </c:dLbl>
            <c:dLbl>
              <c:idx val="1"/>
              <c:layout>
                <c:manualLayout>
                  <c:x val="0"/>
                  <c:y val="-6.83311432325887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90F-43B1-B756-CD89D7CA86EC}"/>
                </c:ext>
              </c:extLst>
            </c:dLbl>
            <c:dLbl>
              <c:idx val="2"/>
              <c:layout>
                <c:manualLayout>
                  <c:x val="-5.0000276550202158E-3"/>
                  <c:y val="-3.15374507227332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90F-43B1-B756-CD89D7CA86EC}"/>
                </c:ext>
              </c:extLst>
            </c:dLbl>
            <c:dLbl>
              <c:idx val="4"/>
              <c:layout>
                <c:manualLayout>
                  <c:x val="0"/>
                  <c:y val="5.256241787122207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90F-43B1-B756-CD89D7CA86EC}"/>
                </c:ext>
              </c:extLst>
            </c:dLbl>
            <c:dLbl>
              <c:idx val="8"/>
              <c:layout>
                <c:manualLayout>
                  <c:x val="4.9999990157482254E-3"/>
                  <c:y val="-5.25624178712221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90F-43B1-B756-CD89D7CA86EC}"/>
                </c:ext>
              </c:extLst>
            </c:dLbl>
            <c:dLbl>
              <c:idx val="11"/>
              <c:layout>
                <c:manualLayout>
                  <c:x val="-2.6864561640834415E-2"/>
                  <c:y val="-9.9868593955321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90F-43B1-B756-CD89D7CA86EC}"/>
                </c:ext>
              </c:extLst>
            </c:dLbl>
            <c:spPr>
              <a:noFill/>
              <a:ln>
                <a:noFill/>
              </a:ln>
              <a:effectLst/>
            </c:spPr>
            <c:txPr>
              <a:bodyPr wrap="square" lIns="38100" tIns="19050" rIns="38100" bIns="19050" anchor="ctr">
                <a:spAutoFit/>
              </a:bodyPr>
              <a:lstStyle/>
              <a:p>
                <a:pPr>
                  <a:defRPr sz="700" b="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97833</c:v>
                </c:pt>
                <c:pt idx="1">
                  <c:v>96483</c:v>
                </c:pt>
                <c:pt idx="2">
                  <c:v>94583</c:v>
                </c:pt>
                <c:pt idx="3" formatCode="_ * #,##0_ ;_ * \-#,##0_ ;_ * &quot;-&quot;??_ ;_ @_ ">
                  <c:v>93217</c:v>
                </c:pt>
                <c:pt idx="4" formatCode="_ * #,##0_ ;_ * \-#,##0_ ;_ * &quot;-&quot;??_ ;_ @_ ">
                  <c:v>92517</c:v>
                </c:pt>
                <c:pt idx="5">
                  <c:v>87333</c:v>
                </c:pt>
                <c:pt idx="6">
                  <c:v>84567</c:v>
                </c:pt>
                <c:pt idx="7">
                  <c:v>83467</c:v>
                </c:pt>
              </c:numCache>
            </c:numRef>
          </c:val>
          <c:extLst>
            <c:ext xmlns:c16="http://schemas.microsoft.com/office/drawing/2014/chart" uri="{C3380CC4-5D6E-409C-BE32-E72D297353CC}">
              <c16:uniqueId val="{00000007-290F-43B1-B756-CD89D7CA86EC}"/>
            </c:ext>
          </c:extLst>
        </c:ser>
        <c:dLbls>
          <c:showLegendKey val="0"/>
          <c:showVal val="0"/>
          <c:showCatName val="0"/>
          <c:showSerName val="0"/>
          <c:showPercent val="0"/>
          <c:showBubbleSize val="0"/>
        </c:dLbls>
        <c:gapWidth val="100"/>
        <c:axId val="203787264"/>
        <c:axId val="203797248"/>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b="1">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-5.7000000000000002E-2</c:v>
                </c:pt>
                <c:pt idx="1">
                  <c:v>-7.3999999999999996E-2</c:v>
                </c:pt>
                <c:pt idx="2">
                  <c:v>-9.4E-2</c:v>
                </c:pt>
                <c:pt idx="3">
                  <c:v>-0.109</c:v>
                </c:pt>
                <c:pt idx="4">
                  <c:v>-9.2999999999999999E-2</c:v>
                </c:pt>
                <c:pt idx="5">
                  <c:v>-0.13400000000000001</c:v>
                </c:pt>
                <c:pt idx="6">
                  <c:v>-0.16189999999999999</c:v>
                </c:pt>
                <c:pt idx="7">
                  <c:v>-0.17299999999999999</c:v>
                </c:pt>
              </c:numCache>
            </c:numRef>
          </c:val>
          <c:smooth val="0"/>
          <c:extLst>
            <c:ext xmlns:c16="http://schemas.microsoft.com/office/drawing/2014/chart" uri="{C3380CC4-5D6E-409C-BE32-E72D297353CC}">
              <c16:uniqueId val="{00000008-290F-43B1-B756-CD89D7CA86EC}"/>
            </c:ext>
          </c:extLst>
        </c:ser>
        <c:dLbls>
          <c:showLegendKey val="0"/>
          <c:showVal val="0"/>
          <c:showCatName val="0"/>
          <c:showSerName val="0"/>
          <c:showPercent val="0"/>
          <c:showBubbleSize val="0"/>
        </c:dLbls>
        <c:marker val="1"/>
        <c:smooth val="0"/>
        <c:axId val="203798784"/>
        <c:axId val="203804672"/>
      </c:lineChart>
      <c:catAx>
        <c:axId val="203787264"/>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3797248"/>
        <c:crosses val="autoZero"/>
        <c:auto val="1"/>
        <c:lblAlgn val="ctr"/>
        <c:lblOffset val="100"/>
        <c:noMultiLvlLbl val="0"/>
      </c:catAx>
      <c:valAx>
        <c:axId val="203797248"/>
        <c:scaling>
          <c:orientation val="minMax"/>
          <c:max val="150000"/>
          <c:min val="50000"/>
        </c:scaling>
        <c:delete val="0"/>
        <c:axPos val="l"/>
        <c:numFmt formatCode="0_);[Red]\(0\)" sourceLinked="0"/>
        <c:majorTickMark val="out"/>
        <c:minorTickMark val="none"/>
        <c:tickLblPos val="nextTo"/>
        <c:txPr>
          <a:bodyPr/>
          <a:lstStyle/>
          <a:p>
            <a:pPr>
              <a:defRPr sz="800">
                <a:latin typeface="+mn-lt"/>
              </a:defRPr>
            </a:pPr>
            <a:endParaRPr lang="zh-CN"/>
          </a:p>
        </c:txPr>
        <c:crossAx val="203787264"/>
        <c:crosses val="autoZero"/>
        <c:crossBetween val="between"/>
        <c:majorUnit val="30000"/>
      </c:valAx>
      <c:catAx>
        <c:axId val="203798784"/>
        <c:scaling>
          <c:orientation val="minMax"/>
        </c:scaling>
        <c:delete val="1"/>
        <c:axPos val="b"/>
        <c:numFmt formatCode="General" sourceLinked="1"/>
        <c:majorTickMark val="out"/>
        <c:minorTickMark val="none"/>
        <c:tickLblPos val="none"/>
        <c:crossAx val="203804672"/>
        <c:crosses val="autoZero"/>
        <c:auto val="1"/>
        <c:lblAlgn val="ctr"/>
        <c:lblOffset val="100"/>
        <c:noMultiLvlLbl val="0"/>
      </c:catAx>
      <c:valAx>
        <c:axId val="203804672"/>
        <c:scaling>
          <c:orientation val="minMax"/>
          <c:max val="0.2"/>
        </c:scaling>
        <c:delete val="0"/>
        <c:axPos val="r"/>
        <c:numFmt formatCode="0%" sourceLinked="0"/>
        <c:majorTickMark val="out"/>
        <c:minorTickMark val="none"/>
        <c:tickLblPos val="nextTo"/>
        <c:spPr>
          <a:ln>
            <a:solidFill>
              <a:schemeClr val="bg1"/>
            </a:solidFill>
          </a:ln>
        </c:spPr>
        <c:txPr>
          <a:bodyPr/>
          <a:lstStyle/>
          <a:p>
            <a:pPr>
              <a:defRPr sz="800">
                <a:solidFill>
                  <a:schemeClr val="bg1"/>
                </a:solidFill>
                <a:latin typeface="+mn-lt"/>
              </a:defRPr>
            </a:pPr>
            <a:endParaRPr lang="zh-CN"/>
          </a:p>
        </c:txPr>
        <c:crossAx val="203798784"/>
        <c:crosses val="max"/>
        <c:crossBetween val="between"/>
        <c:majorUnit val="3.0000000000000006E-2"/>
      </c:val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205393894866E-2"/>
          <c:y val="7.6712150441289109E-2"/>
          <c:w val="0.94497940768323541"/>
          <c:h val="0.80929037354918398"/>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A71-43E2-BCDA-F86859DBAED0}"/>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A71-43E2-BCDA-F86859DBAED0}"/>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E-3A71-43E2-BCDA-F86859DBAED0}"/>
              </c:ext>
            </c:extLst>
          </c:dPt>
          <c:dPt>
            <c:idx val="3"/>
            <c:bubble3D val="0"/>
            <c:extLst>
              <c:ext xmlns:c16="http://schemas.microsoft.com/office/drawing/2014/chart" uri="{C3380CC4-5D6E-409C-BE32-E72D297353CC}">
                <c16:uniqueId val="{0000000F-3A71-43E2-BCDA-F86859DBAED0}"/>
              </c:ext>
            </c:extLst>
          </c:dPt>
          <c:dPt>
            <c:idx val="5"/>
            <c:bubble3D val="0"/>
            <c:extLst>
              <c:ext xmlns:c16="http://schemas.microsoft.com/office/drawing/2014/chart" uri="{C3380CC4-5D6E-409C-BE32-E72D297353CC}">
                <c16:uniqueId val="{00000010-3A71-43E2-BCDA-F86859DBAED0}"/>
              </c:ext>
            </c:extLst>
          </c:dPt>
          <c:dPt>
            <c:idx val="7"/>
            <c:bubble3D val="0"/>
            <c:extLst>
              <c:ext xmlns:c16="http://schemas.microsoft.com/office/drawing/2014/chart" uri="{C3380CC4-5D6E-409C-BE32-E72D297353CC}">
                <c16:uniqueId val="{00000011-3A71-43E2-BCDA-F86859DBAED0}"/>
              </c:ext>
            </c:extLst>
          </c:dPt>
          <c:dPt>
            <c:idx val="9"/>
            <c:bubble3D val="0"/>
            <c:extLst>
              <c:ext xmlns:c16="http://schemas.microsoft.com/office/drawing/2014/chart" uri="{C3380CC4-5D6E-409C-BE32-E72D297353CC}">
                <c16:uniqueId val="{00000012-3A71-43E2-BCDA-F86859DBAED0}"/>
              </c:ext>
            </c:extLst>
          </c:dPt>
          <c:dPt>
            <c:idx val="11"/>
            <c:bubble3D val="0"/>
            <c:extLst>
              <c:ext xmlns:c16="http://schemas.microsoft.com/office/drawing/2014/chart" uri="{C3380CC4-5D6E-409C-BE32-E72D297353CC}">
                <c16:uniqueId val="{00000013-3A71-43E2-BCDA-F86859DBAED0}"/>
              </c:ext>
            </c:extLst>
          </c:dPt>
          <c:dPt>
            <c:idx val="13"/>
            <c:bubble3D val="0"/>
            <c:extLst>
              <c:ext xmlns:c16="http://schemas.microsoft.com/office/drawing/2014/chart" uri="{C3380CC4-5D6E-409C-BE32-E72D297353CC}">
                <c16:uniqueId val="{00000014-3A71-43E2-BCDA-F86859DBAED0}"/>
              </c:ext>
            </c:extLst>
          </c:dPt>
          <c:dPt>
            <c:idx val="15"/>
            <c:bubble3D val="0"/>
            <c:extLst>
              <c:ext xmlns:c16="http://schemas.microsoft.com/office/drawing/2014/chart" uri="{C3380CC4-5D6E-409C-BE32-E72D297353CC}">
                <c16:uniqueId val="{00000015-3A71-43E2-BCDA-F86859DBAED0}"/>
              </c:ext>
            </c:extLst>
          </c:dPt>
          <c:dPt>
            <c:idx val="17"/>
            <c:bubble3D val="0"/>
            <c:extLst>
              <c:ext xmlns:c16="http://schemas.microsoft.com/office/drawing/2014/chart" uri="{C3380CC4-5D6E-409C-BE32-E72D297353CC}">
                <c16:uniqueId val="{00000016-3A71-43E2-BCDA-F86859DBAED0}"/>
              </c:ext>
            </c:extLst>
          </c:dPt>
          <c:dPt>
            <c:idx val="19"/>
            <c:bubble3D val="0"/>
            <c:extLst>
              <c:ext xmlns:c16="http://schemas.microsoft.com/office/drawing/2014/chart" uri="{C3380CC4-5D6E-409C-BE32-E72D297353CC}">
                <c16:uniqueId val="{00000017-3A71-43E2-BCDA-F86859DBAED0}"/>
              </c:ext>
            </c:extLst>
          </c:dPt>
          <c:dPt>
            <c:idx val="21"/>
            <c:bubble3D val="0"/>
            <c:extLst>
              <c:ext xmlns:c16="http://schemas.microsoft.com/office/drawing/2014/chart" uri="{C3380CC4-5D6E-409C-BE32-E72D297353CC}">
                <c16:uniqueId val="{00000018-3A71-43E2-BCDA-F86859DBAED0}"/>
              </c:ext>
            </c:extLst>
          </c:dPt>
          <c:dPt>
            <c:idx val="23"/>
            <c:bubble3D val="0"/>
            <c:extLst>
              <c:ext xmlns:c16="http://schemas.microsoft.com/office/drawing/2014/chart" uri="{C3380CC4-5D6E-409C-BE32-E72D297353CC}">
                <c16:uniqueId val="{00000019-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-0.62124832142361752</c:v>
                </c:pt>
                <c:pt idx="2">
                  <c:v>-0.13004176532580569</c:v>
                </c:pt>
                <c:pt idx="3">
                  <c:v>0.75018772274311196</c:v>
                </c:pt>
                <c:pt idx="4">
                  <c:v>0.68618613799351635</c:v>
                </c:pt>
                <c:pt idx="5">
                  <c:v>0.68598555935346361</c:v>
                </c:pt>
                <c:pt idx="6">
                  <c:v>0.47110550569515741</c:v>
                </c:pt>
                <c:pt idx="7">
                  <c:v>1.5308842939662171</c:v>
                </c:pt>
                <c:pt idx="8">
                  <c:v>0.81291149686455455</c:v>
                </c:pt>
                <c:pt idx="9">
                  <c:v>0.61199041855493075</c:v>
                </c:pt>
                <c:pt idx="10">
                  <c:v>0.33798000638349812</c:v>
                </c:pt>
                <c:pt idx="11">
                  <c:v>0.35415016355422324</c:v>
                </c:pt>
                <c:pt idx="12">
                  <c:v>0.52458745952339569</c:v>
                </c:pt>
                <c:pt idx="13">
                  <c:v>1.4734284511860318</c:v>
                </c:pt>
                <c:pt idx="14">
                  <c:v>1.9012717230760146</c:v>
                </c:pt>
                <c:pt idx="15">
                  <c:v>1.5943395000556082</c:v>
                </c:pt>
                <c:pt idx="16">
                  <c:v>1.731424072591925</c:v>
                </c:pt>
                <c:pt idx="17">
                  <c:v>2.9305073081721478</c:v>
                </c:pt>
                <c:pt idx="18">
                  <c:v>0.91761398078804568</c:v>
                </c:pt>
                <c:pt idx="19">
                  <c:v>-0.17343428513756365</c:v>
                </c:pt>
                <c:pt idx="20">
                  <c:v>-0.33758427252896794</c:v>
                </c:pt>
                <c:pt idx="21">
                  <c:v>0.52179638084532964</c:v>
                </c:pt>
                <c:pt idx="22">
                  <c:v>0.57590062172798717</c:v>
                </c:pt>
                <c:pt idx="23">
                  <c:v>-0.70028072491356008</c:v>
                </c:pt>
                <c:pt idx="24">
                  <c:v>0.14820428399620056</c:v>
                </c:pt>
              </c:numCache>
            </c:numRef>
          </c:val>
          <c:smooth val="0"/>
          <c:extLst>
            <c:ext xmlns:c16="http://schemas.microsoft.com/office/drawing/2014/chart" uri="{C3380CC4-5D6E-409C-BE32-E72D297353CC}">
              <c16:uniqueId val="{0000001A-3A71-43E2-BCDA-F86859DBAED0}"/>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B-3A71-43E2-BCDA-F86859DBAED0}"/>
              </c:ext>
            </c:extLst>
          </c:dPt>
          <c:dPt>
            <c:idx val="3"/>
            <c:bubble3D val="0"/>
            <c:extLst>
              <c:ext xmlns:c16="http://schemas.microsoft.com/office/drawing/2014/chart" uri="{C3380CC4-5D6E-409C-BE32-E72D297353CC}">
                <c16:uniqueId val="{0000001C-3A71-43E2-BCDA-F86859DBAED0}"/>
              </c:ext>
            </c:extLst>
          </c:dPt>
          <c:dPt>
            <c:idx val="5"/>
            <c:bubble3D val="0"/>
            <c:extLst>
              <c:ext xmlns:c16="http://schemas.microsoft.com/office/drawing/2014/chart" uri="{C3380CC4-5D6E-409C-BE32-E72D297353CC}">
                <c16:uniqueId val="{0000001D-3A71-43E2-BCDA-F86859DBAED0}"/>
              </c:ext>
            </c:extLst>
          </c:dPt>
          <c:dPt>
            <c:idx val="7"/>
            <c:bubble3D val="0"/>
            <c:extLst>
              <c:ext xmlns:c16="http://schemas.microsoft.com/office/drawing/2014/chart" uri="{C3380CC4-5D6E-409C-BE32-E72D297353CC}">
                <c16:uniqueId val="{0000001E-3A71-43E2-BCDA-F86859DBAED0}"/>
              </c:ext>
            </c:extLst>
          </c:dPt>
          <c:dPt>
            <c:idx val="9"/>
            <c:bubble3D val="0"/>
            <c:extLst>
              <c:ext xmlns:c16="http://schemas.microsoft.com/office/drawing/2014/chart" uri="{C3380CC4-5D6E-409C-BE32-E72D297353CC}">
                <c16:uniqueId val="{0000001F-3A71-43E2-BCDA-F86859DBAED0}"/>
              </c:ext>
            </c:extLst>
          </c:dPt>
          <c:dPt>
            <c:idx val="11"/>
            <c:bubble3D val="0"/>
            <c:extLst>
              <c:ext xmlns:c16="http://schemas.microsoft.com/office/drawing/2014/chart" uri="{C3380CC4-5D6E-409C-BE32-E72D297353CC}">
                <c16:uniqueId val="{00000020-3A71-43E2-BCDA-F86859DBAED0}"/>
              </c:ext>
            </c:extLst>
          </c:dPt>
          <c:dPt>
            <c:idx val="13"/>
            <c:bubble3D val="0"/>
            <c:extLst>
              <c:ext xmlns:c16="http://schemas.microsoft.com/office/drawing/2014/chart" uri="{C3380CC4-5D6E-409C-BE32-E72D297353CC}">
                <c16:uniqueId val="{00000021-3A71-43E2-BCDA-F86859DBAED0}"/>
              </c:ext>
            </c:extLst>
          </c:dPt>
          <c:dPt>
            <c:idx val="15"/>
            <c:bubble3D val="0"/>
            <c:extLst>
              <c:ext xmlns:c16="http://schemas.microsoft.com/office/drawing/2014/chart" uri="{C3380CC4-5D6E-409C-BE32-E72D297353CC}">
                <c16:uniqueId val="{00000022-3A71-43E2-BCDA-F86859DBAED0}"/>
              </c:ext>
            </c:extLst>
          </c:dPt>
          <c:dPt>
            <c:idx val="17"/>
            <c:bubble3D val="0"/>
            <c:extLst>
              <c:ext xmlns:c16="http://schemas.microsoft.com/office/drawing/2014/chart" uri="{C3380CC4-5D6E-409C-BE32-E72D297353CC}">
                <c16:uniqueId val="{00000023-3A71-43E2-BCDA-F86859DBAED0}"/>
              </c:ext>
            </c:extLst>
          </c:dPt>
          <c:dPt>
            <c:idx val="19"/>
            <c:bubble3D val="0"/>
            <c:extLst>
              <c:ext xmlns:c16="http://schemas.microsoft.com/office/drawing/2014/chart" uri="{C3380CC4-5D6E-409C-BE32-E72D297353CC}">
                <c16:uniqueId val="{00000024-3A71-43E2-BCDA-F86859DBAED0}"/>
              </c:ext>
            </c:extLst>
          </c:dPt>
          <c:dPt>
            <c:idx val="21"/>
            <c:bubble3D val="0"/>
            <c:extLst>
              <c:ext xmlns:c16="http://schemas.microsoft.com/office/drawing/2014/chart" uri="{C3380CC4-5D6E-409C-BE32-E72D297353CC}">
                <c16:uniqueId val="{00000025-3A71-43E2-BCDA-F86859DBAED0}"/>
              </c:ext>
            </c:extLst>
          </c:dPt>
          <c:dPt>
            <c:idx val="23"/>
            <c:bubble3D val="0"/>
            <c:extLst>
              <c:ext xmlns:c16="http://schemas.microsoft.com/office/drawing/2014/chart" uri="{C3380CC4-5D6E-409C-BE32-E72D297353CC}">
                <c16:uniqueId val="{00000026-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-7.3437100882090434</c:v>
                </c:pt>
                <c:pt idx="2">
                  <c:v>-3.6923451987290967</c:v>
                </c:pt>
                <c:pt idx="3">
                  <c:v>-1.0624719619759304</c:v>
                </c:pt>
                <c:pt idx="4">
                  <c:v>-1.3093089713677397</c:v>
                </c:pt>
                <c:pt idx="5">
                  <c:v>1.9326264015710359</c:v>
                </c:pt>
                <c:pt idx="6">
                  <c:v>0.58643595157616968</c:v>
                </c:pt>
                <c:pt idx="7">
                  <c:v>1.5906543327222966</c:v>
                </c:pt>
                <c:pt idx="8">
                  <c:v>2.0108251166725655</c:v>
                </c:pt>
                <c:pt idx="9">
                  <c:v>-0.58978849407587131</c:v>
                </c:pt>
                <c:pt idx="10">
                  <c:v>-0.58035382654301193</c:v>
                </c:pt>
                <c:pt idx="11">
                  <c:v>-0.94701896623239357</c:v>
                </c:pt>
                <c:pt idx="12">
                  <c:v>-1.3506117150006935</c:v>
                </c:pt>
                <c:pt idx="13">
                  <c:v>-0.45</c:v>
                </c:pt>
                <c:pt idx="14">
                  <c:v>-0.62637842669700516</c:v>
                </c:pt>
                <c:pt idx="15">
                  <c:v>0.38073055454004301</c:v>
                </c:pt>
                <c:pt idx="16">
                  <c:v>2.6654649021974341</c:v>
                </c:pt>
                <c:pt idx="17">
                  <c:v>0.89583780465860574</c:v>
                </c:pt>
                <c:pt idx="18">
                  <c:v>0.30074877830474911</c:v>
                </c:pt>
                <c:pt idx="19">
                  <c:v>1.1349702649376958E-2</c:v>
                </c:pt>
                <c:pt idx="20">
                  <c:v>-0.63568411361034638</c:v>
                </c:pt>
                <c:pt idx="21">
                  <c:v>-2.538315170508243</c:v>
                </c:pt>
                <c:pt idx="22">
                  <c:v>-1.9686304478953254</c:v>
                </c:pt>
                <c:pt idx="23">
                  <c:v>-2.3853909484053637</c:v>
                </c:pt>
                <c:pt idx="24">
                  <c:v>-3.0853995335118678</c:v>
                </c:pt>
              </c:numCache>
            </c:numRef>
          </c:val>
          <c:smooth val="0"/>
          <c:extLst>
            <c:ext xmlns:c16="http://schemas.microsoft.com/office/drawing/2014/chart" uri="{C3380CC4-5D6E-409C-BE32-E72D297353CC}">
              <c16:uniqueId val="{00000027-3A71-43E2-BCDA-F86859DBAED0}"/>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3A71-43E2-BCDA-F86859DBAED0}"/>
              </c:ext>
            </c:extLst>
          </c:dPt>
          <c:dPt>
            <c:idx val="3"/>
            <c:bubble3D val="0"/>
            <c:extLst>
              <c:ext xmlns:c16="http://schemas.microsoft.com/office/drawing/2014/chart" uri="{C3380CC4-5D6E-409C-BE32-E72D297353CC}">
                <c16:uniqueId val="{00000029-3A71-43E2-BCDA-F86859DBAED0}"/>
              </c:ext>
            </c:extLst>
          </c:dPt>
          <c:dPt>
            <c:idx val="5"/>
            <c:bubble3D val="0"/>
            <c:extLst>
              <c:ext xmlns:c16="http://schemas.microsoft.com/office/drawing/2014/chart" uri="{C3380CC4-5D6E-409C-BE32-E72D297353CC}">
                <c16:uniqueId val="{0000002A-3A71-43E2-BCDA-F86859DBAED0}"/>
              </c:ext>
            </c:extLst>
          </c:dPt>
          <c:dPt>
            <c:idx val="7"/>
            <c:bubble3D val="0"/>
            <c:extLst>
              <c:ext xmlns:c16="http://schemas.microsoft.com/office/drawing/2014/chart" uri="{C3380CC4-5D6E-409C-BE32-E72D297353CC}">
                <c16:uniqueId val="{0000002B-3A71-43E2-BCDA-F86859DBAED0}"/>
              </c:ext>
            </c:extLst>
          </c:dPt>
          <c:dPt>
            <c:idx val="9"/>
            <c:bubble3D val="0"/>
            <c:extLst>
              <c:ext xmlns:c16="http://schemas.microsoft.com/office/drawing/2014/chart" uri="{C3380CC4-5D6E-409C-BE32-E72D297353CC}">
                <c16:uniqueId val="{0000002C-3A71-43E2-BCDA-F86859DBAED0}"/>
              </c:ext>
            </c:extLst>
          </c:dPt>
          <c:dPt>
            <c:idx val="11"/>
            <c:bubble3D val="0"/>
            <c:extLst>
              <c:ext xmlns:c16="http://schemas.microsoft.com/office/drawing/2014/chart" uri="{C3380CC4-5D6E-409C-BE32-E72D297353CC}">
                <c16:uniqueId val="{0000002D-3A71-43E2-BCDA-F86859DBAED0}"/>
              </c:ext>
            </c:extLst>
          </c:dPt>
          <c:dPt>
            <c:idx val="13"/>
            <c:bubble3D val="0"/>
            <c:extLst>
              <c:ext xmlns:c16="http://schemas.microsoft.com/office/drawing/2014/chart" uri="{C3380CC4-5D6E-409C-BE32-E72D297353CC}">
                <c16:uniqueId val="{0000002E-3A71-43E2-BCDA-F86859DBAED0}"/>
              </c:ext>
            </c:extLst>
          </c:dPt>
          <c:dPt>
            <c:idx val="15"/>
            <c:bubble3D val="0"/>
            <c:extLst>
              <c:ext xmlns:c16="http://schemas.microsoft.com/office/drawing/2014/chart" uri="{C3380CC4-5D6E-409C-BE32-E72D297353CC}">
                <c16:uniqueId val="{0000002F-3A71-43E2-BCDA-F86859DBAED0}"/>
              </c:ext>
            </c:extLst>
          </c:dPt>
          <c:dPt>
            <c:idx val="17"/>
            <c:bubble3D val="0"/>
            <c:extLst>
              <c:ext xmlns:c16="http://schemas.microsoft.com/office/drawing/2014/chart" uri="{C3380CC4-5D6E-409C-BE32-E72D297353CC}">
                <c16:uniqueId val="{00000030-3A71-43E2-BCDA-F86859DBAED0}"/>
              </c:ext>
            </c:extLst>
          </c:dPt>
          <c:dPt>
            <c:idx val="19"/>
            <c:bubble3D val="0"/>
            <c:extLst>
              <c:ext xmlns:c16="http://schemas.microsoft.com/office/drawing/2014/chart" uri="{C3380CC4-5D6E-409C-BE32-E72D297353CC}">
                <c16:uniqueId val="{00000031-3A71-43E2-BCDA-F86859DBAED0}"/>
              </c:ext>
            </c:extLst>
          </c:dPt>
          <c:dPt>
            <c:idx val="21"/>
            <c:bubble3D val="0"/>
            <c:extLst>
              <c:ext xmlns:c16="http://schemas.microsoft.com/office/drawing/2014/chart" uri="{C3380CC4-5D6E-409C-BE32-E72D297353CC}">
                <c16:uniqueId val="{00000032-3A71-43E2-BCDA-F86859DBAED0}"/>
              </c:ext>
            </c:extLst>
          </c:dPt>
          <c:dPt>
            <c:idx val="23"/>
            <c:bubble3D val="0"/>
            <c:extLst>
              <c:ext xmlns:c16="http://schemas.microsoft.com/office/drawing/2014/chart" uri="{C3380CC4-5D6E-409C-BE32-E72D297353CC}">
                <c16:uniqueId val="{00000033-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-4.05</c:v>
                </c:pt>
                <c:pt idx="2">
                  <c:v>-1.37</c:v>
                </c:pt>
                <c:pt idx="3">
                  <c:v>5.12</c:v>
                </c:pt>
                <c:pt idx="4">
                  <c:v>6.72</c:v>
                </c:pt>
                <c:pt idx="5">
                  <c:v>7.99</c:v>
                </c:pt>
                <c:pt idx="6">
                  <c:v>8.9</c:v>
                </c:pt>
                <c:pt idx="7">
                  <c:v>3.85</c:v>
                </c:pt>
                <c:pt idx="8">
                  <c:v>3.25</c:v>
                </c:pt>
                <c:pt idx="9">
                  <c:v>3.67</c:v>
                </c:pt>
                <c:pt idx="10">
                  <c:v>2.95</c:v>
                </c:pt>
                <c:pt idx="11">
                  <c:v>2.75</c:v>
                </c:pt>
                <c:pt idx="12">
                  <c:v>2.21</c:v>
                </c:pt>
                <c:pt idx="13">
                  <c:v>0.57999999999999996</c:v>
                </c:pt>
                <c:pt idx="14">
                  <c:v>0.76</c:v>
                </c:pt>
                <c:pt idx="15">
                  <c:v>1.59</c:v>
                </c:pt>
                <c:pt idx="16">
                  <c:v>1.29</c:v>
                </c:pt>
                <c:pt idx="17">
                  <c:v>-1.33</c:v>
                </c:pt>
                <c:pt idx="18">
                  <c:v>-1.47</c:v>
                </c:pt>
                <c:pt idx="19">
                  <c:v>-0.96</c:v>
                </c:pt>
                <c:pt idx="20">
                  <c:v>-0.53</c:v>
                </c:pt>
                <c:pt idx="21">
                  <c:v>-0.98</c:v>
                </c:pt>
                <c:pt idx="22">
                  <c:v>-1.4</c:v>
                </c:pt>
                <c:pt idx="23">
                  <c:v>-2.13</c:v>
                </c:pt>
                <c:pt idx="24">
                  <c:v>-3.35</c:v>
                </c:pt>
              </c:numCache>
            </c:numRef>
          </c:val>
          <c:smooth val="0"/>
          <c:extLst>
            <c:ext xmlns:c16="http://schemas.microsoft.com/office/drawing/2014/chart" uri="{C3380CC4-5D6E-409C-BE32-E72D297353CC}">
              <c16:uniqueId val="{00000034-3A71-43E2-BCDA-F86859DBAED0}"/>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3A71-43E2-BCDA-F86859DBAED0}"/>
              </c:ext>
            </c:extLst>
          </c:dPt>
          <c:dPt>
            <c:idx val="2"/>
            <c:marker>
              <c:symbol val="circle"/>
              <c:size val="7"/>
            </c:marker>
            <c:bubble3D val="0"/>
            <c:extLst>
              <c:ext xmlns:c16="http://schemas.microsoft.com/office/drawing/2014/chart" uri="{C3380CC4-5D6E-409C-BE32-E72D297353CC}">
                <c16:uniqueId val="{0000003B-F8D5-4952-9A7A-2CFF39C0E8AB}"/>
              </c:ext>
            </c:extLst>
          </c:dPt>
          <c:dPt>
            <c:idx val="3"/>
            <c:marker>
              <c:symbol val="circle"/>
              <c:size val="5"/>
            </c:marker>
            <c:bubble3D val="0"/>
            <c:extLst>
              <c:ext xmlns:c16="http://schemas.microsoft.com/office/drawing/2014/chart" uri="{C3380CC4-5D6E-409C-BE32-E72D297353CC}">
                <c16:uniqueId val="{00000036-3A71-43E2-BCDA-F86859DBAED0}"/>
              </c:ext>
            </c:extLst>
          </c:dPt>
          <c:dPt>
            <c:idx val="4"/>
            <c:marker>
              <c:symbol val="circle"/>
              <c:size val="7"/>
            </c:marker>
            <c:bubble3D val="0"/>
            <c:extLst>
              <c:ext xmlns:c16="http://schemas.microsoft.com/office/drawing/2014/chart" uri="{C3380CC4-5D6E-409C-BE32-E72D297353CC}">
                <c16:uniqueId val="{0000003C-E62E-40E0-B430-EA9DCD8F3D79}"/>
              </c:ext>
            </c:extLst>
          </c:dPt>
          <c:dPt>
            <c:idx val="5"/>
            <c:marker>
              <c:symbol val="circle"/>
              <c:size val="5"/>
            </c:marker>
            <c:bubble3D val="0"/>
            <c:extLst>
              <c:ext xmlns:c16="http://schemas.microsoft.com/office/drawing/2014/chart" uri="{C3380CC4-5D6E-409C-BE32-E72D297353CC}">
                <c16:uniqueId val="{00000037-3A71-43E2-BCDA-F86859DBAED0}"/>
              </c:ext>
            </c:extLst>
          </c:dPt>
          <c:dPt>
            <c:idx val="6"/>
            <c:marker>
              <c:symbol val="circle"/>
              <c:size val="7"/>
            </c:marker>
            <c:bubble3D val="0"/>
            <c:extLst>
              <c:ext xmlns:c16="http://schemas.microsoft.com/office/drawing/2014/chart" uri="{C3380CC4-5D6E-409C-BE32-E72D297353CC}">
                <c16:uniqueId val="{0000003D-A705-4A06-A4CD-A75A7CD49DB3}"/>
              </c:ext>
            </c:extLst>
          </c:dPt>
          <c:dPt>
            <c:idx val="7"/>
            <c:marker>
              <c:symbol val="circle"/>
              <c:size val="5"/>
            </c:marker>
            <c:bubble3D val="0"/>
            <c:extLst>
              <c:ext xmlns:c16="http://schemas.microsoft.com/office/drawing/2014/chart" uri="{C3380CC4-5D6E-409C-BE32-E72D297353CC}">
                <c16:uniqueId val="{00000038-3A71-43E2-BCDA-F86859DBAED0}"/>
              </c:ext>
            </c:extLst>
          </c:dPt>
          <c:dPt>
            <c:idx val="8"/>
            <c:marker>
              <c:symbol val="circle"/>
              <c:size val="7"/>
            </c:marker>
            <c:bubble3D val="0"/>
            <c:extLst>
              <c:ext xmlns:c16="http://schemas.microsoft.com/office/drawing/2014/chart" uri="{C3380CC4-5D6E-409C-BE32-E72D297353CC}">
                <c16:uniqueId val="{0000003E-967E-4078-A504-84E727B192D8}"/>
              </c:ext>
            </c:extLst>
          </c:dPt>
          <c:dPt>
            <c:idx val="9"/>
            <c:marker>
              <c:symbol val="circle"/>
              <c:size val="5"/>
            </c:marker>
            <c:bubble3D val="0"/>
            <c:extLst>
              <c:ext xmlns:c16="http://schemas.microsoft.com/office/drawing/2014/chart" uri="{C3380CC4-5D6E-409C-BE32-E72D297353CC}">
                <c16:uniqueId val="{00000039-3A71-43E2-BCDA-F86859DBAED0}"/>
              </c:ext>
            </c:extLst>
          </c:dPt>
          <c:dPt>
            <c:idx val="10"/>
            <c:marker>
              <c:symbol val="circle"/>
              <c:size val="7"/>
            </c:marker>
            <c:bubble3D val="0"/>
            <c:extLst>
              <c:ext xmlns:c16="http://schemas.microsoft.com/office/drawing/2014/chart" uri="{C3380CC4-5D6E-409C-BE32-E72D297353CC}">
                <c16:uniqueId val="{0000003F-85C4-4383-895A-291515997536}"/>
              </c:ext>
            </c:extLst>
          </c:dPt>
          <c:dPt>
            <c:idx val="11"/>
            <c:marker>
              <c:symbol val="circle"/>
              <c:size val="5"/>
            </c:marker>
            <c:bubble3D val="0"/>
            <c:extLst>
              <c:ext xmlns:c16="http://schemas.microsoft.com/office/drawing/2014/chart" uri="{C3380CC4-5D6E-409C-BE32-E72D297353CC}">
                <c16:uniqueId val="{0000003A-3A71-43E2-BCDA-F86859DBAED0}"/>
              </c:ext>
            </c:extLst>
          </c:dPt>
          <c:dPt>
            <c:idx val="12"/>
            <c:marker>
              <c:symbol val="circle"/>
              <c:size val="7"/>
            </c:marker>
            <c:bubble3D val="0"/>
            <c:extLst>
              <c:ext xmlns:c16="http://schemas.microsoft.com/office/drawing/2014/chart" uri="{C3380CC4-5D6E-409C-BE32-E72D297353CC}">
                <c16:uniqueId val="{00000034-B057-4691-B82F-7D8976CCF11F}"/>
              </c:ext>
            </c:extLst>
          </c:dPt>
          <c:dPt>
            <c:idx val="13"/>
            <c:marker>
              <c:symbol val="circle"/>
              <c:size val="5"/>
            </c:marker>
            <c:bubble3D val="0"/>
            <c:extLst>
              <c:ext xmlns:c16="http://schemas.microsoft.com/office/drawing/2014/chart" uri="{C3380CC4-5D6E-409C-BE32-E72D297353CC}">
                <c16:uniqueId val="{0000003C-3A71-43E2-BCDA-F86859DBAED0}"/>
              </c:ext>
            </c:extLst>
          </c:dPt>
          <c:dPt>
            <c:idx val="14"/>
            <c:marker>
              <c:symbol val="circle"/>
              <c:size val="7"/>
            </c:marker>
            <c:bubble3D val="0"/>
            <c:extLst>
              <c:ext xmlns:c16="http://schemas.microsoft.com/office/drawing/2014/chart" uri="{C3380CC4-5D6E-409C-BE32-E72D297353CC}">
                <c16:uniqueId val="{00000035-E00A-4667-B223-347274B03B78}"/>
              </c:ext>
            </c:extLst>
          </c:dPt>
          <c:dPt>
            <c:idx val="15"/>
            <c:marker>
              <c:symbol val="circle"/>
              <c:size val="5"/>
            </c:marker>
            <c:bubble3D val="0"/>
            <c:extLst>
              <c:ext xmlns:c16="http://schemas.microsoft.com/office/drawing/2014/chart" uri="{C3380CC4-5D6E-409C-BE32-E72D297353CC}">
                <c16:uniqueId val="{0000003E-3A71-43E2-BCDA-F86859DBAED0}"/>
              </c:ext>
            </c:extLst>
          </c:dPt>
          <c:dPt>
            <c:idx val="16"/>
            <c:marker>
              <c:symbol val="circle"/>
              <c:size val="7"/>
            </c:marker>
            <c:bubble3D val="0"/>
            <c:extLst>
              <c:ext xmlns:c16="http://schemas.microsoft.com/office/drawing/2014/chart" uri="{C3380CC4-5D6E-409C-BE32-E72D297353CC}">
                <c16:uniqueId val="{00000036-E00A-4667-B223-347274B03B78}"/>
              </c:ext>
            </c:extLst>
          </c:dPt>
          <c:dPt>
            <c:idx val="17"/>
            <c:marker>
              <c:symbol val="circle"/>
              <c:size val="7"/>
            </c:marker>
            <c:bubble3D val="0"/>
            <c:extLst>
              <c:ext xmlns:c16="http://schemas.microsoft.com/office/drawing/2014/chart" uri="{C3380CC4-5D6E-409C-BE32-E72D297353CC}">
                <c16:uniqueId val="{00000038-B685-471D-83A7-775B1530E4D0}"/>
              </c:ext>
            </c:extLst>
          </c:dPt>
          <c:dPt>
            <c:idx val="19"/>
            <c:marker>
              <c:symbol val="circle"/>
              <c:size val="7"/>
            </c:marker>
            <c:bubble3D val="0"/>
            <c:extLst>
              <c:ext xmlns:c16="http://schemas.microsoft.com/office/drawing/2014/chart" uri="{C3380CC4-5D6E-409C-BE32-E72D297353CC}">
                <c16:uniqueId val="{00000039-CF71-4F67-98F0-0123B92F6A92}"/>
              </c:ext>
            </c:extLst>
          </c:dPt>
          <c:dPt>
            <c:idx val="21"/>
            <c:marker>
              <c:symbol val="circle"/>
              <c:size val="7"/>
            </c:marker>
            <c:bubble3D val="0"/>
            <c:extLst>
              <c:ext xmlns:c16="http://schemas.microsoft.com/office/drawing/2014/chart" uri="{C3380CC4-5D6E-409C-BE32-E72D297353CC}">
                <c16:uniqueId val="{0000003A-4F7A-44F6-8962-54BF214C3A0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3.47</c:v>
                </c:pt>
                <c:pt idx="2">
                  <c:v>3.45</c:v>
                </c:pt>
                <c:pt idx="3">
                  <c:v>6.04</c:v>
                </c:pt>
                <c:pt idx="4">
                  <c:v>5.55</c:v>
                </c:pt>
                <c:pt idx="5">
                  <c:v>4.57</c:v>
                </c:pt>
                <c:pt idx="6">
                  <c:v>4.28</c:v>
                </c:pt>
                <c:pt idx="7">
                  <c:v>3.41</c:v>
                </c:pt>
                <c:pt idx="8">
                  <c:v>5.53</c:v>
                </c:pt>
                <c:pt idx="9">
                  <c:v>6.5</c:v>
                </c:pt>
                <c:pt idx="10">
                  <c:v>6.5</c:v>
                </c:pt>
                <c:pt idx="11">
                  <c:v>4.8</c:v>
                </c:pt>
                <c:pt idx="12">
                  <c:v>5.35</c:v>
                </c:pt>
                <c:pt idx="13">
                  <c:v>5.37</c:v>
                </c:pt>
                <c:pt idx="14">
                  <c:v>5.97</c:v>
                </c:pt>
                <c:pt idx="15">
                  <c:v>5.34</c:v>
                </c:pt>
                <c:pt idx="16">
                  <c:v>4.96</c:v>
                </c:pt>
              </c:numCache>
            </c:numRef>
          </c:val>
          <c:smooth val="0"/>
          <c:extLst>
            <c:ext xmlns:c16="http://schemas.microsoft.com/office/drawing/2014/chart" uri="{C3380CC4-5D6E-409C-BE32-E72D297353CC}">
              <c16:uniqueId val="{0000003D-3A71-43E2-BCDA-F86859DBAED0}"/>
            </c:ext>
          </c:extLst>
        </c:ser>
        <c:dLbls>
          <c:showLegendKey val="0"/>
          <c:showVal val="0"/>
          <c:showCatName val="0"/>
          <c:showSerName val="0"/>
          <c:showPercent val="0"/>
          <c:showBubbleSize val="0"/>
        </c:dLbls>
        <c:marker val="1"/>
        <c:smooth val="0"/>
        <c:axId val="203817728"/>
        <c:axId val="203818880"/>
      </c:lineChart>
      <c:catAx>
        <c:axId val="20381772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203818880"/>
        <c:crosses val="autoZero"/>
        <c:auto val="1"/>
        <c:lblAlgn val="ctr"/>
        <c:lblOffset val="100"/>
        <c:tickLblSkip val="1"/>
        <c:tickMarkSkip val="1"/>
        <c:noMultiLvlLbl val="0"/>
      </c:catAx>
      <c:valAx>
        <c:axId val="203818880"/>
        <c:scaling>
          <c:orientation val="minMax"/>
          <c:max val="15"/>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03817728"/>
        <c:crosses val="autoZero"/>
        <c:crossBetween val="between"/>
        <c:majorUnit val="5"/>
      </c:valAx>
      <c:spPr>
        <a:noFill/>
        <a:ln w="25409">
          <a:noFill/>
        </a:ln>
      </c:spPr>
    </c:plotArea>
    <c:legend>
      <c:legendPos val="t"/>
      <c:layout>
        <c:manualLayout>
          <c:xMode val="edge"/>
          <c:yMode val="edge"/>
          <c:x val="0.33918749621829442"/>
          <c:y val="1.3632006663582471E-2"/>
          <c:w val="0.35626791040556749"/>
          <c:h val="6.74583964395059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817793744052E-2"/>
          <c:y val="7.675505486337042E-2"/>
          <c:w val="0.93806039262877228"/>
          <c:h val="0.80924779589057616"/>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0BA-4ACC-A3FA-8AFD53117F5B}"/>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0BA-4ACC-A3FA-8AFD53117F5B}"/>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E-30BA-4ACC-A3FA-8AFD53117F5B}"/>
              </c:ext>
            </c:extLst>
          </c:dPt>
          <c:dPt>
            <c:idx val="3"/>
            <c:bubble3D val="0"/>
            <c:extLst>
              <c:ext xmlns:c16="http://schemas.microsoft.com/office/drawing/2014/chart" uri="{C3380CC4-5D6E-409C-BE32-E72D297353CC}">
                <c16:uniqueId val="{0000000F-30BA-4ACC-A3FA-8AFD53117F5B}"/>
              </c:ext>
            </c:extLst>
          </c:dPt>
          <c:dPt>
            <c:idx val="5"/>
            <c:bubble3D val="0"/>
            <c:extLst>
              <c:ext xmlns:c16="http://schemas.microsoft.com/office/drawing/2014/chart" uri="{C3380CC4-5D6E-409C-BE32-E72D297353CC}">
                <c16:uniqueId val="{00000010-30BA-4ACC-A3FA-8AFD53117F5B}"/>
              </c:ext>
            </c:extLst>
          </c:dPt>
          <c:dPt>
            <c:idx val="7"/>
            <c:bubble3D val="0"/>
            <c:extLst>
              <c:ext xmlns:c16="http://schemas.microsoft.com/office/drawing/2014/chart" uri="{C3380CC4-5D6E-409C-BE32-E72D297353CC}">
                <c16:uniqueId val="{00000011-30BA-4ACC-A3FA-8AFD53117F5B}"/>
              </c:ext>
            </c:extLst>
          </c:dPt>
          <c:dPt>
            <c:idx val="9"/>
            <c:bubble3D val="0"/>
            <c:extLst>
              <c:ext xmlns:c16="http://schemas.microsoft.com/office/drawing/2014/chart" uri="{C3380CC4-5D6E-409C-BE32-E72D297353CC}">
                <c16:uniqueId val="{00000012-30BA-4ACC-A3FA-8AFD53117F5B}"/>
              </c:ext>
            </c:extLst>
          </c:dPt>
          <c:dPt>
            <c:idx val="11"/>
            <c:bubble3D val="0"/>
            <c:extLst>
              <c:ext xmlns:c16="http://schemas.microsoft.com/office/drawing/2014/chart" uri="{C3380CC4-5D6E-409C-BE32-E72D297353CC}">
                <c16:uniqueId val="{00000013-30BA-4ACC-A3FA-8AFD53117F5B}"/>
              </c:ext>
            </c:extLst>
          </c:dPt>
          <c:dPt>
            <c:idx val="13"/>
            <c:bubble3D val="0"/>
            <c:extLst>
              <c:ext xmlns:c16="http://schemas.microsoft.com/office/drawing/2014/chart" uri="{C3380CC4-5D6E-409C-BE32-E72D297353CC}">
                <c16:uniqueId val="{00000014-30BA-4ACC-A3FA-8AFD53117F5B}"/>
              </c:ext>
            </c:extLst>
          </c:dPt>
          <c:dPt>
            <c:idx val="15"/>
            <c:bubble3D val="0"/>
            <c:extLst>
              <c:ext xmlns:c16="http://schemas.microsoft.com/office/drawing/2014/chart" uri="{C3380CC4-5D6E-409C-BE32-E72D297353CC}">
                <c16:uniqueId val="{00000015-30BA-4ACC-A3FA-8AFD53117F5B}"/>
              </c:ext>
            </c:extLst>
          </c:dPt>
          <c:dPt>
            <c:idx val="17"/>
            <c:bubble3D val="0"/>
            <c:extLst>
              <c:ext xmlns:c16="http://schemas.microsoft.com/office/drawing/2014/chart" uri="{C3380CC4-5D6E-409C-BE32-E72D297353CC}">
                <c16:uniqueId val="{00000016-30BA-4ACC-A3FA-8AFD53117F5B}"/>
              </c:ext>
            </c:extLst>
          </c:dPt>
          <c:dPt>
            <c:idx val="19"/>
            <c:bubble3D val="0"/>
            <c:extLst>
              <c:ext xmlns:c16="http://schemas.microsoft.com/office/drawing/2014/chart" uri="{C3380CC4-5D6E-409C-BE32-E72D297353CC}">
                <c16:uniqueId val="{00000017-30BA-4ACC-A3FA-8AFD53117F5B}"/>
              </c:ext>
            </c:extLst>
          </c:dPt>
          <c:dPt>
            <c:idx val="21"/>
            <c:bubble3D val="0"/>
            <c:extLst>
              <c:ext xmlns:c16="http://schemas.microsoft.com/office/drawing/2014/chart" uri="{C3380CC4-5D6E-409C-BE32-E72D297353CC}">
                <c16:uniqueId val="{00000018-30BA-4ACC-A3FA-8AFD53117F5B}"/>
              </c:ext>
            </c:extLst>
          </c:dPt>
          <c:dPt>
            <c:idx val="23"/>
            <c:bubble3D val="0"/>
            <c:extLst>
              <c:ext xmlns:c16="http://schemas.microsoft.com/office/drawing/2014/chart" uri="{C3380CC4-5D6E-409C-BE32-E72D297353CC}">
                <c16:uniqueId val="{00000019-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-0.53099879429088992</c:v>
                </c:pt>
                <c:pt idx="2">
                  <c:v>-0.82347686539726506</c:v>
                </c:pt>
                <c:pt idx="3">
                  <c:v>-0.43935454762589449</c:v>
                </c:pt>
                <c:pt idx="4">
                  <c:v>-0.37535296287631453</c:v>
                </c:pt>
                <c:pt idx="5">
                  <c:v>-0.84522413978666433</c:v>
                </c:pt>
                <c:pt idx="6">
                  <c:v>-0.63034408612836745</c:v>
                </c:pt>
                <c:pt idx="7">
                  <c:v>-0.56714182201071583</c:v>
                </c:pt>
                <c:pt idx="8">
                  <c:v>-0.29447422718039873</c:v>
                </c:pt>
                <c:pt idx="9">
                  <c:v>-0.39987033562120289</c:v>
                </c:pt>
                <c:pt idx="10">
                  <c:v>-4.7127047578285848E-2</c:v>
                </c:pt>
                <c:pt idx="11">
                  <c:v>0.33122299798461435</c:v>
                </c:pt>
                <c:pt idx="12">
                  <c:v>0.15859478288386095</c:v>
                </c:pt>
                <c:pt idx="13">
                  <c:v>1.1415960816021706</c:v>
                </c:pt>
                <c:pt idx="14">
                  <c:v>0.61637776128734101</c:v>
                </c:pt>
                <c:pt idx="15" formatCode="0.00_ ;[Red]\-0.00\ ">
                  <c:v>0.78617676274450699</c:v>
                </c:pt>
                <c:pt idx="16" formatCode="0.00_ ;[Red]\-0.00\ ">
                  <c:v>0.8813788139045422</c:v>
                </c:pt>
                <c:pt idx="17">
                  <c:v>1.7324163097558025</c:v>
                </c:pt>
                <c:pt idx="18">
                  <c:v>1.5106552435236553</c:v>
                </c:pt>
                <c:pt idx="19">
                  <c:v>1.4752045580551287</c:v>
                </c:pt>
                <c:pt idx="20">
                  <c:v>1.2476982910338976</c:v>
                </c:pt>
                <c:pt idx="21">
                  <c:v>0.90539294305656015</c:v>
                </c:pt>
                <c:pt idx="22">
                  <c:v>1.3588797750066259</c:v>
                </c:pt>
                <c:pt idx="23">
                  <c:v>0.91761878463433622</c:v>
                </c:pt>
                <c:pt idx="24">
                  <c:v>1.4295126693223141</c:v>
                </c:pt>
              </c:numCache>
            </c:numRef>
          </c:val>
          <c:smooth val="0"/>
          <c:extLst>
            <c:ext xmlns:c16="http://schemas.microsoft.com/office/drawing/2014/chart" uri="{C3380CC4-5D6E-409C-BE32-E72D297353CC}">
              <c16:uniqueId val="{0000001A-30BA-4ACC-A3FA-8AFD53117F5B}"/>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a:effectLst/>
            </c:spPr>
          </c:marker>
          <c:dPt>
            <c:idx val="1"/>
            <c:bubble3D val="0"/>
            <c:extLst>
              <c:ext xmlns:c16="http://schemas.microsoft.com/office/drawing/2014/chart" uri="{C3380CC4-5D6E-409C-BE32-E72D297353CC}">
                <c16:uniqueId val="{0000001B-30BA-4ACC-A3FA-8AFD53117F5B}"/>
              </c:ext>
            </c:extLst>
          </c:dPt>
          <c:dPt>
            <c:idx val="3"/>
            <c:bubble3D val="0"/>
            <c:extLst>
              <c:ext xmlns:c16="http://schemas.microsoft.com/office/drawing/2014/chart" uri="{C3380CC4-5D6E-409C-BE32-E72D297353CC}">
                <c16:uniqueId val="{0000001C-30BA-4ACC-A3FA-8AFD53117F5B}"/>
              </c:ext>
            </c:extLst>
          </c:dPt>
          <c:dPt>
            <c:idx val="5"/>
            <c:bubble3D val="0"/>
            <c:extLst>
              <c:ext xmlns:c16="http://schemas.microsoft.com/office/drawing/2014/chart" uri="{C3380CC4-5D6E-409C-BE32-E72D297353CC}">
                <c16:uniqueId val="{0000001D-30BA-4ACC-A3FA-8AFD53117F5B}"/>
              </c:ext>
            </c:extLst>
          </c:dPt>
          <c:dPt>
            <c:idx val="7"/>
            <c:bubble3D val="0"/>
            <c:extLst>
              <c:ext xmlns:c16="http://schemas.microsoft.com/office/drawing/2014/chart" uri="{C3380CC4-5D6E-409C-BE32-E72D297353CC}">
                <c16:uniqueId val="{0000001E-30BA-4ACC-A3FA-8AFD53117F5B}"/>
              </c:ext>
            </c:extLst>
          </c:dPt>
          <c:dPt>
            <c:idx val="9"/>
            <c:bubble3D val="0"/>
            <c:extLst>
              <c:ext xmlns:c16="http://schemas.microsoft.com/office/drawing/2014/chart" uri="{C3380CC4-5D6E-409C-BE32-E72D297353CC}">
                <c16:uniqueId val="{0000001F-30BA-4ACC-A3FA-8AFD53117F5B}"/>
              </c:ext>
            </c:extLst>
          </c:dPt>
          <c:dPt>
            <c:idx val="11"/>
            <c:bubble3D val="0"/>
            <c:extLst>
              <c:ext xmlns:c16="http://schemas.microsoft.com/office/drawing/2014/chart" uri="{C3380CC4-5D6E-409C-BE32-E72D297353CC}">
                <c16:uniqueId val="{00000020-30BA-4ACC-A3FA-8AFD53117F5B}"/>
              </c:ext>
            </c:extLst>
          </c:dPt>
          <c:dPt>
            <c:idx val="13"/>
            <c:bubble3D val="0"/>
            <c:extLst>
              <c:ext xmlns:c16="http://schemas.microsoft.com/office/drawing/2014/chart" uri="{C3380CC4-5D6E-409C-BE32-E72D297353CC}">
                <c16:uniqueId val="{00000021-30BA-4ACC-A3FA-8AFD53117F5B}"/>
              </c:ext>
            </c:extLst>
          </c:dPt>
          <c:dPt>
            <c:idx val="15"/>
            <c:bubble3D val="0"/>
            <c:extLst>
              <c:ext xmlns:c16="http://schemas.microsoft.com/office/drawing/2014/chart" uri="{C3380CC4-5D6E-409C-BE32-E72D297353CC}">
                <c16:uniqueId val="{00000022-30BA-4ACC-A3FA-8AFD53117F5B}"/>
              </c:ext>
            </c:extLst>
          </c:dPt>
          <c:dPt>
            <c:idx val="17"/>
            <c:bubble3D val="0"/>
            <c:extLst>
              <c:ext xmlns:c16="http://schemas.microsoft.com/office/drawing/2014/chart" uri="{C3380CC4-5D6E-409C-BE32-E72D297353CC}">
                <c16:uniqueId val="{00000023-30BA-4ACC-A3FA-8AFD53117F5B}"/>
              </c:ext>
            </c:extLst>
          </c:dPt>
          <c:dPt>
            <c:idx val="19"/>
            <c:bubble3D val="0"/>
            <c:extLst>
              <c:ext xmlns:c16="http://schemas.microsoft.com/office/drawing/2014/chart" uri="{C3380CC4-5D6E-409C-BE32-E72D297353CC}">
                <c16:uniqueId val="{00000024-30BA-4ACC-A3FA-8AFD53117F5B}"/>
              </c:ext>
            </c:extLst>
          </c:dPt>
          <c:dPt>
            <c:idx val="21"/>
            <c:bubble3D val="0"/>
            <c:extLst>
              <c:ext xmlns:c16="http://schemas.microsoft.com/office/drawing/2014/chart" uri="{C3380CC4-5D6E-409C-BE32-E72D297353CC}">
                <c16:uniqueId val="{00000025-30BA-4ACC-A3FA-8AFD53117F5B}"/>
              </c:ext>
            </c:extLst>
          </c:dPt>
          <c:dPt>
            <c:idx val="23"/>
            <c:bubble3D val="0"/>
            <c:extLst>
              <c:ext xmlns:c16="http://schemas.microsoft.com/office/drawing/2014/chart" uri="{C3380CC4-5D6E-409C-BE32-E72D297353CC}">
                <c16:uniqueId val="{00000026-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3.768571294918297</c:v>
                </c:pt>
                <c:pt idx="2">
                  <c:v>3.7198212079529309</c:v>
                </c:pt>
                <c:pt idx="3">
                  <c:v>3.7847941018898013</c:v>
                </c:pt>
                <c:pt idx="4">
                  <c:v>4.0316311112816061</c:v>
                </c:pt>
                <c:pt idx="5">
                  <c:v>4.7628569167277055</c:v>
                </c:pt>
                <c:pt idx="6">
                  <c:v>4.8425940698587411</c:v>
                </c:pt>
                <c:pt idx="7">
                  <c:v>5.102687325576043</c:v>
                </c:pt>
                <c:pt idx="8">
                  <c:v>4.937300007811948</c:v>
                </c:pt>
                <c:pt idx="9">
                  <c:v>4.6016378133326459</c:v>
                </c:pt>
                <c:pt idx="10">
                  <c:v>4.4880721102584262</c:v>
                </c:pt>
                <c:pt idx="11">
                  <c:v>4.4378958607126862</c:v>
                </c:pt>
                <c:pt idx="12">
                  <c:v>4.8483858105650546</c:v>
                </c:pt>
                <c:pt idx="13">
                  <c:v>5.45</c:v>
                </c:pt>
                <c:pt idx="14">
                  <c:v>5.7551239669086076</c:v>
                </c:pt>
                <c:pt idx="15">
                  <c:v>5.4547403093063407</c:v>
                </c:pt>
                <c:pt idx="16">
                  <c:v>5.2847572099184639</c:v>
                </c:pt>
                <c:pt idx="17">
                  <c:v>4.5462444392244743</c:v>
                </c:pt>
                <c:pt idx="18">
                  <c:v>5.1692313311305478</c:v>
                </c:pt>
                <c:pt idx="19">
                  <c:v>5.3059902824965315</c:v>
                </c:pt>
                <c:pt idx="20">
                  <c:v>5.4775574325397489</c:v>
                </c:pt>
                <c:pt idx="21">
                  <c:v>5.4363324982416046</c:v>
                </c:pt>
                <c:pt idx="22">
                  <c:v>4.9316293559106272</c:v>
                </c:pt>
                <c:pt idx="23">
                  <c:v>4.2350564662622778</c:v>
                </c:pt>
                <c:pt idx="24">
                  <c:v>5.0464060042015193</c:v>
                </c:pt>
              </c:numCache>
            </c:numRef>
          </c:val>
          <c:smooth val="0"/>
          <c:extLst>
            <c:ext xmlns:c16="http://schemas.microsoft.com/office/drawing/2014/chart" uri="{C3380CC4-5D6E-409C-BE32-E72D297353CC}">
              <c16:uniqueId val="{00000027-30BA-4ACC-A3FA-8AFD53117F5B}"/>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30BA-4ACC-A3FA-8AFD53117F5B}"/>
              </c:ext>
            </c:extLst>
          </c:dPt>
          <c:dPt>
            <c:idx val="3"/>
            <c:bubble3D val="0"/>
            <c:extLst>
              <c:ext xmlns:c16="http://schemas.microsoft.com/office/drawing/2014/chart" uri="{C3380CC4-5D6E-409C-BE32-E72D297353CC}">
                <c16:uniqueId val="{00000029-30BA-4ACC-A3FA-8AFD53117F5B}"/>
              </c:ext>
            </c:extLst>
          </c:dPt>
          <c:dPt>
            <c:idx val="5"/>
            <c:bubble3D val="0"/>
            <c:extLst>
              <c:ext xmlns:c16="http://schemas.microsoft.com/office/drawing/2014/chart" uri="{C3380CC4-5D6E-409C-BE32-E72D297353CC}">
                <c16:uniqueId val="{0000002A-30BA-4ACC-A3FA-8AFD53117F5B}"/>
              </c:ext>
            </c:extLst>
          </c:dPt>
          <c:dPt>
            <c:idx val="7"/>
            <c:bubble3D val="0"/>
            <c:extLst>
              <c:ext xmlns:c16="http://schemas.microsoft.com/office/drawing/2014/chart" uri="{C3380CC4-5D6E-409C-BE32-E72D297353CC}">
                <c16:uniqueId val="{0000002B-30BA-4ACC-A3FA-8AFD53117F5B}"/>
              </c:ext>
            </c:extLst>
          </c:dPt>
          <c:dPt>
            <c:idx val="9"/>
            <c:bubble3D val="0"/>
            <c:extLst>
              <c:ext xmlns:c16="http://schemas.microsoft.com/office/drawing/2014/chart" uri="{C3380CC4-5D6E-409C-BE32-E72D297353CC}">
                <c16:uniqueId val="{0000002C-30BA-4ACC-A3FA-8AFD53117F5B}"/>
              </c:ext>
            </c:extLst>
          </c:dPt>
          <c:dPt>
            <c:idx val="11"/>
            <c:bubble3D val="0"/>
            <c:extLst>
              <c:ext xmlns:c16="http://schemas.microsoft.com/office/drawing/2014/chart" uri="{C3380CC4-5D6E-409C-BE32-E72D297353CC}">
                <c16:uniqueId val="{0000002D-30BA-4ACC-A3FA-8AFD53117F5B}"/>
              </c:ext>
            </c:extLst>
          </c:dPt>
          <c:dPt>
            <c:idx val="13"/>
            <c:bubble3D val="0"/>
            <c:extLst>
              <c:ext xmlns:c16="http://schemas.microsoft.com/office/drawing/2014/chart" uri="{C3380CC4-5D6E-409C-BE32-E72D297353CC}">
                <c16:uniqueId val="{0000002E-30BA-4ACC-A3FA-8AFD53117F5B}"/>
              </c:ext>
            </c:extLst>
          </c:dPt>
          <c:dPt>
            <c:idx val="15"/>
            <c:bubble3D val="0"/>
            <c:extLst>
              <c:ext xmlns:c16="http://schemas.microsoft.com/office/drawing/2014/chart" uri="{C3380CC4-5D6E-409C-BE32-E72D297353CC}">
                <c16:uniqueId val="{0000002F-30BA-4ACC-A3FA-8AFD53117F5B}"/>
              </c:ext>
            </c:extLst>
          </c:dPt>
          <c:dPt>
            <c:idx val="17"/>
            <c:bubble3D val="0"/>
            <c:extLst>
              <c:ext xmlns:c16="http://schemas.microsoft.com/office/drawing/2014/chart" uri="{C3380CC4-5D6E-409C-BE32-E72D297353CC}">
                <c16:uniqueId val="{00000030-30BA-4ACC-A3FA-8AFD53117F5B}"/>
              </c:ext>
            </c:extLst>
          </c:dPt>
          <c:dPt>
            <c:idx val="19"/>
            <c:bubble3D val="0"/>
            <c:extLst>
              <c:ext xmlns:c16="http://schemas.microsoft.com/office/drawing/2014/chart" uri="{C3380CC4-5D6E-409C-BE32-E72D297353CC}">
                <c16:uniqueId val="{00000031-30BA-4ACC-A3FA-8AFD53117F5B}"/>
              </c:ext>
            </c:extLst>
          </c:dPt>
          <c:dPt>
            <c:idx val="21"/>
            <c:bubble3D val="0"/>
            <c:extLst>
              <c:ext xmlns:c16="http://schemas.microsoft.com/office/drawing/2014/chart" uri="{C3380CC4-5D6E-409C-BE32-E72D297353CC}">
                <c16:uniqueId val="{00000032-30BA-4ACC-A3FA-8AFD53117F5B}"/>
              </c:ext>
            </c:extLst>
          </c:dPt>
          <c:dPt>
            <c:idx val="23"/>
            <c:bubble3D val="0"/>
            <c:extLst>
              <c:ext xmlns:c16="http://schemas.microsoft.com/office/drawing/2014/chart" uri="{C3380CC4-5D6E-409C-BE32-E72D297353CC}">
                <c16:uniqueId val="{00000033-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-1.62</c:v>
                </c:pt>
                <c:pt idx="2">
                  <c:v>-1.59</c:v>
                </c:pt>
                <c:pt idx="3">
                  <c:v>-0.1</c:v>
                </c:pt>
                <c:pt idx="4">
                  <c:v>0.48</c:v>
                </c:pt>
                <c:pt idx="5">
                  <c:v>1.25</c:v>
                </c:pt>
                <c:pt idx="6">
                  <c:v>1.82</c:v>
                </c:pt>
                <c:pt idx="7">
                  <c:v>1</c:v>
                </c:pt>
                <c:pt idx="8">
                  <c:v>1.39</c:v>
                </c:pt>
                <c:pt idx="9">
                  <c:v>1.61</c:v>
                </c:pt>
                <c:pt idx="10">
                  <c:v>2.0099999999999998</c:v>
                </c:pt>
                <c:pt idx="11">
                  <c:v>2.66</c:v>
                </c:pt>
                <c:pt idx="12">
                  <c:v>3.18</c:v>
                </c:pt>
                <c:pt idx="13">
                  <c:v>3.28</c:v>
                </c:pt>
                <c:pt idx="14">
                  <c:v>3.43</c:v>
                </c:pt>
                <c:pt idx="15">
                  <c:v>3.34</c:v>
                </c:pt>
                <c:pt idx="16">
                  <c:v>3.63</c:v>
                </c:pt>
                <c:pt idx="17">
                  <c:v>3.38</c:v>
                </c:pt>
                <c:pt idx="18">
                  <c:v>3.51</c:v>
                </c:pt>
                <c:pt idx="19">
                  <c:v>3.44</c:v>
                </c:pt>
                <c:pt idx="20">
                  <c:v>3.08</c:v>
                </c:pt>
                <c:pt idx="21">
                  <c:v>2.2000000000000002</c:v>
                </c:pt>
                <c:pt idx="22">
                  <c:v>2.2999999999999998</c:v>
                </c:pt>
                <c:pt idx="23">
                  <c:v>1.92</c:v>
                </c:pt>
                <c:pt idx="24">
                  <c:v>1.75</c:v>
                </c:pt>
              </c:numCache>
            </c:numRef>
          </c:val>
          <c:smooth val="0"/>
          <c:extLst>
            <c:ext xmlns:c16="http://schemas.microsoft.com/office/drawing/2014/chart" uri="{C3380CC4-5D6E-409C-BE32-E72D297353CC}">
              <c16:uniqueId val="{00000034-30BA-4ACC-A3FA-8AFD53117F5B}"/>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30BA-4ACC-A3FA-8AFD53117F5B}"/>
              </c:ext>
            </c:extLst>
          </c:dPt>
          <c:dPt>
            <c:idx val="2"/>
            <c:marker>
              <c:symbol val="circle"/>
              <c:size val="7"/>
            </c:marker>
            <c:bubble3D val="0"/>
            <c:extLst>
              <c:ext xmlns:c16="http://schemas.microsoft.com/office/drawing/2014/chart" uri="{C3380CC4-5D6E-409C-BE32-E72D297353CC}">
                <c16:uniqueId val="{0000003C-1BB7-4C33-B5F6-6646B13C58F7}"/>
              </c:ext>
            </c:extLst>
          </c:dPt>
          <c:dPt>
            <c:idx val="3"/>
            <c:marker>
              <c:symbol val="circle"/>
              <c:size val="5"/>
            </c:marker>
            <c:bubble3D val="0"/>
            <c:extLst>
              <c:ext xmlns:c16="http://schemas.microsoft.com/office/drawing/2014/chart" uri="{C3380CC4-5D6E-409C-BE32-E72D297353CC}">
                <c16:uniqueId val="{00000036-30BA-4ACC-A3FA-8AFD53117F5B}"/>
              </c:ext>
            </c:extLst>
          </c:dPt>
          <c:dPt>
            <c:idx val="4"/>
            <c:marker>
              <c:symbol val="circle"/>
              <c:size val="7"/>
            </c:marker>
            <c:bubble3D val="0"/>
            <c:extLst>
              <c:ext xmlns:c16="http://schemas.microsoft.com/office/drawing/2014/chart" uri="{C3380CC4-5D6E-409C-BE32-E72D297353CC}">
                <c16:uniqueId val="{0000003D-0783-4F86-B9E7-3DC924EBBB19}"/>
              </c:ext>
            </c:extLst>
          </c:dPt>
          <c:dPt>
            <c:idx val="5"/>
            <c:marker>
              <c:symbol val="circle"/>
              <c:size val="5"/>
            </c:marker>
            <c:bubble3D val="0"/>
            <c:extLst>
              <c:ext xmlns:c16="http://schemas.microsoft.com/office/drawing/2014/chart" uri="{C3380CC4-5D6E-409C-BE32-E72D297353CC}">
                <c16:uniqueId val="{00000037-30BA-4ACC-A3FA-8AFD53117F5B}"/>
              </c:ext>
            </c:extLst>
          </c:dPt>
          <c:dPt>
            <c:idx val="6"/>
            <c:marker>
              <c:symbol val="circle"/>
              <c:size val="7"/>
            </c:marker>
            <c:bubble3D val="0"/>
            <c:extLst>
              <c:ext xmlns:c16="http://schemas.microsoft.com/office/drawing/2014/chart" uri="{C3380CC4-5D6E-409C-BE32-E72D297353CC}">
                <c16:uniqueId val="{0000003E-E885-4842-87B0-BD0876132318}"/>
              </c:ext>
            </c:extLst>
          </c:dPt>
          <c:dPt>
            <c:idx val="7"/>
            <c:marker>
              <c:symbol val="circle"/>
              <c:size val="5"/>
            </c:marker>
            <c:bubble3D val="0"/>
            <c:extLst>
              <c:ext xmlns:c16="http://schemas.microsoft.com/office/drawing/2014/chart" uri="{C3380CC4-5D6E-409C-BE32-E72D297353CC}">
                <c16:uniqueId val="{00000038-30BA-4ACC-A3FA-8AFD53117F5B}"/>
              </c:ext>
            </c:extLst>
          </c:dPt>
          <c:dPt>
            <c:idx val="8"/>
            <c:marker>
              <c:symbol val="circle"/>
              <c:size val="7"/>
            </c:marker>
            <c:bubble3D val="0"/>
            <c:extLst>
              <c:ext xmlns:c16="http://schemas.microsoft.com/office/drawing/2014/chart" uri="{C3380CC4-5D6E-409C-BE32-E72D297353CC}">
                <c16:uniqueId val="{0000003F-B257-473C-AED8-C69CEE591C62}"/>
              </c:ext>
            </c:extLst>
          </c:dPt>
          <c:dPt>
            <c:idx val="9"/>
            <c:marker>
              <c:symbol val="circle"/>
              <c:size val="5"/>
            </c:marker>
            <c:bubble3D val="0"/>
            <c:extLst>
              <c:ext xmlns:c16="http://schemas.microsoft.com/office/drawing/2014/chart" uri="{C3380CC4-5D6E-409C-BE32-E72D297353CC}">
                <c16:uniqueId val="{00000039-30BA-4ACC-A3FA-8AFD53117F5B}"/>
              </c:ext>
            </c:extLst>
          </c:dPt>
          <c:dPt>
            <c:idx val="10"/>
            <c:marker>
              <c:symbol val="circle"/>
              <c:size val="7"/>
            </c:marker>
            <c:bubble3D val="0"/>
            <c:extLst>
              <c:ext xmlns:c16="http://schemas.microsoft.com/office/drawing/2014/chart" uri="{C3380CC4-5D6E-409C-BE32-E72D297353CC}">
                <c16:uniqueId val="{00000040-2EE0-4C86-9F41-736C252C1D2C}"/>
              </c:ext>
            </c:extLst>
          </c:dPt>
          <c:dPt>
            <c:idx val="11"/>
            <c:marker>
              <c:symbol val="circle"/>
              <c:size val="5"/>
            </c:marker>
            <c:bubble3D val="0"/>
            <c:extLst>
              <c:ext xmlns:c16="http://schemas.microsoft.com/office/drawing/2014/chart" uri="{C3380CC4-5D6E-409C-BE32-E72D297353CC}">
                <c16:uniqueId val="{0000003A-30BA-4ACC-A3FA-8AFD53117F5B}"/>
              </c:ext>
            </c:extLst>
          </c:dPt>
          <c:dPt>
            <c:idx val="12"/>
            <c:marker>
              <c:symbol val="circle"/>
              <c:size val="7"/>
            </c:marker>
            <c:bubble3D val="0"/>
            <c:extLst>
              <c:ext xmlns:c16="http://schemas.microsoft.com/office/drawing/2014/chart" uri="{C3380CC4-5D6E-409C-BE32-E72D297353CC}">
                <c16:uniqueId val="{00000035-9964-43AA-9F95-11E7710C16D2}"/>
              </c:ext>
            </c:extLst>
          </c:dPt>
          <c:dPt>
            <c:idx val="13"/>
            <c:marker>
              <c:symbol val="circle"/>
              <c:size val="5"/>
            </c:marker>
            <c:bubble3D val="0"/>
            <c:extLst>
              <c:ext xmlns:c16="http://schemas.microsoft.com/office/drawing/2014/chart" uri="{C3380CC4-5D6E-409C-BE32-E72D297353CC}">
                <c16:uniqueId val="{0000003B-30BA-4ACC-A3FA-8AFD53117F5B}"/>
              </c:ext>
            </c:extLst>
          </c:dPt>
          <c:dPt>
            <c:idx val="14"/>
            <c:marker>
              <c:symbol val="circle"/>
              <c:size val="7"/>
            </c:marker>
            <c:bubble3D val="0"/>
            <c:extLst>
              <c:ext xmlns:c16="http://schemas.microsoft.com/office/drawing/2014/chart" uri="{C3380CC4-5D6E-409C-BE32-E72D297353CC}">
                <c16:uniqueId val="{00000036-F41F-4CF6-83B6-87F44BC1D5A8}"/>
              </c:ext>
            </c:extLst>
          </c:dPt>
          <c:dPt>
            <c:idx val="15"/>
            <c:marker>
              <c:symbol val="circle"/>
              <c:size val="5"/>
            </c:marker>
            <c:bubble3D val="0"/>
            <c:extLst>
              <c:ext xmlns:c16="http://schemas.microsoft.com/office/drawing/2014/chart" uri="{C3380CC4-5D6E-409C-BE32-E72D297353CC}">
                <c16:uniqueId val="{0000003E-30BA-4ACC-A3FA-8AFD53117F5B}"/>
              </c:ext>
            </c:extLst>
          </c:dPt>
          <c:dPt>
            <c:idx val="16"/>
            <c:marker>
              <c:symbol val="circle"/>
              <c:size val="7"/>
            </c:marker>
            <c:bubble3D val="0"/>
            <c:extLst>
              <c:ext xmlns:c16="http://schemas.microsoft.com/office/drawing/2014/chart" uri="{C3380CC4-5D6E-409C-BE32-E72D297353CC}">
                <c16:uniqueId val="{00000037-F41F-4CF6-83B6-87F44BC1D5A8}"/>
              </c:ext>
            </c:extLst>
          </c:dPt>
          <c:dPt>
            <c:idx val="17"/>
            <c:marker>
              <c:symbol val="circle"/>
              <c:size val="7"/>
            </c:marker>
            <c:bubble3D val="0"/>
            <c:extLst>
              <c:ext xmlns:c16="http://schemas.microsoft.com/office/drawing/2014/chart" uri="{C3380CC4-5D6E-409C-BE32-E72D297353CC}">
                <c16:uniqueId val="{00000038-4CC9-4D3D-AA87-7039214E7D1E}"/>
              </c:ext>
            </c:extLst>
          </c:dPt>
          <c:dPt>
            <c:idx val="19"/>
            <c:marker>
              <c:symbol val="circle"/>
              <c:size val="7"/>
            </c:marker>
            <c:bubble3D val="0"/>
            <c:extLst>
              <c:ext xmlns:c16="http://schemas.microsoft.com/office/drawing/2014/chart" uri="{C3380CC4-5D6E-409C-BE32-E72D297353CC}">
                <c16:uniqueId val="{00000039-73F3-45A1-8338-3F6D8566E04C}"/>
              </c:ext>
            </c:extLst>
          </c:dPt>
          <c:dPt>
            <c:idx val="21"/>
            <c:marker>
              <c:symbol val="circle"/>
              <c:size val="7"/>
            </c:marker>
            <c:bubble3D val="0"/>
            <c:extLst>
              <c:ext xmlns:c16="http://schemas.microsoft.com/office/drawing/2014/chart" uri="{C3380CC4-5D6E-409C-BE32-E72D297353CC}">
                <c16:uniqueId val="{0000003A-FCD8-4A7D-B8C1-398DE50A73E5}"/>
              </c:ext>
            </c:extLst>
          </c:dPt>
          <c:dPt>
            <c:idx val="23"/>
            <c:marker>
              <c:symbol val="circle"/>
              <c:size val="7"/>
            </c:marker>
            <c:bubble3D val="0"/>
            <c:extLst>
              <c:ext xmlns:c16="http://schemas.microsoft.com/office/drawing/2014/chart" uri="{C3380CC4-5D6E-409C-BE32-E72D297353CC}">
                <c16:uniqueId val="{0000003B-BC1E-4F09-933A-7A41966AFD5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-0.75</c:v>
                </c:pt>
                <c:pt idx="2">
                  <c:v>-0.73</c:v>
                </c:pt>
                <c:pt idx="3">
                  <c:v>0.14000000000000001</c:v>
                </c:pt>
                <c:pt idx="4">
                  <c:v>-0.12</c:v>
                </c:pt>
                <c:pt idx="5">
                  <c:v>-0.5</c:v>
                </c:pt>
                <c:pt idx="6">
                  <c:v>-0.22</c:v>
                </c:pt>
                <c:pt idx="7">
                  <c:v>0</c:v>
                </c:pt>
                <c:pt idx="8">
                  <c:v>1.39</c:v>
                </c:pt>
                <c:pt idx="9">
                  <c:v>1.64</c:v>
                </c:pt>
                <c:pt idx="10">
                  <c:v>1.64</c:v>
                </c:pt>
                <c:pt idx="11">
                  <c:v>-0.5</c:v>
                </c:pt>
                <c:pt idx="12">
                  <c:v>1.74</c:v>
                </c:pt>
                <c:pt idx="13">
                  <c:v>2.33</c:v>
                </c:pt>
                <c:pt idx="14">
                  <c:v>3.12</c:v>
                </c:pt>
                <c:pt idx="15">
                  <c:v>3.39</c:v>
                </c:pt>
                <c:pt idx="16">
                  <c:v>3.76</c:v>
                </c:pt>
              </c:numCache>
            </c:numRef>
          </c:val>
          <c:smooth val="0"/>
          <c:extLst>
            <c:ext xmlns:c16="http://schemas.microsoft.com/office/drawing/2014/chart" uri="{C3380CC4-5D6E-409C-BE32-E72D297353CC}">
              <c16:uniqueId val="{0000003D-30BA-4ACC-A3FA-8AFD53117F5B}"/>
            </c:ext>
          </c:extLst>
        </c:ser>
        <c:dLbls>
          <c:showLegendKey val="0"/>
          <c:showVal val="0"/>
          <c:showCatName val="0"/>
          <c:showSerName val="0"/>
          <c:showPercent val="0"/>
          <c:showBubbleSize val="0"/>
        </c:dLbls>
        <c:marker val="1"/>
        <c:smooth val="0"/>
        <c:axId val="204032640"/>
        <c:axId val="204043008"/>
      </c:lineChart>
      <c:catAx>
        <c:axId val="20403264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204043008"/>
        <c:crosses val="autoZero"/>
        <c:auto val="1"/>
        <c:lblAlgn val="ctr"/>
        <c:lblOffset val="100"/>
        <c:tickLblSkip val="1"/>
        <c:tickMarkSkip val="1"/>
        <c:noMultiLvlLbl val="0"/>
      </c:catAx>
      <c:valAx>
        <c:axId val="204043008"/>
        <c:scaling>
          <c:orientation val="minMax"/>
          <c:min val="-4"/>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04032640"/>
        <c:crosses val="autoZero"/>
        <c:crossBetween val="between"/>
        <c:majorUnit val="2"/>
      </c:valAx>
      <c:spPr>
        <a:noFill/>
        <a:ln w="25409">
          <a:noFill/>
        </a:ln>
        <a:effectLst>
          <a:outerShdw sx="1000" sy="1000" algn="ctr" rotWithShape="0">
            <a:srgbClr val="000000"/>
          </a:outerShdw>
        </a:effectLst>
      </c:spPr>
    </c:plotArea>
    <c:legend>
      <c:legendPos val="t"/>
      <c:layout>
        <c:manualLayout>
          <c:xMode val="edge"/>
          <c:yMode val="edge"/>
          <c:x val="0.33592834446253433"/>
          <c:y val="1.3632006663582471E-2"/>
          <c:w val="0.35311519312899647"/>
          <c:h val="6.74583964395059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222453</c:v>
                </c:pt>
                <c:pt idx="1">
                  <c:v>220406</c:v>
                </c:pt>
                <c:pt idx="2">
                  <c:v>218938</c:v>
                </c:pt>
                <c:pt idx="3">
                  <c:v>214343</c:v>
                </c:pt>
                <c:pt idx="4">
                  <c:v>211829</c:v>
                </c:pt>
                <c:pt idx="5">
                  <c:v>209514</c:v>
                </c:pt>
                <c:pt idx="6">
                  <c:v>207886</c:v>
                </c:pt>
                <c:pt idx="7">
                  <c:v>208806</c:v>
                </c:pt>
                <c:pt idx="8">
                  <c:v>207714</c:v>
                </c:pt>
                <c:pt idx="9">
                  <c:v>208029</c:v>
                </c:pt>
                <c:pt idx="10">
                  <c:v>208229</c:v>
                </c:pt>
                <c:pt idx="11">
                  <c:v>208729</c:v>
                </c:pt>
              </c:numCache>
            </c:numRef>
          </c:val>
          <c:extLst>
            <c:ext xmlns:c16="http://schemas.microsoft.com/office/drawing/2014/chart" uri="{C3380CC4-5D6E-409C-BE32-E72D297353CC}">
              <c16:uniqueId val="{00000000-5F7F-4AC1-837B-0A9973EF75E1}"/>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6"/>
              <c:layout>
                <c:manualLayout>
                  <c:x val="0"/>
                  <c:y val="-1.576872536136662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427-404B-9A10-88CCCEAFF0F8}"/>
                </c:ext>
              </c:extLst>
            </c:dLbl>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209564</c:v>
                </c:pt>
                <c:pt idx="1">
                  <c:v>209564</c:v>
                </c:pt>
                <c:pt idx="2">
                  <c:v>209436</c:v>
                </c:pt>
                <c:pt idx="3">
                  <c:v>209336</c:v>
                </c:pt>
                <c:pt idx="4">
                  <c:v>209279</c:v>
                </c:pt>
                <c:pt idx="5">
                  <c:v>209079</c:v>
                </c:pt>
                <c:pt idx="6">
                  <c:v>203193</c:v>
                </c:pt>
                <c:pt idx="7">
                  <c:v>203164</c:v>
                </c:pt>
              </c:numCache>
            </c:numRef>
          </c:val>
          <c:extLst>
            <c:ext xmlns:c16="http://schemas.microsoft.com/office/drawing/2014/chart" uri="{C3380CC4-5D6E-409C-BE32-E72D297353CC}">
              <c16:uniqueId val="{00000007-5F7F-4AC1-837B-0A9973EF75E1}"/>
            </c:ext>
          </c:extLst>
        </c:ser>
        <c:dLbls>
          <c:showLegendKey val="0"/>
          <c:showVal val="0"/>
          <c:showCatName val="0"/>
          <c:showSerName val="0"/>
          <c:showPercent val="0"/>
          <c:showBubbleSize val="0"/>
        </c:dLbls>
        <c:gapWidth val="100"/>
        <c:axId val="203919744"/>
        <c:axId val="20392128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3"/>
              <c:layout>
                <c:manualLayout>
                  <c:x val="-3.7826881720430104E-2"/>
                  <c:y val="-3.993419350833454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AFF-40EC-819E-D99F70BC0E8C}"/>
                </c:ext>
              </c:extLst>
            </c:dLbl>
            <c:dLbl>
              <c:idx val="4"/>
              <c:layout>
                <c:manualLayout>
                  <c:x val="-4.4654838709677416E-2"/>
                  <c:y val="-7.147164423106779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AFF-40EC-819E-D99F70BC0E8C}"/>
                </c:ext>
              </c:extLst>
            </c:dLbl>
            <c:dLbl>
              <c:idx val="6"/>
              <c:layout>
                <c:manualLayout>
                  <c:x val="-4.085967741935484E-2"/>
                  <c:y val="-3.993419350833454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AFF-40EC-819E-D99F70BC0E8C}"/>
                </c:ext>
              </c:extLst>
            </c:dLbl>
            <c:dLbl>
              <c:idx val="7"/>
              <c:layout>
                <c:manualLayout>
                  <c:x val="-2.0375806451612986E-2"/>
                  <c:y val="-8.3967427856013049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32F-4B7B-8FD5-BE78C0499560}"/>
                </c:ext>
              </c:extLst>
            </c:dLbl>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2E-3</c:v>
                </c:pt>
                <c:pt idx="1">
                  <c:v>3.0000000000000001E-3</c:v>
                </c:pt>
                <c:pt idx="2">
                  <c:v>2E-3</c:v>
                </c:pt>
                <c:pt idx="3">
                  <c:v>1.4999999999999999E-2</c:v>
                </c:pt>
                <c:pt idx="4">
                  <c:v>1.6E-2</c:v>
                </c:pt>
                <c:pt idx="5">
                  <c:v>2.5000000000000001E-2</c:v>
                </c:pt>
                <c:pt idx="6">
                  <c:v>-4.1700000000000001E-3</c:v>
                </c:pt>
                <c:pt idx="7">
                  <c:v>-5.0000000000000001E-3</c:v>
                </c:pt>
              </c:numCache>
            </c:numRef>
          </c:val>
          <c:smooth val="0"/>
          <c:extLst>
            <c:ext xmlns:c16="http://schemas.microsoft.com/office/drawing/2014/chart" uri="{C3380CC4-5D6E-409C-BE32-E72D297353CC}">
              <c16:uniqueId val="{00000008-5F7F-4AC1-837B-0A9973EF75E1}"/>
            </c:ext>
          </c:extLst>
        </c:ser>
        <c:dLbls>
          <c:showLegendKey val="0"/>
          <c:showVal val="0"/>
          <c:showCatName val="0"/>
          <c:showSerName val="0"/>
          <c:showPercent val="0"/>
          <c:showBubbleSize val="0"/>
        </c:dLbls>
        <c:marker val="1"/>
        <c:smooth val="0"/>
        <c:axId val="203922816"/>
        <c:axId val="203932800"/>
      </c:lineChart>
      <c:catAx>
        <c:axId val="203919744"/>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3921280"/>
        <c:crosses val="autoZero"/>
        <c:auto val="1"/>
        <c:lblAlgn val="ctr"/>
        <c:lblOffset val="100"/>
        <c:noMultiLvlLbl val="0"/>
      </c:catAx>
      <c:valAx>
        <c:axId val="203921280"/>
        <c:scaling>
          <c:orientation val="minMax"/>
          <c:max val="230000"/>
          <c:min val="200000"/>
        </c:scaling>
        <c:delete val="0"/>
        <c:axPos val="l"/>
        <c:numFmt formatCode="0_);[Red]\(0\)" sourceLinked="0"/>
        <c:majorTickMark val="out"/>
        <c:minorTickMark val="none"/>
        <c:tickLblPos val="nextTo"/>
        <c:txPr>
          <a:bodyPr/>
          <a:lstStyle/>
          <a:p>
            <a:pPr>
              <a:defRPr sz="800">
                <a:latin typeface="+mn-lt"/>
              </a:defRPr>
            </a:pPr>
            <a:endParaRPr lang="zh-CN"/>
          </a:p>
        </c:txPr>
        <c:crossAx val="203919744"/>
        <c:crosses val="autoZero"/>
        <c:crossBetween val="between"/>
        <c:majorUnit val="10000"/>
      </c:valAx>
      <c:catAx>
        <c:axId val="203922816"/>
        <c:scaling>
          <c:orientation val="minMax"/>
        </c:scaling>
        <c:delete val="1"/>
        <c:axPos val="b"/>
        <c:numFmt formatCode="General" sourceLinked="1"/>
        <c:majorTickMark val="out"/>
        <c:minorTickMark val="none"/>
        <c:tickLblPos val="none"/>
        <c:crossAx val="203932800"/>
        <c:crosses val="autoZero"/>
        <c:auto val="1"/>
        <c:lblAlgn val="ctr"/>
        <c:lblOffset val="100"/>
        <c:noMultiLvlLbl val="0"/>
      </c:catAx>
      <c:valAx>
        <c:axId val="203932800"/>
        <c:scaling>
          <c:orientation val="minMax"/>
          <c:max val="0.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03922816"/>
        <c:crosses val="max"/>
        <c:crossBetween val="between"/>
        <c:majorUnit val="5.000000000000001E-3"/>
      </c:val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192020</c:v>
                </c:pt>
                <c:pt idx="1">
                  <c:v>190229</c:v>
                </c:pt>
                <c:pt idx="2">
                  <c:v>208412</c:v>
                </c:pt>
                <c:pt idx="3">
                  <c:v>207079</c:v>
                </c:pt>
                <c:pt idx="4">
                  <c:v>206372</c:v>
                </c:pt>
                <c:pt idx="5" formatCode="#,##0_ ">
                  <c:v>187664</c:v>
                </c:pt>
                <c:pt idx="6" formatCode="#,##0_ ">
                  <c:v>187054</c:v>
                </c:pt>
                <c:pt idx="7" formatCode="#,##0_ ">
                  <c:v>189234</c:v>
                </c:pt>
                <c:pt idx="8" formatCode="#,##0_ ">
                  <c:v>190434</c:v>
                </c:pt>
                <c:pt idx="9" formatCode="#,##0_ ">
                  <c:v>191794</c:v>
                </c:pt>
                <c:pt idx="10" formatCode="#,##0_ ">
                  <c:v>193454</c:v>
                </c:pt>
                <c:pt idx="11" formatCode="#,##0_ ">
                  <c:v>194264</c:v>
                </c:pt>
              </c:numCache>
            </c:numRef>
          </c:val>
          <c:extLst>
            <c:ext xmlns:c16="http://schemas.microsoft.com/office/drawing/2014/chart" uri="{C3380CC4-5D6E-409C-BE32-E72D297353CC}">
              <c16:uniqueId val="{00000000-795B-46FF-BC23-0268FB93AA30}"/>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193121</c:v>
                </c:pt>
                <c:pt idx="1">
                  <c:v>193121</c:v>
                </c:pt>
                <c:pt idx="2">
                  <c:v>192350</c:v>
                </c:pt>
                <c:pt idx="3">
                  <c:v>192279</c:v>
                </c:pt>
                <c:pt idx="4">
                  <c:v>194212</c:v>
                </c:pt>
                <c:pt idx="5" formatCode="#,##0_ ">
                  <c:v>196467</c:v>
                </c:pt>
                <c:pt idx="6" formatCode="#,##0_ ">
                  <c:v>196467</c:v>
                </c:pt>
                <c:pt idx="7" formatCode="#,##0_ ">
                  <c:v>191867</c:v>
                </c:pt>
              </c:numCache>
            </c:numRef>
          </c:val>
          <c:extLst>
            <c:ext xmlns:c16="http://schemas.microsoft.com/office/drawing/2014/chart" uri="{C3380CC4-5D6E-409C-BE32-E72D297353CC}">
              <c16:uniqueId val="{00000007-795B-46FF-BC23-0268FB93AA30}"/>
            </c:ext>
          </c:extLst>
        </c:ser>
        <c:dLbls>
          <c:showLegendKey val="0"/>
          <c:showVal val="0"/>
          <c:showCatName val="0"/>
          <c:showSerName val="0"/>
          <c:showPercent val="0"/>
          <c:showBubbleSize val="0"/>
        </c:dLbls>
        <c:gapWidth val="100"/>
        <c:axId val="205346304"/>
        <c:axId val="20534784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5.1999999999999998E-2</c:v>
                </c:pt>
                <c:pt idx="1">
                  <c:v>5.1999999999999998E-2</c:v>
                </c:pt>
                <c:pt idx="2">
                  <c:v>4.9000000000000002E-2</c:v>
                </c:pt>
                <c:pt idx="3">
                  <c:v>3.9E-2</c:v>
                </c:pt>
                <c:pt idx="4">
                  <c:v>4.3999999999999997E-2</c:v>
                </c:pt>
                <c:pt idx="5">
                  <c:v>7.4999999999999997E-2</c:v>
                </c:pt>
                <c:pt idx="6">
                  <c:v>7.4999999999999997E-2</c:v>
                </c:pt>
                <c:pt idx="7">
                  <c:v>5.5E-2</c:v>
                </c:pt>
              </c:numCache>
            </c:numRef>
          </c:val>
          <c:smooth val="0"/>
          <c:extLst>
            <c:ext xmlns:c16="http://schemas.microsoft.com/office/drawing/2014/chart" uri="{C3380CC4-5D6E-409C-BE32-E72D297353CC}">
              <c16:uniqueId val="{00000008-795B-46FF-BC23-0268FB93AA30}"/>
            </c:ext>
          </c:extLst>
        </c:ser>
        <c:dLbls>
          <c:showLegendKey val="0"/>
          <c:showVal val="0"/>
          <c:showCatName val="0"/>
          <c:showSerName val="0"/>
          <c:showPercent val="0"/>
          <c:showBubbleSize val="0"/>
        </c:dLbls>
        <c:marker val="1"/>
        <c:smooth val="0"/>
        <c:axId val="205353728"/>
        <c:axId val="205355264"/>
      </c:lineChart>
      <c:catAx>
        <c:axId val="205346304"/>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5347840"/>
        <c:crosses val="autoZero"/>
        <c:auto val="1"/>
        <c:lblAlgn val="ctr"/>
        <c:lblOffset val="100"/>
        <c:noMultiLvlLbl val="0"/>
      </c:catAx>
      <c:valAx>
        <c:axId val="205347840"/>
        <c:scaling>
          <c:orientation val="minMax"/>
          <c:max val="220000"/>
          <c:min val="170000"/>
        </c:scaling>
        <c:delete val="0"/>
        <c:axPos val="l"/>
        <c:numFmt formatCode="0_);[Red]\(0\)" sourceLinked="0"/>
        <c:majorTickMark val="out"/>
        <c:minorTickMark val="none"/>
        <c:tickLblPos val="nextTo"/>
        <c:txPr>
          <a:bodyPr/>
          <a:lstStyle/>
          <a:p>
            <a:pPr>
              <a:defRPr sz="800">
                <a:latin typeface="+mn-lt"/>
              </a:defRPr>
            </a:pPr>
            <a:endParaRPr lang="zh-CN"/>
          </a:p>
        </c:txPr>
        <c:crossAx val="205346304"/>
        <c:crosses val="autoZero"/>
        <c:crossBetween val="between"/>
        <c:majorUnit val="20000"/>
      </c:valAx>
      <c:catAx>
        <c:axId val="205353728"/>
        <c:scaling>
          <c:orientation val="minMax"/>
        </c:scaling>
        <c:delete val="1"/>
        <c:axPos val="b"/>
        <c:numFmt formatCode="General" sourceLinked="1"/>
        <c:majorTickMark val="out"/>
        <c:minorTickMark val="none"/>
        <c:tickLblPos val="none"/>
        <c:crossAx val="205355264"/>
        <c:crosses val="autoZero"/>
        <c:auto val="1"/>
        <c:lblAlgn val="ctr"/>
        <c:lblOffset val="100"/>
        <c:noMultiLvlLbl val="0"/>
      </c:catAx>
      <c:valAx>
        <c:axId val="205355264"/>
        <c:scaling>
          <c:orientation val="minMax"/>
          <c:max val="0.5"/>
          <c:min val="0"/>
        </c:scaling>
        <c:delete val="0"/>
        <c:axPos val="r"/>
        <c:numFmt formatCode="0%" sourceLinked="0"/>
        <c:majorTickMark val="out"/>
        <c:minorTickMark val="none"/>
        <c:tickLblPos val="nextTo"/>
        <c:spPr>
          <a:ln>
            <a:noFill/>
          </a:ln>
        </c:spPr>
        <c:txPr>
          <a:bodyPr/>
          <a:lstStyle/>
          <a:p>
            <a:pPr>
              <a:defRPr sz="800">
                <a:solidFill>
                  <a:schemeClr val="bg1"/>
                </a:solidFill>
                <a:latin typeface="+mn-lt"/>
              </a:defRPr>
            </a:pPr>
            <a:endParaRPr lang="zh-CN"/>
          </a:p>
        </c:txPr>
        <c:crossAx val="205353728"/>
        <c:crosses val="max"/>
        <c:crossBetween val="between"/>
        <c:majorUnit val="0.2"/>
      </c:val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291740904649688"/>
          <c:y val="5.7363202177969183E-2"/>
          <c:w val="0.84023242715098567"/>
          <c:h val="0.76168224299065423"/>
        </c:manualLayout>
      </c:layout>
      <c:barChart>
        <c:barDir val="col"/>
        <c:grouping val="clustered"/>
        <c:varyColors val="0"/>
        <c:ser>
          <c:idx val="0"/>
          <c:order val="0"/>
          <c:spPr>
            <a:solidFill>
              <a:srgbClr val="275C9D"/>
            </a:solidFill>
            <a:ln w="9525">
              <a:solidFill>
                <a:srgbClr val="275C9D"/>
              </a:solidFill>
            </a:ln>
            <a:effectLst>
              <a:outerShdw blurRad="40005" dist="20320" dir="5400000" algn="tl" rotWithShape="0">
                <a:prstClr val="black">
                  <a:alpha val="38000"/>
                </a:prstClr>
              </a:outerShdw>
            </a:effectLst>
          </c:spPr>
          <c:invertIfNegative val="0"/>
          <c:dPt>
            <c:idx val="0"/>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1-E275-499D-901F-CA5C13B9DAA0}"/>
              </c:ext>
            </c:extLst>
          </c:dPt>
          <c:dPt>
            <c:idx val="1"/>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3-E275-499D-901F-CA5C13B9DAA0}"/>
              </c:ext>
            </c:extLst>
          </c:dPt>
          <c:dPt>
            <c:idx val="2"/>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5-E275-499D-901F-CA5C13B9DAA0}"/>
              </c:ext>
            </c:extLst>
          </c:dPt>
          <c:dPt>
            <c:idx val="3"/>
            <c:invertIfNegative val="0"/>
            <c:bubble3D val="0"/>
            <c:spPr>
              <a:solidFill>
                <a:srgbClr val="BFBFBF"/>
              </a:solidFill>
              <a:ln w="9525">
                <a:solidFill>
                  <a:schemeClr val="accent1"/>
                </a:solid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7-E275-499D-901F-CA5C13B9DAA0}"/>
              </c:ext>
            </c:extLst>
          </c:dPt>
          <c:dPt>
            <c:idx val="4"/>
            <c:invertIfNegative val="0"/>
            <c:bubble3D val="0"/>
            <c:spPr>
              <a:solidFill>
                <a:srgbClr val="275C9D"/>
              </a:solidFill>
              <a:ln w="9525">
                <a:solidFill>
                  <a:schemeClr val="accent1"/>
                </a:solid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9-E275-499D-901F-CA5C13B9DAA0}"/>
              </c:ext>
            </c:extLst>
          </c:dPt>
          <c:dPt>
            <c:idx val="5"/>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B-E275-499D-901F-CA5C13B9DAA0}"/>
              </c:ext>
            </c:extLst>
          </c:dPt>
          <c:dLbls>
            <c:dLbl>
              <c:idx val="2"/>
              <c:layout>
                <c:manualLayout>
                  <c:x val="2.9197080291971339E-3"/>
                  <c:y val="-2.98057899245455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275-499D-901F-CA5C13B9DAA0}"/>
                </c:ext>
              </c:extLst>
            </c:dLbl>
            <c:dLbl>
              <c:idx val="3"/>
              <c:layout>
                <c:manualLayout>
                  <c:x val="0"/>
                  <c:y val="-1.1903565367119891E-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275-499D-901F-CA5C13B9DAA0}"/>
                </c:ext>
              </c:extLst>
            </c:dLbl>
            <c:dLbl>
              <c:idx val="5"/>
              <c:layout>
                <c:manualLayout>
                  <c:x val="-5.8394160583941914E-3"/>
                  <c:y val="-5.960782472980897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275-499D-901F-CA5C13B9DAA0}"/>
                </c:ext>
              </c:extLst>
            </c:dLbl>
            <c:dLbl>
              <c:idx val="6"/>
              <c:layout>
                <c:manualLayout>
                  <c:x val="3.1358713808772587E-3"/>
                  <c:y val="-1.192062616614061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E275-499D-901F-CA5C13B9DAA0}"/>
                </c:ext>
              </c:extLst>
            </c:dLbl>
            <c:spPr>
              <a:noFill/>
              <a:ln>
                <a:noFill/>
              </a:ln>
              <a:effectLst/>
            </c:spPr>
            <c:txPr>
              <a:bodyPr/>
              <a:lstStyle/>
              <a:p>
                <a:pPr>
                  <a:defRPr sz="900" b="0">
                    <a:latin typeface="Arial" pitchFamily="34" charset="0"/>
                    <a:ea typeface="宋体" pitchFamily="2" charset="-122"/>
                    <a:cs typeface="Arial"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A0</c:v>
                </c:pt>
                <c:pt idx="1">
                  <c:v>A</c:v>
                </c:pt>
                <c:pt idx="2">
                  <c:v>B</c:v>
                </c:pt>
                <c:pt idx="3">
                  <c:v>C</c:v>
                </c:pt>
                <c:pt idx="4">
                  <c:v>MPV</c:v>
                </c:pt>
                <c:pt idx="5">
                  <c:v>SUV</c:v>
                </c:pt>
              </c:strCache>
            </c:strRef>
          </c:cat>
          <c:val>
            <c:numRef>
              <c:f>Sheet1!$B$2:$G$2</c:f>
              <c:numCache>
                <c:formatCode>0.0%</c:formatCode>
                <c:ptCount val="6"/>
                <c:pt idx="0">
                  <c:v>1.4999999999999999E-2</c:v>
                </c:pt>
                <c:pt idx="1">
                  <c:v>-2E-3</c:v>
                </c:pt>
                <c:pt idx="2">
                  <c:v>-8.9999999999999993E-3</c:v>
                </c:pt>
                <c:pt idx="3">
                  <c:v>-2.8000000000000001E-2</c:v>
                </c:pt>
                <c:pt idx="4">
                  <c:v>0.03</c:v>
                </c:pt>
                <c:pt idx="5">
                  <c:v>-2E-3</c:v>
                </c:pt>
              </c:numCache>
            </c:numRef>
          </c:val>
          <c:extLst>
            <c:ext xmlns:c16="http://schemas.microsoft.com/office/drawing/2014/chart" uri="{C3380CC4-5D6E-409C-BE32-E72D297353CC}">
              <c16:uniqueId val="{0000000E-E275-499D-901F-CA5C13B9DAA0}"/>
            </c:ext>
          </c:extLst>
        </c:ser>
        <c:dLbls>
          <c:showLegendKey val="0"/>
          <c:showVal val="0"/>
          <c:showCatName val="0"/>
          <c:showSerName val="0"/>
          <c:showPercent val="0"/>
          <c:showBubbleSize val="0"/>
        </c:dLbls>
        <c:gapWidth val="150"/>
        <c:axId val="137107712"/>
        <c:axId val="137109504"/>
      </c:barChart>
      <c:catAx>
        <c:axId val="137107712"/>
        <c:scaling>
          <c:orientation val="minMax"/>
        </c:scaling>
        <c:delete val="0"/>
        <c:axPos val="b"/>
        <c:numFmt formatCode="General" sourceLinked="1"/>
        <c:majorTickMark val="none"/>
        <c:minorTickMark val="none"/>
        <c:tickLblPos val="low"/>
        <c:spPr>
          <a:ln w="12687">
            <a:solidFill>
              <a:srgbClr val="969696"/>
            </a:solidFill>
            <a:prstDash val="solid"/>
          </a:ln>
        </c:spPr>
        <c:txPr>
          <a:bodyPr rot="0" vert="horz"/>
          <a:lstStyle/>
          <a:p>
            <a:pPr>
              <a:defRPr sz="1000"/>
            </a:pPr>
            <a:endParaRPr lang="zh-CN"/>
          </a:p>
        </c:txPr>
        <c:crossAx val="137109504"/>
        <c:crossesAt val="0"/>
        <c:auto val="1"/>
        <c:lblAlgn val="ctr"/>
        <c:lblOffset val="100"/>
        <c:tickLblSkip val="1"/>
        <c:tickMarkSkip val="1"/>
        <c:noMultiLvlLbl val="0"/>
      </c:catAx>
      <c:valAx>
        <c:axId val="137109504"/>
        <c:scaling>
          <c:orientation val="minMax"/>
          <c:min val="-5.000000000000001E-2"/>
        </c:scaling>
        <c:delete val="0"/>
        <c:axPos val="l"/>
        <c:numFmt formatCode="0.0%" sourceLinked="0"/>
        <c:majorTickMark val="cross"/>
        <c:minorTickMark val="none"/>
        <c:tickLblPos val="low"/>
        <c:spPr>
          <a:ln w="12687">
            <a:solidFill>
              <a:srgbClr val="969696"/>
            </a:solidFill>
            <a:prstDash val="solid"/>
          </a:ln>
        </c:spPr>
        <c:txPr>
          <a:bodyPr rot="0" vert="horz"/>
          <a:lstStyle/>
          <a:p>
            <a:pPr>
              <a:defRPr sz="800"/>
            </a:pPr>
            <a:endParaRPr lang="zh-CN"/>
          </a:p>
        </c:txPr>
        <c:crossAx val="137107712"/>
        <c:crosses val="autoZero"/>
        <c:crossBetween val="between"/>
        <c:majorUnit val="0.1"/>
      </c:valAx>
      <c:spPr>
        <a:noFill/>
        <a:ln w="25405">
          <a:noFill/>
        </a:ln>
      </c:spPr>
    </c:plotArea>
    <c:plotVisOnly val="1"/>
    <c:dispBlanksAs val="gap"/>
    <c:showDLblsOverMax val="0"/>
  </c:chart>
  <c:spPr>
    <a:noFill/>
    <a:ln>
      <a:noFill/>
    </a:ln>
  </c:spPr>
  <c:txPr>
    <a:bodyPr/>
    <a:lstStyle/>
    <a:p>
      <a:pPr>
        <a:defRPr sz="923"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227303.33333333334</c:v>
                </c:pt>
                <c:pt idx="1">
                  <c:v>226197.77777777778</c:v>
                </c:pt>
                <c:pt idx="2">
                  <c:v>224343.33333333334</c:v>
                </c:pt>
                <c:pt idx="3">
                  <c:v>221093.33333333334</c:v>
                </c:pt>
                <c:pt idx="4">
                  <c:v>220148.88888888888</c:v>
                </c:pt>
                <c:pt idx="5">
                  <c:v>218065.55555555556</c:v>
                </c:pt>
                <c:pt idx="6">
                  <c:v>218843.33333333334</c:v>
                </c:pt>
                <c:pt idx="7">
                  <c:v>218243.33333333334</c:v>
                </c:pt>
                <c:pt idx="8">
                  <c:v>218593.33333333334</c:v>
                </c:pt>
                <c:pt idx="9">
                  <c:v>217729.44444444444</c:v>
                </c:pt>
                <c:pt idx="10">
                  <c:v>220151.11111111112</c:v>
                </c:pt>
                <c:pt idx="11">
                  <c:v>219061</c:v>
                </c:pt>
              </c:numCache>
            </c:numRef>
          </c:val>
          <c:extLst>
            <c:ext xmlns:c16="http://schemas.microsoft.com/office/drawing/2014/chart" uri="{C3380CC4-5D6E-409C-BE32-E72D297353CC}">
              <c16:uniqueId val="{00000000-B6D5-4CE1-9B25-2898CF15D551}"/>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2.10249671484888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B69-44CD-9819-42A6177E6665}"/>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218295</c:v>
                </c:pt>
                <c:pt idx="1">
                  <c:v>217995</c:v>
                </c:pt>
                <c:pt idx="2">
                  <c:v>214635</c:v>
                </c:pt>
                <c:pt idx="3">
                  <c:v>215263</c:v>
                </c:pt>
                <c:pt idx="4">
                  <c:v>214467</c:v>
                </c:pt>
                <c:pt idx="5">
                  <c:v>212811</c:v>
                </c:pt>
                <c:pt idx="6">
                  <c:v>215219</c:v>
                </c:pt>
                <c:pt idx="7">
                  <c:v>214897</c:v>
                </c:pt>
              </c:numCache>
            </c:numRef>
          </c:val>
          <c:extLst>
            <c:ext xmlns:c16="http://schemas.microsoft.com/office/drawing/2014/chart" uri="{C3380CC4-5D6E-409C-BE32-E72D297353CC}">
              <c16:uniqueId val="{00000001-B6D5-4CE1-9B25-2898CF15D551}"/>
            </c:ext>
          </c:extLst>
        </c:ser>
        <c:dLbls>
          <c:showLegendKey val="0"/>
          <c:showVal val="0"/>
          <c:showCatName val="0"/>
          <c:showSerName val="0"/>
          <c:showPercent val="0"/>
          <c:showBubbleSize val="0"/>
        </c:dLbls>
        <c:gapWidth val="150"/>
        <c:axId val="206533760"/>
        <c:axId val="206535296"/>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1.7000000000000001E-2</c:v>
                </c:pt>
                <c:pt idx="1">
                  <c:v>1.4999999999999999E-2</c:v>
                </c:pt>
                <c:pt idx="2">
                  <c:v>0</c:v>
                </c:pt>
                <c:pt idx="3">
                  <c:v>7.0000000000000001E-3</c:v>
                </c:pt>
                <c:pt idx="4">
                  <c:v>-1.2E-2</c:v>
                </c:pt>
                <c:pt idx="5">
                  <c:v>-0.02</c:v>
                </c:pt>
                <c:pt idx="6">
                  <c:v>-1.2E-2</c:v>
                </c:pt>
                <c:pt idx="7">
                  <c:v>-1.4E-2</c:v>
                </c:pt>
              </c:numCache>
            </c:numRef>
          </c:val>
          <c:smooth val="0"/>
          <c:extLst>
            <c:ext xmlns:c16="http://schemas.microsoft.com/office/drawing/2014/chart" uri="{C3380CC4-5D6E-409C-BE32-E72D297353CC}">
              <c16:uniqueId val="{00000002-B6D5-4CE1-9B25-2898CF15D551}"/>
            </c:ext>
          </c:extLst>
        </c:ser>
        <c:dLbls>
          <c:showLegendKey val="0"/>
          <c:showVal val="0"/>
          <c:showCatName val="0"/>
          <c:showSerName val="0"/>
          <c:showPercent val="0"/>
          <c:showBubbleSize val="0"/>
        </c:dLbls>
        <c:marker val="1"/>
        <c:smooth val="0"/>
        <c:axId val="206550912"/>
        <c:axId val="206549376"/>
      </c:lineChart>
      <c:catAx>
        <c:axId val="206533760"/>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6535296"/>
        <c:crosses val="autoZero"/>
        <c:auto val="1"/>
        <c:lblAlgn val="ctr"/>
        <c:lblOffset val="100"/>
        <c:noMultiLvlLbl val="0"/>
      </c:catAx>
      <c:valAx>
        <c:axId val="206535296"/>
        <c:scaling>
          <c:orientation val="minMax"/>
          <c:max val="240000"/>
          <c:min val="200000"/>
        </c:scaling>
        <c:delete val="0"/>
        <c:axPos val="l"/>
        <c:numFmt formatCode="0_);[Red]\(0\)" sourceLinked="0"/>
        <c:majorTickMark val="out"/>
        <c:minorTickMark val="none"/>
        <c:tickLblPos val="nextTo"/>
        <c:txPr>
          <a:bodyPr/>
          <a:lstStyle/>
          <a:p>
            <a:pPr>
              <a:defRPr sz="800">
                <a:latin typeface="+mn-lt"/>
              </a:defRPr>
            </a:pPr>
            <a:endParaRPr lang="zh-CN"/>
          </a:p>
        </c:txPr>
        <c:crossAx val="206533760"/>
        <c:crosses val="autoZero"/>
        <c:crossBetween val="between"/>
        <c:majorUnit val="10000"/>
      </c:valAx>
      <c:valAx>
        <c:axId val="206549376"/>
        <c:scaling>
          <c:orientation val="minMax"/>
          <c:max val="0.2"/>
          <c:min val="-2.5000000000000005E-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06550912"/>
        <c:crosses val="max"/>
        <c:crossBetween val="between"/>
        <c:majorUnit val="2.0000000000000004E-2"/>
      </c:valAx>
      <c:catAx>
        <c:axId val="206550912"/>
        <c:scaling>
          <c:orientation val="minMax"/>
        </c:scaling>
        <c:delete val="1"/>
        <c:axPos val="b"/>
        <c:numFmt formatCode="General" sourceLinked="1"/>
        <c:majorTickMark val="out"/>
        <c:minorTickMark val="none"/>
        <c:tickLblPos val="nextTo"/>
        <c:crossAx val="206549376"/>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187583.33333333334</c:v>
                </c:pt>
                <c:pt idx="1">
                  <c:v>186933.41666666666</c:v>
                </c:pt>
                <c:pt idx="2">
                  <c:v>184225</c:v>
                </c:pt>
                <c:pt idx="3">
                  <c:v>184225</c:v>
                </c:pt>
                <c:pt idx="4">
                  <c:v>183458.33333333334</c:v>
                </c:pt>
                <c:pt idx="5">
                  <c:v>178008.33333333334</c:v>
                </c:pt>
                <c:pt idx="6">
                  <c:v>175816.66666666666</c:v>
                </c:pt>
                <c:pt idx="7">
                  <c:v>173283.33333333334</c:v>
                </c:pt>
                <c:pt idx="8">
                  <c:v>173253.33333333334</c:v>
                </c:pt>
                <c:pt idx="9">
                  <c:v>173365</c:v>
                </c:pt>
                <c:pt idx="10">
                  <c:v>173365</c:v>
                </c:pt>
                <c:pt idx="11">
                  <c:v>173115</c:v>
                </c:pt>
              </c:numCache>
            </c:numRef>
          </c:val>
          <c:extLst>
            <c:ext xmlns:c16="http://schemas.microsoft.com/office/drawing/2014/chart" uri="{C3380CC4-5D6E-409C-BE32-E72D297353CC}">
              <c16:uniqueId val="{00000000-E109-4BC2-B4A8-C564253A532B}"/>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3.67936925098555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7E9-4C1B-BFD7-7A82A406BBF8}"/>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180494</c:v>
                </c:pt>
                <c:pt idx="1">
                  <c:v>180494</c:v>
                </c:pt>
                <c:pt idx="2">
                  <c:v>174258</c:v>
                </c:pt>
                <c:pt idx="3">
                  <c:v>173408</c:v>
                </c:pt>
                <c:pt idx="4">
                  <c:v>170025</c:v>
                </c:pt>
                <c:pt idx="5" formatCode="#,##0_ ">
                  <c:v>167042</c:v>
                </c:pt>
                <c:pt idx="6" formatCode="#,##0_ ">
                  <c:v>166350</c:v>
                </c:pt>
                <c:pt idx="7" formatCode="#,##0_ ">
                  <c:v>165500</c:v>
                </c:pt>
              </c:numCache>
            </c:numRef>
          </c:val>
          <c:extLst>
            <c:ext xmlns:c16="http://schemas.microsoft.com/office/drawing/2014/chart" uri="{C3380CC4-5D6E-409C-BE32-E72D297353CC}">
              <c16:uniqueId val="{00000001-E109-4BC2-B4A8-C564253A532B}"/>
            </c:ext>
          </c:extLst>
        </c:ser>
        <c:dLbls>
          <c:showLegendKey val="0"/>
          <c:showVal val="0"/>
          <c:showCatName val="0"/>
          <c:showSerName val="0"/>
          <c:showPercent val="0"/>
          <c:showBubbleSize val="0"/>
        </c:dLbls>
        <c:gapWidth val="150"/>
        <c:axId val="214067840"/>
        <c:axId val="214069632"/>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6.3E-2</c:v>
                </c:pt>
                <c:pt idx="1">
                  <c:v>5.1999999999999998E-2</c:v>
                </c:pt>
                <c:pt idx="2">
                  <c:v>7.1999999999999995E-2</c:v>
                </c:pt>
                <c:pt idx="3">
                  <c:v>6.4000000000000001E-2</c:v>
                </c:pt>
                <c:pt idx="4">
                  <c:v>4.2999999999999997E-2</c:v>
                </c:pt>
                <c:pt idx="5">
                  <c:v>2.5000000000000001E-2</c:v>
                </c:pt>
                <c:pt idx="6">
                  <c:v>2.0899999999999998E-2</c:v>
                </c:pt>
                <c:pt idx="7">
                  <c:v>1.6E-2</c:v>
                </c:pt>
              </c:numCache>
            </c:numRef>
          </c:val>
          <c:smooth val="0"/>
          <c:extLst>
            <c:ext xmlns:c16="http://schemas.microsoft.com/office/drawing/2014/chart" uri="{C3380CC4-5D6E-409C-BE32-E72D297353CC}">
              <c16:uniqueId val="{00000002-E109-4BC2-B4A8-C564253A532B}"/>
            </c:ext>
          </c:extLst>
        </c:ser>
        <c:dLbls>
          <c:showLegendKey val="0"/>
          <c:showVal val="0"/>
          <c:showCatName val="0"/>
          <c:showSerName val="0"/>
          <c:showPercent val="0"/>
          <c:showBubbleSize val="0"/>
        </c:dLbls>
        <c:marker val="1"/>
        <c:smooth val="0"/>
        <c:axId val="214072704"/>
        <c:axId val="214071168"/>
      </c:lineChart>
      <c:catAx>
        <c:axId val="214067840"/>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4069632"/>
        <c:crosses val="autoZero"/>
        <c:auto val="1"/>
        <c:lblAlgn val="ctr"/>
        <c:lblOffset val="100"/>
        <c:noMultiLvlLbl val="0"/>
      </c:catAx>
      <c:valAx>
        <c:axId val="214069632"/>
        <c:scaling>
          <c:orientation val="minMax"/>
          <c:max val="200000"/>
          <c:min val="150000"/>
        </c:scaling>
        <c:delete val="0"/>
        <c:axPos val="l"/>
        <c:numFmt formatCode="0_);[Red]\(0\)" sourceLinked="0"/>
        <c:majorTickMark val="out"/>
        <c:minorTickMark val="none"/>
        <c:tickLblPos val="nextTo"/>
        <c:txPr>
          <a:bodyPr/>
          <a:lstStyle/>
          <a:p>
            <a:pPr>
              <a:defRPr sz="800">
                <a:latin typeface="+mn-lt"/>
              </a:defRPr>
            </a:pPr>
            <a:endParaRPr lang="zh-CN"/>
          </a:p>
        </c:txPr>
        <c:crossAx val="214067840"/>
        <c:crosses val="autoZero"/>
        <c:crossBetween val="between"/>
        <c:majorUnit val="10000"/>
      </c:valAx>
      <c:valAx>
        <c:axId val="214071168"/>
        <c:scaling>
          <c:orientation val="minMax"/>
          <c:max val="0.25"/>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14072704"/>
        <c:crosses val="max"/>
        <c:crossBetween val="between"/>
        <c:majorUnit val="5.000000000000001E-2"/>
      </c:valAx>
      <c:catAx>
        <c:axId val="214072704"/>
        <c:scaling>
          <c:orientation val="minMax"/>
        </c:scaling>
        <c:delete val="1"/>
        <c:axPos val="b"/>
        <c:numFmt formatCode="General" sourceLinked="1"/>
        <c:majorTickMark val="out"/>
        <c:minorTickMark val="none"/>
        <c:tickLblPos val="nextTo"/>
        <c:crossAx val="214071168"/>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533841204424E-2"/>
          <c:y val="7.6776482380248992E-2"/>
          <c:w val="0.94498177032155029"/>
          <c:h val="0.8134544486743157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10EC-4D67-BAA3-4872C18BB4F8}"/>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E-10EC-4D67-BAA3-4872C18BB4F8}"/>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F-10EC-4D67-BAA3-4872C18BB4F8}"/>
              </c:ext>
            </c:extLst>
          </c:dPt>
          <c:dPt>
            <c:idx val="3"/>
            <c:bubble3D val="0"/>
            <c:extLst>
              <c:ext xmlns:c16="http://schemas.microsoft.com/office/drawing/2014/chart" uri="{C3380CC4-5D6E-409C-BE32-E72D297353CC}">
                <c16:uniqueId val="{00000010-10EC-4D67-BAA3-4872C18BB4F8}"/>
              </c:ext>
            </c:extLst>
          </c:dPt>
          <c:dPt>
            <c:idx val="5"/>
            <c:bubble3D val="0"/>
            <c:extLst>
              <c:ext xmlns:c16="http://schemas.microsoft.com/office/drawing/2014/chart" uri="{C3380CC4-5D6E-409C-BE32-E72D297353CC}">
                <c16:uniqueId val="{00000011-10EC-4D67-BAA3-4872C18BB4F8}"/>
              </c:ext>
            </c:extLst>
          </c:dPt>
          <c:dPt>
            <c:idx val="7"/>
            <c:bubble3D val="0"/>
            <c:extLst>
              <c:ext xmlns:c16="http://schemas.microsoft.com/office/drawing/2014/chart" uri="{C3380CC4-5D6E-409C-BE32-E72D297353CC}">
                <c16:uniqueId val="{00000012-10EC-4D67-BAA3-4872C18BB4F8}"/>
              </c:ext>
            </c:extLst>
          </c:dPt>
          <c:dPt>
            <c:idx val="9"/>
            <c:bubble3D val="0"/>
            <c:extLst>
              <c:ext xmlns:c16="http://schemas.microsoft.com/office/drawing/2014/chart" uri="{C3380CC4-5D6E-409C-BE32-E72D297353CC}">
                <c16:uniqueId val="{00000013-10EC-4D67-BAA3-4872C18BB4F8}"/>
              </c:ext>
            </c:extLst>
          </c:dPt>
          <c:dPt>
            <c:idx val="11"/>
            <c:bubble3D val="0"/>
            <c:extLst>
              <c:ext xmlns:c16="http://schemas.microsoft.com/office/drawing/2014/chart" uri="{C3380CC4-5D6E-409C-BE32-E72D297353CC}">
                <c16:uniqueId val="{00000014-10EC-4D67-BAA3-4872C18BB4F8}"/>
              </c:ext>
            </c:extLst>
          </c:dPt>
          <c:dPt>
            <c:idx val="13"/>
            <c:bubble3D val="0"/>
            <c:extLst>
              <c:ext xmlns:c16="http://schemas.microsoft.com/office/drawing/2014/chart" uri="{C3380CC4-5D6E-409C-BE32-E72D297353CC}">
                <c16:uniqueId val="{00000015-10EC-4D67-BAA3-4872C18BB4F8}"/>
              </c:ext>
            </c:extLst>
          </c:dPt>
          <c:dPt>
            <c:idx val="15"/>
            <c:bubble3D val="0"/>
            <c:extLst>
              <c:ext xmlns:c16="http://schemas.microsoft.com/office/drawing/2014/chart" uri="{C3380CC4-5D6E-409C-BE32-E72D297353CC}">
                <c16:uniqueId val="{00000016-10EC-4D67-BAA3-4872C18BB4F8}"/>
              </c:ext>
            </c:extLst>
          </c:dPt>
          <c:dPt>
            <c:idx val="17"/>
            <c:bubble3D val="0"/>
            <c:extLst>
              <c:ext xmlns:c16="http://schemas.microsoft.com/office/drawing/2014/chart" uri="{C3380CC4-5D6E-409C-BE32-E72D297353CC}">
                <c16:uniqueId val="{00000017-10EC-4D67-BAA3-4872C18BB4F8}"/>
              </c:ext>
            </c:extLst>
          </c:dPt>
          <c:dPt>
            <c:idx val="19"/>
            <c:bubble3D val="0"/>
            <c:extLst>
              <c:ext xmlns:c16="http://schemas.microsoft.com/office/drawing/2014/chart" uri="{C3380CC4-5D6E-409C-BE32-E72D297353CC}">
                <c16:uniqueId val="{00000018-10EC-4D67-BAA3-4872C18BB4F8}"/>
              </c:ext>
            </c:extLst>
          </c:dPt>
          <c:dPt>
            <c:idx val="21"/>
            <c:bubble3D val="0"/>
            <c:extLst>
              <c:ext xmlns:c16="http://schemas.microsoft.com/office/drawing/2014/chart" uri="{C3380CC4-5D6E-409C-BE32-E72D297353CC}">
                <c16:uniqueId val="{00000019-10EC-4D67-BAA3-4872C18BB4F8}"/>
              </c:ext>
            </c:extLst>
          </c:dPt>
          <c:dPt>
            <c:idx val="23"/>
            <c:bubble3D val="0"/>
            <c:extLst>
              <c:ext xmlns:c16="http://schemas.microsoft.com/office/drawing/2014/chart" uri="{C3380CC4-5D6E-409C-BE32-E72D297353CC}">
                <c16:uniqueId val="{0000001A-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-9.7985464458383298E-2</c:v>
                </c:pt>
                <c:pt idx="2">
                  <c:v>-0.20484472673572007</c:v>
                </c:pt>
                <c:pt idx="3">
                  <c:v>1.5693954467930871</c:v>
                </c:pt>
                <c:pt idx="4">
                  <c:v>1.5451619564752272</c:v>
                </c:pt>
                <c:pt idx="5">
                  <c:v>1.8518747358954757</c:v>
                </c:pt>
                <c:pt idx="6">
                  <c:v>1.5699805191338845</c:v>
                </c:pt>
                <c:pt idx="7">
                  <c:v>2.5327415189272617</c:v>
                </c:pt>
                <c:pt idx="8">
                  <c:v>2.3484100871503211</c:v>
                </c:pt>
                <c:pt idx="9">
                  <c:v>1.9781291598559569</c:v>
                </c:pt>
                <c:pt idx="10">
                  <c:v>1.737423979002406</c:v>
                </c:pt>
                <c:pt idx="11">
                  <c:v>1.0122454946338788</c:v>
                </c:pt>
                <c:pt idx="12">
                  <c:v>0.98046667121747255</c:v>
                </c:pt>
                <c:pt idx="13">
                  <c:v>-0.83020607950579084</c:v>
                </c:pt>
                <c:pt idx="14">
                  <c:v>-1.3564112508846926</c:v>
                </c:pt>
                <c:pt idx="15">
                  <c:v>-1.0471100713758008</c:v>
                </c:pt>
                <c:pt idx="16">
                  <c:v>-1.7406191054518461</c:v>
                </c:pt>
                <c:pt idx="17">
                  <c:v>0.9803690821700517</c:v>
                </c:pt>
                <c:pt idx="18">
                  <c:v>-2.2110035513817961</c:v>
                </c:pt>
                <c:pt idx="19">
                  <c:v>-1.5635399429253516</c:v>
                </c:pt>
                <c:pt idx="20">
                  <c:v>-2.5677332477480608</c:v>
                </c:pt>
                <c:pt idx="21">
                  <c:v>-2.2824852061820389</c:v>
                </c:pt>
                <c:pt idx="22">
                  <c:v>-2.7737263486307673</c:v>
                </c:pt>
                <c:pt idx="23">
                  <c:v>-3.2249906400791395</c:v>
                </c:pt>
                <c:pt idx="24">
                  <c:v>-3.2190356693138966</c:v>
                </c:pt>
              </c:numCache>
            </c:numRef>
          </c:val>
          <c:smooth val="0"/>
          <c:extLst>
            <c:ext xmlns:c16="http://schemas.microsoft.com/office/drawing/2014/chart" uri="{C3380CC4-5D6E-409C-BE32-E72D297353CC}">
              <c16:uniqueId val="{0000001B-10EC-4D67-BAA3-4872C18BB4F8}"/>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C-10EC-4D67-BAA3-4872C18BB4F8}"/>
              </c:ext>
            </c:extLst>
          </c:dPt>
          <c:dPt>
            <c:idx val="3"/>
            <c:bubble3D val="0"/>
            <c:extLst>
              <c:ext xmlns:c16="http://schemas.microsoft.com/office/drawing/2014/chart" uri="{C3380CC4-5D6E-409C-BE32-E72D297353CC}">
                <c16:uniqueId val="{0000001D-10EC-4D67-BAA3-4872C18BB4F8}"/>
              </c:ext>
            </c:extLst>
          </c:dPt>
          <c:dPt>
            <c:idx val="5"/>
            <c:bubble3D val="0"/>
            <c:extLst>
              <c:ext xmlns:c16="http://schemas.microsoft.com/office/drawing/2014/chart" uri="{C3380CC4-5D6E-409C-BE32-E72D297353CC}">
                <c16:uniqueId val="{0000001E-10EC-4D67-BAA3-4872C18BB4F8}"/>
              </c:ext>
            </c:extLst>
          </c:dPt>
          <c:dPt>
            <c:idx val="7"/>
            <c:bubble3D val="0"/>
            <c:extLst>
              <c:ext xmlns:c16="http://schemas.microsoft.com/office/drawing/2014/chart" uri="{C3380CC4-5D6E-409C-BE32-E72D297353CC}">
                <c16:uniqueId val="{0000001F-10EC-4D67-BAA3-4872C18BB4F8}"/>
              </c:ext>
            </c:extLst>
          </c:dPt>
          <c:dPt>
            <c:idx val="9"/>
            <c:bubble3D val="0"/>
            <c:extLst>
              <c:ext xmlns:c16="http://schemas.microsoft.com/office/drawing/2014/chart" uri="{C3380CC4-5D6E-409C-BE32-E72D297353CC}">
                <c16:uniqueId val="{00000020-10EC-4D67-BAA3-4872C18BB4F8}"/>
              </c:ext>
            </c:extLst>
          </c:dPt>
          <c:dPt>
            <c:idx val="11"/>
            <c:bubble3D val="0"/>
            <c:extLst>
              <c:ext xmlns:c16="http://schemas.microsoft.com/office/drawing/2014/chart" uri="{C3380CC4-5D6E-409C-BE32-E72D297353CC}">
                <c16:uniqueId val="{00000021-10EC-4D67-BAA3-4872C18BB4F8}"/>
              </c:ext>
            </c:extLst>
          </c:dPt>
          <c:dPt>
            <c:idx val="13"/>
            <c:bubble3D val="0"/>
            <c:extLst>
              <c:ext xmlns:c16="http://schemas.microsoft.com/office/drawing/2014/chart" uri="{C3380CC4-5D6E-409C-BE32-E72D297353CC}">
                <c16:uniqueId val="{00000022-10EC-4D67-BAA3-4872C18BB4F8}"/>
              </c:ext>
            </c:extLst>
          </c:dPt>
          <c:dPt>
            <c:idx val="15"/>
            <c:bubble3D val="0"/>
            <c:extLst>
              <c:ext xmlns:c16="http://schemas.microsoft.com/office/drawing/2014/chart" uri="{C3380CC4-5D6E-409C-BE32-E72D297353CC}">
                <c16:uniqueId val="{00000023-10EC-4D67-BAA3-4872C18BB4F8}"/>
              </c:ext>
            </c:extLst>
          </c:dPt>
          <c:dPt>
            <c:idx val="17"/>
            <c:bubble3D val="0"/>
            <c:extLst>
              <c:ext xmlns:c16="http://schemas.microsoft.com/office/drawing/2014/chart" uri="{C3380CC4-5D6E-409C-BE32-E72D297353CC}">
                <c16:uniqueId val="{00000024-10EC-4D67-BAA3-4872C18BB4F8}"/>
              </c:ext>
            </c:extLst>
          </c:dPt>
          <c:dPt>
            <c:idx val="19"/>
            <c:bubble3D val="0"/>
            <c:extLst>
              <c:ext xmlns:c16="http://schemas.microsoft.com/office/drawing/2014/chart" uri="{C3380CC4-5D6E-409C-BE32-E72D297353CC}">
                <c16:uniqueId val="{00000025-10EC-4D67-BAA3-4872C18BB4F8}"/>
              </c:ext>
            </c:extLst>
          </c:dPt>
          <c:dPt>
            <c:idx val="21"/>
            <c:bubble3D val="0"/>
            <c:extLst>
              <c:ext xmlns:c16="http://schemas.microsoft.com/office/drawing/2014/chart" uri="{C3380CC4-5D6E-409C-BE32-E72D297353CC}">
                <c16:uniqueId val="{00000026-10EC-4D67-BAA3-4872C18BB4F8}"/>
              </c:ext>
            </c:extLst>
          </c:dPt>
          <c:dPt>
            <c:idx val="23"/>
            <c:bubble3D val="0"/>
            <c:extLst>
              <c:ext xmlns:c16="http://schemas.microsoft.com/office/drawing/2014/chart" uri="{C3380CC4-5D6E-409C-BE32-E72D297353CC}">
                <c16:uniqueId val="{00000027-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-9.8676985721657058</c:v>
                </c:pt>
                <c:pt idx="2">
                  <c:v>-9.8462670165823774</c:v>
                </c:pt>
                <c:pt idx="3">
                  <c:v>-8.5651413604840965</c:v>
                </c:pt>
                <c:pt idx="4">
                  <c:v>-7.274085970540467</c:v>
                </c:pt>
                <c:pt idx="5">
                  <c:v>-5.1665939996033643</c:v>
                </c:pt>
                <c:pt idx="6">
                  <c:v>-7.75909770851354</c:v>
                </c:pt>
                <c:pt idx="7">
                  <c:v>-8.3250184642989051</c:v>
                </c:pt>
                <c:pt idx="8">
                  <c:v>-8.6398199329125625</c:v>
                </c:pt>
                <c:pt idx="9">
                  <c:v>-8.8451932806083313</c:v>
                </c:pt>
                <c:pt idx="10">
                  <c:v>-9.3224770920104838</c:v>
                </c:pt>
                <c:pt idx="11">
                  <c:v>-9.6361759447919138</c:v>
                </c:pt>
                <c:pt idx="12">
                  <c:v>-10.108285059141476</c:v>
                </c:pt>
                <c:pt idx="13">
                  <c:v>-9.7100000000000009</c:v>
                </c:pt>
                <c:pt idx="14">
                  <c:v>-9.7987195397467701</c:v>
                </c:pt>
                <c:pt idx="15">
                  <c:v>-10.877547035233871</c:v>
                </c:pt>
                <c:pt idx="16">
                  <c:v>-11.029561240730079</c:v>
                </c:pt>
                <c:pt idx="17">
                  <c:v>-11.896210052333045</c:v>
                </c:pt>
                <c:pt idx="18">
                  <c:v>-12.107387767722477</c:v>
                </c:pt>
                <c:pt idx="19">
                  <c:v>-11.926353977486226</c:v>
                </c:pt>
                <c:pt idx="20">
                  <c:v>-10.87130423315854</c:v>
                </c:pt>
                <c:pt idx="21">
                  <c:v>-9.3583505122329829</c:v>
                </c:pt>
                <c:pt idx="22">
                  <c:v>-9.726091875700293</c:v>
                </c:pt>
                <c:pt idx="23">
                  <c:v>-9.0937781151314674</c:v>
                </c:pt>
                <c:pt idx="24">
                  <c:v>-8.8902285009992639</c:v>
                </c:pt>
              </c:numCache>
            </c:numRef>
          </c:val>
          <c:smooth val="0"/>
          <c:extLst>
            <c:ext xmlns:c16="http://schemas.microsoft.com/office/drawing/2014/chart" uri="{C3380CC4-5D6E-409C-BE32-E72D297353CC}">
              <c16:uniqueId val="{00000028-10EC-4D67-BAA3-4872C18BB4F8}"/>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9-10EC-4D67-BAA3-4872C18BB4F8}"/>
              </c:ext>
            </c:extLst>
          </c:dPt>
          <c:dPt>
            <c:idx val="3"/>
            <c:bubble3D val="0"/>
            <c:extLst>
              <c:ext xmlns:c16="http://schemas.microsoft.com/office/drawing/2014/chart" uri="{C3380CC4-5D6E-409C-BE32-E72D297353CC}">
                <c16:uniqueId val="{0000002A-10EC-4D67-BAA3-4872C18BB4F8}"/>
              </c:ext>
            </c:extLst>
          </c:dPt>
          <c:dPt>
            <c:idx val="5"/>
            <c:bubble3D val="0"/>
            <c:extLst>
              <c:ext xmlns:c16="http://schemas.microsoft.com/office/drawing/2014/chart" uri="{C3380CC4-5D6E-409C-BE32-E72D297353CC}">
                <c16:uniqueId val="{0000002B-10EC-4D67-BAA3-4872C18BB4F8}"/>
              </c:ext>
            </c:extLst>
          </c:dPt>
          <c:dPt>
            <c:idx val="7"/>
            <c:bubble3D val="0"/>
            <c:extLst>
              <c:ext xmlns:c16="http://schemas.microsoft.com/office/drawing/2014/chart" uri="{C3380CC4-5D6E-409C-BE32-E72D297353CC}">
                <c16:uniqueId val="{0000002C-10EC-4D67-BAA3-4872C18BB4F8}"/>
              </c:ext>
            </c:extLst>
          </c:dPt>
          <c:dPt>
            <c:idx val="9"/>
            <c:bubble3D val="0"/>
            <c:extLst>
              <c:ext xmlns:c16="http://schemas.microsoft.com/office/drawing/2014/chart" uri="{C3380CC4-5D6E-409C-BE32-E72D297353CC}">
                <c16:uniqueId val="{0000002D-10EC-4D67-BAA3-4872C18BB4F8}"/>
              </c:ext>
            </c:extLst>
          </c:dPt>
          <c:dPt>
            <c:idx val="11"/>
            <c:bubble3D val="0"/>
            <c:extLst>
              <c:ext xmlns:c16="http://schemas.microsoft.com/office/drawing/2014/chart" uri="{C3380CC4-5D6E-409C-BE32-E72D297353CC}">
                <c16:uniqueId val="{0000002E-10EC-4D67-BAA3-4872C18BB4F8}"/>
              </c:ext>
            </c:extLst>
          </c:dPt>
          <c:dPt>
            <c:idx val="13"/>
            <c:bubble3D val="0"/>
            <c:extLst>
              <c:ext xmlns:c16="http://schemas.microsoft.com/office/drawing/2014/chart" uri="{C3380CC4-5D6E-409C-BE32-E72D297353CC}">
                <c16:uniqueId val="{0000002F-10EC-4D67-BAA3-4872C18BB4F8}"/>
              </c:ext>
            </c:extLst>
          </c:dPt>
          <c:dPt>
            <c:idx val="15"/>
            <c:bubble3D val="0"/>
            <c:extLst>
              <c:ext xmlns:c16="http://schemas.microsoft.com/office/drawing/2014/chart" uri="{C3380CC4-5D6E-409C-BE32-E72D297353CC}">
                <c16:uniqueId val="{00000030-10EC-4D67-BAA3-4872C18BB4F8}"/>
              </c:ext>
            </c:extLst>
          </c:dPt>
          <c:dPt>
            <c:idx val="17"/>
            <c:bubble3D val="0"/>
            <c:extLst>
              <c:ext xmlns:c16="http://schemas.microsoft.com/office/drawing/2014/chart" uri="{C3380CC4-5D6E-409C-BE32-E72D297353CC}">
                <c16:uniqueId val="{00000031-10EC-4D67-BAA3-4872C18BB4F8}"/>
              </c:ext>
            </c:extLst>
          </c:dPt>
          <c:dPt>
            <c:idx val="19"/>
            <c:bubble3D val="0"/>
            <c:extLst>
              <c:ext xmlns:c16="http://schemas.microsoft.com/office/drawing/2014/chart" uri="{C3380CC4-5D6E-409C-BE32-E72D297353CC}">
                <c16:uniqueId val="{00000032-10EC-4D67-BAA3-4872C18BB4F8}"/>
              </c:ext>
            </c:extLst>
          </c:dPt>
          <c:dPt>
            <c:idx val="21"/>
            <c:bubble3D val="0"/>
            <c:extLst>
              <c:ext xmlns:c16="http://schemas.microsoft.com/office/drawing/2014/chart" uri="{C3380CC4-5D6E-409C-BE32-E72D297353CC}">
                <c16:uniqueId val="{00000033-10EC-4D67-BAA3-4872C18BB4F8}"/>
              </c:ext>
            </c:extLst>
          </c:dPt>
          <c:dPt>
            <c:idx val="23"/>
            <c:bubble3D val="0"/>
            <c:extLst>
              <c:ext xmlns:c16="http://schemas.microsoft.com/office/drawing/2014/chart" uri="{C3380CC4-5D6E-409C-BE32-E72D297353CC}">
                <c16:uniqueId val="{00000034-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-6</c:v>
                </c:pt>
                <c:pt idx="2">
                  <c:v>-3.07</c:v>
                </c:pt>
                <c:pt idx="3">
                  <c:v>6.47</c:v>
                </c:pt>
                <c:pt idx="4">
                  <c:v>6.75</c:v>
                </c:pt>
                <c:pt idx="5">
                  <c:v>6.65</c:v>
                </c:pt>
                <c:pt idx="6">
                  <c:v>5.62</c:v>
                </c:pt>
                <c:pt idx="7">
                  <c:v>5.51</c:v>
                </c:pt>
                <c:pt idx="8">
                  <c:v>6.06</c:v>
                </c:pt>
                <c:pt idx="9">
                  <c:v>5.74</c:v>
                </c:pt>
                <c:pt idx="10">
                  <c:v>5.27</c:v>
                </c:pt>
                <c:pt idx="11">
                  <c:v>2.41</c:v>
                </c:pt>
                <c:pt idx="12">
                  <c:v>3.67</c:v>
                </c:pt>
                <c:pt idx="13">
                  <c:v>7.05</c:v>
                </c:pt>
                <c:pt idx="14">
                  <c:v>6.53</c:v>
                </c:pt>
                <c:pt idx="15">
                  <c:v>6.35</c:v>
                </c:pt>
                <c:pt idx="16">
                  <c:v>6.05</c:v>
                </c:pt>
                <c:pt idx="17">
                  <c:v>5.93</c:v>
                </c:pt>
                <c:pt idx="18">
                  <c:v>8.06</c:v>
                </c:pt>
                <c:pt idx="19">
                  <c:v>8.93</c:v>
                </c:pt>
                <c:pt idx="20">
                  <c:v>8.25</c:v>
                </c:pt>
                <c:pt idx="21">
                  <c:v>8.42</c:v>
                </c:pt>
                <c:pt idx="22">
                  <c:v>8.1999999999999993</c:v>
                </c:pt>
                <c:pt idx="23">
                  <c:v>5.64</c:v>
                </c:pt>
                <c:pt idx="24">
                  <c:v>5.34</c:v>
                </c:pt>
              </c:numCache>
            </c:numRef>
          </c:val>
          <c:smooth val="0"/>
          <c:extLst>
            <c:ext xmlns:c16="http://schemas.microsoft.com/office/drawing/2014/chart" uri="{C3380CC4-5D6E-409C-BE32-E72D297353CC}">
              <c16:uniqueId val="{00000035-10EC-4D67-BAA3-4872C18BB4F8}"/>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6-10EC-4D67-BAA3-4872C18BB4F8}"/>
              </c:ext>
            </c:extLst>
          </c:dPt>
          <c:dPt>
            <c:idx val="2"/>
            <c:marker>
              <c:symbol val="circle"/>
              <c:size val="7"/>
            </c:marker>
            <c:bubble3D val="0"/>
            <c:extLst>
              <c:ext xmlns:c16="http://schemas.microsoft.com/office/drawing/2014/chart" uri="{C3380CC4-5D6E-409C-BE32-E72D297353CC}">
                <c16:uniqueId val="{0000003D-08F1-4BD5-92CF-125D55A106F0}"/>
              </c:ext>
            </c:extLst>
          </c:dPt>
          <c:dPt>
            <c:idx val="3"/>
            <c:marker>
              <c:symbol val="circle"/>
              <c:size val="5"/>
            </c:marker>
            <c:bubble3D val="0"/>
            <c:extLst>
              <c:ext xmlns:c16="http://schemas.microsoft.com/office/drawing/2014/chart" uri="{C3380CC4-5D6E-409C-BE32-E72D297353CC}">
                <c16:uniqueId val="{00000037-10EC-4D67-BAA3-4872C18BB4F8}"/>
              </c:ext>
            </c:extLst>
          </c:dPt>
          <c:dPt>
            <c:idx val="4"/>
            <c:marker>
              <c:symbol val="circle"/>
              <c:size val="7"/>
            </c:marker>
            <c:bubble3D val="0"/>
            <c:extLst>
              <c:ext xmlns:c16="http://schemas.microsoft.com/office/drawing/2014/chart" uri="{C3380CC4-5D6E-409C-BE32-E72D297353CC}">
                <c16:uniqueId val="{0000003E-E414-4D3A-B23F-5EB85E2B0B13}"/>
              </c:ext>
            </c:extLst>
          </c:dPt>
          <c:dPt>
            <c:idx val="5"/>
            <c:marker>
              <c:symbol val="circle"/>
              <c:size val="5"/>
            </c:marker>
            <c:bubble3D val="0"/>
            <c:extLst>
              <c:ext xmlns:c16="http://schemas.microsoft.com/office/drawing/2014/chart" uri="{C3380CC4-5D6E-409C-BE32-E72D297353CC}">
                <c16:uniqueId val="{00000038-10EC-4D67-BAA3-4872C18BB4F8}"/>
              </c:ext>
            </c:extLst>
          </c:dPt>
          <c:dPt>
            <c:idx val="6"/>
            <c:marker>
              <c:symbol val="circle"/>
              <c:size val="7"/>
            </c:marker>
            <c:bubble3D val="0"/>
            <c:extLst>
              <c:ext xmlns:c16="http://schemas.microsoft.com/office/drawing/2014/chart" uri="{C3380CC4-5D6E-409C-BE32-E72D297353CC}">
                <c16:uniqueId val="{0000003F-0FFA-4186-8E78-AC984A8C9919}"/>
              </c:ext>
            </c:extLst>
          </c:dPt>
          <c:dPt>
            <c:idx val="7"/>
            <c:marker>
              <c:symbol val="circle"/>
              <c:size val="5"/>
            </c:marker>
            <c:bubble3D val="0"/>
            <c:extLst>
              <c:ext xmlns:c16="http://schemas.microsoft.com/office/drawing/2014/chart" uri="{C3380CC4-5D6E-409C-BE32-E72D297353CC}">
                <c16:uniqueId val="{00000039-10EC-4D67-BAA3-4872C18BB4F8}"/>
              </c:ext>
            </c:extLst>
          </c:dPt>
          <c:dPt>
            <c:idx val="8"/>
            <c:marker>
              <c:symbol val="circle"/>
              <c:size val="7"/>
            </c:marker>
            <c:bubble3D val="0"/>
            <c:extLst>
              <c:ext xmlns:c16="http://schemas.microsoft.com/office/drawing/2014/chart" uri="{C3380CC4-5D6E-409C-BE32-E72D297353CC}">
                <c16:uniqueId val="{00000040-2691-4487-A5A7-EA4F20CFE93C}"/>
              </c:ext>
            </c:extLst>
          </c:dPt>
          <c:dPt>
            <c:idx val="9"/>
            <c:marker>
              <c:symbol val="circle"/>
              <c:size val="5"/>
            </c:marker>
            <c:bubble3D val="0"/>
            <c:extLst>
              <c:ext xmlns:c16="http://schemas.microsoft.com/office/drawing/2014/chart" uri="{C3380CC4-5D6E-409C-BE32-E72D297353CC}">
                <c16:uniqueId val="{0000003A-10EC-4D67-BAA3-4872C18BB4F8}"/>
              </c:ext>
            </c:extLst>
          </c:dPt>
          <c:dPt>
            <c:idx val="10"/>
            <c:marker>
              <c:symbol val="circle"/>
              <c:size val="7"/>
            </c:marker>
            <c:bubble3D val="0"/>
            <c:extLst>
              <c:ext xmlns:c16="http://schemas.microsoft.com/office/drawing/2014/chart" uri="{C3380CC4-5D6E-409C-BE32-E72D297353CC}">
                <c16:uniqueId val="{00000041-1A72-4F0F-A812-AF5E90E979CA}"/>
              </c:ext>
            </c:extLst>
          </c:dPt>
          <c:dPt>
            <c:idx val="11"/>
            <c:marker>
              <c:symbol val="circle"/>
              <c:size val="5"/>
            </c:marker>
            <c:bubble3D val="0"/>
            <c:extLst>
              <c:ext xmlns:c16="http://schemas.microsoft.com/office/drawing/2014/chart" uri="{C3380CC4-5D6E-409C-BE32-E72D297353CC}">
                <c16:uniqueId val="{0000003B-10EC-4D67-BAA3-4872C18BB4F8}"/>
              </c:ext>
            </c:extLst>
          </c:dPt>
          <c:dPt>
            <c:idx val="12"/>
            <c:marker>
              <c:symbol val="circle"/>
              <c:size val="7"/>
            </c:marker>
            <c:bubble3D val="0"/>
            <c:extLst>
              <c:ext xmlns:c16="http://schemas.microsoft.com/office/drawing/2014/chart" uri="{C3380CC4-5D6E-409C-BE32-E72D297353CC}">
                <c16:uniqueId val="{00000035-CFDC-4C19-8FD0-D8803EF57558}"/>
              </c:ext>
            </c:extLst>
          </c:dPt>
          <c:dPt>
            <c:idx val="13"/>
            <c:marker>
              <c:symbol val="circle"/>
              <c:size val="5"/>
            </c:marker>
            <c:bubble3D val="0"/>
            <c:extLst>
              <c:ext xmlns:c16="http://schemas.microsoft.com/office/drawing/2014/chart" uri="{C3380CC4-5D6E-409C-BE32-E72D297353CC}">
                <c16:uniqueId val="{0000003C-10EC-4D67-BAA3-4872C18BB4F8}"/>
              </c:ext>
            </c:extLst>
          </c:dPt>
          <c:dPt>
            <c:idx val="14"/>
            <c:marker>
              <c:symbol val="circle"/>
              <c:size val="7"/>
            </c:marker>
            <c:bubble3D val="0"/>
            <c:extLst>
              <c:ext xmlns:c16="http://schemas.microsoft.com/office/drawing/2014/chart" uri="{C3380CC4-5D6E-409C-BE32-E72D297353CC}">
                <c16:uniqueId val="{00000036-446E-40E9-9F79-6E21CFA64A9B}"/>
              </c:ext>
            </c:extLst>
          </c:dPt>
          <c:dPt>
            <c:idx val="15"/>
            <c:marker>
              <c:symbol val="circle"/>
              <c:size val="5"/>
            </c:marker>
            <c:bubble3D val="0"/>
            <c:extLst>
              <c:ext xmlns:c16="http://schemas.microsoft.com/office/drawing/2014/chart" uri="{C3380CC4-5D6E-409C-BE32-E72D297353CC}">
                <c16:uniqueId val="{0000003E-10EC-4D67-BAA3-4872C18BB4F8}"/>
              </c:ext>
            </c:extLst>
          </c:dPt>
          <c:dPt>
            <c:idx val="16"/>
            <c:marker>
              <c:symbol val="circle"/>
              <c:size val="7"/>
            </c:marker>
            <c:bubble3D val="0"/>
            <c:extLst>
              <c:ext xmlns:c16="http://schemas.microsoft.com/office/drawing/2014/chart" uri="{C3380CC4-5D6E-409C-BE32-E72D297353CC}">
                <c16:uniqueId val="{00000037-446E-40E9-9F79-6E21CFA64A9B}"/>
              </c:ext>
            </c:extLst>
          </c:dPt>
          <c:dPt>
            <c:idx val="17"/>
            <c:marker>
              <c:symbol val="circle"/>
              <c:size val="7"/>
            </c:marker>
            <c:bubble3D val="0"/>
            <c:extLst>
              <c:ext xmlns:c16="http://schemas.microsoft.com/office/drawing/2014/chart" uri="{C3380CC4-5D6E-409C-BE32-E72D297353CC}">
                <c16:uniqueId val="{00000039-7CD5-421F-A799-B61FC1737180}"/>
              </c:ext>
            </c:extLst>
          </c:dPt>
          <c:dPt>
            <c:idx val="19"/>
            <c:marker>
              <c:symbol val="circle"/>
              <c:size val="7"/>
            </c:marker>
            <c:bubble3D val="0"/>
            <c:extLst>
              <c:ext xmlns:c16="http://schemas.microsoft.com/office/drawing/2014/chart" uri="{C3380CC4-5D6E-409C-BE32-E72D297353CC}">
                <c16:uniqueId val="{0000003A-530F-466A-8B48-697F56CB4EE9}"/>
              </c:ext>
            </c:extLst>
          </c:dPt>
          <c:dPt>
            <c:idx val="21"/>
            <c:marker>
              <c:symbol val="circle"/>
              <c:size val="7"/>
            </c:marker>
            <c:bubble3D val="0"/>
            <c:extLst>
              <c:ext xmlns:c16="http://schemas.microsoft.com/office/drawing/2014/chart" uri="{C3380CC4-5D6E-409C-BE32-E72D297353CC}">
                <c16:uniqueId val="{0000003B-571D-4EF7-B602-BB84E0FDBA62}"/>
              </c:ext>
            </c:extLst>
          </c:dPt>
          <c:dPt>
            <c:idx val="23"/>
            <c:marker>
              <c:symbol val="circle"/>
              <c:size val="7"/>
            </c:marker>
            <c:bubble3D val="0"/>
            <c:extLst>
              <c:ext xmlns:c16="http://schemas.microsoft.com/office/drawing/2014/chart" uri="{C3380CC4-5D6E-409C-BE32-E72D297353CC}">
                <c16:uniqueId val="{0000003C-07D4-43FE-93DD-BC9D8B51F11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4.09</c:v>
                </c:pt>
                <c:pt idx="2">
                  <c:v>3.91</c:v>
                </c:pt>
                <c:pt idx="3">
                  <c:v>3.6</c:v>
                </c:pt>
                <c:pt idx="4">
                  <c:v>2.67</c:v>
                </c:pt>
                <c:pt idx="5">
                  <c:v>2.59</c:v>
                </c:pt>
                <c:pt idx="6">
                  <c:v>2.35</c:v>
                </c:pt>
                <c:pt idx="7">
                  <c:v>1.17</c:v>
                </c:pt>
                <c:pt idx="8">
                  <c:v>1.19</c:v>
                </c:pt>
                <c:pt idx="9">
                  <c:v>1.1299999999999999</c:v>
                </c:pt>
                <c:pt idx="10">
                  <c:v>1.1299999999999999</c:v>
                </c:pt>
                <c:pt idx="11">
                  <c:v>1.91</c:v>
                </c:pt>
                <c:pt idx="12">
                  <c:v>1.1399999999999999</c:v>
                </c:pt>
                <c:pt idx="13">
                  <c:v>2.27</c:v>
                </c:pt>
                <c:pt idx="14">
                  <c:v>0.71</c:v>
                </c:pt>
                <c:pt idx="15">
                  <c:v>-1.68</c:v>
                </c:pt>
                <c:pt idx="16">
                  <c:v>-2.11</c:v>
                </c:pt>
              </c:numCache>
            </c:numRef>
          </c:val>
          <c:smooth val="0"/>
          <c:extLst>
            <c:ext xmlns:c16="http://schemas.microsoft.com/office/drawing/2014/chart" uri="{C3380CC4-5D6E-409C-BE32-E72D297353CC}">
              <c16:uniqueId val="{0000003D-10EC-4D67-BAA3-4872C18BB4F8}"/>
            </c:ext>
          </c:extLst>
        </c:ser>
        <c:dLbls>
          <c:showLegendKey val="0"/>
          <c:showVal val="0"/>
          <c:showCatName val="0"/>
          <c:showSerName val="0"/>
          <c:showPercent val="0"/>
          <c:showBubbleSize val="0"/>
        </c:dLbls>
        <c:marker val="1"/>
        <c:smooth val="0"/>
        <c:axId val="205963648"/>
        <c:axId val="205965568"/>
      </c:lineChart>
      <c:catAx>
        <c:axId val="20596364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205965568"/>
        <c:crosses val="autoZero"/>
        <c:auto val="1"/>
        <c:lblAlgn val="ctr"/>
        <c:lblOffset val="100"/>
        <c:tickLblSkip val="1"/>
        <c:tickMarkSkip val="1"/>
        <c:noMultiLvlLbl val="0"/>
      </c:catAx>
      <c:valAx>
        <c:axId val="205965568"/>
        <c:scaling>
          <c:orientation val="minMax"/>
          <c:max val="18"/>
          <c:min val="-1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05963648"/>
        <c:crosses val="autoZero"/>
        <c:crossBetween val="between"/>
        <c:majorUnit val="6"/>
      </c:valAx>
      <c:spPr>
        <a:noFill/>
        <a:ln w="25409">
          <a:noFill/>
        </a:ln>
      </c:spPr>
    </c:plotArea>
    <c:legend>
      <c:legendPos val="t"/>
      <c:layout>
        <c:manualLayout>
          <c:xMode val="edge"/>
          <c:yMode val="edge"/>
          <c:x val="0.33918745416232443"/>
          <c:y val="1.3629231948064398E-2"/>
          <c:w val="0.35626786623179124"/>
          <c:h val="6.744466567601348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5916735550406283E-2"/>
          <c:y val="7.2735614886552544E-2"/>
          <c:w val="0.94553581301572931"/>
          <c:h val="0.81744635596585302"/>
        </c:manualLayout>
      </c:layout>
      <c:lineChart>
        <c:grouping val="standard"/>
        <c:varyColors val="0"/>
        <c:ser>
          <c:idx val="1"/>
          <c:order val="0"/>
          <c:tx>
            <c:strRef>
              <c:f>Sheet1!$A$2</c:f>
              <c:strCache>
                <c:ptCount val="1"/>
                <c:pt idx="0">
                  <c:v>Y2013</c:v>
                </c:pt>
              </c:strCache>
            </c:strRef>
          </c:tx>
          <c:spPr>
            <a:ln w="31772" cmpd="sng">
              <a:solidFill>
                <a:srgbClr val="BFBFBF"/>
              </a:solidFill>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C-90DA-418E-86A1-802FD688C665}"/>
            </c:ext>
          </c:extLst>
        </c:ser>
        <c:ser>
          <c:idx val="2"/>
          <c:order val="1"/>
          <c:tx>
            <c:strRef>
              <c:f>Sheet1!$A$3</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D-90DA-418E-86A1-802FD688C665}"/>
              </c:ext>
            </c:extLst>
          </c:dPt>
          <c:dPt>
            <c:idx val="3"/>
            <c:bubble3D val="0"/>
            <c:extLst>
              <c:ext xmlns:c16="http://schemas.microsoft.com/office/drawing/2014/chart" uri="{C3380CC4-5D6E-409C-BE32-E72D297353CC}">
                <c16:uniqueId val="{0000000E-90DA-418E-86A1-802FD688C665}"/>
              </c:ext>
            </c:extLst>
          </c:dPt>
          <c:dPt>
            <c:idx val="5"/>
            <c:bubble3D val="0"/>
            <c:extLst>
              <c:ext xmlns:c16="http://schemas.microsoft.com/office/drawing/2014/chart" uri="{C3380CC4-5D6E-409C-BE32-E72D297353CC}">
                <c16:uniqueId val="{0000000F-90DA-418E-86A1-802FD688C665}"/>
              </c:ext>
            </c:extLst>
          </c:dPt>
          <c:dPt>
            <c:idx val="7"/>
            <c:bubble3D val="0"/>
            <c:extLst>
              <c:ext xmlns:c16="http://schemas.microsoft.com/office/drawing/2014/chart" uri="{C3380CC4-5D6E-409C-BE32-E72D297353CC}">
                <c16:uniqueId val="{00000010-90DA-418E-86A1-802FD688C665}"/>
              </c:ext>
            </c:extLst>
          </c:dPt>
          <c:dPt>
            <c:idx val="9"/>
            <c:bubble3D val="0"/>
            <c:extLst>
              <c:ext xmlns:c16="http://schemas.microsoft.com/office/drawing/2014/chart" uri="{C3380CC4-5D6E-409C-BE32-E72D297353CC}">
                <c16:uniqueId val="{00000011-90DA-418E-86A1-802FD688C665}"/>
              </c:ext>
            </c:extLst>
          </c:dPt>
          <c:dPt>
            <c:idx val="11"/>
            <c:bubble3D val="0"/>
            <c:extLst>
              <c:ext xmlns:c16="http://schemas.microsoft.com/office/drawing/2014/chart" uri="{C3380CC4-5D6E-409C-BE32-E72D297353CC}">
                <c16:uniqueId val="{00000012-90DA-418E-86A1-802FD688C665}"/>
              </c:ext>
            </c:extLst>
          </c:dPt>
          <c:dPt>
            <c:idx val="13"/>
            <c:bubble3D val="0"/>
            <c:extLst>
              <c:ext xmlns:c16="http://schemas.microsoft.com/office/drawing/2014/chart" uri="{C3380CC4-5D6E-409C-BE32-E72D297353CC}">
                <c16:uniqueId val="{00000013-90DA-418E-86A1-802FD688C665}"/>
              </c:ext>
            </c:extLst>
          </c:dPt>
          <c:dPt>
            <c:idx val="15"/>
            <c:bubble3D val="0"/>
            <c:extLst>
              <c:ext xmlns:c16="http://schemas.microsoft.com/office/drawing/2014/chart" uri="{C3380CC4-5D6E-409C-BE32-E72D297353CC}">
                <c16:uniqueId val="{00000014-90DA-418E-86A1-802FD688C665}"/>
              </c:ext>
            </c:extLst>
          </c:dPt>
          <c:dPt>
            <c:idx val="17"/>
            <c:bubble3D val="0"/>
            <c:extLst>
              <c:ext xmlns:c16="http://schemas.microsoft.com/office/drawing/2014/chart" uri="{C3380CC4-5D6E-409C-BE32-E72D297353CC}">
                <c16:uniqueId val="{00000015-90DA-418E-86A1-802FD688C665}"/>
              </c:ext>
            </c:extLst>
          </c:dPt>
          <c:dPt>
            <c:idx val="19"/>
            <c:bubble3D val="0"/>
            <c:extLst>
              <c:ext xmlns:c16="http://schemas.microsoft.com/office/drawing/2014/chart" uri="{C3380CC4-5D6E-409C-BE32-E72D297353CC}">
                <c16:uniqueId val="{00000016-90DA-418E-86A1-802FD688C665}"/>
              </c:ext>
            </c:extLst>
          </c:dPt>
          <c:dPt>
            <c:idx val="21"/>
            <c:bubble3D val="0"/>
            <c:extLst>
              <c:ext xmlns:c16="http://schemas.microsoft.com/office/drawing/2014/chart" uri="{C3380CC4-5D6E-409C-BE32-E72D297353CC}">
                <c16:uniqueId val="{00000017-90DA-418E-86A1-802FD688C665}"/>
              </c:ext>
            </c:extLst>
          </c:dPt>
          <c:dPt>
            <c:idx val="23"/>
            <c:bubble3D val="0"/>
            <c:extLst>
              <c:ext xmlns:c16="http://schemas.microsoft.com/office/drawing/2014/chart" uri="{C3380CC4-5D6E-409C-BE32-E72D297353CC}">
                <c16:uniqueId val="{00000018-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-1.1227192996746211</c:v>
                </c:pt>
                <c:pt idx="2">
                  <c:v>-1.2967541442477521</c:v>
                </c:pt>
                <c:pt idx="3">
                  <c:v>-0.48736232486335485</c:v>
                </c:pt>
                <c:pt idx="4">
                  <c:v>-0.46312883454549247</c:v>
                </c:pt>
                <c:pt idx="5">
                  <c:v>-0.62002246411085571</c:v>
                </c:pt>
                <c:pt idx="6">
                  <c:v>-0.33812824734926228</c:v>
                </c:pt>
                <c:pt idx="7">
                  <c:v>-0.38861375147144994</c:v>
                </c:pt>
                <c:pt idx="8">
                  <c:v>-0.2042823196945176</c:v>
                </c:pt>
                <c:pt idx="9">
                  <c:v>-0.26088029636465621</c:v>
                </c:pt>
                <c:pt idx="10">
                  <c:v>-2.0175115511126541E-2</c:v>
                </c:pt>
                <c:pt idx="11">
                  <c:v>0.252487032827166</c:v>
                </c:pt>
                <c:pt idx="12">
                  <c:v>0.28426585624355527</c:v>
                </c:pt>
                <c:pt idx="13">
                  <c:v>1.4324035013962968</c:v>
                </c:pt>
                <c:pt idx="14">
                  <c:v>1.1020100817133358</c:v>
                </c:pt>
                <c:pt idx="15">
                  <c:v>0.91502400344660673</c:v>
                </c:pt>
                <c:pt idx="16">
                  <c:v>1.710036678953224</c:v>
                </c:pt>
                <c:pt idx="17">
                  <c:v>2.2369318561065064</c:v>
                </c:pt>
                <c:pt idx="18">
                  <c:v>2.1563847674126393</c:v>
                </c:pt>
                <c:pt idx="19">
                  <c:v>1.6396769008686647</c:v>
                </c:pt>
                <c:pt idx="20">
                  <c:v>2.4999112856712307</c:v>
                </c:pt>
                <c:pt idx="21">
                  <c:v>2.8527247865838046</c:v>
                </c:pt>
                <c:pt idx="22">
                  <c:v>2.9064743390511389</c:v>
                </c:pt>
                <c:pt idx="23">
                  <c:v>2.9135747956563294</c:v>
                </c:pt>
                <c:pt idx="24">
                  <c:v>2.9541890071832744</c:v>
                </c:pt>
              </c:numCache>
            </c:numRef>
          </c:val>
          <c:smooth val="0"/>
          <c:extLst>
            <c:ext xmlns:c16="http://schemas.microsoft.com/office/drawing/2014/chart" uri="{C3380CC4-5D6E-409C-BE32-E72D297353CC}">
              <c16:uniqueId val="{00000019-90DA-418E-86A1-802FD688C665}"/>
            </c:ext>
          </c:extLst>
        </c:ser>
        <c:ser>
          <c:idx val="3"/>
          <c:order val="2"/>
          <c:tx>
            <c:strRef>
              <c:f>Sheet1!$A$4</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A-90DA-418E-86A1-802FD688C665}"/>
              </c:ext>
            </c:extLst>
          </c:dPt>
          <c:dPt>
            <c:idx val="3"/>
            <c:bubble3D val="0"/>
            <c:extLst>
              <c:ext xmlns:c16="http://schemas.microsoft.com/office/drawing/2014/chart" uri="{C3380CC4-5D6E-409C-BE32-E72D297353CC}">
                <c16:uniqueId val="{0000001B-90DA-418E-86A1-802FD688C665}"/>
              </c:ext>
            </c:extLst>
          </c:dPt>
          <c:dPt>
            <c:idx val="5"/>
            <c:bubble3D val="0"/>
            <c:extLst>
              <c:ext xmlns:c16="http://schemas.microsoft.com/office/drawing/2014/chart" uri="{C3380CC4-5D6E-409C-BE32-E72D297353CC}">
                <c16:uniqueId val="{0000001C-90DA-418E-86A1-802FD688C665}"/>
              </c:ext>
            </c:extLst>
          </c:dPt>
          <c:dPt>
            <c:idx val="7"/>
            <c:bubble3D val="0"/>
            <c:extLst>
              <c:ext xmlns:c16="http://schemas.microsoft.com/office/drawing/2014/chart" uri="{C3380CC4-5D6E-409C-BE32-E72D297353CC}">
                <c16:uniqueId val="{0000001D-90DA-418E-86A1-802FD688C665}"/>
              </c:ext>
            </c:extLst>
          </c:dPt>
          <c:dPt>
            <c:idx val="9"/>
            <c:bubble3D val="0"/>
            <c:extLst>
              <c:ext xmlns:c16="http://schemas.microsoft.com/office/drawing/2014/chart" uri="{C3380CC4-5D6E-409C-BE32-E72D297353CC}">
                <c16:uniqueId val="{0000001E-90DA-418E-86A1-802FD688C665}"/>
              </c:ext>
            </c:extLst>
          </c:dPt>
          <c:dPt>
            <c:idx val="11"/>
            <c:bubble3D val="0"/>
            <c:extLst>
              <c:ext xmlns:c16="http://schemas.microsoft.com/office/drawing/2014/chart" uri="{C3380CC4-5D6E-409C-BE32-E72D297353CC}">
                <c16:uniqueId val="{0000001F-90DA-418E-86A1-802FD688C665}"/>
              </c:ext>
            </c:extLst>
          </c:dPt>
          <c:dPt>
            <c:idx val="13"/>
            <c:bubble3D val="0"/>
            <c:extLst>
              <c:ext xmlns:c16="http://schemas.microsoft.com/office/drawing/2014/chart" uri="{C3380CC4-5D6E-409C-BE32-E72D297353CC}">
                <c16:uniqueId val="{00000020-90DA-418E-86A1-802FD688C665}"/>
              </c:ext>
            </c:extLst>
          </c:dPt>
          <c:dPt>
            <c:idx val="15"/>
            <c:bubble3D val="0"/>
            <c:extLst>
              <c:ext xmlns:c16="http://schemas.microsoft.com/office/drawing/2014/chart" uri="{C3380CC4-5D6E-409C-BE32-E72D297353CC}">
                <c16:uniqueId val="{00000021-90DA-418E-86A1-802FD688C665}"/>
              </c:ext>
            </c:extLst>
          </c:dPt>
          <c:dPt>
            <c:idx val="17"/>
            <c:bubble3D val="0"/>
            <c:extLst>
              <c:ext xmlns:c16="http://schemas.microsoft.com/office/drawing/2014/chart" uri="{C3380CC4-5D6E-409C-BE32-E72D297353CC}">
                <c16:uniqueId val="{00000022-90DA-418E-86A1-802FD688C665}"/>
              </c:ext>
            </c:extLst>
          </c:dPt>
          <c:dPt>
            <c:idx val="19"/>
            <c:bubble3D val="0"/>
            <c:extLst>
              <c:ext xmlns:c16="http://schemas.microsoft.com/office/drawing/2014/chart" uri="{C3380CC4-5D6E-409C-BE32-E72D297353CC}">
                <c16:uniqueId val="{00000023-90DA-418E-86A1-802FD688C665}"/>
              </c:ext>
            </c:extLst>
          </c:dPt>
          <c:dPt>
            <c:idx val="21"/>
            <c:bubble3D val="0"/>
            <c:extLst>
              <c:ext xmlns:c16="http://schemas.microsoft.com/office/drawing/2014/chart" uri="{C3380CC4-5D6E-409C-BE32-E72D297353CC}">
                <c16:uniqueId val="{00000024-90DA-418E-86A1-802FD688C665}"/>
              </c:ext>
            </c:extLst>
          </c:dPt>
          <c:dPt>
            <c:idx val="23"/>
            <c:bubble3D val="0"/>
            <c:extLst>
              <c:ext xmlns:c16="http://schemas.microsoft.com/office/drawing/2014/chart" uri="{C3380CC4-5D6E-409C-BE32-E72D297353CC}">
                <c16:uniqueId val="{00000025-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1.2690539859201181E-2</c:v>
                </c:pt>
                <c:pt idx="2">
                  <c:v>-0.16910172297320231</c:v>
                </c:pt>
                <c:pt idx="3">
                  <c:v>0.15126375124001287</c:v>
                </c:pt>
                <c:pt idx="4">
                  <c:v>0.39098349635788598</c:v>
                </c:pt>
                <c:pt idx="5">
                  <c:v>1.703346567134022</c:v>
                </c:pt>
                <c:pt idx="6">
                  <c:v>1.6850786796911026</c:v>
                </c:pt>
                <c:pt idx="7">
                  <c:v>0.70849011312371624</c:v>
                </c:pt>
                <c:pt idx="8">
                  <c:v>1.023291581737364</c:v>
                </c:pt>
                <c:pt idx="9">
                  <c:v>1.4501690406324035</c:v>
                </c:pt>
                <c:pt idx="10">
                  <c:v>1.9309720086311088</c:v>
                </c:pt>
                <c:pt idx="11">
                  <c:v>2.2388936805076503</c:v>
                </c:pt>
                <c:pt idx="12">
                  <c:v>2.4589619034688988</c:v>
                </c:pt>
                <c:pt idx="13">
                  <c:v>3.13</c:v>
                </c:pt>
                <c:pt idx="14">
                  <c:v>3.2157397088200561</c:v>
                </c:pt>
                <c:pt idx="15">
                  <c:v>2.921301733274575</c:v>
                </c:pt>
                <c:pt idx="16">
                  <c:v>3.0188158887914338</c:v>
                </c:pt>
                <c:pt idx="17">
                  <c:v>2.1216985643471715</c:v>
                </c:pt>
                <c:pt idx="18">
                  <c:v>2.3328762797366149</c:v>
                </c:pt>
                <c:pt idx="19">
                  <c:v>2.1265049987530937</c:v>
                </c:pt>
                <c:pt idx="20">
                  <c:v>1.5773604468067477</c:v>
                </c:pt>
                <c:pt idx="21">
                  <c:v>0.72623983165717765</c:v>
                </c:pt>
                <c:pt idx="22">
                  <c:v>1.3251314908501863</c:v>
                </c:pt>
                <c:pt idx="23">
                  <c:v>0.59270008053760481</c:v>
                </c:pt>
                <c:pt idx="24">
                  <c:v>0.64210306259607242</c:v>
                </c:pt>
              </c:numCache>
            </c:numRef>
          </c:val>
          <c:smooth val="0"/>
          <c:extLst>
            <c:ext xmlns:c16="http://schemas.microsoft.com/office/drawing/2014/chart" uri="{C3380CC4-5D6E-409C-BE32-E72D297353CC}">
              <c16:uniqueId val="{00000026-90DA-418E-86A1-802FD688C665}"/>
            </c:ext>
          </c:extLst>
        </c:ser>
        <c:ser>
          <c:idx val="4"/>
          <c:order val="3"/>
          <c:tx>
            <c:strRef>
              <c:f>Sheet1!$A$5</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7-90DA-418E-86A1-802FD688C665}"/>
              </c:ext>
            </c:extLst>
          </c:dPt>
          <c:dPt>
            <c:idx val="3"/>
            <c:bubble3D val="0"/>
            <c:extLst>
              <c:ext xmlns:c16="http://schemas.microsoft.com/office/drawing/2014/chart" uri="{C3380CC4-5D6E-409C-BE32-E72D297353CC}">
                <c16:uniqueId val="{00000028-90DA-418E-86A1-802FD688C665}"/>
              </c:ext>
            </c:extLst>
          </c:dPt>
          <c:dPt>
            <c:idx val="5"/>
            <c:bubble3D val="0"/>
            <c:extLst>
              <c:ext xmlns:c16="http://schemas.microsoft.com/office/drawing/2014/chart" uri="{C3380CC4-5D6E-409C-BE32-E72D297353CC}">
                <c16:uniqueId val="{00000029-90DA-418E-86A1-802FD688C665}"/>
              </c:ext>
            </c:extLst>
          </c:dPt>
          <c:dPt>
            <c:idx val="7"/>
            <c:bubble3D val="0"/>
            <c:extLst>
              <c:ext xmlns:c16="http://schemas.microsoft.com/office/drawing/2014/chart" uri="{C3380CC4-5D6E-409C-BE32-E72D297353CC}">
                <c16:uniqueId val="{0000002A-90DA-418E-86A1-802FD688C665}"/>
              </c:ext>
            </c:extLst>
          </c:dPt>
          <c:dPt>
            <c:idx val="9"/>
            <c:bubble3D val="0"/>
            <c:extLst>
              <c:ext xmlns:c16="http://schemas.microsoft.com/office/drawing/2014/chart" uri="{C3380CC4-5D6E-409C-BE32-E72D297353CC}">
                <c16:uniqueId val="{0000002B-90DA-418E-86A1-802FD688C665}"/>
              </c:ext>
            </c:extLst>
          </c:dPt>
          <c:dPt>
            <c:idx val="11"/>
            <c:bubble3D val="0"/>
            <c:extLst>
              <c:ext xmlns:c16="http://schemas.microsoft.com/office/drawing/2014/chart" uri="{C3380CC4-5D6E-409C-BE32-E72D297353CC}">
                <c16:uniqueId val="{0000002C-90DA-418E-86A1-802FD688C665}"/>
              </c:ext>
            </c:extLst>
          </c:dPt>
          <c:dPt>
            <c:idx val="13"/>
            <c:bubble3D val="0"/>
            <c:extLst>
              <c:ext xmlns:c16="http://schemas.microsoft.com/office/drawing/2014/chart" uri="{C3380CC4-5D6E-409C-BE32-E72D297353CC}">
                <c16:uniqueId val="{0000002D-90DA-418E-86A1-802FD688C665}"/>
              </c:ext>
            </c:extLst>
          </c:dPt>
          <c:dPt>
            <c:idx val="15"/>
            <c:bubble3D val="0"/>
            <c:extLst>
              <c:ext xmlns:c16="http://schemas.microsoft.com/office/drawing/2014/chart" uri="{C3380CC4-5D6E-409C-BE32-E72D297353CC}">
                <c16:uniqueId val="{0000002E-90DA-418E-86A1-802FD688C665}"/>
              </c:ext>
            </c:extLst>
          </c:dPt>
          <c:dPt>
            <c:idx val="17"/>
            <c:bubble3D val="0"/>
            <c:extLst>
              <c:ext xmlns:c16="http://schemas.microsoft.com/office/drawing/2014/chart" uri="{C3380CC4-5D6E-409C-BE32-E72D297353CC}">
                <c16:uniqueId val="{0000002F-90DA-418E-86A1-802FD688C665}"/>
              </c:ext>
            </c:extLst>
          </c:dPt>
          <c:dPt>
            <c:idx val="19"/>
            <c:bubble3D val="0"/>
            <c:extLst>
              <c:ext xmlns:c16="http://schemas.microsoft.com/office/drawing/2014/chart" uri="{C3380CC4-5D6E-409C-BE32-E72D297353CC}">
                <c16:uniqueId val="{00000030-90DA-418E-86A1-802FD688C665}"/>
              </c:ext>
            </c:extLst>
          </c:dPt>
          <c:dPt>
            <c:idx val="21"/>
            <c:bubble3D val="0"/>
            <c:extLst>
              <c:ext xmlns:c16="http://schemas.microsoft.com/office/drawing/2014/chart" uri="{C3380CC4-5D6E-409C-BE32-E72D297353CC}">
                <c16:uniqueId val="{00000031-90DA-418E-86A1-802FD688C665}"/>
              </c:ext>
            </c:extLst>
          </c:dPt>
          <c:dPt>
            <c:idx val="23"/>
            <c:bubble3D val="0"/>
            <c:extLst>
              <c:ext xmlns:c16="http://schemas.microsoft.com/office/drawing/2014/chart" uri="{C3380CC4-5D6E-409C-BE32-E72D297353CC}">
                <c16:uniqueId val="{00000032-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-3.33</c:v>
                </c:pt>
                <c:pt idx="2">
                  <c:v>-4.08</c:v>
                </c:pt>
                <c:pt idx="3">
                  <c:v>-2.38</c:v>
                </c:pt>
                <c:pt idx="4">
                  <c:v>-0.18</c:v>
                </c:pt>
                <c:pt idx="5">
                  <c:v>-0.04</c:v>
                </c:pt>
                <c:pt idx="6">
                  <c:v>-1.03</c:v>
                </c:pt>
                <c:pt idx="7">
                  <c:v>-0.96</c:v>
                </c:pt>
                <c:pt idx="8">
                  <c:v>-0.83</c:v>
                </c:pt>
                <c:pt idx="9">
                  <c:v>-0.55000000000000004</c:v>
                </c:pt>
                <c:pt idx="10">
                  <c:v>-0.78</c:v>
                </c:pt>
                <c:pt idx="11">
                  <c:v>-1.18</c:v>
                </c:pt>
                <c:pt idx="12">
                  <c:v>-0.84</c:v>
                </c:pt>
                <c:pt idx="13">
                  <c:v>-3.86</c:v>
                </c:pt>
                <c:pt idx="14">
                  <c:v>-3.31</c:v>
                </c:pt>
                <c:pt idx="15">
                  <c:v>-2.87</c:v>
                </c:pt>
                <c:pt idx="16">
                  <c:v>-2.58</c:v>
                </c:pt>
                <c:pt idx="17">
                  <c:v>-4.82</c:v>
                </c:pt>
                <c:pt idx="18">
                  <c:v>-4.53</c:v>
                </c:pt>
                <c:pt idx="19">
                  <c:v>-4.54</c:v>
                </c:pt>
                <c:pt idx="20">
                  <c:v>-4.8899999999999997</c:v>
                </c:pt>
                <c:pt idx="21">
                  <c:v>-4.63</c:v>
                </c:pt>
                <c:pt idx="22">
                  <c:v>-4.41</c:v>
                </c:pt>
                <c:pt idx="23">
                  <c:v>-4.34</c:v>
                </c:pt>
                <c:pt idx="24">
                  <c:v>-2.68</c:v>
                </c:pt>
              </c:numCache>
            </c:numRef>
          </c:val>
          <c:smooth val="0"/>
          <c:extLst>
            <c:ext xmlns:c16="http://schemas.microsoft.com/office/drawing/2014/chart" uri="{C3380CC4-5D6E-409C-BE32-E72D297353CC}">
              <c16:uniqueId val="{00000033-90DA-418E-86A1-802FD688C665}"/>
            </c:ext>
          </c:extLst>
        </c:ser>
        <c:ser>
          <c:idx val="0"/>
          <c:order val="4"/>
          <c:tx>
            <c:strRef>
              <c:f>Sheet1!$A$6</c:f>
              <c:strCache>
                <c:ptCount val="1"/>
                <c:pt idx="0">
                  <c:v>Y2018</c:v>
                </c:pt>
              </c:strCache>
            </c:strRef>
          </c:tx>
          <c:spPr>
            <a:ln w="31750">
              <a:solidFill>
                <a:srgbClr val="FF9933"/>
              </a:solidFill>
            </a:ln>
          </c:spPr>
          <c:marker>
            <c:symbol val="circle"/>
            <c:size val="7"/>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4-90DA-418E-86A1-802FD688C665}"/>
              </c:ext>
            </c:extLst>
          </c:dPt>
          <c:dPt>
            <c:idx val="2"/>
            <c:bubble3D val="0"/>
            <c:extLst>
              <c:ext xmlns:c16="http://schemas.microsoft.com/office/drawing/2014/chart" uri="{C3380CC4-5D6E-409C-BE32-E72D297353CC}">
                <c16:uniqueId val="{0000003C-E355-4701-9959-E361BBB93DE3}"/>
              </c:ext>
            </c:extLst>
          </c:dPt>
          <c:dPt>
            <c:idx val="3"/>
            <c:marker>
              <c:symbol val="circle"/>
              <c:size val="5"/>
            </c:marker>
            <c:bubble3D val="0"/>
            <c:extLst>
              <c:ext xmlns:c16="http://schemas.microsoft.com/office/drawing/2014/chart" uri="{C3380CC4-5D6E-409C-BE32-E72D297353CC}">
                <c16:uniqueId val="{00000035-90DA-418E-86A1-802FD688C665}"/>
              </c:ext>
            </c:extLst>
          </c:dPt>
          <c:dPt>
            <c:idx val="4"/>
            <c:bubble3D val="0"/>
            <c:extLst>
              <c:ext xmlns:c16="http://schemas.microsoft.com/office/drawing/2014/chart" uri="{C3380CC4-5D6E-409C-BE32-E72D297353CC}">
                <c16:uniqueId val="{0000003D-C342-4F50-8C85-959C1756739A}"/>
              </c:ext>
            </c:extLst>
          </c:dPt>
          <c:dPt>
            <c:idx val="5"/>
            <c:marker>
              <c:symbol val="circle"/>
              <c:size val="5"/>
            </c:marker>
            <c:bubble3D val="0"/>
            <c:extLst>
              <c:ext xmlns:c16="http://schemas.microsoft.com/office/drawing/2014/chart" uri="{C3380CC4-5D6E-409C-BE32-E72D297353CC}">
                <c16:uniqueId val="{00000036-90DA-418E-86A1-802FD688C665}"/>
              </c:ext>
            </c:extLst>
          </c:dPt>
          <c:dPt>
            <c:idx val="7"/>
            <c:marker>
              <c:symbol val="circle"/>
              <c:size val="5"/>
            </c:marker>
            <c:bubble3D val="0"/>
            <c:extLst>
              <c:ext xmlns:c16="http://schemas.microsoft.com/office/drawing/2014/chart" uri="{C3380CC4-5D6E-409C-BE32-E72D297353CC}">
                <c16:uniqueId val="{00000037-90DA-418E-86A1-802FD688C665}"/>
              </c:ext>
            </c:extLst>
          </c:dPt>
          <c:dPt>
            <c:idx val="9"/>
            <c:marker>
              <c:symbol val="circle"/>
              <c:size val="5"/>
            </c:marker>
            <c:bubble3D val="0"/>
            <c:extLst>
              <c:ext xmlns:c16="http://schemas.microsoft.com/office/drawing/2014/chart" uri="{C3380CC4-5D6E-409C-BE32-E72D297353CC}">
                <c16:uniqueId val="{00000038-90DA-418E-86A1-802FD688C665}"/>
              </c:ext>
            </c:extLst>
          </c:dPt>
          <c:dPt>
            <c:idx val="10"/>
            <c:bubble3D val="0"/>
            <c:extLst>
              <c:ext xmlns:c16="http://schemas.microsoft.com/office/drawing/2014/chart" uri="{C3380CC4-5D6E-409C-BE32-E72D297353CC}">
                <c16:uniqueId val="{0000003E-50F7-485A-8723-ADB6C2D15BE7}"/>
              </c:ext>
            </c:extLst>
          </c:dPt>
          <c:dPt>
            <c:idx val="11"/>
            <c:marker>
              <c:symbol val="circle"/>
              <c:size val="5"/>
            </c:marker>
            <c:bubble3D val="0"/>
            <c:extLst>
              <c:ext xmlns:c16="http://schemas.microsoft.com/office/drawing/2014/chart" uri="{C3380CC4-5D6E-409C-BE32-E72D297353CC}">
                <c16:uniqueId val="{00000039-90DA-418E-86A1-802FD688C665}"/>
              </c:ext>
            </c:extLst>
          </c:dPt>
          <c:dPt>
            <c:idx val="12"/>
            <c:bubble3D val="0"/>
            <c:extLst>
              <c:ext xmlns:c16="http://schemas.microsoft.com/office/drawing/2014/chart" uri="{C3380CC4-5D6E-409C-BE32-E72D297353CC}">
                <c16:uniqueId val="{0000003F-D68E-40BA-B884-DE3A97CCC73A}"/>
              </c:ext>
            </c:extLst>
          </c:dPt>
          <c:dPt>
            <c:idx val="13"/>
            <c:marker>
              <c:symbol val="circle"/>
              <c:size val="5"/>
            </c:marker>
            <c:bubble3D val="0"/>
            <c:extLst>
              <c:ext xmlns:c16="http://schemas.microsoft.com/office/drawing/2014/chart" uri="{C3380CC4-5D6E-409C-BE32-E72D297353CC}">
                <c16:uniqueId val="{0000003A-90DA-418E-86A1-802FD688C665}"/>
              </c:ext>
            </c:extLst>
          </c:dPt>
          <c:dPt>
            <c:idx val="14"/>
            <c:bubble3D val="0"/>
            <c:extLst>
              <c:ext xmlns:c16="http://schemas.microsoft.com/office/drawing/2014/chart" uri="{C3380CC4-5D6E-409C-BE32-E72D297353CC}">
                <c16:uniqueId val="{00000034-9342-4796-9695-266DD3C0FAC8}"/>
              </c:ext>
            </c:extLst>
          </c:dPt>
          <c:dPt>
            <c:idx val="15"/>
            <c:marker>
              <c:symbol val="circle"/>
              <c:size val="5"/>
            </c:marker>
            <c:bubble3D val="0"/>
            <c:extLst>
              <c:ext xmlns:c16="http://schemas.microsoft.com/office/drawing/2014/chart" uri="{C3380CC4-5D6E-409C-BE32-E72D297353CC}">
                <c16:uniqueId val="{0000003D-90DA-418E-86A1-802FD688C665}"/>
              </c:ext>
            </c:extLst>
          </c:dPt>
          <c:dPt>
            <c:idx val="17"/>
            <c:bubble3D val="0"/>
            <c:extLst>
              <c:ext xmlns:c16="http://schemas.microsoft.com/office/drawing/2014/chart" uri="{C3380CC4-5D6E-409C-BE32-E72D297353CC}">
                <c16:uniqueId val="{00000038-CCFF-43FD-B693-C68E6F78EBB1}"/>
              </c:ext>
            </c:extLst>
          </c:dPt>
          <c:dPt>
            <c:idx val="19"/>
            <c:bubble3D val="0"/>
            <c:extLst>
              <c:ext xmlns:c16="http://schemas.microsoft.com/office/drawing/2014/chart" uri="{C3380CC4-5D6E-409C-BE32-E72D297353CC}">
                <c16:uniqueId val="{00000039-0E60-44EA-8269-F5E32A056826}"/>
              </c:ext>
            </c:extLst>
          </c:dPt>
          <c:dPt>
            <c:idx val="21"/>
            <c:bubble3D val="0"/>
            <c:extLst>
              <c:ext xmlns:c16="http://schemas.microsoft.com/office/drawing/2014/chart" uri="{C3380CC4-5D6E-409C-BE32-E72D297353CC}">
                <c16:uniqueId val="{0000003A-62BF-4501-A4E0-D32D50E28BF5}"/>
              </c:ext>
            </c:extLst>
          </c:dPt>
          <c:dPt>
            <c:idx val="23"/>
            <c:bubble3D val="0"/>
            <c:extLst>
              <c:ext xmlns:c16="http://schemas.microsoft.com/office/drawing/2014/chart" uri="{C3380CC4-5D6E-409C-BE32-E72D297353CC}">
                <c16:uniqueId val="{0000003B-1EC2-4F92-81D1-DD8AEDFC72F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-1.57</c:v>
                </c:pt>
                <c:pt idx="2">
                  <c:v>-1.4</c:v>
                </c:pt>
                <c:pt idx="3">
                  <c:v>1.38</c:v>
                </c:pt>
                <c:pt idx="4">
                  <c:v>-1.78</c:v>
                </c:pt>
                <c:pt idx="5">
                  <c:v>-1.62</c:v>
                </c:pt>
                <c:pt idx="6">
                  <c:v>-1.34</c:v>
                </c:pt>
                <c:pt idx="7">
                  <c:v>-1.66</c:v>
                </c:pt>
                <c:pt idx="8">
                  <c:v>-0.98</c:v>
                </c:pt>
                <c:pt idx="9">
                  <c:v>-0.47</c:v>
                </c:pt>
                <c:pt idx="10">
                  <c:v>-0.47</c:v>
                </c:pt>
                <c:pt idx="11">
                  <c:v>-0.21</c:v>
                </c:pt>
                <c:pt idx="12">
                  <c:v>0.78</c:v>
                </c:pt>
                <c:pt idx="13">
                  <c:v>1.42</c:v>
                </c:pt>
                <c:pt idx="14">
                  <c:v>2.77</c:v>
                </c:pt>
                <c:pt idx="15">
                  <c:v>3.64</c:v>
                </c:pt>
                <c:pt idx="16">
                  <c:v>4.07</c:v>
                </c:pt>
              </c:numCache>
            </c:numRef>
          </c:val>
          <c:smooth val="0"/>
          <c:extLst>
            <c:ext xmlns:c16="http://schemas.microsoft.com/office/drawing/2014/chart" uri="{C3380CC4-5D6E-409C-BE32-E72D297353CC}">
              <c16:uniqueId val="{0000003C-90DA-418E-86A1-802FD688C665}"/>
            </c:ext>
          </c:extLst>
        </c:ser>
        <c:dLbls>
          <c:showLegendKey val="0"/>
          <c:showVal val="0"/>
          <c:showCatName val="0"/>
          <c:showSerName val="0"/>
          <c:showPercent val="0"/>
          <c:showBubbleSize val="0"/>
        </c:dLbls>
        <c:marker val="1"/>
        <c:smooth val="0"/>
        <c:axId val="205980416"/>
        <c:axId val="205981568"/>
      </c:lineChart>
      <c:catAx>
        <c:axId val="20598041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18">
            <a:solidFill>
              <a:srgbClr val="808080"/>
            </a:solidFill>
            <a:prstDash val="solid"/>
          </a:ln>
        </c:spPr>
        <c:txPr>
          <a:bodyPr rot="0" vert="horz"/>
          <a:lstStyle/>
          <a:p>
            <a:pPr>
              <a:defRPr sz="700" b="0"/>
            </a:pPr>
            <a:endParaRPr lang="zh-CN"/>
          </a:p>
        </c:txPr>
        <c:crossAx val="205981568"/>
        <c:crosses val="autoZero"/>
        <c:auto val="1"/>
        <c:lblAlgn val="ctr"/>
        <c:lblOffset val="100"/>
        <c:tickLblSkip val="1"/>
        <c:tickMarkSkip val="1"/>
        <c:noMultiLvlLbl val="0"/>
      </c:catAx>
      <c:valAx>
        <c:axId val="205981568"/>
        <c:scaling>
          <c:orientation val="minMax"/>
          <c:max val="10"/>
          <c:min val="-7"/>
        </c:scaling>
        <c:delete val="0"/>
        <c:axPos val="l"/>
        <c:majorGridlines>
          <c:spPr>
            <a:ln w="13097">
              <a:solidFill>
                <a:schemeClr val="bg1">
                  <a:lumMod val="95000"/>
                </a:schemeClr>
              </a:solidFill>
              <a:prstDash val="solid"/>
            </a:ln>
          </c:spPr>
        </c:majorGridlines>
        <c:numFmt formatCode="0.0_ " sourceLinked="0"/>
        <c:majorTickMark val="none"/>
        <c:minorTickMark val="none"/>
        <c:tickLblPos val="low"/>
        <c:spPr>
          <a:noFill/>
          <a:ln w="39290">
            <a:noFill/>
            <a:prstDash val="solid"/>
          </a:ln>
        </c:spPr>
        <c:txPr>
          <a:bodyPr rot="0" vert="horz"/>
          <a:lstStyle/>
          <a:p>
            <a:pPr>
              <a:defRPr/>
            </a:pPr>
            <a:endParaRPr lang="zh-CN"/>
          </a:p>
        </c:txPr>
        <c:crossAx val="205980416"/>
        <c:crosses val="autoZero"/>
        <c:crossBetween val="between"/>
        <c:majorUnit val="3"/>
      </c:valAx>
      <c:spPr>
        <a:noFill/>
        <a:ln w="25400">
          <a:noFill/>
        </a:ln>
      </c:spPr>
    </c:plotArea>
    <c:legend>
      <c:legendPos val="t"/>
      <c:layout>
        <c:manualLayout>
          <c:xMode val="edge"/>
          <c:yMode val="edge"/>
          <c:x val="0.33918749621829442"/>
          <c:y val="1.8123044771412394E-2"/>
          <c:w val="0.35626791040556749"/>
          <c:h val="6.726182555427798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486899</c:v>
                </c:pt>
                <c:pt idx="1">
                  <c:v>486327</c:v>
                </c:pt>
                <c:pt idx="2">
                  <c:v>484774</c:v>
                </c:pt>
                <c:pt idx="3">
                  <c:v>484386</c:v>
                </c:pt>
                <c:pt idx="4">
                  <c:v>485311</c:v>
                </c:pt>
                <c:pt idx="5">
                  <c:v>496760</c:v>
                </c:pt>
                <c:pt idx="6">
                  <c:v>518055.55555555556</c:v>
                </c:pt>
                <c:pt idx="7">
                  <c:v>517300</c:v>
                </c:pt>
                <c:pt idx="8">
                  <c:v>516988.88888888888</c:v>
                </c:pt>
                <c:pt idx="9">
                  <c:v>517297.77777777775</c:v>
                </c:pt>
                <c:pt idx="10">
                  <c:v>515955.55555555556</c:v>
                </c:pt>
                <c:pt idx="11">
                  <c:v>490010</c:v>
                </c:pt>
              </c:numCache>
            </c:numRef>
          </c:val>
          <c:extLst>
            <c:ext xmlns:c16="http://schemas.microsoft.com/office/drawing/2014/chart" uri="{C3380CC4-5D6E-409C-BE32-E72D297353CC}">
              <c16:uniqueId val="{00000000-8219-4F86-BA11-1A76F137B1C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481990</c:v>
                </c:pt>
                <c:pt idx="1">
                  <c:v>490759</c:v>
                </c:pt>
                <c:pt idx="2">
                  <c:v>479866</c:v>
                </c:pt>
                <c:pt idx="3">
                  <c:v>471278</c:v>
                </c:pt>
                <c:pt idx="4">
                  <c:v>462259</c:v>
                </c:pt>
                <c:pt idx="5">
                  <c:v>444570</c:v>
                </c:pt>
                <c:pt idx="6">
                  <c:v>441207</c:v>
                </c:pt>
                <c:pt idx="7">
                  <c:v>431076</c:v>
                </c:pt>
              </c:numCache>
            </c:numRef>
          </c:val>
          <c:extLst>
            <c:ext xmlns:c16="http://schemas.microsoft.com/office/drawing/2014/chart" uri="{C3380CC4-5D6E-409C-BE32-E72D297353CC}">
              <c16:uniqueId val="{00000001-8219-4F86-BA11-1A76F137B1C2}"/>
            </c:ext>
          </c:extLst>
        </c:ser>
        <c:dLbls>
          <c:showLegendKey val="0"/>
          <c:showVal val="0"/>
          <c:showCatName val="0"/>
          <c:showSerName val="0"/>
          <c:showPercent val="0"/>
          <c:showBubbleSize val="0"/>
        </c:dLbls>
        <c:gapWidth val="150"/>
        <c:axId val="206212096"/>
        <c:axId val="206230272"/>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0.05</c:v>
                </c:pt>
                <c:pt idx="1">
                  <c:v>5.8999999999999997E-2</c:v>
                </c:pt>
                <c:pt idx="2">
                  <c:v>5.3999999999999999E-2</c:v>
                </c:pt>
                <c:pt idx="3">
                  <c:v>5.0999999999999997E-2</c:v>
                </c:pt>
                <c:pt idx="4">
                  <c:v>3.9E-2</c:v>
                </c:pt>
                <c:pt idx="5">
                  <c:v>1.7999999999999999E-2</c:v>
                </c:pt>
                <c:pt idx="6">
                  <c:v>-5.7000000000000002E-3</c:v>
                </c:pt>
                <c:pt idx="7">
                  <c:v>-2.9000000000000001E-2</c:v>
                </c:pt>
              </c:numCache>
            </c:numRef>
          </c:val>
          <c:smooth val="0"/>
          <c:extLst>
            <c:ext xmlns:c16="http://schemas.microsoft.com/office/drawing/2014/chart" uri="{C3380CC4-5D6E-409C-BE32-E72D297353CC}">
              <c16:uniqueId val="{00000002-8219-4F86-BA11-1A76F137B1C2}"/>
            </c:ext>
          </c:extLst>
        </c:ser>
        <c:dLbls>
          <c:showLegendKey val="0"/>
          <c:showVal val="0"/>
          <c:showCatName val="0"/>
          <c:showSerName val="0"/>
          <c:showPercent val="0"/>
          <c:showBubbleSize val="0"/>
        </c:dLbls>
        <c:marker val="1"/>
        <c:smooth val="0"/>
        <c:axId val="206233600"/>
        <c:axId val="206231808"/>
      </c:lineChart>
      <c:catAx>
        <c:axId val="206212096"/>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6230272"/>
        <c:crosses val="autoZero"/>
        <c:auto val="1"/>
        <c:lblAlgn val="ctr"/>
        <c:lblOffset val="100"/>
        <c:noMultiLvlLbl val="0"/>
      </c:catAx>
      <c:valAx>
        <c:axId val="206230272"/>
        <c:scaling>
          <c:orientation val="minMax"/>
          <c:max val="550000"/>
          <c:min val="400000"/>
        </c:scaling>
        <c:delete val="0"/>
        <c:axPos val="l"/>
        <c:numFmt formatCode="0_);[Red]\(0\)" sourceLinked="0"/>
        <c:majorTickMark val="out"/>
        <c:minorTickMark val="none"/>
        <c:tickLblPos val="nextTo"/>
        <c:txPr>
          <a:bodyPr/>
          <a:lstStyle/>
          <a:p>
            <a:pPr>
              <a:defRPr sz="800">
                <a:latin typeface="+mn-lt"/>
              </a:defRPr>
            </a:pPr>
            <a:endParaRPr lang="zh-CN"/>
          </a:p>
        </c:txPr>
        <c:crossAx val="206212096"/>
        <c:crosses val="autoZero"/>
        <c:crossBetween val="between"/>
        <c:majorUnit val="30000"/>
      </c:valAx>
      <c:valAx>
        <c:axId val="206231808"/>
        <c:scaling>
          <c:orientation val="minMax"/>
          <c:max val="0.2"/>
          <c:min val="-3.0000000000000006E-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06233600"/>
        <c:crosses val="max"/>
        <c:crossBetween val="between"/>
        <c:majorUnit val="5.000000000000001E-2"/>
      </c:valAx>
      <c:catAx>
        <c:axId val="206233600"/>
        <c:scaling>
          <c:orientation val="minMax"/>
        </c:scaling>
        <c:delete val="1"/>
        <c:axPos val="b"/>
        <c:numFmt formatCode="General" sourceLinked="1"/>
        <c:majorTickMark val="out"/>
        <c:minorTickMark val="none"/>
        <c:tickLblPos val="nextTo"/>
        <c:crossAx val="206231808"/>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431745</c:v>
                </c:pt>
                <c:pt idx="1">
                  <c:v>427346.25</c:v>
                </c:pt>
                <c:pt idx="2">
                  <c:v>425777.5</c:v>
                </c:pt>
                <c:pt idx="3">
                  <c:v>424107.5</c:v>
                </c:pt>
                <c:pt idx="4">
                  <c:v>419707.5</c:v>
                </c:pt>
                <c:pt idx="5">
                  <c:v>416520</c:v>
                </c:pt>
                <c:pt idx="6">
                  <c:v>411752.5</c:v>
                </c:pt>
                <c:pt idx="7">
                  <c:v>408476.25</c:v>
                </c:pt>
                <c:pt idx="8">
                  <c:v>417658.66666666669</c:v>
                </c:pt>
                <c:pt idx="9">
                  <c:v>416015.33333333331</c:v>
                </c:pt>
                <c:pt idx="10" formatCode="0_ ">
                  <c:v>414833.33333333331</c:v>
                </c:pt>
                <c:pt idx="11" formatCode="0_ ">
                  <c:v>413818.80000000005</c:v>
                </c:pt>
              </c:numCache>
            </c:numRef>
          </c:val>
          <c:extLst>
            <c:ext xmlns:c16="http://schemas.microsoft.com/office/drawing/2014/chart" uri="{C3380CC4-5D6E-409C-BE32-E72D297353CC}">
              <c16:uniqueId val="{00000000-E018-4AED-89C3-977825904284}"/>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422113</c:v>
                </c:pt>
                <c:pt idx="1">
                  <c:v>421631</c:v>
                </c:pt>
                <c:pt idx="2">
                  <c:v>419859</c:v>
                </c:pt>
                <c:pt idx="3">
                  <c:v>415217</c:v>
                </c:pt>
                <c:pt idx="4">
                  <c:v>405064</c:v>
                </c:pt>
                <c:pt idx="5" formatCode="#,##0_ ">
                  <c:v>403336</c:v>
                </c:pt>
                <c:pt idx="6" formatCode="#,##0_ ">
                  <c:v>395073</c:v>
                </c:pt>
                <c:pt idx="7" formatCode="#,##0_ ">
                  <c:v>388226</c:v>
                </c:pt>
              </c:numCache>
            </c:numRef>
          </c:val>
          <c:extLst>
            <c:ext xmlns:c16="http://schemas.microsoft.com/office/drawing/2014/chart" uri="{C3380CC4-5D6E-409C-BE32-E72D297353CC}">
              <c16:uniqueId val="{00000001-E018-4AED-89C3-977825904284}"/>
            </c:ext>
          </c:extLst>
        </c:ser>
        <c:dLbls>
          <c:showLegendKey val="0"/>
          <c:showVal val="0"/>
          <c:showCatName val="0"/>
          <c:showSerName val="0"/>
          <c:showPercent val="0"/>
          <c:showBubbleSize val="0"/>
        </c:dLbls>
        <c:gapWidth val="150"/>
        <c:axId val="214643072"/>
        <c:axId val="214644608"/>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-3.4000000000000002E-2</c:v>
                </c:pt>
                <c:pt idx="1">
                  <c:v>-3.5000000000000003E-2</c:v>
                </c:pt>
                <c:pt idx="2">
                  <c:v>-3.9E-2</c:v>
                </c:pt>
                <c:pt idx="3">
                  <c:v>-4.9000000000000002E-2</c:v>
                </c:pt>
                <c:pt idx="4">
                  <c:v>-6.5000000000000002E-2</c:v>
                </c:pt>
                <c:pt idx="5">
                  <c:v>-6.9000000000000006E-2</c:v>
                </c:pt>
                <c:pt idx="6">
                  <c:v>-8.8599999999999998E-2</c:v>
                </c:pt>
                <c:pt idx="7">
                  <c:v>-0.11899999999999999</c:v>
                </c:pt>
              </c:numCache>
            </c:numRef>
          </c:val>
          <c:smooth val="0"/>
          <c:extLst>
            <c:ext xmlns:c16="http://schemas.microsoft.com/office/drawing/2014/chart" uri="{C3380CC4-5D6E-409C-BE32-E72D297353CC}">
              <c16:uniqueId val="{00000002-E018-4AED-89C3-977825904284}"/>
            </c:ext>
          </c:extLst>
        </c:ser>
        <c:dLbls>
          <c:showLegendKey val="0"/>
          <c:showVal val="0"/>
          <c:showCatName val="0"/>
          <c:showSerName val="0"/>
          <c:showPercent val="0"/>
          <c:showBubbleSize val="0"/>
        </c:dLbls>
        <c:marker val="1"/>
        <c:smooth val="0"/>
        <c:axId val="214647936"/>
        <c:axId val="214646144"/>
      </c:lineChart>
      <c:catAx>
        <c:axId val="21464307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4644608"/>
        <c:crosses val="autoZero"/>
        <c:auto val="1"/>
        <c:lblAlgn val="ctr"/>
        <c:lblOffset val="100"/>
        <c:noMultiLvlLbl val="0"/>
      </c:catAx>
      <c:valAx>
        <c:axId val="214644608"/>
        <c:scaling>
          <c:orientation val="minMax"/>
          <c:max val="450000"/>
          <c:min val="370000"/>
        </c:scaling>
        <c:delete val="0"/>
        <c:axPos val="l"/>
        <c:numFmt formatCode="0_);[Red]\(0\)" sourceLinked="0"/>
        <c:majorTickMark val="out"/>
        <c:minorTickMark val="none"/>
        <c:tickLblPos val="nextTo"/>
        <c:txPr>
          <a:bodyPr/>
          <a:lstStyle/>
          <a:p>
            <a:pPr>
              <a:defRPr sz="800">
                <a:latin typeface="+mn-lt"/>
              </a:defRPr>
            </a:pPr>
            <a:endParaRPr lang="zh-CN"/>
          </a:p>
        </c:txPr>
        <c:crossAx val="214643072"/>
        <c:crosses val="autoZero"/>
        <c:crossBetween val="between"/>
        <c:majorUnit val="20000"/>
      </c:valAx>
      <c:valAx>
        <c:axId val="214646144"/>
        <c:scaling>
          <c:orientation val="minMax"/>
          <c:max val="0.1"/>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14647936"/>
        <c:crosses val="max"/>
        <c:crossBetween val="between"/>
        <c:majorUnit val="1.0000000000000002E-2"/>
      </c:valAx>
      <c:catAx>
        <c:axId val="214647936"/>
        <c:scaling>
          <c:orientation val="minMax"/>
        </c:scaling>
        <c:delete val="1"/>
        <c:axPos val="b"/>
        <c:numFmt formatCode="General" sourceLinked="1"/>
        <c:majorTickMark val="out"/>
        <c:minorTickMark val="none"/>
        <c:tickLblPos val="nextTo"/>
        <c:crossAx val="214646144"/>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5040047902399606E-2"/>
          <c:y val="7.6963207165342024E-2"/>
          <c:w val="0.94658818032567982"/>
          <c:h val="0.8130330825481019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192-4457-B00F-0D2AD49C9A56}"/>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192-4457-B00F-0D2AD49C9A56}"/>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0"/>
            <c:bubble3D val="0"/>
            <c:extLst>
              <c:ext xmlns:c16="http://schemas.microsoft.com/office/drawing/2014/chart" uri="{C3380CC4-5D6E-409C-BE32-E72D297353CC}">
                <c16:uniqueId val="{0000000E-0192-4457-B00F-0D2AD49C9A56}"/>
              </c:ext>
            </c:extLst>
          </c:dPt>
          <c:dPt>
            <c:idx val="1"/>
            <c:bubble3D val="0"/>
            <c:extLst>
              <c:ext xmlns:c16="http://schemas.microsoft.com/office/drawing/2014/chart" uri="{C3380CC4-5D6E-409C-BE32-E72D297353CC}">
                <c16:uniqueId val="{0000000F-0192-4457-B00F-0D2AD49C9A56}"/>
              </c:ext>
            </c:extLst>
          </c:dPt>
          <c:dPt>
            <c:idx val="2"/>
            <c:bubble3D val="0"/>
            <c:extLst>
              <c:ext xmlns:c16="http://schemas.microsoft.com/office/drawing/2014/chart" uri="{C3380CC4-5D6E-409C-BE32-E72D297353CC}">
                <c16:uniqueId val="{00000010-0192-4457-B00F-0D2AD49C9A56}"/>
              </c:ext>
            </c:extLst>
          </c:dPt>
          <c:dPt>
            <c:idx val="3"/>
            <c:bubble3D val="0"/>
            <c:extLst>
              <c:ext xmlns:c16="http://schemas.microsoft.com/office/drawing/2014/chart" uri="{C3380CC4-5D6E-409C-BE32-E72D297353CC}">
                <c16:uniqueId val="{00000011-0192-4457-B00F-0D2AD49C9A56}"/>
              </c:ext>
            </c:extLst>
          </c:dPt>
          <c:dPt>
            <c:idx val="4"/>
            <c:bubble3D val="0"/>
            <c:extLst>
              <c:ext xmlns:c16="http://schemas.microsoft.com/office/drawing/2014/chart" uri="{C3380CC4-5D6E-409C-BE32-E72D297353CC}">
                <c16:uniqueId val="{00000012-0192-4457-B00F-0D2AD49C9A56}"/>
              </c:ext>
            </c:extLst>
          </c:dPt>
          <c:dPt>
            <c:idx val="5"/>
            <c:bubble3D val="0"/>
            <c:extLst>
              <c:ext xmlns:c16="http://schemas.microsoft.com/office/drawing/2014/chart" uri="{C3380CC4-5D6E-409C-BE32-E72D297353CC}">
                <c16:uniqueId val="{00000013-0192-4457-B00F-0D2AD49C9A56}"/>
              </c:ext>
            </c:extLst>
          </c:dPt>
          <c:dPt>
            <c:idx val="6"/>
            <c:bubble3D val="0"/>
            <c:extLst>
              <c:ext xmlns:c16="http://schemas.microsoft.com/office/drawing/2014/chart" uri="{C3380CC4-5D6E-409C-BE32-E72D297353CC}">
                <c16:uniqueId val="{00000014-0192-4457-B00F-0D2AD49C9A56}"/>
              </c:ext>
            </c:extLst>
          </c:dPt>
          <c:dPt>
            <c:idx val="7"/>
            <c:bubble3D val="0"/>
            <c:extLst>
              <c:ext xmlns:c16="http://schemas.microsoft.com/office/drawing/2014/chart" uri="{C3380CC4-5D6E-409C-BE32-E72D297353CC}">
                <c16:uniqueId val="{00000015-0192-4457-B00F-0D2AD49C9A56}"/>
              </c:ext>
            </c:extLst>
          </c:dPt>
          <c:dPt>
            <c:idx val="8"/>
            <c:bubble3D val="0"/>
            <c:extLst>
              <c:ext xmlns:c16="http://schemas.microsoft.com/office/drawing/2014/chart" uri="{C3380CC4-5D6E-409C-BE32-E72D297353CC}">
                <c16:uniqueId val="{00000016-0192-4457-B00F-0D2AD49C9A56}"/>
              </c:ext>
            </c:extLst>
          </c:dPt>
          <c:dPt>
            <c:idx val="9"/>
            <c:bubble3D val="0"/>
            <c:extLst>
              <c:ext xmlns:c16="http://schemas.microsoft.com/office/drawing/2014/chart" uri="{C3380CC4-5D6E-409C-BE32-E72D297353CC}">
                <c16:uniqueId val="{00000017-0192-4457-B00F-0D2AD49C9A56}"/>
              </c:ext>
            </c:extLst>
          </c:dPt>
          <c:dPt>
            <c:idx val="10"/>
            <c:bubble3D val="0"/>
            <c:extLst>
              <c:ext xmlns:c16="http://schemas.microsoft.com/office/drawing/2014/chart" uri="{C3380CC4-5D6E-409C-BE32-E72D297353CC}">
                <c16:uniqueId val="{00000018-0192-4457-B00F-0D2AD49C9A56}"/>
              </c:ext>
            </c:extLst>
          </c:dPt>
          <c:dPt>
            <c:idx val="11"/>
            <c:bubble3D val="0"/>
            <c:extLst>
              <c:ext xmlns:c16="http://schemas.microsoft.com/office/drawing/2014/chart" uri="{C3380CC4-5D6E-409C-BE32-E72D297353CC}">
                <c16:uniqueId val="{00000019-0192-4457-B00F-0D2AD49C9A56}"/>
              </c:ext>
            </c:extLst>
          </c:dPt>
          <c:dPt>
            <c:idx val="12"/>
            <c:bubble3D val="0"/>
            <c:extLst>
              <c:ext xmlns:c16="http://schemas.microsoft.com/office/drawing/2014/chart" uri="{C3380CC4-5D6E-409C-BE32-E72D297353CC}">
                <c16:uniqueId val="{0000001A-0192-4457-B00F-0D2AD49C9A56}"/>
              </c:ext>
            </c:extLst>
          </c:dPt>
          <c:dPt>
            <c:idx val="13"/>
            <c:bubble3D val="0"/>
            <c:extLst>
              <c:ext xmlns:c16="http://schemas.microsoft.com/office/drawing/2014/chart" uri="{C3380CC4-5D6E-409C-BE32-E72D297353CC}">
                <c16:uniqueId val="{0000001B-0192-4457-B00F-0D2AD49C9A56}"/>
              </c:ext>
            </c:extLst>
          </c:dPt>
          <c:dPt>
            <c:idx val="14"/>
            <c:bubble3D val="0"/>
            <c:extLst>
              <c:ext xmlns:c16="http://schemas.microsoft.com/office/drawing/2014/chart" uri="{C3380CC4-5D6E-409C-BE32-E72D297353CC}">
                <c16:uniqueId val="{0000001C-0192-4457-B00F-0D2AD49C9A56}"/>
              </c:ext>
            </c:extLst>
          </c:dPt>
          <c:dPt>
            <c:idx val="15"/>
            <c:bubble3D val="0"/>
            <c:extLst>
              <c:ext xmlns:c16="http://schemas.microsoft.com/office/drawing/2014/chart" uri="{C3380CC4-5D6E-409C-BE32-E72D297353CC}">
                <c16:uniqueId val="{0000001D-0192-4457-B00F-0D2AD49C9A56}"/>
              </c:ext>
            </c:extLst>
          </c:dPt>
          <c:dPt>
            <c:idx val="16"/>
            <c:bubble3D val="0"/>
            <c:extLst>
              <c:ext xmlns:c16="http://schemas.microsoft.com/office/drawing/2014/chart" uri="{C3380CC4-5D6E-409C-BE32-E72D297353CC}">
                <c16:uniqueId val="{0000001E-0192-4457-B00F-0D2AD49C9A56}"/>
              </c:ext>
            </c:extLst>
          </c:dPt>
          <c:dPt>
            <c:idx val="17"/>
            <c:bubble3D val="0"/>
            <c:extLst>
              <c:ext xmlns:c16="http://schemas.microsoft.com/office/drawing/2014/chart" uri="{C3380CC4-5D6E-409C-BE32-E72D297353CC}">
                <c16:uniqueId val="{0000001F-0192-4457-B00F-0D2AD49C9A56}"/>
              </c:ext>
            </c:extLst>
          </c:dPt>
          <c:dPt>
            <c:idx val="18"/>
            <c:bubble3D val="0"/>
            <c:extLst>
              <c:ext xmlns:c16="http://schemas.microsoft.com/office/drawing/2014/chart" uri="{C3380CC4-5D6E-409C-BE32-E72D297353CC}">
                <c16:uniqueId val="{00000020-0192-4457-B00F-0D2AD49C9A56}"/>
              </c:ext>
            </c:extLst>
          </c:dPt>
          <c:dPt>
            <c:idx val="19"/>
            <c:bubble3D val="0"/>
            <c:extLst>
              <c:ext xmlns:c16="http://schemas.microsoft.com/office/drawing/2014/chart" uri="{C3380CC4-5D6E-409C-BE32-E72D297353CC}">
                <c16:uniqueId val="{00000021-0192-4457-B00F-0D2AD49C9A56}"/>
              </c:ext>
            </c:extLst>
          </c:dPt>
          <c:dPt>
            <c:idx val="20"/>
            <c:bubble3D val="0"/>
            <c:extLst>
              <c:ext xmlns:c16="http://schemas.microsoft.com/office/drawing/2014/chart" uri="{C3380CC4-5D6E-409C-BE32-E72D297353CC}">
                <c16:uniqueId val="{00000022-0192-4457-B00F-0D2AD49C9A56}"/>
              </c:ext>
            </c:extLst>
          </c:dPt>
          <c:dPt>
            <c:idx val="21"/>
            <c:bubble3D val="0"/>
            <c:extLst>
              <c:ext xmlns:c16="http://schemas.microsoft.com/office/drawing/2014/chart" uri="{C3380CC4-5D6E-409C-BE32-E72D297353CC}">
                <c16:uniqueId val="{00000023-0192-4457-B00F-0D2AD49C9A56}"/>
              </c:ext>
            </c:extLst>
          </c:dPt>
          <c:dPt>
            <c:idx val="22"/>
            <c:bubble3D val="0"/>
            <c:extLst>
              <c:ext xmlns:c16="http://schemas.microsoft.com/office/drawing/2014/chart" uri="{C3380CC4-5D6E-409C-BE32-E72D297353CC}">
                <c16:uniqueId val="{00000024-0192-4457-B00F-0D2AD49C9A56}"/>
              </c:ext>
            </c:extLst>
          </c:dPt>
          <c:dPt>
            <c:idx val="23"/>
            <c:bubble3D val="0"/>
            <c:extLst>
              <c:ext xmlns:c16="http://schemas.microsoft.com/office/drawing/2014/chart" uri="{C3380CC4-5D6E-409C-BE32-E72D297353CC}">
                <c16:uniqueId val="{00000025-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1.8203980362939687</c:v>
                </c:pt>
                <c:pt idx="2">
                  <c:v>1.6129083424301527</c:v>
                </c:pt>
                <c:pt idx="3">
                  <c:v>7.1087241456253114</c:v>
                </c:pt>
                <c:pt idx="4">
                  <c:v>-4.5362754111211938</c:v>
                </c:pt>
                <c:pt idx="5">
                  <c:v>-4.2491915091916184</c:v>
                </c:pt>
                <c:pt idx="6">
                  <c:v>-5.0329396755619982</c:v>
                </c:pt>
                <c:pt idx="7">
                  <c:v>-0.69055964973746553</c:v>
                </c:pt>
                <c:pt idx="8">
                  <c:v>-5.9418397209483604</c:v>
                </c:pt>
                <c:pt idx="9">
                  <c:v>-5.3796548565850477</c:v>
                </c:pt>
                <c:pt idx="10">
                  <c:v>1.8599350886865373</c:v>
                </c:pt>
                <c:pt idx="11">
                  <c:v>1.9477700246095075</c:v>
                </c:pt>
                <c:pt idx="12">
                  <c:v>-6.490720933056382</c:v>
                </c:pt>
                <c:pt idx="13">
                  <c:v>-7.7489352365298858</c:v>
                </c:pt>
                <c:pt idx="14">
                  <c:v>-8.487046254497411</c:v>
                </c:pt>
                <c:pt idx="15">
                  <c:v>-8.7006080043336649</c:v>
                </c:pt>
                <c:pt idx="16">
                  <c:v>-8.0657835701592351</c:v>
                </c:pt>
                <c:pt idx="17">
                  <c:v>-6.8659017972974246</c:v>
                </c:pt>
                <c:pt idx="18">
                  <c:v>-9.5429783445578398</c:v>
                </c:pt>
                <c:pt idx="19">
                  <c:v>-9.7369464689954555</c:v>
                </c:pt>
                <c:pt idx="20">
                  <c:v>-8.1608285594379169</c:v>
                </c:pt>
                <c:pt idx="21">
                  <c:v>-8.6720310430606133</c:v>
                </c:pt>
                <c:pt idx="22">
                  <c:v>-8.7975082213689877</c:v>
                </c:pt>
                <c:pt idx="23">
                  <c:v>-8.2030991153672517</c:v>
                </c:pt>
                <c:pt idx="24">
                  <c:v>-8.7242011007928273</c:v>
                </c:pt>
              </c:numCache>
            </c:numRef>
          </c:val>
          <c:smooth val="0"/>
          <c:extLst>
            <c:ext xmlns:c16="http://schemas.microsoft.com/office/drawing/2014/chart" uri="{C3380CC4-5D6E-409C-BE32-E72D297353CC}">
              <c16:uniqueId val="{00000026-0192-4457-B00F-0D2AD49C9A56}"/>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27-0192-4457-B00F-0D2AD49C9A56}"/>
              </c:ext>
            </c:extLst>
          </c:dPt>
          <c:dPt>
            <c:idx val="3"/>
            <c:bubble3D val="0"/>
            <c:extLst>
              <c:ext xmlns:c16="http://schemas.microsoft.com/office/drawing/2014/chart" uri="{C3380CC4-5D6E-409C-BE32-E72D297353CC}">
                <c16:uniqueId val="{00000028-0192-4457-B00F-0D2AD49C9A56}"/>
              </c:ext>
            </c:extLst>
          </c:dPt>
          <c:dPt>
            <c:idx val="5"/>
            <c:bubble3D val="0"/>
            <c:extLst>
              <c:ext xmlns:c16="http://schemas.microsoft.com/office/drawing/2014/chart" uri="{C3380CC4-5D6E-409C-BE32-E72D297353CC}">
                <c16:uniqueId val="{00000029-0192-4457-B00F-0D2AD49C9A56}"/>
              </c:ext>
            </c:extLst>
          </c:dPt>
          <c:dPt>
            <c:idx val="7"/>
            <c:bubble3D val="0"/>
            <c:extLst>
              <c:ext xmlns:c16="http://schemas.microsoft.com/office/drawing/2014/chart" uri="{C3380CC4-5D6E-409C-BE32-E72D297353CC}">
                <c16:uniqueId val="{0000002A-0192-4457-B00F-0D2AD49C9A56}"/>
              </c:ext>
            </c:extLst>
          </c:dPt>
          <c:dPt>
            <c:idx val="9"/>
            <c:bubble3D val="0"/>
            <c:extLst>
              <c:ext xmlns:c16="http://schemas.microsoft.com/office/drawing/2014/chart" uri="{C3380CC4-5D6E-409C-BE32-E72D297353CC}">
                <c16:uniqueId val="{0000002B-0192-4457-B00F-0D2AD49C9A56}"/>
              </c:ext>
            </c:extLst>
          </c:dPt>
          <c:dPt>
            <c:idx val="11"/>
            <c:bubble3D val="0"/>
            <c:extLst>
              <c:ext xmlns:c16="http://schemas.microsoft.com/office/drawing/2014/chart" uri="{C3380CC4-5D6E-409C-BE32-E72D297353CC}">
                <c16:uniqueId val="{0000002C-0192-4457-B00F-0D2AD49C9A56}"/>
              </c:ext>
            </c:extLst>
          </c:dPt>
          <c:dPt>
            <c:idx val="13"/>
            <c:bubble3D val="0"/>
            <c:extLst>
              <c:ext xmlns:c16="http://schemas.microsoft.com/office/drawing/2014/chart" uri="{C3380CC4-5D6E-409C-BE32-E72D297353CC}">
                <c16:uniqueId val="{0000002D-0192-4457-B00F-0D2AD49C9A56}"/>
              </c:ext>
            </c:extLst>
          </c:dPt>
          <c:dPt>
            <c:idx val="15"/>
            <c:bubble3D val="0"/>
            <c:extLst>
              <c:ext xmlns:c16="http://schemas.microsoft.com/office/drawing/2014/chart" uri="{C3380CC4-5D6E-409C-BE32-E72D297353CC}">
                <c16:uniqueId val="{0000002E-0192-4457-B00F-0D2AD49C9A56}"/>
              </c:ext>
            </c:extLst>
          </c:dPt>
          <c:dPt>
            <c:idx val="17"/>
            <c:bubble3D val="0"/>
            <c:extLst>
              <c:ext xmlns:c16="http://schemas.microsoft.com/office/drawing/2014/chart" uri="{C3380CC4-5D6E-409C-BE32-E72D297353CC}">
                <c16:uniqueId val="{0000002F-0192-4457-B00F-0D2AD49C9A56}"/>
              </c:ext>
            </c:extLst>
          </c:dPt>
          <c:dPt>
            <c:idx val="19"/>
            <c:bubble3D val="0"/>
            <c:extLst>
              <c:ext xmlns:c16="http://schemas.microsoft.com/office/drawing/2014/chart" uri="{C3380CC4-5D6E-409C-BE32-E72D297353CC}">
                <c16:uniqueId val="{00000030-0192-4457-B00F-0D2AD49C9A56}"/>
              </c:ext>
            </c:extLst>
          </c:dPt>
          <c:dPt>
            <c:idx val="21"/>
            <c:bubble3D val="0"/>
            <c:extLst>
              <c:ext xmlns:c16="http://schemas.microsoft.com/office/drawing/2014/chart" uri="{C3380CC4-5D6E-409C-BE32-E72D297353CC}">
                <c16:uniqueId val="{00000031-0192-4457-B00F-0D2AD49C9A56}"/>
              </c:ext>
            </c:extLst>
          </c:dPt>
          <c:dPt>
            <c:idx val="23"/>
            <c:bubble3D val="0"/>
            <c:extLst>
              <c:ext xmlns:c16="http://schemas.microsoft.com/office/drawing/2014/chart" uri="{C3380CC4-5D6E-409C-BE32-E72D297353CC}">
                <c16:uniqueId val="{00000032-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-47.509672474985187</c:v>
                </c:pt>
                <c:pt idx="2">
                  <c:v>-47.603657105811727</c:v>
                </c:pt>
                <c:pt idx="3">
                  <c:v>-45.311906693464977</c:v>
                </c:pt>
                <c:pt idx="4">
                  <c:v>-45.281029726063807</c:v>
                </c:pt>
                <c:pt idx="5">
                  <c:v>-47.375923822915368</c:v>
                </c:pt>
                <c:pt idx="6">
                  <c:v>-47.386618280674931</c:v>
                </c:pt>
                <c:pt idx="7">
                  <c:v>-44.506033820560454</c:v>
                </c:pt>
                <c:pt idx="8">
                  <c:v>-44.516979570496048</c:v>
                </c:pt>
                <c:pt idx="9">
                  <c:v>-39.904925976346142</c:v>
                </c:pt>
                <c:pt idx="10">
                  <c:v>-39.339751886456533</c:v>
                </c:pt>
                <c:pt idx="11">
                  <c:v>-39.079499624827918</c:v>
                </c:pt>
                <c:pt idx="12">
                  <c:v>-39.424744339075737</c:v>
                </c:pt>
                <c:pt idx="13">
                  <c:v>-39.909999999999997</c:v>
                </c:pt>
                <c:pt idx="14">
                  <c:v>-39.806216598475011</c:v>
                </c:pt>
                <c:pt idx="15">
                  <c:v>-35.68848931325094</c:v>
                </c:pt>
                <c:pt idx="16">
                  <c:v>-35.897291616030181</c:v>
                </c:pt>
                <c:pt idx="17">
                  <c:v>-40.808634594586024</c:v>
                </c:pt>
                <c:pt idx="18">
                  <c:v>-41.407260103225731</c:v>
                </c:pt>
                <c:pt idx="19">
                  <c:v>-41.906164404448319</c:v>
                </c:pt>
                <c:pt idx="20">
                  <c:v>-41.841758018030852</c:v>
                </c:pt>
                <c:pt idx="21">
                  <c:v>-41.519900207859926</c:v>
                </c:pt>
                <c:pt idx="22">
                  <c:v>-42.371519657056048</c:v>
                </c:pt>
                <c:pt idx="23">
                  <c:v>-41.880140569141858</c:v>
                </c:pt>
                <c:pt idx="24">
                  <c:v>-43.442257866059599</c:v>
                </c:pt>
              </c:numCache>
            </c:numRef>
          </c:val>
          <c:smooth val="0"/>
          <c:extLst>
            <c:ext xmlns:c16="http://schemas.microsoft.com/office/drawing/2014/chart" uri="{C3380CC4-5D6E-409C-BE32-E72D297353CC}">
              <c16:uniqueId val="{00000033-0192-4457-B00F-0D2AD49C9A56}"/>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34-0192-4457-B00F-0D2AD49C9A56}"/>
              </c:ext>
            </c:extLst>
          </c:dPt>
          <c:dPt>
            <c:idx val="3"/>
            <c:bubble3D val="0"/>
            <c:extLst>
              <c:ext xmlns:c16="http://schemas.microsoft.com/office/drawing/2014/chart" uri="{C3380CC4-5D6E-409C-BE32-E72D297353CC}">
                <c16:uniqueId val="{00000035-0192-4457-B00F-0D2AD49C9A56}"/>
              </c:ext>
            </c:extLst>
          </c:dPt>
          <c:dPt>
            <c:idx val="5"/>
            <c:bubble3D val="0"/>
            <c:extLst>
              <c:ext xmlns:c16="http://schemas.microsoft.com/office/drawing/2014/chart" uri="{C3380CC4-5D6E-409C-BE32-E72D297353CC}">
                <c16:uniqueId val="{00000036-0192-4457-B00F-0D2AD49C9A56}"/>
              </c:ext>
            </c:extLst>
          </c:dPt>
          <c:dPt>
            <c:idx val="7"/>
            <c:bubble3D val="0"/>
            <c:extLst>
              <c:ext xmlns:c16="http://schemas.microsoft.com/office/drawing/2014/chart" uri="{C3380CC4-5D6E-409C-BE32-E72D297353CC}">
                <c16:uniqueId val="{00000037-0192-4457-B00F-0D2AD49C9A56}"/>
              </c:ext>
            </c:extLst>
          </c:dPt>
          <c:dPt>
            <c:idx val="9"/>
            <c:bubble3D val="0"/>
            <c:extLst>
              <c:ext xmlns:c16="http://schemas.microsoft.com/office/drawing/2014/chart" uri="{C3380CC4-5D6E-409C-BE32-E72D297353CC}">
                <c16:uniqueId val="{00000038-0192-4457-B00F-0D2AD49C9A56}"/>
              </c:ext>
            </c:extLst>
          </c:dPt>
          <c:dPt>
            <c:idx val="11"/>
            <c:bubble3D val="0"/>
            <c:extLst>
              <c:ext xmlns:c16="http://schemas.microsoft.com/office/drawing/2014/chart" uri="{C3380CC4-5D6E-409C-BE32-E72D297353CC}">
                <c16:uniqueId val="{00000039-0192-4457-B00F-0D2AD49C9A56}"/>
              </c:ext>
            </c:extLst>
          </c:dPt>
          <c:dPt>
            <c:idx val="13"/>
            <c:bubble3D val="0"/>
            <c:extLst>
              <c:ext xmlns:c16="http://schemas.microsoft.com/office/drawing/2014/chart" uri="{C3380CC4-5D6E-409C-BE32-E72D297353CC}">
                <c16:uniqueId val="{0000003A-0192-4457-B00F-0D2AD49C9A56}"/>
              </c:ext>
            </c:extLst>
          </c:dPt>
          <c:dPt>
            <c:idx val="15"/>
            <c:bubble3D val="0"/>
            <c:extLst>
              <c:ext xmlns:c16="http://schemas.microsoft.com/office/drawing/2014/chart" uri="{C3380CC4-5D6E-409C-BE32-E72D297353CC}">
                <c16:uniqueId val="{0000003B-0192-4457-B00F-0D2AD49C9A56}"/>
              </c:ext>
            </c:extLst>
          </c:dPt>
          <c:dPt>
            <c:idx val="17"/>
            <c:bubble3D val="0"/>
            <c:extLst>
              <c:ext xmlns:c16="http://schemas.microsoft.com/office/drawing/2014/chart" uri="{C3380CC4-5D6E-409C-BE32-E72D297353CC}">
                <c16:uniqueId val="{0000003C-0192-4457-B00F-0D2AD49C9A56}"/>
              </c:ext>
            </c:extLst>
          </c:dPt>
          <c:dPt>
            <c:idx val="19"/>
            <c:bubble3D val="0"/>
            <c:extLst>
              <c:ext xmlns:c16="http://schemas.microsoft.com/office/drawing/2014/chart" uri="{C3380CC4-5D6E-409C-BE32-E72D297353CC}">
                <c16:uniqueId val="{0000003D-0192-4457-B00F-0D2AD49C9A56}"/>
              </c:ext>
            </c:extLst>
          </c:dPt>
          <c:dPt>
            <c:idx val="21"/>
            <c:bubble3D val="0"/>
            <c:extLst>
              <c:ext xmlns:c16="http://schemas.microsoft.com/office/drawing/2014/chart" uri="{C3380CC4-5D6E-409C-BE32-E72D297353CC}">
                <c16:uniqueId val="{0000003E-0192-4457-B00F-0D2AD49C9A56}"/>
              </c:ext>
            </c:extLst>
          </c:dPt>
          <c:dPt>
            <c:idx val="23"/>
            <c:bubble3D val="0"/>
            <c:extLst>
              <c:ext xmlns:c16="http://schemas.microsoft.com/office/drawing/2014/chart" uri="{C3380CC4-5D6E-409C-BE32-E72D297353CC}">
                <c16:uniqueId val="{0000003F-0192-4457-B00F-0D2AD49C9A56}"/>
              </c:ext>
            </c:extLst>
          </c:dPt>
          <c:dLbls>
            <c:dLbl>
              <c:idx val="1"/>
              <c:delete val="1"/>
              <c:extLst>
                <c:ext xmlns:c15="http://schemas.microsoft.com/office/drawing/2012/chart" uri="{CE6537A1-D6FC-4f65-9D91-7224C49458BB}"/>
                <c:ext xmlns:c16="http://schemas.microsoft.com/office/drawing/2014/chart" uri="{C3380CC4-5D6E-409C-BE32-E72D297353CC}">
                  <c16:uniqueId val="{00000034-0192-4457-B00F-0D2AD49C9A56}"/>
                </c:ext>
              </c:extLst>
            </c:dLbl>
            <c:dLbl>
              <c:idx val="2"/>
              <c:delete val="1"/>
              <c:extLst>
                <c:ext xmlns:c15="http://schemas.microsoft.com/office/drawing/2012/chart" uri="{CE6537A1-D6FC-4f65-9D91-7224C49458BB}"/>
                <c:ext xmlns:c16="http://schemas.microsoft.com/office/drawing/2014/chart" uri="{C3380CC4-5D6E-409C-BE32-E72D297353CC}">
                  <c16:uniqueId val="{00000040-0192-4457-B00F-0D2AD49C9A56}"/>
                </c:ext>
              </c:extLst>
            </c:dLbl>
            <c:dLbl>
              <c:idx val="3"/>
              <c:delete val="1"/>
              <c:extLst>
                <c:ext xmlns:c15="http://schemas.microsoft.com/office/drawing/2012/chart" uri="{CE6537A1-D6FC-4f65-9D91-7224C49458BB}"/>
                <c:ext xmlns:c16="http://schemas.microsoft.com/office/drawing/2014/chart" uri="{C3380CC4-5D6E-409C-BE32-E72D297353CC}">
                  <c16:uniqueId val="{00000035-0192-4457-B00F-0D2AD49C9A56}"/>
                </c:ext>
              </c:extLst>
            </c:dLbl>
            <c:dLbl>
              <c:idx val="4"/>
              <c:delete val="1"/>
              <c:extLst>
                <c:ext xmlns:c15="http://schemas.microsoft.com/office/drawing/2012/chart" uri="{CE6537A1-D6FC-4f65-9D91-7224C49458BB}"/>
                <c:ext xmlns:c16="http://schemas.microsoft.com/office/drawing/2014/chart" uri="{C3380CC4-5D6E-409C-BE32-E72D297353CC}">
                  <c16:uniqueId val="{00000041-0192-4457-B00F-0D2AD49C9A56}"/>
                </c:ext>
              </c:extLst>
            </c:dLbl>
            <c:dLbl>
              <c:idx val="5"/>
              <c:delete val="1"/>
              <c:extLst>
                <c:ext xmlns:c15="http://schemas.microsoft.com/office/drawing/2012/chart" uri="{CE6537A1-D6FC-4f65-9D91-7224C49458BB}"/>
                <c:ext xmlns:c16="http://schemas.microsoft.com/office/drawing/2014/chart" uri="{C3380CC4-5D6E-409C-BE32-E72D297353CC}">
                  <c16:uniqueId val="{00000036-0192-4457-B00F-0D2AD49C9A56}"/>
                </c:ext>
              </c:extLst>
            </c:dLbl>
            <c:dLbl>
              <c:idx val="6"/>
              <c:delete val="1"/>
              <c:extLst>
                <c:ext xmlns:c15="http://schemas.microsoft.com/office/drawing/2012/chart" uri="{CE6537A1-D6FC-4f65-9D91-7224C49458BB}"/>
                <c:ext xmlns:c16="http://schemas.microsoft.com/office/drawing/2014/chart" uri="{C3380CC4-5D6E-409C-BE32-E72D297353CC}">
                  <c16:uniqueId val="{00000042-0192-4457-B00F-0D2AD49C9A56}"/>
                </c:ext>
              </c:extLst>
            </c:dLbl>
            <c:dLbl>
              <c:idx val="7"/>
              <c:delete val="1"/>
              <c:extLst>
                <c:ext xmlns:c15="http://schemas.microsoft.com/office/drawing/2012/chart" uri="{CE6537A1-D6FC-4f65-9D91-7224C49458BB}"/>
                <c:ext xmlns:c16="http://schemas.microsoft.com/office/drawing/2014/chart" uri="{C3380CC4-5D6E-409C-BE32-E72D297353CC}">
                  <c16:uniqueId val="{00000037-0192-4457-B00F-0D2AD49C9A56}"/>
                </c:ext>
              </c:extLst>
            </c:dLbl>
            <c:dLbl>
              <c:idx val="8"/>
              <c:delete val="1"/>
              <c:extLst>
                <c:ext xmlns:c15="http://schemas.microsoft.com/office/drawing/2012/chart" uri="{CE6537A1-D6FC-4f65-9D91-7224C49458BB}"/>
                <c:ext xmlns:c16="http://schemas.microsoft.com/office/drawing/2014/chart" uri="{C3380CC4-5D6E-409C-BE32-E72D297353CC}">
                  <c16:uniqueId val="{00000043-0192-4457-B00F-0D2AD49C9A56}"/>
                </c:ext>
              </c:extLst>
            </c:dLbl>
            <c:dLbl>
              <c:idx val="9"/>
              <c:delete val="1"/>
              <c:extLst>
                <c:ext xmlns:c15="http://schemas.microsoft.com/office/drawing/2012/chart" uri="{CE6537A1-D6FC-4f65-9D91-7224C49458BB}"/>
                <c:ext xmlns:c16="http://schemas.microsoft.com/office/drawing/2014/chart" uri="{C3380CC4-5D6E-409C-BE32-E72D297353CC}">
                  <c16:uniqueId val="{00000038-0192-4457-B00F-0D2AD49C9A56}"/>
                </c:ext>
              </c:extLst>
            </c:dLbl>
            <c:dLbl>
              <c:idx val="10"/>
              <c:delete val="1"/>
              <c:extLst>
                <c:ext xmlns:c15="http://schemas.microsoft.com/office/drawing/2012/chart" uri="{CE6537A1-D6FC-4f65-9D91-7224C49458BB}"/>
                <c:ext xmlns:c16="http://schemas.microsoft.com/office/drawing/2014/chart" uri="{C3380CC4-5D6E-409C-BE32-E72D297353CC}">
                  <c16:uniqueId val="{00000044-0192-4457-B00F-0D2AD49C9A56}"/>
                </c:ext>
              </c:extLst>
            </c:dLbl>
            <c:dLbl>
              <c:idx val="11"/>
              <c:delete val="1"/>
              <c:extLst>
                <c:ext xmlns:c15="http://schemas.microsoft.com/office/drawing/2012/chart" uri="{CE6537A1-D6FC-4f65-9D91-7224C49458BB}"/>
                <c:ext xmlns:c16="http://schemas.microsoft.com/office/drawing/2014/chart" uri="{C3380CC4-5D6E-409C-BE32-E72D297353CC}">
                  <c16:uniqueId val="{00000039-0192-4457-B00F-0D2AD49C9A56}"/>
                </c:ext>
              </c:extLst>
            </c:dLbl>
            <c:dLbl>
              <c:idx val="12"/>
              <c:delete val="1"/>
              <c:extLst>
                <c:ext xmlns:c15="http://schemas.microsoft.com/office/drawing/2012/chart" uri="{CE6537A1-D6FC-4f65-9D91-7224C49458BB}"/>
                <c:ext xmlns:c16="http://schemas.microsoft.com/office/drawing/2014/chart" uri="{C3380CC4-5D6E-409C-BE32-E72D297353CC}">
                  <c16:uniqueId val="{00000045-0192-4457-B00F-0D2AD49C9A56}"/>
                </c:ext>
              </c:extLst>
            </c:dLbl>
            <c:dLbl>
              <c:idx val="13"/>
              <c:delete val="1"/>
              <c:extLst>
                <c:ext xmlns:c15="http://schemas.microsoft.com/office/drawing/2012/chart" uri="{CE6537A1-D6FC-4f65-9D91-7224C49458BB}"/>
                <c:ext xmlns:c16="http://schemas.microsoft.com/office/drawing/2014/chart" uri="{C3380CC4-5D6E-409C-BE32-E72D297353CC}">
                  <c16:uniqueId val="{0000003A-0192-4457-B00F-0D2AD49C9A56}"/>
                </c:ext>
              </c:extLst>
            </c:dLbl>
            <c:dLbl>
              <c:idx val="14"/>
              <c:delete val="1"/>
              <c:extLst>
                <c:ext xmlns:c15="http://schemas.microsoft.com/office/drawing/2012/chart" uri="{CE6537A1-D6FC-4f65-9D91-7224C49458BB}"/>
                <c:ext xmlns:c16="http://schemas.microsoft.com/office/drawing/2014/chart" uri="{C3380CC4-5D6E-409C-BE32-E72D297353CC}">
                  <c16:uniqueId val="{00000046-0192-4457-B00F-0D2AD49C9A56}"/>
                </c:ext>
              </c:extLst>
            </c:dLbl>
            <c:dLbl>
              <c:idx val="15"/>
              <c:delete val="1"/>
              <c:extLst>
                <c:ext xmlns:c15="http://schemas.microsoft.com/office/drawing/2012/chart" uri="{CE6537A1-D6FC-4f65-9D91-7224C49458BB}"/>
                <c:ext xmlns:c16="http://schemas.microsoft.com/office/drawing/2014/chart" uri="{C3380CC4-5D6E-409C-BE32-E72D297353CC}">
                  <c16:uniqueId val="{0000003B-0192-4457-B00F-0D2AD49C9A56}"/>
                </c:ext>
              </c:extLst>
            </c:dLbl>
            <c:dLbl>
              <c:idx val="16"/>
              <c:delete val="1"/>
              <c:extLst>
                <c:ext xmlns:c15="http://schemas.microsoft.com/office/drawing/2012/chart" uri="{CE6537A1-D6FC-4f65-9D91-7224C49458BB}"/>
                <c:ext xmlns:c16="http://schemas.microsoft.com/office/drawing/2014/chart" uri="{C3380CC4-5D6E-409C-BE32-E72D297353CC}">
                  <c16:uniqueId val="{00000047-0192-4457-B00F-0D2AD49C9A56}"/>
                </c:ext>
              </c:extLst>
            </c:dLbl>
            <c:dLbl>
              <c:idx val="17"/>
              <c:delete val="1"/>
              <c:extLst>
                <c:ext xmlns:c15="http://schemas.microsoft.com/office/drawing/2012/chart" uri="{CE6537A1-D6FC-4f65-9D91-7224C49458BB}"/>
                <c:ext xmlns:c16="http://schemas.microsoft.com/office/drawing/2014/chart" uri="{C3380CC4-5D6E-409C-BE32-E72D297353CC}">
                  <c16:uniqueId val="{0000003C-0192-4457-B00F-0D2AD49C9A56}"/>
                </c:ext>
              </c:extLst>
            </c:dLbl>
            <c:dLbl>
              <c:idx val="18"/>
              <c:delete val="1"/>
              <c:extLst>
                <c:ext xmlns:c15="http://schemas.microsoft.com/office/drawing/2012/chart" uri="{CE6537A1-D6FC-4f65-9D91-7224C49458BB}"/>
                <c:ext xmlns:c16="http://schemas.microsoft.com/office/drawing/2014/chart" uri="{C3380CC4-5D6E-409C-BE32-E72D297353CC}">
                  <c16:uniqueId val="{00000048-0192-4457-B00F-0D2AD49C9A56}"/>
                </c:ext>
              </c:extLst>
            </c:dLbl>
            <c:dLbl>
              <c:idx val="19"/>
              <c:delete val="1"/>
              <c:extLst>
                <c:ext xmlns:c15="http://schemas.microsoft.com/office/drawing/2012/chart" uri="{CE6537A1-D6FC-4f65-9D91-7224C49458BB}"/>
                <c:ext xmlns:c16="http://schemas.microsoft.com/office/drawing/2014/chart" uri="{C3380CC4-5D6E-409C-BE32-E72D297353CC}">
                  <c16:uniqueId val="{0000003D-0192-4457-B00F-0D2AD49C9A56}"/>
                </c:ext>
              </c:extLst>
            </c:dLbl>
            <c:dLbl>
              <c:idx val="20"/>
              <c:delete val="1"/>
              <c:extLst>
                <c:ext xmlns:c15="http://schemas.microsoft.com/office/drawing/2012/chart" uri="{CE6537A1-D6FC-4f65-9D91-7224C49458BB}"/>
                <c:ext xmlns:c16="http://schemas.microsoft.com/office/drawing/2014/chart" uri="{C3380CC4-5D6E-409C-BE32-E72D297353CC}">
                  <c16:uniqueId val="{00000049-0192-4457-B00F-0D2AD49C9A56}"/>
                </c:ext>
              </c:extLst>
            </c:dLbl>
            <c:dLbl>
              <c:idx val="21"/>
              <c:delete val="1"/>
              <c:extLst>
                <c:ext xmlns:c15="http://schemas.microsoft.com/office/drawing/2012/chart" uri="{CE6537A1-D6FC-4f65-9D91-7224C49458BB}"/>
                <c:ext xmlns:c16="http://schemas.microsoft.com/office/drawing/2014/chart" uri="{C3380CC4-5D6E-409C-BE32-E72D297353CC}">
                  <c16:uniqueId val="{0000003E-0192-4457-B00F-0D2AD49C9A56}"/>
                </c:ext>
              </c:extLst>
            </c:dLbl>
            <c:dLbl>
              <c:idx val="22"/>
              <c:delete val="1"/>
              <c:extLst>
                <c:ext xmlns:c15="http://schemas.microsoft.com/office/drawing/2012/chart" uri="{CE6537A1-D6FC-4f65-9D91-7224C49458BB}"/>
                <c:ext xmlns:c16="http://schemas.microsoft.com/office/drawing/2014/chart" uri="{C3380CC4-5D6E-409C-BE32-E72D297353CC}">
                  <c16:uniqueId val="{0000004A-0192-4457-B00F-0D2AD49C9A56}"/>
                </c:ext>
              </c:extLst>
            </c:dLbl>
            <c:dLbl>
              <c:idx val="23"/>
              <c:delete val="1"/>
              <c:extLst>
                <c:ext xmlns:c15="http://schemas.microsoft.com/office/drawing/2012/chart" uri="{CE6537A1-D6FC-4f65-9D91-7224C49458BB}"/>
                <c:ext xmlns:c16="http://schemas.microsoft.com/office/drawing/2014/chart" uri="{C3380CC4-5D6E-409C-BE32-E72D297353CC}">
                  <c16:uniqueId val="{0000003F-0192-4457-B00F-0D2AD49C9A56}"/>
                </c:ext>
              </c:extLst>
            </c:dLbl>
            <c:dLbl>
              <c:idx val="24"/>
              <c:delete val="1"/>
              <c:extLst>
                <c:ext xmlns:c15="http://schemas.microsoft.com/office/drawing/2012/chart" uri="{CE6537A1-D6FC-4f65-9D91-7224C49458BB}"/>
                <c:ext xmlns:c16="http://schemas.microsoft.com/office/drawing/2014/chart" uri="{C3380CC4-5D6E-409C-BE32-E72D297353CC}">
                  <c16:uniqueId val="{0000004B-0192-4457-B00F-0D2AD49C9A56}"/>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-3.32</c:v>
                </c:pt>
                <c:pt idx="2">
                  <c:v>-2.4700000000000002</c:v>
                </c:pt>
                <c:pt idx="3">
                  <c:v>5.31</c:v>
                </c:pt>
                <c:pt idx="4">
                  <c:v>2.9</c:v>
                </c:pt>
                <c:pt idx="5">
                  <c:v>11.5</c:v>
                </c:pt>
                <c:pt idx="6">
                  <c:v>8.41</c:v>
                </c:pt>
                <c:pt idx="7">
                  <c:v>19.239999999999998</c:v>
                </c:pt>
                <c:pt idx="8">
                  <c:v>43.24</c:v>
                </c:pt>
                <c:pt idx="9">
                  <c:v>58.91</c:v>
                </c:pt>
                <c:pt idx="10">
                  <c:v>41.54</c:v>
                </c:pt>
                <c:pt idx="11">
                  <c:v>50.26</c:v>
                </c:pt>
                <c:pt idx="12">
                  <c:v>49.55</c:v>
                </c:pt>
                <c:pt idx="13">
                  <c:v>67.23</c:v>
                </c:pt>
                <c:pt idx="14">
                  <c:v>56.17</c:v>
                </c:pt>
                <c:pt idx="15">
                  <c:v>58.86</c:v>
                </c:pt>
                <c:pt idx="16">
                  <c:v>58.68</c:v>
                </c:pt>
                <c:pt idx="17">
                  <c:v>49.95</c:v>
                </c:pt>
                <c:pt idx="18">
                  <c:v>58.68</c:v>
                </c:pt>
                <c:pt idx="19">
                  <c:v>45.27</c:v>
                </c:pt>
                <c:pt idx="20">
                  <c:v>44.35</c:v>
                </c:pt>
                <c:pt idx="21">
                  <c:v>50.9</c:v>
                </c:pt>
                <c:pt idx="22">
                  <c:v>51.51</c:v>
                </c:pt>
                <c:pt idx="23">
                  <c:v>41.55</c:v>
                </c:pt>
                <c:pt idx="24">
                  <c:v>41.49</c:v>
                </c:pt>
              </c:numCache>
            </c:numRef>
          </c:val>
          <c:smooth val="0"/>
          <c:extLst>
            <c:ext xmlns:c16="http://schemas.microsoft.com/office/drawing/2014/chart" uri="{C3380CC4-5D6E-409C-BE32-E72D297353CC}">
              <c16:uniqueId val="{0000004C-0192-4457-B00F-0D2AD49C9A56}"/>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4D-0192-4457-B00F-0D2AD49C9A56}"/>
              </c:ext>
            </c:extLst>
          </c:dPt>
          <c:dPt>
            <c:idx val="2"/>
            <c:marker>
              <c:symbol val="circle"/>
              <c:size val="7"/>
            </c:marker>
            <c:bubble3D val="0"/>
            <c:extLst>
              <c:ext xmlns:c16="http://schemas.microsoft.com/office/drawing/2014/chart" uri="{C3380CC4-5D6E-409C-BE32-E72D297353CC}">
                <c16:uniqueId val="{00000048-0501-4D7C-8F02-3B72D349F401}"/>
              </c:ext>
            </c:extLst>
          </c:dPt>
          <c:dPt>
            <c:idx val="3"/>
            <c:marker>
              <c:symbol val="circle"/>
              <c:size val="5"/>
            </c:marker>
            <c:bubble3D val="0"/>
            <c:extLst>
              <c:ext xmlns:c16="http://schemas.microsoft.com/office/drawing/2014/chart" uri="{C3380CC4-5D6E-409C-BE32-E72D297353CC}">
                <c16:uniqueId val="{0000004E-0192-4457-B00F-0D2AD49C9A56}"/>
              </c:ext>
            </c:extLst>
          </c:dPt>
          <c:dPt>
            <c:idx val="4"/>
            <c:marker>
              <c:symbol val="circle"/>
              <c:size val="7"/>
            </c:marker>
            <c:bubble3D val="0"/>
            <c:extLst>
              <c:ext xmlns:c16="http://schemas.microsoft.com/office/drawing/2014/chart" uri="{C3380CC4-5D6E-409C-BE32-E72D297353CC}">
                <c16:uniqueId val="{00000049-17F3-4781-93CD-82E6140A36F2}"/>
              </c:ext>
            </c:extLst>
          </c:dPt>
          <c:dPt>
            <c:idx val="5"/>
            <c:marker>
              <c:symbol val="circle"/>
              <c:size val="5"/>
            </c:marker>
            <c:bubble3D val="0"/>
            <c:extLst>
              <c:ext xmlns:c16="http://schemas.microsoft.com/office/drawing/2014/chart" uri="{C3380CC4-5D6E-409C-BE32-E72D297353CC}">
                <c16:uniqueId val="{0000004F-0192-4457-B00F-0D2AD49C9A56}"/>
              </c:ext>
            </c:extLst>
          </c:dPt>
          <c:dPt>
            <c:idx val="6"/>
            <c:marker>
              <c:symbol val="circle"/>
              <c:size val="7"/>
            </c:marker>
            <c:bubble3D val="0"/>
            <c:extLst>
              <c:ext xmlns:c16="http://schemas.microsoft.com/office/drawing/2014/chart" uri="{C3380CC4-5D6E-409C-BE32-E72D297353CC}">
                <c16:uniqueId val="{0000004A-F929-434E-A4C4-5E99664E24B5}"/>
              </c:ext>
            </c:extLst>
          </c:dPt>
          <c:dPt>
            <c:idx val="7"/>
            <c:marker>
              <c:symbol val="circle"/>
              <c:size val="5"/>
            </c:marker>
            <c:bubble3D val="0"/>
            <c:extLst>
              <c:ext xmlns:c16="http://schemas.microsoft.com/office/drawing/2014/chart" uri="{C3380CC4-5D6E-409C-BE32-E72D297353CC}">
                <c16:uniqueId val="{00000050-0192-4457-B00F-0D2AD49C9A56}"/>
              </c:ext>
            </c:extLst>
          </c:dPt>
          <c:dPt>
            <c:idx val="8"/>
            <c:marker>
              <c:symbol val="circle"/>
              <c:size val="7"/>
            </c:marker>
            <c:bubble3D val="0"/>
            <c:extLst>
              <c:ext xmlns:c16="http://schemas.microsoft.com/office/drawing/2014/chart" uri="{C3380CC4-5D6E-409C-BE32-E72D297353CC}">
                <c16:uniqueId val="{0000004B-F809-432A-B02E-9D04AC1B4D1E}"/>
              </c:ext>
            </c:extLst>
          </c:dPt>
          <c:dPt>
            <c:idx val="9"/>
            <c:marker>
              <c:symbol val="circle"/>
              <c:size val="5"/>
            </c:marker>
            <c:bubble3D val="0"/>
            <c:extLst>
              <c:ext xmlns:c16="http://schemas.microsoft.com/office/drawing/2014/chart" uri="{C3380CC4-5D6E-409C-BE32-E72D297353CC}">
                <c16:uniqueId val="{00000051-0192-4457-B00F-0D2AD49C9A56}"/>
              </c:ext>
            </c:extLst>
          </c:dPt>
          <c:dPt>
            <c:idx val="10"/>
            <c:marker>
              <c:symbol val="circle"/>
              <c:size val="7"/>
            </c:marker>
            <c:bubble3D val="0"/>
            <c:extLst>
              <c:ext xmlns:c16="http://schemas.microsoft.com/office/drawing/2014/chart" uri="{C3380CC4-5D6E-409C-BE32-E72D297353CC}">
                <c16:uniqueId val="{0000004C-D909-4487-AC91-520EEA0FAF6D}"/>
              </c:ext>
            </c:extLst>
          </c:dPt>
          <c:dPt>
            <c:idx val="11"/>
            <c:marker>
              <c:symbol val="circle"/>
              <c:size val="5"/>
            </c:marker>
            <c:bubble3D val="0"/>
            <c:extLst>
              <c:ext xmlns:c16="http://schemas.microsoft.com/office/drawing/2014/chart" uri="{C3380CC4-5D6E-409C-BE32-E72D297353CC}">
                <c16:uniqueId val="{00000052-0192-4457-B00F-0D2AD49C9A56}"/>
              </c:ext>
            </c:extLst>
          </c:dPt>
          <c:dPt>
            <c:idx val="12"/>
            <c:marker>
              <c:symbol val="circle"/>
              <c:size val="7"/>
            </c:marker>
            <c:bubble3D val="0"/>
            <c:extLst>
              <c:ext xmlns:c16="http://schemas.microsoft.com/office/drawing/2014/chart" uri="{C3380CC4-5D6E-409C-BE32-E72D297353CC}">
                <c16:uniqueId val="{00000041-8A2D-48DD-B933-E8C30151AB57}"/>
              </c:ext>
            </c:extLst>
          </c:dPt>
          <c:dPt>
            <c:idx val="13"/>
            <c:marker>
              <c:symbol val="circle"/>
              <c:size val="5"/>
            </c:marker>
            <c:bubble3D val="0"/>
            <c:extLst>
              <c:ext xmlns:c16="http://schemas.microsoft.com/office/drawing/2014/chart" uri="{C3380CC4-5D6E-409C-BE32-E72D297353CC}">
                <c16:uniqueId val="{00000053-0192-4457-B00F-0D2AD49C9A56}"/>
              </c:ext>
            </c:extLst>
          </c:dPt>
          <c:dPt>
            <c:idx val="14"/>
            <c:marker>
              <c:symbol val="circle"/>
              <c:size val="7"/>
            </c:marker>
            <c:bubble3D val="0"/>
            <c:extLst>
              <c:ext xmlns:c16="http://schemas.microsoft.com/office/drawing/2014/chart" uri="{C3380CC4-5D6E-409C-BE32-E72D297353CC}">
                <c16:uniqueId val="{00000042-E5CD-4C64-B0B2-9C378E9AE8ED}"/>
              </c:ext>
            </c:extLst>
          </c:dPt>
          <c:dPt>
            <c:idx val="15"/>
            <c:marker>
              <c:symbol val="circle"/>
              <c:size val="5"/>
            </c:marker>
            <c:bubble3D val="0"/>
            <c:extLst>
              <c:ext xmlns:c16="http://schemas.microsoft.com/office/drawing/2014/chart" uri="{C3380CC4-5D6E-409C-BE32-E72D297353CC}">
                <c16:uniqueId val="{00000055-0192-4457-B00F-0D2AD49C9A56}"/>
              </c:ext>
            </c:extLst>
          </c:dPt>
          <c:dPt>
            <c:idx val="16"/>
            <c:marker>
              <c:symbol val="circle"/>
              <c:size val="7"/>
            </c:marker>
            <c:bubble3D val="0"/>
            <c:extLst>
              <c:ext xmlns:c16="http://schemas.microsoft.com/office/drawing/2014/chart" uri="{C3380CC4-5D6E-409C-BE32-E72D297353CC}">
                <c16:uniqueId val="{00000043-E5CD-4C64-B0B2-9C378E9AE8ED}"/>
              </c:ext>
            </c:extLst>
          </c:dPt>
          <c:dPt>
            <c:idx val="17"/>
            <c:marker>
              <c:symbol val="circle"/>
              <c:size val="7"/>
            </c:marker>
            <c:bubble3D val="0"/>
            <c:extLst>
              <c:ext xmlns:c16="http://schemas.microsoft.com/office/drawing/2014/chart" uri="{C3380CC4-5D6E-409C-BE32-E72D297353CC}">
                <c16:uniqueId val="{00000044-A5B4-4BE9-B9E4-977A3BB120EF}"/>
              </c:ext>
            </c:extLst>
          </c:dPt>
          <c:dPt>
            <c:idx val="19"/>
            <c:marker>
              <c:symbol val="circle"/>
              <c:size val="7"/>
            </c:marker>
            <c:bubble3D val="0"/>
            <c:extLst>
              <c:ext xmlns:c16="http://schemas.microsoft.com/office/drawing/2014/chart" uri="{C3380CC4-5D6E-409C-BE32-E72D297353CC}">
                <c16:uniqueId val="{00000045-D844-4DF3-985D-31F5909388FE}"/>
              </c:ext>
            </c:extLst>
          </c:dPt>
          <c:dPt>
            <c:idx val="21"/>
            <c:marker>
              <c:symbol val="circle"/>
              <c:size val="7"/>
            </c:marker>
            <c:bubble3D val="0"/>
            <c:extLst>
              <c:ext xmlns:c16="http://schemas.microsoft.com/office/drawing/2014/chart" uri="{C3380CC4-5D6E-409C-BE32-E72D297353CC}">
                <c16:uniqueId val="{00000046-154B-44A2-83C9-D0405D3BC1F2}"/>
              </c:ext>
            </c:extLst>
          </c:dPt>
          <c:dPt>
            <c:idx val="23"/>
            <c:marker>
              <c:symbol val="circle"/>
              <c:size val="7"/>
            </c:marker>
            <c:bubble3D val="0"/>
            <c:extLst>
              <c:ext xmlns:c16="http://schemas.microsoft.com/office/drawing/2014/chart" uri="{C3380CC4-5D6E-409C-BE32-E72D297353CC}">
                <c16:uniqueId val="{00000047-5FF2-42F4-9CC2-B17945073B3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12.7</c:v>
                </c:pt>
                <c:pt idx="2">
                  <c:v>12.84</c:v>
                </c:pt>
                <c:pt idx="3">
                  <c:v>0.71</c:v>
                </c:pt>
                <c:pt idx="4">
                  <c:v>2.11</c:v>
                </c:pt>
                <c:pt idx="5">
                  <c:v>13.6</c:v>
                </c:pt>
                <c:pt idx="6">
                  <c:v>13.43</c:v>
                </c:pt>
                <c:pt idx="7">
                  <c:v>27.34</c:v>
                </c:pt>
                <c:pt idx="8">
                  <c:v>23.46</c:v>
                </c:pt>
                <c:pt idx="9">
                  <c:v>19.29</c:v>
                </c:pt>
                <c:pt idx="10">
                  <c:v>20.239999999999998</c:v>
                </c:pt>
                <c:pt idx="11">
                  <c:v>34.28</c:v>
                </c:pt>
                <c:pt idx="12">
                  <c:v>17.98</c:v>
                </c:pt>
                <c:pt idx="13">
                  <c:v>19.809999999999999</c:v>
                </c:pt>
                <c:pt idx="14">
                  <c:v>19.37</c:v>
                </c:pt>
                <c:pt idx="15">
                  <c:v>23.34</c:v>
                </c:pt>
                <c:pt idx="16">
                  <c:v>22.94</c:v>
                </c:pt>
              </c:numCache>
            </c:numRef>
          </c:val>
          <c:smooth val="0"/>
          <c:extLst>
            <c:ext xmlns:c16="http://schemas.microsoft.com/office/drawing/2014/chart" uri="{C3380CC4-5D6E-409C-BE32-E72D297353CC}">
              <c16:uniqueId val="{00000054-0192-4457-B00F-0D2AD49C9A56}"/>
            </c:ext>
          </c:extLst>
        </c:ser>
        <c:dLbls>
          <c:showLegendKey val="0"/>
          <c:showVal val="0"/>
          <c:showCatName val="0"/>
          <c:showSerName val="0"/>
          <c:showPercent val="0"/>
          <c:showBubbleSize val="0"/>
        </c:dLbls>
        <c:marker val="1"/>
        <c:smooth val="0"/>
        <c:axId val="214168320"/>
        <c:axId val="214170240"/>
      </c:lineChart>
      <c:catAx>
        <c:axId val="2141683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214170240"/>
        <c:crosses val="autoZero"/>
        <c:auto val="1"/>
        <c:lblAlgn val="ctr"/>
        <c:lblOffset val="100"/>
        <c:tickLblSkip val="1"/>
        <c:tickMarkSkip val="1"/>
        <c:noMultiLvlLbl val="0"/>
      </c:catAx>
      <c:valAx>
        <c:axId val="214170240"/>
        <c:scaling>
          <c:orientation val="minMax"/>
          <c:max val="100"/>
          <c:min val="-8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sz="700"/>
            </a:pPr>
            <a:endParaRPr lang="zh-CN"/>
          </a:p>
        </c:txPr>
        <c:crossAx val="214168320"/>
        <c:crosses val="autoZero"/>
        <c:crossBetween val="between"/>
        <c:majorUnit val="20"/>
      </c:valAx>
      <c:spPr>
        <a:noFill/>
        <a:ln w="25409">
          <a:noFill/>
        </a:ln>
      </c:spPr>
    </c:plotArea>
    <c:legend>
      <c:legendPos val="t"/>
      <c:layout>
        <c:manualLayout>
          <c:xMode val="edge"/>
          <c:yMode val="edge"/>
          <c:x val="0.33918743795739964"/>
          <c:y val="1.7765394499416106E-2"/>
          <c:w val="0.35626791040556749"/>
          <c:h val="6.0892704814396875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31391015708338E-2"/>
          <c:y val="7.6962508746015693E-2"/>
          <c:w val="0.94712060353533645"/>
          <c:h val="0.8132684997082775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2BC4-451A-B3F3-CB1F14A3A887}"/>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C-2BC4-451A-B3F3-CB1F14A3A887}"/>
            </c:ext>
          </c:extLst>
        </c:ser>
        <c:ser>
          <c:idx val="2"/>
          <c:order val="2"/>
          <c:tx>
            <c:strRef>
              <c:f>Sheet1!$A$4</c:f>
              <c:strCache>
                <c:ptCount val="1"/>
                <c:pt idx="0">
                  <c:v>Y2015</c:v>
                </c:pt>
              </c:strCache>
            </c:strRef>
          </c:tx>
          <c:spPr>
            <a:ln>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D-2BC4-451A-B3F3-CB1F14A3A887}"/>
              </c:ext>
            </c:extLst>
          </c:dPt>
          <c:dPt>
            <c:idx val="3"/>
            <c:bubble3D val="0"/>
            <c:extLst>
              <c:ext xmlns:c16="http://schemas.microsoft.com/office/drawing/2014/chart" uri="{C3380CC4-5D6E-409C-BE32-E72D297353CC}">
                <c16:uniqueId val="{0000000E-2BC4-451A-B3F3-CB1F14A3A887}"/>
              </c:ext>
            </c:extLst>
          </c:dPt>
          <c:dPt>
            <c:idx val="5"/>
            <c:bubble3D val="0"/>
            <c:extLst>
              <c:ext xmlns:c16="http://schemas.microsoft.com/office/drawing/2014/chart" uri="{C3380CC4-5D6E-409C-BE32-E72D297353CC}">
                <c16:uniqueId val="{0000000F-2BC4-451A-B3F3-CB1F14A3A887}"/>
              </c:ext>
            </c:extLst>
          </c:dPt>
          <c:dPt>
            <c:idx val="7"/>
            <c:bubble3D val="0"/>
            <c:extLst>
              <c:ext xmlns:c16="http://schemas.microsoft.com/office/drawing/2014/chart" uri="{C3380CC4-5D6E-409C-BE32-E72D297353CC}">
                <c16:uniqueId val="{00000010-2BC4-451A-B3F3-CB1F14A3A887}"/>
              </c:ext>
            </c:extLst>
          </c:dPt>
          <c:dPt>
            <c:idx val="9"/>
            <c:bubble3D val="0"/>
            <c:extLst>
              <c:ext xmlns:c16="http://schemas.microsoft.com/office/drawing/2014/chart" uri="{C3380CC4-5D6E-409C-BE32-E72D297353CC}">
                <c16:uniqueId val="{00000011-2BC4-451A-B3F3-CB1F14A3A887}"/>
              </c:ext>
            </c:extLst>
          </c:dPt>
          <c:dPt>
            <c:idx val="11"/>
            <c:bubble3D val="0"/>
            <c:extLst>
              <c:ext xmlns:c16="http://schemas.microsoft.com/office/drawing/2014/chart" uri="{C3380CC4-5D6E-409C-BE32-E72D297353CC}">
                <c16:uniqueId val="{00000012-2BC4-451A-B3F3-CB1F14A3A887}"/>
              </c:ext>
            </c:extLst>
          </c:dPt>
          <c:dPt>
            <c:idx val="13"/>
            <c:bubble3D val="0"/>
            <c:extLst>
              <c:ext xmlns:c16="http://schemas.microsoft.com/office/drawing/2014/chart" uri="{C3380CC4-5D6E-409C-BE32-E72D297353CC}">
                <c16:uniqueId val="{00000013-2BC4-451A-B3F3-CB1F14A3A887}"/>
              </c:ext>
            </c:extLst>
          </c:dPt>
          <c:dPt>
            <c:idx val="15"/>
            <c:bubble3D val="0"/>
            <c:extLst>
              <c:ext xmlns:c16="http://schemas.microsoft.com/office/drawing/2014/chart" uri="{C3380CC4-5D6E-409C-BE32-E72D297353CC}">
                <c16:uniqueId val="{00000014-2BC4-451A-B3F3-CB1F14A3A887}"/>
              </c:ext>
            </c:extLst>
          </c:dPt>
          <c:dPt>
            <c:idx val="17"/>
            <c:bubble3D val="0"/>
            <c:extLst>
              <c:ext xmlns:c16="http://schemas.microsoft.com/office/drawing/2014/chart" uri="{C3380CC4-5D6E-409C-BE32-E72D297353CC}">
                <c16:uniqueId val="{00000015-2BC4-451A-B3F3-CB1F14A3A887}"/>
              </c:ext>
            </c:extLst>
          </c:dPt>
          <c:dPt>
            <c:idx val="19"/>
            <c:bubble3D val="0"/>
            <c:extLst>
              <c:ext xmlns:c16="http://schemas.microsoft.com/office/drawing/2014/chart" uri="{C3380CC4-5D6E-409C-BE32-E72D297353CC}">
                <c16:uniqueId val="{00000016-2BC4-451A-B3F3-CB1F14A3A887}"/>
              </c:ext>
            </c:extLst>
          </c:dPt>
          <c:dPt>
            <c:idx val="21"/>
            <c:bubble3D val="0"/>
            <c:extLst>
              <c:ext xmlns:c16="http://schemas.microsoft.com/office/drawing/2014/chart" uri="{C3380CC4-5D6E-409C-BE32-E72D297353CC}">
                <c16:uniqueId val="{00000017-2BC4-451A-B3F3-CB1F14A3A887}"/>
              </c:ext>
            </c:extLst>
          </c:dPt>
          <c:dPt>
            <c:idx val="23"/>
            <c:bubble3D val="0"/>
            <c:extLst>
              <c:ext xmlns:c16="http://schemas.microsoft.com/office/drawing/2014/chart" uri="{C3380CC4-5D6E-409C-BE32-E72D297353CC}">
                <c16:uniqueId val="{00000018-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0.44223867631550523</c:v>
                </c:pt>
                <c:pt idx="2">
                  <c:v>0.46181739462469956</c:v>
                </c:pt>
                <c:pt idx="3">
                  <c:v>0.51619787714008614</c:v>
                </c:pt>
                <c:pt idx="4">
                  <c:v>1.2625859192463014</c:v>
                </c:pt>
                <c:pt idx="5">
                  <c:v>0.93864168014567373</c:v>
                </c:pt>
                <c:pt idx="6">
                  <c:v>1.6270955931060476</c:v>
                </c:pt>
                <c:pt idx="7">
                  <c:v>7.9041955605618844E-2</c:v>
                </c:pt>
                <c:pt idx="8">
                  <c:v>1.7565630015741389</c:v>
                </c:pt>
                <c:pt idx="9">
                  <c:v>1.8085333045064771</c:v>
                </c:pt>
                <c:pt idx="10">
                  <c:v>1.6769579417966898</c:v>
                </c:pt>
                <c:pt idx="11">
                  <c:v>2.0900760403435923</c:v>
                </c:pt>
                <c:pt idx="12">
                  <c:v>2.049285518690326</c:v>
                </c:pt>
                <c:pt idx="13">
                  <c:v>2.1673067492695619</c:v>
                </c:pt>
                <c:pt idx="14">
                  <c:v>2.1889316220787678</c:v>
                </c:pt>
                <c:pt idx="15">
                  <c:v>2.2973977324897197</c:v>
                </c:pt>
                <c:pt idx="16">
                  <c:v>2.9310082284294969</c:v>
                </c:pt>
                <c:pt idx="17">
                  <c:v>3.0489158721592236</c:v>
                </c:pt>
                <c:pt idx="18">
                  <c:v>3.0205135882556098</c:v>
                </c:pt>
                <c:pt idx="19">
                  <c:v>3.1974973483443803</c:v>
                </c:pt>
                <c:pt idx="20">
                  <c:v>2.6099339810767752</c:v>
                </c:pt>
                <c:pt idx="21">
                  <c:v>2.1897107250628314</c:v>
                </c:pt>
                <c:pt idx="22">
                  <c:v>2.9743310291554805</c:v>
                </c:pt>
                <c:pt idx="23">
                  <c:v>3.5113063970384815</c:v>
                </c:pt>
                <c:pt idx="24">
                  <c:v>2.7850700893463016</c:v>
                </c:pt>
              </c:numCache>
            </c:numRef>
          </c:val>
          <c:smooth val="0"/>
          <c:extLst>
            <c:ext xmlns:c16="http://schemas.microsoft.com/office/drawing/2014/chart" uri="{C3380CC4-5D6E-409C-BE32-E72D297353CC}">
              <c16:uniqueId val="{00000019-2BC4-451A-B3F3-CB1F14A3A887}"/>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A-2BC4-451A-B3F3-CB1F14A3A887}"/>
              </c:ext>
            </c:extLst>
          </c:dPt>
          <c:dPt>
            <c:idx val="3"/>
            <c:bubble3D val="0"/>
            <c:extLst>
              <c:ext xmlns:c16="http://schemas.microsoft.com/office/drawing/2014/chart" uri="{C3380CC4-5D6E-409C-BE32-E72D297353CC}">
                <c16:uniqueId val="{0000001B-2BC4-451A-B3F3-CB1F14A3A887}"/>
              </c:ext>
            </c:extLst>
          </c:dPt>
          <c:dPt>
            <c:idx val="5"/>
            <c:bubble3D val="0"/>
            <c:extLst>
              <c:ext xmlns:c16="http://schemas.microsoft.com/office/drawing/2014/chart" uri="{C3380CC4-5D6E-409C-BE32-E72D297353CC}">
                <c16:uniqueId val="{0000001C-2BC4-451A-B3F3-CB1F14A3A887}"/>
              </c:ext>
            </c:extLst>
          </c:dPt>
          <c:dPt>
            <c:idx val="7"/>
            <c:bubble3D val="0"/>
            <c:extLst>
              <c:ext xmlns:c16="http://schemas.microsoft.com/office/drawing/2014/chart" uri="{C3380CC4-5D6E-409C-BE32-E72D297353CC}">
                <c16:uniqueId val="{0000001D-2BC4-451A-B3F3-CB1F14A3A887}"/>
              </c:ext>
            </c:extLst>
          </c:dPt>
          <c:dPt>
            <c:idx val="9"/>
            <c:bubble3D val="0"/>
            <c:extLst>
              <c:ext xmlns:c16="http://schemas.microsoft.com/office/drawing/2014/chart" uri="{C3380CC4-5D6E-409C-BE32-E72D297353CC}">
                <c16:uniqueId val="{0000001E-2BC4-451A-B3F3-CB1F14A3A887}"/>
              </c:ext>
            </c:extLst>
          </c:dPt>
          <c:dPt>
            <c:idx val="11"/>
            <c:bubble3D val="0"/>
            <c:extLst>
              <c:ext xmlns:c16="http://schemas.microsoft.com/office/drawing/2014/chart" uri="{C3380CC4-5D6E-409C-BE32-E72D297353CC}">
                <c16:uniqueId val="{0000001F-2BC4-451A-B3F3-CB1F14A3A887}"/>
              </c:ext>
            </c:extLst>
          </c:dPt>
          <c:dPt>
            <c:idx val="13"/>
            <c:bubble3D val="0"/>
            <c:extLst>
              <c:ext xmlns:c16="http://schemas.microsoft.com/office/drawing/2014/chart" uri="{C3380CC4-5D6E-409C-BE32-E72D297353CC}">
                <c16:uniqueId val="{00000020-2BC4-451A-B3F3-CB1F14A3A887}"/>
              </c:ext>
            </c:extLst>
          </c:dPt>
          <c:dPt>
            <c:idx val="15"/>
            <c:bubble3D val="0"/>
            <c:extLst>
              <c:ext xmlns:c16="http://schemas.microsoft.com/office/drawing/2014/chart" uri="{C3380CC4-5D6E-409C-BE32-E72D297353CC}">
                <c16:uniqueId val="{00000021-2BC4-451A-B3F3-CB1F14A3A887}"/>
              </c:ext>
            </c:extLst>
          </c:dPt>
          <c:dPt>
            <c:idx val="17"/>
            <c:bubble3D val="0"/>
            <c:extLst>
              <c:ext xmlns:c16="http://schemas.microsoft.com/office/drawing/2014/chart" uri="{C3380CC4-5D6E-409C-BE32-E72D297353CC}">
                <c16:uniqueId val="{00000022-2BC4-451A-B3F3-CB1F14A3A887}"/>
              </c:ext>
            </c:extLst>
          </c:dPt>
          <c:dPt>
            <c:idx val="19"/>
            <c:bubble3D val="0"/>
            <c:extLst>
              <c:ext xmlns:c16="http://schemas.microsoft.com/office/drawing/2014/chart" uri="{C3380CC4-5D6E-409C-BE32-E72D297353CC}">
                <c16:uniqueId val="{00000023-2BC4-451A-B3F3-CB1F14A3A887}"/>
              </c:ext>
            </c:extLst>
          </c:dPt>
          <c:dPt>
            <c:idx val="21"/>
            <c:bubble3D val="0"/>
            <c:extLst>
              <c:ext xmlns:c16="http://schemas.microsoft.com/office/drawing/2014/chart" uri="{C3380CC4-5D6E-409C-BE32-E72D297353CC}">
                <c16:uniqueId val="{00000024-2BC4-451A-B3F3-CB1F14A3A887}"/>
              </c:ext>
            </c:extLst>
          </c:dPt>
          <c:dPt>
            <c:idx val="23"/>
            <c:bubble3D val="0"/>
            <c:extLst>
              <c:ext xmlns:c16="http://schemas.microsoft.com/office/drawing/2014/chart" uri="{C3380CC4-5D6E-409C-BE32-E72D297353CC}">
                <c16:uniqueId val="{00000025-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-4.8043752040225458</c:v>
                </c:pt>
                <c:pt idx="2">
                  <c:v>-4.7104190962814281</c:v>
                </c:pt>
                <c:pt idx="3">
                  <c:v>-4.5906061027448102</c:v>
                </c:pt>
                <c:pt idx="4">
                  <c:v>-4.5798251796149048</c:v>
                </c:pt>
                <c:pt idx="5">
                  <c:v>-4.7525463103705734</c:v>
                </c:pt>
                <c:pt idx="6">
                  <c:v>-4.7016399898257042</c:v>
                </c:pt>
                <c:pt idx="7">
                  <c:v>-4.6055599453723168</c:v>
                </c:pt>
                <c:pt idx="8">
                  <c:v>-4.5946141954367192</c:v>
                </c:pt>
                <c:pt idx="9">
                  <c:v>-4.0649079069676546</c:v>
                </c:pt>
                <c:pt idx="10">
                  <c:v>-4.0817538831452982</c:v>
                </c:pt>
                <c:pt idx="11">
                  <c:v>-3.9334002689751291</c:v>
                </c:pt>
                <c:pt idx="12">
                  <c:v>-3.5881555547273085</c:v>
                </c:pt>
                <c:pt idx="13">
                  <c:v>-3.69</c:v>
                </c:pt>
                <c:pt idx="14">
                  <c:v>-3.6279513567928663</c:v>
                </c:pt>
                <c:pt idx="15">
                  <c:v>-2.974676548603238</c:v>
                </c:pt>
                <c:pt idx="16">
                  <c:v>-2.6321634272638681</c:v>
                </c:pt>
                <c:pt idx="17">
                  <c:v>-3.2099605896316383</c:v>
                </c:pt>
                <c:pt idx="18">
                  <c:v>-2.6113350809919318</c:v>
                </c:pt>
                <c:pt idx="19">
                  <c:v>-3.1915918268204981</c:v>
                </c:pt>
                <c:pt idx="20">
                  <c:v>-2.4311123187291477</c:v>
                </c:pt>
                <c:pt idx="21">
                  <c:v>-2.5887694772167165</c:v>
                </c:pt>
                <c:pt idx="22">
                  <c:v>-2.8471257612002856</c:v>
                </c:pt>
                <c:pt idx="23">
                  <c:v>-3.1732000971717254</c:v>
                </c:pt>
                <c:pt idx="24">
                  <c:v>-3.1348355013767524</c:v>
                </c:pt>
              </c:numCache>
            </c:numRef>
          </c:val>
          <c:smooth val="0"/>
          <c:extLst>
            <c:ext xmlns:c16="http://schemas.microsoft.com/office/drawing/2014/chart" uri="{C3380CC4-5D6E-409C-BE32-E72D297353CC}">
              <c16:uniqueId val="{00000026-2BC4-451A-B3F3-CB1F14A3A887}"/>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7-2BC4-451A-B3F3-CB1F14A3A887}"/>
              </c:ext>
            </c:extLst>
          </c:dPt>
          <c:dPt>
            <c:idx val="3"/>
            <c:bubble3D val="0"/>
            <c:extLst>
              <c:ext xmlns:c16="http://schemas.microsoft.com/office/drawing/2014/chart" uri="{C3380CC4-5D6E-409C-BE32-E72D297353CC}">
                <c16:uniqueId val="{00000028-2BC4-451A-B3F3-CB1F14A3A887}"/>
              </c:ext>
            </c:extLst>
          </c:dPt>
          <c:dPt>
            <c:idx val="5"/>
            <c:bubble3D val="0"/>
            <c:extLst>
              <c:ext xmlns:c16="http://schemas.microsoft.com/office/drawing/2014/chart" uri="{C3380CC4-5D6E-409C-BE32-E72D297353CC}">
                <c16:uniqueId val="{00000029-2BC4-451A-B3F3-CB1F14A3A887}"/>
              </c:ext>
            </c:extLst>
          </c:dPt>
          <c:dPt>
            <c:idx val="7"/>
            <c:bubble3D val="0"/>
            <c:extLst>
              <c:ext xmlns:c16="http://schemas.microsoft.com/office/drawing/2014/chart" uri="{C3380CC4-5D6E-409C-BE32-E72D297353CC}">
                <c16:uniqueId val="{0000002A-2BC4-451A-B3F3-CB1F14A3A887}"/>
              </c:ext>
            </c:extLst>
          </c:dPt>
          <c:dPt>
            <c:idx val="9"/>
            <c:bubble3D val="0"/>
            <c:extLst>
              <c:ext xmlns:c16="http://schemas.microsoft.com/office/drawing/2014/chart" uri="{C3380CC4-5D6E-409C-BE32-E72D297353CC}">
                <c16:uniqueId val="{0000002B-2BC4-451A-B3F3-CB1F14A3A887}"/>
              </c:ext>
            </c:extLst>
          </c:dPt>
          <c:dPt>
            <c:idx val="11"/>
            <c:bubble3D val="0"/>
            <c:extLst>
              <c:ext xmlns:c16="http://schemas.microsoft.com/office/drawing/2014/chart" uri="{C3380CC4-5D6E-409C-BE32-E72D297353CC}">
                <c16:uniqueId val="{0000002C-2BC4-451A-B3F3-CB1F14A3A887}"/>
              </c:ext>
            </c:extLst>
          </c:dPt>
          <c:dPt>
            <c:idx val="13"/>
            <c:bubble3D val="0"/>
            <c:extLst>
              <c:ext xmlns:c16="http://schemas.microsoft.com/office/drawing/2014/chart" uri="{C3380CC4-5D6E-409C-BE32-E72D297353CC}">
                <c16:uniqueId val="{0000002D-2BC4-451A-B3F3-CB1F14A3A887}"/>
              </c:ext>
            </c:extLst>
          </c:dPt>
          <c:dPt>
            <c:idx val="15"/>
            <c:bubble3D val="0"/>
            <c:extLst>
              <c:ext xmlns:c16="http://schemas.microsoft.com/office/drawing/2014/chart" uri="{C3380CC4-5D6E-409C-BE32-E72D297353CC}">
                <c16:uniqueId val="{0000002E-2BC4-451A-B3F3-CB1F14A3A887}"/>
              </c:ext>
            </c:extLst>
          </c:dPt>
          <c:dPt>
            <c:idx val="17"/>
            <c:bubble3D val="0"/>
            <c:extLst>
              <c:ext xmlns:c16="http://schemas.microsoft.com/office/drawing/2014/chart" uri="{C3380CC4-5D6E-409C-BE32-E72D297353CC}">
                <c16:uniqueId val="{0000002F-2BC4-451A-B3F3-CB1F14A3A887}"/>
              </c:ext>
            </c:extLst>
          </c:dPt>
          <c:dPt>
            <c:idx val="19"/>
            <c:bubble3D val="0"/>
            <c:extLst>
              <c:ext xmlns:c16="http://schemas.microsoft.com/office/drawing/2014/chart" uri="{C3380CC4-5D6E-409C-BE32-E72D297353CC}">
                <c16:uniqueId val="{00000030-2BC4-451A-B3F3-CB1F14A3A887}"/>
              </c:ext>
            </c:extLst>
          </c:dPt>
          <c:dPt>
            <c:idx val="21"/>
            <c:bubble3D val="0"/>
            <c:extLst>
              <c:ext xmlns:c16="http://schemas.microsoft.com/office/drawing/2014/chart" uri="{C3380CC4-5D6E-409C-BE32-E72D297353CC}">
                <c16:uniqueId val="{00000031-2BC4-451A-B3F3-CB1F14A3A887}"/>
              </c:ext>
            </c:extLst>
          </c:dPt>
          <c:dPt>
            <c:idx val="23"/>
            <c:bubble3D val="0"/>
            <c:extLst>
              <c:ext xmlns:c16="http://schemas.microsoft.com/office/drawing/2014/chart" uri="{C3380CC4-5D6E-409C-BE32-E72D297353CC}">
                <c16:uniqueId val="{00000032-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-3.68</c:v>
                </c:pt>
                <c:pt idx="2">
                  <c:v>-5.89</c:v>
                </c:pt>
                <c:pt idx="3">
                  <c:v>-5.34</c:v>
                </c:pt>
                <c:pt idx="4">
                  <c:v>-5.19</c:v>
                </c:pt>
                <c:pt idx="5">
                  <c:v>-5.49</c:v>
                </c:pt>
                <c:pt idx="6">
                  <c:v>-4.5599999999999996</c:v>
                </c:pt>
                <c:pt idx="7">
                  <c:v>-3.82</c:v>
                </c:pt>
                <c:pt idx="8">
                  <c:v>-3.67</c:v>
                </c:pt>
                <c:pt idx="9">
                  <c:v>-2.98</c:v>
                </c:pt>
                <c:pt idx="10">
                  <c:v>-2.86</c:v>
                </c:pt>
                <c:pt idx="11">
                  <c:v>-1.94</c:v>
                </c:pt>
                <c:pt idx="12">
                  <c:v>-1.21</c:v>
                </c:pt>
                <c:pt idx="13">
                  <c:v>-0.99</c:v>
                </c:pt>
                <c:pt idx="14">
                  <c:v>-0.73</c:v>
                </c:pt>
                <c:pt idx="15">
                  <c:v>-0.88</c:v>
                </c:pt>
                <c:pt idx="16">
                  <c:v>-0.71</c:v>
                </c:pt>
                <c:pt idx="17">
                  <c:v>-1.37</c:v>
                </c:pt>
                <c:pt idx="18">
                  <c:v>-1.35</c:v>
                </c:pt>
                <c:pt idx="19">
                  <c:v>-1.31</c:v>
                </c:pt>
                <c:pt idx="20">
                  <c:v>-1.07</c:v>
                </c:pt>
                <c:pt idx="21">
                  <c:v>-0.89</c:v>
                </c:pt>
                <c:pt idx="22">
                  <c:v>-0.94</c:v>
                </c:pt>
                <c:pt idx="23">
                  <c:v>-0.89</c:v>
                </c:pt>
                <c:pt idx="24">
                  <c:v>-1.53</c:v>
                </c:pt>
              </c:numCache>
            </c:numRef>
          </c:val>
          <c:smooth val="0"/>
          <c:extLst>
            <c:ext xmlns:c16="http://schemas.microsoft.com/office/drawing/2014/chart" uri="{C3380CC4-5D6E-409C-BE32-E72D297353CC}">
              <c16:uniqueId val="{00000033-2BC4-451A-B3F3-CB1F14A3A887}"/>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4-2BC4-451A-B3F3-CB1F14A3A887}"/>
              </c:ext>
            </c:extLst>
          </c:dPt>
          <c:dPt>
            <c:idx val="2"/>
            <c:marker>
              <c:symbol val="circle"/>
              <c:size val="7"/>
            </c:marker>
            <c:bubble3D val="0"/>
            <c:extLst>
              <c:ext xmlns:c16="http://schemas.microsoft.com/office/drawing/2014/chart" uri="{C3380CC4-5D6E-409C-BE32-E72D297353CC}">
                <c16:uniqueId val="{0000003B-8376-4438-BF0B-DCBF77C5534D}"/>
              </c:ext>
            </c:extLst>
          </c:dPt>
          <c:dPt>
            <c:idx val="3"/>
            <c:marker>
              <c:symbol val="circle"/>
              <c:size val="5"/>
            </c:marker>
            <c:bubble3D val="0"/>
            <c:extLst>
              <c:ext xmlns:c16="http://schemas.microsoft.com/office/drawing/2014/chart" uri="{C3380CC4-5D6E-409C-BE32-E72D297353CC}">
                <c16:uniqueId val="{00000035-2BC4-451A-B3F3-CB1F14A3A887}"/>
              </c:ext>
            </c:extLst>
          </c:dPt>
          <c:dPt>
            <c:idx val="4"/>
            <c:marker>
              <c:symbol val="circle"/>
              <c:size val="7"/>
            </c:marker>
            <c:bubble3D val="0"/>
            <c:extLst>
              <c:ext xmlns:c16="http://schemas.microsoft.com/office/drawing/2014/chart" uri="{C3380CC4-5D6E-409C-BE32-E72D297353CC}">
                <c16:uniqueId val="{0000003C-B9CC-471B-9555-9965A04CCD06}"/>
              </c:ext>
            </c:extLst>
          </c:dPt>
          <c:dPt>
            <c:idx val="5"/>
            <c:marker>
              <c:symbol val="circle"/>
              <c:size val="5"/>
            </c:marker>
            <c:bubble3D val="0"/>
            <c:extLst>
              <c:ext xmlns:c16="http://schemas.microsoft.com/office/drawing/2014/chart" uri="{C3380CC4-5D6E-409C-BE32-E72D297353CC}">
                <c16:uniqueId val="{00000036-2BC4-451A-B3F3-CB1F14A3A887}"/>
              </c:ext>
            </c:extLst>
          </c:dPt>
          <c:dPt>
            <c:idx val="6"/>
            <c:marker>
              <c:symbol val="circle"/>
              <c:size val="7"/>
            </c:marker>
            <c:bubble3D val="0"/>
            <c:extLst>
              <c:ext xmlns:c16="http://schemas.microsoft.com/office/drawing/2014/chart" uri="{C3380CC4-5D6E-409C-BE32-E72D297353CC}">
                <c16:uniqueId val="{0000003D-FD8C-4A51-B37D-2CB14C20760B}"/>
              </c:ext>
            </c:extLst>
          </c:dPt>
          <c:dPt>
            <c:idx val="7"/>
            <c:marker>
              <c:symbol val="circle"/>
              <c:size val="5"/>
            </c:marker>
            <c:bubble3D val="0"/>
            <c:extLst>
              <c:ext xmlns:c16="http://schemas.microsoft.com/office/drawing/2014/chart" uri="{C3380CC4-5D6E-409C-BE32-E72D297353CC}">
                <c16:uniqueId val="{00000037-2BC4-451A-B3F3-CB1F14A3A887}"/>
              </c:ext>
            </c:extLst>
          </c:dPt>
          <c:dPt>
            <c:idx val="8"/>
            <c:marker>
              <c:symbol val="circle"/>
              <c:size val="7"/>
            </c:marker>
            <c:bubble3D val="0"/>
            <c:extLst>
              <c:ext xmlns:c16="http://schemas.microsoft.com/office/drawing/2014/chart" uri="{C3380CC4-5D6E-409C-BE32-E72D297353CC}">
                <c16:uniqueId val="{0000003E-9E75-4ED9-9CEC-3ABDFDFE7F34}"/>
              </c:ext>
            </c:extLst>
          </c:dPt>
          <c:dPt>
            <c:idx val="9"/>
            <c:marker>
              <c:symbol val="circle"/>
              <c:size val="5"/>
            </c:marker>
            <c:bubble3D val="0"/>
            <c:extLst>
              <c:ext xmlns:c16="http://schemas.microsoft.com/office/drawing/2014/chart" uri="{C3380CC4-5D6E-409C-BE32-E72D297353CC}">
                <c16:uniqueId val="{00000038-2BC4-451A-B3F3-CB1F14A3A887}"/>
              </c:ext>
            </c:extLst>
          </c:dPt>
          <c:dPt>
            <c:idx val="10"/>
            <c:marker>
              <c:symbol val="circle"/>
              <c:size val="7"/>
            </c:marker>
            <c:bubble3D val="0"/>
            <c:extLst>
              <c:ext xmlns:c16="http://schemas.microsoft.com/office/drawing/2014/chart" uri="{C3380CC4-5D6E-409C-BE32-E72D297353CC}">
                <c16:uniqueId val="{0000003F-B566-4742-9754-00370E333D6A}"/>
              </c:ext>
            </c:extLst>
          </c:dPt>
          <c:dPt>
            <c:idx val="11"/>
            <c:marker>
              <c:symbol val="circle"/>
              <c:size val="5"/>
            </c:marker>
            <c:bubble3D val="0"/>
            <c:extLst>
              <c:ext xmlns:c16="http://schemas.microsoft.com/office/drawing/2014/chart" uri="{C3380CC4-5D6E-409C-BE32-E72D297353CC}">
                <c16:uniqueId val="{00000039-2BC4-451A-B3F3-CB1F14A3A887}"/>
              </c:ext>
            </c:extLst>
          </c:dPt>
          <c:dPt>
            <c:idx val="12"/>
            <c:marker>
              <c:symbol val="circle"/>
              <c:size val="7"/>
            </c:marker>
            <c:bubble3D val="0"/>
            <c:extLst>
              <c:ext xmlns:c16="http://schemas.microsoft.com/office/drawing/2014/chart" uri="{C3380CC4-5D6E-409C-BE32-E72D297353CC}">
                <c16:uniqueId val="{00000035-CE9D-4A61-89E6-1C7A4DE206FD}"/>
              </c:ext>
            </c:extLst>
          </c:dPt>
          <c:dPt>
            <c:idx val="13"/>
            <c:marker>
              <c:symbol val="circle"/>
              <c:size val="5"/>
            </c:marker>
            <c:bubble3D val="0"/>
            <c:extLst>
              <c:ext xmlns:c16="http://schemas.microsoft.com/office/drawing/2014/chart" uri="{C3380CC4-5D6E-409C-BE32-E72D297353CC}">
                <c16:uniqueId val="{0000003A-2BC4-451A-B3F3-CB1F14A3A887}"/>
              </c:ext>
            </c:extLst>
          </c:dPt>
          <c:dPt>
            <c:idx val="14"/>
            <c:marker>
              <c:symbol val="circle"/>
              <c:size val="7"/>
            </c:marker>
            <c:bubble3D val="0"/>
            <c:extLst>
              <c:ext xmlns:c16="http://schemas.microsoft.com/office/drawing/2014/chart" uri="{C3380CC4-5D6E-409C-BE32-E72D297353CC}">
                <c16:uniqueId val="{00000036-1E26-4AF1-B616-E948346E51DA}"/>
              </c:ext>
            </c:extLst>
          </c:dPt>
          <c:dPt>
            <c:idx val="15"/>
            <c:marker>
              <c:symbol val="circle"/>
              <c:size val="5"/>
            </c:marker>
            <c:bubble3D val="0"/>
            <c:extLst>
              <c:ext xmlns:c16="http://schemas.microsoft.com/office/drawing/2014/chart" uri="{C3380CC4-5D6E-409C-BE32-E72D297353CC}">
                <c16:uniqueId val="{0000003E-2BC4-451A-B3F3-CB1F14A3A887}"/>
              </c:ext>
            </c:extLst>
          </c:dPt>
          <c:dPt>
            <c:idx val="16"/>
            <c:marker>
              <c:symbol val="circle"/>
              <c:size val="7"/>
            </c:marker>
            <c:bubble3D val="0"/>
            <c:extLst>
              <c:ext xmlns:c16="http://schemas.microsoft.com/office/drawing/2014/chart" uri="{C3380CC4-5D6E-409C-BE32-E72D297353CC}">
                <c16:uniqueId val="{00000037-1E26-4AF1-B616-E948346E51DA}"/>
              </c:ext>
            </c:extLst>
          </c:dPt>
          <c:dPt>
            <c:idx val="17"/>
            <c:marker>
              <c:symbol val="circle"/>
              <c:size val="7"/>
            </c:marker>
            <c:bubble3D val="0"/>
            <c:extLst>
              <c:ext xmlns:c16="http://schemas.microsoft.com/office/drawing/2014/chart" uri="{C3380CC4-5D6E-409C-BE32-E72D297353CC}">
                <c16:uniqueId val="{00000037-C09A-41C7-9FF1-0CBF308466EF}"/>
              </c:ext>
            </c:extLst>
          </c:dPt>
          <c:dPt>
            <c:idx val="19"/>
            <c:marker>
              <c:symbol val="circle"/>
              <c:size val="7"/>
            </c:marker>
            <c:bubble3D val="0"/>
            <c:extLst>
              <c:ext xmlns:c16="http://schemas.microsoft.com/office/drawing/2014/chart" uri="{C3380CC4-5D6E-409C-BE32-E72D297353CC}">
                <c16:uniqueId val="{00000038-263B-4563-9688-04EDE6A741F6}"/>
              </c:ext>
            </c:extLst>
          </c:dPt>
          <c:dPt>
            <c:idx val="21"/>
            <c:marker>
              <c:symbol val="circle"/>
              <c:size val="7"/>
            </c:marker>
            <c:bubble3D val="0"/>
            <c:extLst>
              <c:ext xmlns:c16="http://schemas.microsoft.com/office/drawing/2014/chart" uri="{C3380CC4-5D6E-409C-BE32-E72D297353CC}">
                <c16:uniqueId val="{00000039-D94F-4F8A-BF41-4E2B99F9D7F2}"/>
              </c:ext>
            </c:extLst>
          </c:dPt>
          <c:dPt>
            <c:idx val="23"/>
            <c:marker>
              <c:symbol val="circle"/>
              <c:size val="7"/>
            </c:marker>
            <c:bubble3D val="0"/>
            <c:extLst>
              <c:ext xmlns:c16="http://schemas.microsoft.com/office/drawing/2014/chart" uri="{C3380CC4-5D6E-409C-BE32-E72D297353CC}">
                <c16:uniqueId val="{0000003A-CB7A-4454-82C7-B99B370CE871}"/>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-0.36</c:v>
                </c:pt>
                <c:pt idx="2">
                  <c:v>-0.44</c:v>
                </c:pt>
                <c:pt idx="3">
                  <c:v>0.61</c:v>
                </c:pt>
                <c:pt idx="4">
                  <c:v>-0.76</c:v>
                </c:pt>
                <c:pt idx="5">
                  <c:v>-0.54</c:v>
                </c:pt>
                <c:pt idx="6">
                  <c:v>-0.37</c:v>
                </c:pt>
                <c:pt idx="7">
                  <c:v>0.18</c:v>
                </c:pt>
                <c:pt idx="8">
                  <c:v>0.38</c:v>
                </c:pt>
                <c:pt idx="9">
                  <c:v>0.72</c:v>
                </c:pt>
                <c:pt idx="10">
                  <c:v>0.75</c:v>
                </c:pt>
                <c:pt idx="11">
                  <c:v>0.88</c:v>
                </c:pt>
                <c:pt idx="12">
                  <c:v>1.71</c:v>
                </c:pt>
                <c:pt idx="13">
                  <c:v>0.97</c:v>
                </c:pt>
                <c:pt idx="14">
                  <c:v>1.78</c:v>
                </c:pt>
                <c:pt idx="15">
                  <c:v>2.0499999999999998</c:v>
                </c:pt>
                <c:pt idx="16">
                  <c:v>2.44</c:v>
                </c:pt>
              </c:numCache>
            </c:numRef>
          </c:val>
          <c:smooth val="0"/>
          <c:extLst>
            <c:ext xmlns:c16="http://schemas.microsoft.com/office/drawing/2014/chart" uri="{C3380CC4-5D6E-409C-BE32-E72D297353CC}">
              <c16:uniqueId val="{0000003D-2BC4-451A-B3F3-CB1F14A3A887}"/>
            </c:ext>
          </c:extLst>
        </c:ser>
        <c:dLbls>
          <c:showLegendKey val="0"/>
          <c:showVal val="0"/>
          <c:showCatName val="0"/>
          <c:showSerName val="0"/>
          <c:showPercent val="0"/>
          <c:showBubbleSize val="0"/>
        </c:dLbls>
        <c:marker val="1"/>
        <c:smooth val="0"/>
        <c:axId val="214267392"/>
        <c:axId val="214269312"/>
      </c:lineChart>
      <c:catAx>
        <c:axId val="21426739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214269312"/>
        <c:crosses val="autoZero"/>
        <c:auto val="1"/>
        <c:lblAlgn val="ctr"/>
        <c:lblOffset val="100"/>
        <c:tickLblSkip val="1"/>
        <c:tickMarkSkip val="1"/>
        <c:noMultiLvlLbl val="0"/>
      </c:catAx>
      <c:valAx>
        <c:axId val="214269312"/>
        <c:scaling>
          <c:orientation val="minMax"/>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14267392"/>
        <c:crosses val="autoZero"/>
        <c:crossBetween val="between"/>
        <c:majorUnit val="3"/>
      </c:valAx>
      <c:spPr>
        <a:noFill/>
        <a:ln w="25409">
          <a:noFill/>
        </a:ln>
      </c:spPr>
    </c:plotArea>
    <c:legend>
      <c:legendPos val="t"/>
      <c:layout>
        <c:manualLayout>
          <c:xMode val="edge"/>
          <c:yMode val="edge"/>
          <c:x val="0.33918745416232443"/>
          <c:y val="1.3629227072581537E-2"/>
          <c:w val="0.35626786623179124"/>
          <c:h val="6.744464154953937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346600</c:v>
                </c:pt>
                <c:pt idx="1">
                  <c:v>346600</c:v>
                </c:pt>
                <c:pt idx="2">
                  <c:v>346010</c:v>
                </c:pt>
                <c:pt idx="3">
                  <c:v>345310</c:v>
                </c:pt>
                <c:pt idx="4">
                  <c:v>345250</c:v>
                </c:pt>
                <c:pt idx="5">
                  <c:v>343150</c:v>
                </c:pt>
                <c:pt idx="6">
                  <c:v>342800</c:v>
                </c:pt>
                <c:pt idx="7">
                  <c:v>340400</c:v>
                </c:pt>
                <c:pt idx="8">
                  <c:v>340200</c:v>
                </c:pt>
                <c:pt idx="9">
                  <c:v>340200</c:v>
                </c:pt>
                <c:pt idx="10">
                  <c:v>340400</c:v>
                </c:pt>
                <c:pt idx="11">
                  <c:v>340700</c:v>
                </c:pt>
              </c:numCache>
            </c:numRef>
          </c:val>
          <c:extLst>
            <c:ext xmlns:c16="http://schemas.microsoft.com/office/drawing/2014/chart" uri="{C3380CC4-5D6E-409C-BE32-E72D297353CC}">
              <c16:uniqueId val="{00000000-8219-4F86-BA11-1A76F137B1C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6"/>
              <c:layout>
                <c:manualLayout>
                  <c:x val="-1.2102873279295434E-2"/>
                  <c:y val="2.102496714848883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DF0-44A6-8CFD-34E9180E9EC9}"/>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340800</c:v>
                </c:pt>
                <c:pt idx="1">
                  <c:v>342000</c:v>
                </c:pt>
                <c:pt idx="2">
                  <c:v>341300</c:v>
                </c:pt>
                <c:pt idx="3">
                  <c:v>341600</c:v>
                </c:pt>
                <c:pt idx="4">
                  <c:v>341500</c:v>
                </c:pt>
                <c:pt idx="5">
                  <c:v>340700</c:v>
                </c:pt>
                <c:pt idx="6">
                  <c:v>317100</c:v>
                </c:pt>
                <c:pt idx="7">
                  <c:v>339100</c:v>
                </c:pt>
              </c:numCache>
            </c:numRef>
          </c:val>
          <c:extLst>
            <c:ext xmlns:c16="http://schemas.microsoft.com/office/drawing/2014/chart" uri="{C3380CC4-5D6E-409C-BE32-E72D297353CC}">
              <c16:uniqueId val="{00000001-8219-4F86-BA11-1A76F137B1C2}"/>
            </c:ext>
          </c:extLst>
        </c:ser>
        <c:dLbls>
          <c:showLegendKey val="0"/>
          <c:showVal val="0"/>
          <c:showCatName val="0"/>
          <c:showSerName val="0"/>
          <c:showPercent val="0"/>
          <c:showBubbleSize val="0"/>
        </c:dLbls>
        <c:gapWidth val="150"/>
        <c:axId val="214363520"/>
        <c:axId val="214385792"/>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4.3999999999999997E-2</c:v>
                </c:pt>
                <c:pt idx="1">
                  <c:v>4.2000000000000003E-2</c:v>
                </c:pt>
                <c:pt idx="2">
                  <c:v>4.1000000000000002E-2</c:v>
                </c:pt>
                <c:pt idx="3">
                  <c:v>4.2000000000000003E-2</c:v>
                </c:pt>
                <c:pt idx="4">
                  <c:v>4.1000000000000002E-2</c:v>
                </c:pt>
                <c:pt idx="5">
                  <c:v>3.9E-2</c:v>
                </c:pt>
                <c:pt idx="6">
                  <c:v>3.7990000000000003E-2</c:v>
                </c:pt>
                <c:pt idx="7">
                  <c:v>3.4000000000000002E-2</c:v>
                </c:pt>
              </c:numCache>
            </c:numRef>
          </c:val>
          <c:smooth val="0"/>
          <c:extLst>
            <c:ext xmlns:c16="http://schemas.microsoft.com/office/drawing/2014/chart" uri="{C3380CC4-5D6E-409C-BE32-E72D297353CC}">
              <c16:uniqueId val="{00000002-8219-4F86-BA11-1A76F137B1C2}"/>
            </c:ext>
          </c:extLst>
        </c:ser>
        <c:dLbls>
          <c:showLegendKey val="0"/>
          <c:showVal val="0"/>
          <c:showCatName val="0"/>
          <c:showSerName val="0"/>
          <c:showPercent val="0"/>
          <c:showBubbleSize val="0"/>
        </c:dLbls>
        <c:marker val="1"/>
        <c:smooth val="0"/>
        <c:axId val="214389120"/>
        <c:axId val="214387328"/>
      </c:lineChart>
      <c:catAx>
        <c:axId val="214363520"/>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4385792"/>
        <c:crosses val="autoZero"/>
        <c:auto val="1"/>
        <c:lblAlgn val="ctr"/>
        <c:lblOffset val="100"/>
        <c:noMultiLvlLbl val="0"/>
      </c:catAx>
      <c:valAx>
        <c:axId val="214385792"/>
        <c:scaling>
          <c:orientation val="minMax"/>
          <c:max val="400000"/>
          <c:min val="300000"/>
        </c:scaling>
        <c:delete val="0"/>
        <c:axPos val="l"/>
        <c:numFmt formatCode="0_);[Red]\(0\)" sourceLinked="0"/>
        <c:majorTickMark val="out"/>
        <c:minorTickMark val="none"/>
        <c:tickLblPos val="nextTo"/>
        <c:txPr>
          <a:bodyPr/>
          <a:lstStyle/>
          <a:p>
            <a:pPr>
              <a:defRPr sz="800">
                <a:latin typeface="+mn-lt"/>
              </a:defRPr>
            </a:pPr>
            <a:endParaRPr lang="zh-CN"/>
          </a:p>
        </c:txPr>
        <c:crossAx val="214363520"/>
        <c:crosses val="autoZero"/>
        <c:crossBetween val="between"/>
        <c:majorUnit val="25000"/>
      </c:valAx>
      <c:valAx>
        <c:axId val="214387328"/>
        <c:scaling>
          <c:orientation val="minMax"/>
          <c:max val="0.1500000000000000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14389120"/>
        <c:crosses val="max"/>
        <c:crossBetween val="between"/>
        <c:majorUnit val="5.000000000000001E-2"/>
      </c:valAx>
      <c:catAx>
        <c:axId val="214389120"/>
        <c:scaling>
          <c:orientation val="minMax"/>
        </c:scaling>
        <c:delete val="1"/>
        <c:axPos val="b"/>
        <c:numFmt formatCode="General" sourceLinked="1"/>
        <c:majorTickMark val="out"/>
        <c:minorTickMark val="none"/>
        <c:tickLblPos val="nextTo"/>
        <c:crossAx val="214387328"/>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74946</c:v>
                </c:pt>
                <c:pt idx="1">
                  <c:v>81078</c:v>
                </c:pt>
                <c:pt idx="2">
                  <c:v>77165</c:v>
                </c:pt>
                <c:pt idx="3">
                  <c:v>76781</c:v>
                </c:pt>
                <c:pt idx="4">
                  <c:v>76712</c:v>
                </c:pt>
                <c:pt idx="5">
                  <c:v>76849</c:v>
                </c:pt>
                <c:pt idx="6">
                  <c:v>76849</c:v>
                </c:pt>
                <c:pt idx="7">
                  <c:v>76478</c:v>
                </c:pt>
                <c:pt idx="8">
                  <c:v>76478</c:v>
                </c:pt>
                <c:pt idx="9">
                  <c:v>76376</c:v>
                </c:pt>
                <c:pt idx="10" formatCode="0_ ">
                  <c:v>76346</c:v>
                </c:pt>
                <c:pt idx="11" formatCode="0_ ">
                  <c:v>79999</c:v>
                </c:pt>
              </c:numCache>
            </c:numRef>
          </c:val>
          <c:extLst>
            <c:ext xmlns:c16="http://schemas.microsoft.com/office/drawing/2014/chart" uri="{C3380CC4-5D6E-409C-BE32-E72D297353CC}">
              <c16:uniqueId val="{00000000-E018-4AED-89C3-977825904284}"/>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80111</c:v>
                </c:pt>
                <c:pt idx="1">
                  <c:v>80250</c:v>
                </c:pt>
                <c:pt idx="2">
                  <c:v>80220</c:v>
                </c:pt>
                <c:pt idx="3">
                  <c:v>80080</c:v>
                </c:pt>
                <c:pt idx="4">
                  <c:v>79870</c:v>
                </c:pt>
                <c:pt idx="5" formatCode="#,##0_ ">
                  <c:v>80256</c:v>
                </c:pt>
                <c:pt idx="6" formatCode="#,##0_ ">
                  <c:v>80077</c:v>
                </c:pt>
                <c:pt idx="7" formatCode="#,##0_ ">
                  <c:v>79907</c:v>
                </c:pt>
              </c:numCache>
            </c:numRef>
          </c:val>
          <c:extLst>
            <c:ext xmlns:c16="http://schemas.microsoft.com/office/drawing/2014/chart" uri="{C3380CC4-5D6E-409C-BE32-E72D297353CC}">
              <c16:uniqueId val="{00000001-E018-4AED-89C3-977825904284}"/>
            </c:ext>
          </c:extLst>
        </c:ser>
        <c:dLbls>
          <c:showLegendKey val="0"/>
          <c:showVal val="0"/>
          <c:showCatName val="0"/>
          <c:showSerName val="0"/>
          <c:showPercent val="0"/>
          <c:showBubbleSize val="0"/>
        </c:dLbls>
        <c:gapWidth val="150"/>
        <c:axId val="214430464"/>
        <c:axId val="214432000"/>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2.1999999999999999E-2</c:v>
                </c:pt>
                <c:pt idx="1">
                  <c:v>1.4E-2</c:v>
                </c:pt>
                <c:pt idx="2">
                  <c:v>1.2999999999999999E-2</c:v>
                </c:pt>
                <c:pt idx="3">
                  <c:v>1.0999999999999999E-2</c:v>
                </c:pt>
                <c:pt idx="4">
                  <c:v>8.9999999999999993E-3</c:v>
                </c:pt>
                <c:pt idx="5">
                  <c:v>4.0000000000000001E-3</c:v>
                </c:pt>
                <c:pt idx="6">
                  <c:v>1.14E-2</c:v>
                </c:pt>
                <c:pt idx="7">
                  <c:v>-1E-3</c:v>
                </c:pt>
              </c:numCache>
            </c:numRef>
          </c:val>
          <c:smooth val="0"/>
          <c:extLst>
            <c:ext xmlns:c16="http://schemas.microsoft.com/office/drawing/2014/chart" uri="{C3380CC4-5D6E-409C-BE32-E72D297353CC}">
              <c16:uniqueId val="{00000002-E018-4AED-89C3-977825904284}"/>
            </c:ext>
          </c:extLst>
        </c:ser>
        <c:dLbls>
          <c:showLegendKey val="0"/>
          <c:showVal val="0"/>
          <c:showCatName val="0"/>
          <c:showSerName val="0"/>
          <c:showPercent val="0"/>
          <c:showBubbleSize val="0"/>
        </c:dLbls>
        <c:marker val="1"/>
        <c:smooth val="0"/>
        <c:axId val="2696704"/>
        <c:axId val="2695168"/>
      </c:lineChart>
      <c:catAx>
        <c:axId val="214430464"/>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4432000"/>
        <c:crosses val="autoZero"/>
        <c:auto val="1"/>
        <c:lblAlgn val="ctr"/>
        <c:lblOffset val="100"/>
        <c:noMultiLvlLbl val="0"/>
      </c:catAx>
      <c:valAx>
        <c:axId val="214432000"/>
        <c:scaling>
          <c:orientation val="minMax"/>
          <c:max val="90000"/>
          <c:min val="60000"/>
        </c:scaling>
        <c:delete val="0"/>
        <c:axPos val="l"/>
        <c:numFmt formatCode="0_);[Red]\(0\)" sourceLinked="0"/>
        <c:majorTickMark val="out"/>
        <c:minorTickMark val="none"/>
        <c:tickLblPos val="nextTo"/>
        <c:txPr>
          <a:bodyPr/>
          <a:lstStyle/>
          <a:p>
            <a:pPr>
              <a:defRPr sz="800">
                <a:latin typeface="+mn-lt"/>
              </a:defRPr>
            </a:pPr>
            <a:endParaRPr lang="zh-CN"/>
          </a:p>
        </c:txPr>
        <c:crossAx val="214430464"/>
        <c:crosses val="autoZero"/>
        <c:crossBetween val="between"/>
        <c:majorUnit val="10000"/>
      </c:valAx>
      <c:valAx>
        <c:axId val="2695168"/>
        <c:scaling>
          <c:orientation val="minMax"/>
          <c:min val="-5.000000000000001E-3"/>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696704"/>
        <c:crosses val="max"/>
        <c:crossBetween val="between"/>
        <c:majorUnit val="5.000000000000001E-2"/>
      </c:valAx>
      <c:catAx>
        <c:axId val="2696704"/>
        <c:scaling>
          <c:orientation val="minMax"/>
        </c:scaling>
        <c:delete val="1"/>
        <c:axPos val="b"/>
        <c:numFmt formatCode="General" sourceLinked="1"/>
        <c:majorTickMark val="out"/>
        <c:minorTickMark val="none"/>
        <c:tickLblPos val="nextTo"/>
        <c:crossAx val="2695168"/>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400815049976495"/>
          <c:y val="0.13415491668192639"/>
          <c:w val="0.85825673995586949"/>
          <c:h val="0.71538017050194258"/>
        </c:manualLayout>
      </c:layout>
      <c:barChart>
        <c:barDir val="col"/>
        <c:grouping val="clustered"/>
        <c:varyColors val="0"/>
        <c:ser>
          <c:idx val="0"/>
          <c:order val="0"/>
          <c:tx>
            <c:strRef>
              <c:f>Sheet1!$A$3</c:f>
              <c:strCache>
                <c:ptCount val="1"/>
                <c:pt idx="0">
                  <c:v>18年7月市场份额</c:v>
                </c:pt>
              </c:strCache>
            </c:strRef>
          </c:tx>
          <c:spPr>
            <a:solidFill>
              <a:srgbClr val="BFBFBF"/>
            </a:solidFill>
            <a:ln w="9525">
              <a:solidFill>
                <a:prstClr val="white"/>
              </a:solidFill>
              <a:prstDash val="solid"/>
            </a:ln>
            <a:effectLst>
              <a:outerShdw blurRad="40005" dist="20320" dir="5400000" algn="l" rotWithShape="0">
                <a:prstClr val="black">
                  <a:alpha val="38000"/>
                </a:prstClr>
              </a:outerShdw>
            </a:effectLst>
          </c:spPr>
          <c:invertIfNegative val="0"/>
          <c:cat>
            <c:strRef>
              <c:f>Sheet1!$B$1:$G$1</c:f>
              <c:strCache>
                <c:ptCount val="6"/>
                <c:pt idx="0">
                  <c:v>A0</c:v>
                </c:pt>
                <c:pt idx="1">
                  <c:v>A</c:v>
                </c:pt>
                <c:pt idx="2">
                  <c:v>B</c:v>
                </c:pt>
                <c:pt idx="3">
                  <c:v>C</c:v>
                </c:pt>
                <c:pt idx="4">
                  <c:v>MPV</c:v>
                </c:pt>
                <c:pt idx="5">
                  <c:v>SUV</c:v>
                </c:pt>
              </c:strCache>
            </c:strRef>
          </c:cat>
          <c:val>
            <c:numRef>
              <c:f>Sheet1!$B$3:$G$3</c:f>
              <c:numCache>
                <c:formatCode>0.00%</c:formatCode>
                <c:ptCount val="6"/>
                <c:pt idx="0">
                  <c:v>4.6199999999999998E-2</c:v>
                </c:pt>
                <c:pt idx="1">
                  <c:v>0.37019999999999997</c:v>
                </c:pt>
                <c:pt idx="2">
                  <c:v>0.1145</c:v>
                </c:pt>
                <c:pt idx="3">
                  <c:v>2.9399999999999999E-2</c:v>
                </c:pt>
                <c:pt idx="4">
                  <c:v>4.5600000000000002E-2</c:v>
                </c:pt>
                <c:pt idx="5">
                  <c:v>0.39419999999999999</c:v>
                </c:pt>
              </c:numCache>
            </c:numRef>
          </c:val>
          <c:extLst>
            <c:ext xmlns:c16="http://schemas.microsoft.com/office/drawing/2014/chart" uri="{C3380CC4-5D6E-409C-BE32-E72D297353CC}">
              <c16:uniqueId val="{00000000-3755-47D5-92C8-CC044B69B7E7}"/>
            </c:ext>
          </c:extLst>
        </c:ser>
        <c:ser>
          <c:idx val="1"/>
          <c:order val="1"/>
          <c:tx>
            <c:strRef>
              <c:f>Sheet1!$A$4</c:f>
              <c:strCache>
                <c:ptCount val="1"/>
                <c:pt idx="0">
                  <c:v>18年8月市场份额</c:v>
                </c:pt>
              </c:strCache>
            </c:strRef>
          </c:tx>
          <c:spPr>
            <a:solidFill>
              <a:srgbClr val="275C9D"/>
            </a:solidFill>
            <a:ln>
              <a:solidFill>
                <a:schemeClr val="bg1"/>
              </a:solidFill>
            </a:ln>
            <a:effectLst>
              <a:outerShdw blurRad="40005" dist="20320" dir="5400000" rotWithShape="0">
                <a:prstClr val="black">
                  <a:alpha val="38000"/>
                </a:prstClr>
              </a:outerShdw>
            </a:effectLst>
          </c:spPr>
          <c:invertIfNegative val="0"/>
          <c:cat>
            <c:strRef>
              <c:f>Sheet1!$B$1:$G$1</c:f>
              <c:strCache>
                <c:ptCount val="6"/>
                <c:pt idx="0">
                  <c:v>A0</c:v>
                </c:pt>
                <c:pt idx="1">
                  <c:v>A</c:v>
                </c:pt>
                <c:pt idx="2">
                  <c:v>B</c:v>
                </c:pt>
                <c:pt idx="3">
                  <c:v>C</c:v>
                </c:pt>
                <c:pt idx="4">
                  <c:v>MPV</c:v>
                </c:pt>
                <c:pt idx="5">
                  <c:v>SUV</c:v>
                </c:pt>
              </c:strCache>
            </c:strRef>
          </c:cat>
          <c:val>
            <c:numRef>
              <c:f>Sheet1!$B$4:$G$4</c:f>
              <c:numCache>
                <c:formatCode>0.00%</c:formatCode>
                <c:ptCount val="6"/>
                <c:pt idx="0">
                  <c:v>3.9893118725264971E-2</c:v>
                </c:pt>
                <c:pt idx="1">
                  <c:v>0.37750232757900076</c:v>
                </c:pt>
                <c:pt idx="2">
                  <c:v>0.11621392973161501</c:v>
                </c:pt>
                <c:pt idx="3">
                  <c:v>3.0089183026976857E-2</c:v>
                </c:pt>
                <c:pt idx="4">
                  <c:v>4.5496603031761722E-2</c:v>
                </c:pt>
                <c:pt idx="5">
                  <c:v>0.39080483790538068</c:v>
                </c:pt>
              </c:numCache>
            </c:numRef>
          </c:val>
          <c:extLst>
            <c:ext xmlns:c16="http://schemas.microsoft.com/office/drawing/2014/chart" uri="{C3380CC4-5D6E-409C-BE32-E72D297353CC}">
              <c16:uniqueId val="{00000001-3755-47D5-92C8-CC044B69B7E7}"/>
            </c:ext>
          </c:extLst>
        </c:ser>
        <c:dLbls>
          <c:showLegendKey val="0"/>
          <c:showVal val="0"/>
          <c:showCatName val="0"/>
          <c:showSerName val="0"/>
          <c:showPercent val="0"/>
          <c:showBubbleSize val="0"/>
        </c:dLbls>
        <c:gapWidth val="100"/>
        <c:axId val="481745680"/>
        <c:axId val="481750776"/>
      </c:barChart>
      <c:lineChart>
        <c:grouping val="standard"/>
        <c:varyColors val="0"/>
        <c:ser>
          <c:idx val="2"/>
          <c:order val="2"/>
          <c:tx>
            <c:strRef>
              <c:f>Sheet1!$A$5</c:f>
              <c:strCache>
                <c:ptCount val="1"/>
                <c:pt idx="0">
                  <c:v>月度份额差值</c:v>
                </c:pt>
              </c:strCache>
            </c:strRef>
          </c:tx>
          <c:spPr>
            <a:ln w="12678">
              <a:solidFill>
                <a:srgbClr val="FF5C00"/>
              </a:solidFill>
              <a:prstDash val="sysDash"/>
            </a:ln>
            <a:effectLst/>
          </c:spPr>
          <c:marker>
            <c:symbol val="triangle"/>
            <c:size val="5"/>
            <c:spPr>
              <a:solidFill>
                <a:srgbClr val="FF5C00"/>
              </a:solidFill>
              <a:ln w="6350">
                <a:solidFill>
                  <a:schemeClr val="bg1"/>
                </a:solidFill>
                <a:prstDash val="solid"/>
              </a:ln>
              <a:effectLst/>
            </c:spPr>
          </c:marker>
          <c:dLbls>
            <c:dLbl>
              <c:idx val="1"/>
              <c:spPr>
                <a:noFill/>
                <a:ln>
                  <a:noFill/>
                </a:ln>
                <a:effectLst/>
              </c:spPr>
              <c:txPr>
                <a:bodyPr wrap="square" lIns="38100" tIns="19050" rIns="38100" bIns="19050" anchor="ctr">
                  <a:spAutoFit/>
                </a:bodyPr>
                <a:lstStyle/>
                <a:p>
                  <a:pPr>
                    <a:defRPr sz="900">
                      <a:solidFill>
                        <a:schemeClr val="bg1"/>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2-3755-47D5-92C8-CC044B69B7E7}"/>
                </c:ext>
              </c:extLst>
            </c:dLbl>
            <c:dLbl>
              <c:idx val="2"/>
              <c:layout>
                <c:manualLayout>
                  <c:x val="-5.4786796742868023E-2"/>
                  <c:y val="-8.999928135396960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755-47D5-92C8-CC044B69B7E7}"/>
                </c:ext>
              </c:extLst>
            </c:dLbl>
            <c:dLbl>
              <c:idx val="5"/>
              <c:spPr>
                <a:noFill/>
                <a:ln>
                  <a:noFill/>
                </a:ln>
                <a:effectLst/>
              </c:spPr>
              <c:txPr>
                <a:bodyPr wrap="square" lIns="38100" tIns="19050" rIns="38100" bIns="19050" anchor="ctr">
                  <a:spAutoFit/>
                </a:bodyPr>
                <a:lstStyle/>
                <a:p>
                  <a:pPr>
                    <a:defRPr sz="900">
                      <a:solidFill>
                        <a:schemeClr val="bg1"/>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4-3755-47D5-92C8-CC044B69B7E7}"/>
                </c:ext>
              </c:extLst>
            </c:dLbl>
            <c:spPr>
              <a:noFill/>
              <a:ln>
                <a:noFill/>
              </a:ln>
              <a:effectLst/>
            </c:spPr>
            <c:txPr>
              <a:bodyPr wrap="square" lIns="38100" tIns="19050" rIns="38100" bIns="19050" anchor="ctr">
                <a:spAutoFit/>
              </a:bodyPr>
              <a:lstStyle/>
              <a:p>
                <a:pPr>
                  <a:defRPr sz="900">
                    <a:solidFill>
                      <a:schemeClr val="tx2"/>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A0</c:v>
                </c:pt>
                <c:pt idx="1">
                  <c:v>A</c:v>
                </c:pt>
                <c:pt idx="2">
                  <c:v>B</c:v>
                </c:pt>
                <c:pt idx="3">
                  <c:v>C</c:v>
                </c:pt>
                <c:pt idx="4">
                  <c:v>MPV</c:v>
                </c:pt>
                <c:pt idx="5">
                  <c:v>SUV</c:v>
                </c:pt>
              </c:strCache>
            </c:strRef>
          </c:cat>
          <c:val>
            <c:numRef>
              <c:f>Sheet1!$B$5:$G$5</c:f>
              <c:numCache>
                <c:formatCode>0.00%</c:formatCode>
                <c:ptCount val="6"/>
                <c:pt idx="0">
                  <c:v>-6.3068812747350267E-3</c:v>
                </c:pt>
                <c:pt idx="1">
                  <c:v>7.3023275790007891E-3</c:v>
                </c:pt>
                <c:pt idx="2">
                  <c:v>1.7139297316150076E-3</c:v>
                </c:pt>
                <c:pt idx="3">
                  <c:v>6.8918302697685771E-4</c:v>
                </c:pt>
                <c:pt idx="4">
                  <c:v>-1.0339696823827987E-4</c:v>
                </c:pt>
                <c:pt idx="5">
                  <c:v>-3.3951620946193195E-3</c:v>
                </c:pt>
              </c:numCache>
            </c:numRef>
          </c:val>
          <c:smooth val="0"/>
          <c:extLst>
            <c:ext xmlns:c16="http://schemas.microsoft.com/office/drawing/2014/chart" uri="{C3380CC4-5D6E-409C-BE32-E72D297353CC}">
              <c16:uniqueId val="{00000005-3755-47D5-92C8-CC044B69B7E7}"/>
            </c:ext>
          </c:extLst>
        </c:ser>
        <c:dLbls>
          <c:showLegendKey val="0"/>
          <c:showVal val="0"/>
          <c:showCatName val="0"/>
          <c:showSerName val="0"/>
          <c:showPercent val="0"/>
          <c:showBubbleSize val="0"/>
        </c:dLbls>
        <c:marker val="1"/>
        <c:smooth val="0"/>
        <c:axId val="481754696"/>
        <c:axId val="481752344"/>
      </c:lineChart>
      <c:catAx>
        <c:axId val="481745680"/>
        <c:scaling>
          <c:orientation val="minMax"/>
        </c:scaling>
        <c:delete val="0"/>
        <c:axPos val="b"/>
        <c:numFmt formatCode="General" sourceLinked="1"/>
        <c:majorTickMark val="none"/>
        <c:minorTickMark val="none"/>
        <c:tickLblPos val="nextTo"/>
        <c:spPr>
          <a:ln w="3169">
            <a:solidFill>
              <a:schemeClr val="bg1">
                <a:lumMod val="50000"/>
              </a:schemeClr>
            </a:solidFill>
            <a:prstDash val="solid"/>
          </a:ln>
        </c:spPr>
        <c:txPr>
          <a:bodyPr rot="0" vert="horz"/>
          <a:lstStyle/>
          <a:p>
            <a:pPr>
              <a:defRPr sz="997"/>
            </a:pPr>
            <a:endParaRPr lang="zh-CN"/>
          </a:p>
        </c:txPr>
        <c:crossAx val="481750776"/>
        <c:crosses val="autoZero"/>
        <c:auto val="1"/>
        <c:lblAlgn val="ctr"/>
        <c:lblOffset val="100"/>
        <c:tickLblSkip val="1"/>
        <c:tickMarkSkip val="1"/>
        <c:noMultiLvlLbl val="0"/>
      </c:catAx>
      <c:valAx>
        <c:axId val="481750776"/>
        <c:scaling>
          <c:orientation val="minMax"/>
          <c:max val="0.60000000000000009"/>
          <c:min val="0"/>
        </c:scaling>
        <c:delete val="0"/>
        <c:axPos val="l"/>
        <c:numFmt formatCode="0%" sourceLinked="0"/>
        <c:majorTickMark val="out"/>
        <c:minorTickMark val="none"/>
        <c:tickLblPos val="nextTo"/>
        <c:spPr>
          <a:ln w="12678">
            <a:solidFill>
              <a:srgbClr val="969696"/>
            </a:solidFill>
            <a:prstDash val="solid"/>
          </a:ln>
        </c:spPr>
        <c:txPr>
          <a:bodyPr rot="0" vert="horz"/>
          <a:lstStyle/>
          <a:p>
            <a:pPr>
              <a:defRPr sz="800" b="0"/>
            </a:pPr>
            <a:endParaRPr lang="zh-CN"/>
          </a:p>
        </c:txPr>
        <c:crossAx val="481745680"/>
        <c:crosses val="autoZero"/>
        <c:crossBetween val="between"/>
        <c:majorUnit val="0.2"/>
      </c:valAx>
      <c:valAx>
        <c:axId val="481752344"/>
        <c:scaling>
          <c:orientation val="minMax"/>
          <c:max val="0.1"/>
        </c:scaling>
        <c:delete val="0"/>
        <c:axPos val="r"/>
        <c:numFmt formatCode="0%" sourceLinked="0"/>
        <c:majorTickMark val="out"/>
        <c:minorTickMark val="none"/>
        <c:tickLblPos val="nextTo"/>
        <c:txPr>
          <a:bodyPr/>
          <a:lstStyle/>
          <a:p>
            <a:pPr>
              <a:defRPr sz="800"/>
            </a:pPr>
            <a:endParaRPr lang="zh-CN"/>
          </a:p>
        </c:txPr>
        <c:crossAx val="481754696"/>
        <c:crosses val="max"/>
        <c:crossBetween val="between"/>
        <c:majorUnit val="4.0000000000000008E-2"/>
      </c:valAx>
      <c:catAx>
        <c:axId val="481754696"/>
        <c:scaling>
          <c:orientation val="minMax"/>
        </c:scaling>
        <c:delete val="1"/>
        <c:axPos val="b"/>
        <c:numFmt formatCode="General" sourceLinked="1"/>
        <c:majorTickMark val="out"/>
        <c:minorTickMark val="none"/>
        <c:tickLblPos val="nextTo"/>
        <c:crossAx val="481752344"/>
        <c:crosses val="autoZero"/>
        <c:auto val="1"/>
        <c:lblAlgn val="ctr"/>
        <c:lblOffset val="100"/>
        <c:noMultiLvlLbl val="0"/>
      </c:catAx>
      <c:spPr>
        <a:noFill/>
        <a:ln w="25385">
          <a:noFill/>
        </a:ln>
      </c:spPr>
    </c:plotArea>
    <c:legend>
      <c:legendPos val="r"/>
      <c:layout>
        <c:manualLayout>
          <c:xMode val="edge"/>
          <c:yMode val="edge"/>
          <c:x val="9.2002105711181531E-2"/>
          <c:y val="2.4316685481678021E-2"/>
          <c:w val="0.87385849172836361"/>
          <c:h val="6.6242161556399712E-2"/>
        </c:manualLayout>
      </c:layout>
      <c:overlay val="0"/>
      <c:spPr>
        <a:noFill/>
        <a:ln w="25353">
          <a:noFill/>
        </a:ln>
      </c:spPr>
      <c:txPr>
        <a:bodyPr/>
        <a:lstStyle/>
        <a:p>
          <a:pPr>
            <a:defRPr sz="900" b="0"/>
          </a:pPr>
          <a:endParaRPr lang="zh-CN"/>
        </a:p>
      </c:txPr>
    </c:legend>
    <c:plotVisOnly val="1"/>
    <c:dispBlanksAs val="gap"/>
    <c:showDLblsOverMax val="0"/>
  </c:chart>
  <c:spPr>
    <a:noFill/>
    <a:ln>
      <a:noFill/>
    </a:ln>
  </c:spPr>
  <c:txPr>
    <a:bodyPr/>
    <a:lstStyle/>
    <a:p>
      <a:pPr>
        <a:defRPr sz="1072"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977158017897902E-2"/>
          <c:y val="7.2853938464859602E-2"/>
          <c:w val="0.94570227330776524"/>
          <c:h val="0.81737700789564804"/>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4AA-48CF-A053-8A2395C49E22}"/>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4AA-48CF-A053-8A2395C49E22}"/>
            </c:ext>
          </c:extLst>
        </c:ser>
        <c:ser>
          <c:idx val="2"/>
          <c:order val="2"/>
          <c:tx>
            <c:strRef>
              <c:f>Sheet1!$A$4</c:f>
              <c:strCache>
                <c:ptCount val="1"/>
                <c:pt idx="0">
                  <c:v>Y2015</c:v>
                </c:pt>
              </c:strCache>
            </c:strRef>
          </c:tx>
          <c:spPr>
            <a:ln>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E-34AA-48CF-A053-8A2395C49E22}"/>
              </c:ext>
            </c:extLst>
          </c:dPt>
          <c:dPt>
            <c:idx val="3"/>
            <c:bubble3D val="0"/>
            <c:extLst>
              <c:ext xmlns:c16="http://schemas.microsoft.com/office/drawing/2014/chart" uri="{C3380CC4-5D6E-409C-BE32-E72D297353CC}">
                <c16:uniqueId val="{0000000F-34AA-48CF-A053-8A2395C49E22}"/>
              </c:ext>
            </c:extLst>
          </c:dPt>
          <c:dPt>
            <c:idx val="5"/>
            <c:bubble3D val="0"/>
            <c:extLst>
              <c:ext xmlns:c16="http://schemas.microsoft.com/office/drawing/2014/chart" uri="{C3380CC4-5D6E-409C-BE32-E72D297353CC}">
                <c16:uniqueId val="{00000010-34AA-48CF-A053-8A2395C49E22}"/>
              </c:ext>
            </c:extLst>
          </c:dPt>
          <c:dPt>
            <c:idx val="7"/>
            <c:bubble3D val="0"/>
            <c:extLst>
              <c:ext xmlns:c16="http://schemas.microsoft.com/office/drawing/2014/chart" uri="{C3380CC4-5D6E-409C-BE32-E72D297353CC}">
                <c16:uniqueId val="{00000011-34AA-48CF-A053-8A2395C49E22}"/>
              </c:ext>
            </c:extLst>
          </c:dPt>
          <c:dPt>
            <c:idx val="9"/>
            <c:bubble3D val="0"/>
            <c:extLst>
              <c:ext xmlns:c16="http://schemas.microsoft.com/office/drawing/2014/chart" uri="{C3380CC4-5D6E-409C-BE32-E72D297353CC}">
                <c16:uniqueId val="{00000012-34AA-48CF-A053-8A2395C49E22}"/>
              </c:ext>
            </c:extLst>
          </c:dPt>
          <c:dPt>
            <c:idx val="11"/>
            <c:bubble3D val="0"/>
            <c:extLst>
              <c:ext xmlns:c16="http://schemas.microsoft.com/office/drawing/2014/chart" uri="{C3380CC4-5D6E-409C-BE32-E72D297353CC}">
                <c16:uniqueId val="{00000013-34AA-48CF-A053-8A2395C49E22}"/>
              </c:ext>
            </c:extLst>
          </c:dPt>
          <c:dPt>
            <c:idx val="13"/>
            <c:bubble3D val="0"/>
            <c:extLst>
              <c:ext xmlns:c16="http://schemas.microsoft.com/office/drawing/2014/chart" uri="{C3380CC4-5D6E-409C-BE32-E72D297353CC}">
                <c16:uniqueId val="{00000014-34AA-48CF-A053-8A2395C49E22}"/>
              </c:ext>
            </c:extLst>
          </c:dPt>
          <c:dPt>
            <c:idx val="15"/>
            <c:bubble3D val="0"/>
            <c:extLst>
              <c:ext xmlns:c16="http://schemas.microsoft.com/office/drawing/2014/chart" uri="{C3380CC4-5D6E-409C-BE32-E72D297353CC}">
                <c16:uniqueId val="{00000015-34AA-48CF-A053-8A2395C49E22}"/>
              </c:ext>
            </c:extLst>
          </c:dPt>
          <c:dPt>
            <c:idx val="17"/>
            <c:bubble3D val="0"/>
            <c:extLst>
              <c:ext xmlns:c16="http://schemas.microsoft.com/office/drawing/2014/chart" uri="{C3380CC4-5D6E-409C-BE32-E72D297353CC}">
                <c16:uniqueId val="{00000016-34AA-48CF-A053-8A2395C49E22}"/>
              </c:ext>
            </c:extLst>
          </c:dPt>
          <c:dPt>
            <c:idx val="19"/>
            <c:bubble3D val="0"/>
            <c:extLst>
              <c:ext xmlns:c16="http://schemas.microsoft.com/office/drawing/2014/chart" uri="{C3380CC4-5D6E-409C-BE32-E72D297353CC}">
                <c16:uniqueId val="{00000017-34AA-48CF-A053-8A2395C49E22}"/>
              </c:ext>
            </c:extLst>
          </c:dPt>
          <c:dPt>
            <c:idx val="21"/>
            <c:bubble3D val="0"/>
            <c:extLst>
              <c:ext xmlns:c16="http://schemas.microsoft.com/office/drawing/2014/chart" uri="{C3380CC4-5D6E-409C-BE32-E72D297353CC}">
                <c16:uniqueId val="{00000018-34AA-48CF-A053-8A2395C49E22}"/>
              </c:ext>
            </c:extLst>
          </c:dPt>
          <c:dPt>
            <c:idx val="23"/>
            <c:bubble3D val="0"/>
            <c:extLst>
              <c:ext xmlns:c16="http://schemas.microsoft.com/office/drawing/2014/chart" uri="{C3380CC4-5D6E-409C-BE32-E72D297353CC}">
                <c16:uniqueId val="{00000019-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-4.0072525507610308</c:v>
                </c:pt>
                <c:pt idx="2">
                  <c:v>-4.2698250749405142</c:v>
                </c:pt>
                <c:pt idx="3">
                  <c:v>-7.0401075577811723</c:v>
                </c:pt>
                <c:pt idx="4">
                  <c:v>-7.0923265638183741</c:v>
                </c:pt>
                <c:pt idx="5">
                  <c:v>-7.4942712682671608</c:v>
                </c:pt>
                <c:pt idx="6">
                  <c:v>-8.0764264279479807</c:v>
                </c:pt>
                <c:pt idx="7">
                  <c:v>-6.7332672990274567</c:v>
                </c:pt>
                <c:pt idx="8">
                  <c:v>-6.9660234128573917</c:v>
                </c:pt>
                <c:pt idx="9">
                  <c:v>-8.199814859889166</c:v>
                </c:pt>
                <c:pt idx="10">
                  <c:v>-9.0667855924463243</c:v>
                </c:pt>
                <c:pt idx="11">
                  <c:v>-8.248768121687533</c:v>
                </c:pt>
                <c:pt idx="12">
                  <c:v>-8.3194876171956427</c:v>
                </c:pt>
                <c:pt idx="13">
                  <c:v>-8.4178445096814603</c:v>
                </c:pt>
                <c:pt idx="14">
                  <c:v>-8.8845220504273783</c:v>
                </c:pt>
                <c:pt idx="15">
                  <c:v>-9.4316064057945468</c:v>
                </c:pt>
                <c:pt idx="16">
                  <c:v>-7.3505884301084627</c:v>
                </c:pt>
                <c:pt idx="17">
                  <c:v>-5.3120452071560802</c:v>
                </c:pt>
                <c:pt idx="18">
                  <c:v>-9.1587787100007709</c:v>
                </c:pt>
                <c:pt idx="19">
                  <c:v>-8.0788350670705444</c:v>
                </c:pt>
                <c:pt idx="20">
                  <c:v>-8.8964579376593083</c:v>
                </c:pt>
                <c:pt idx="21">
                  <c:v>-9.044163163460972</c:v>
                </c:pt>
                <c:pt idx="22">
                  <c:v>-9.5466366804713658</c:v>
                </c:pt>
                <c:pt idx="23">
                  <c:v>-10.479939123719529</c:v>
                </c:pt>
                <c:pt idx="24">
                  <c:v>-8.8258969234670914</c:v>
                </c:pt>
              </c:numCache>
            </c:numRef>
          </c:val>
          <c:smooth val="0"/>
          <c:extLst>
            <c:ext xmlns:c16="http://schemas.microsoft.com/office/drawing/2014/chart" uri="{C3380CC4-5D6E-409C-BE32-E72D297353CC}">
              <c16:uniqueId val="{0000001A-34AA-48CF-A053-8A2395C49E22}"/>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w="9525">
                <a:solidFill>
                  <a:srgbClr val="00A4DE"/>
                </a:solidFill>
              </a:ln>
            </c:spPr>
          </c:marker>
          <c:dPt>
            <c:idx val="1"/>
            <c:bubble3D val="0"/>
            <c:extLst>
              <c:ext xmlns:c16="http://schemas.microsoft.com/office/drawing/2014/chart" uri="{C3380CC4-5D6E-409C-BE32-E72D297353CC}">
                <c16:uniqueId val="{0000001B-34AA-48CF-A053-8A2395C49E22}"/>
              </c:ext>
            </c:extLst>
          </c:dPt>
          <c:dPt>
            <c:idx val="3"/>
            <c:bubble3D val="0"/>
            <c:extLst>
              <c:ext xmlns:c16="http://schemas.microsoft.com/office/drawing/2014/chart" uri="{C3380CC4-5D6E-409C-BE32-E72D297353CC}">
                <c16:uniqueId val="{0000001C-34AA-48CF-A053-8A2395C49E22}"/>
              </c:ext>
            </c:extLst>
          </c:dPt>
          <c:dPt>
            <c:idx val="5"/>
            <c:bubble3D val="0"/>
            <c:extLst>
              <c:ext xmlns:c16="http://schemas.microsoft.com/office/drawing/2014/chart" uri="{C3380CC4-5D6E-409C-BE32-E72D297353CC}">
                <c16:uniqueId val="{0000001D-34AA-48CF-A053-8A2395C49E22}"/>
              </c:ext>
            </c:extLst>
          </c:dPt>
          <c:dPt>
            <c:idx val="7"/>
            <c:bubble3D val="0"/>
            <c:extLst>
              <c:ext xmlns:c16="http://schemas.microsoft.com/office/drawing/2014/chart" uri="{C3380CC4-5D6E-409C-BE32-E72D297353CC}">
                <c16:uniqueId val="{0000001E-34AA-48CF-A053-8A2395C49E22}"/>
              </c:ext>
            </c:extLst>
          </c:dPt>
          <c:dPt>
            <c:idx val="9"/>
            <c:bubble3D val="0"/>
            <c:extLst>
              <c:ext xmlns:c16="http://schemas.microsoft.com/office/drawing/2014/chart" uri="{C3380CC4-5D6E-409C-BE32-E72D297353CC}">
                <c16:uniqueId val="{0000001F-34AA-48CF-A053-8A2395C49E22}"/>
              </c:ext>
            </c:extLst>
          </c:dPt>
          <c:dPt>
            <c:idx val="11"/>
            <c:bubble3D val="0"/>
            <c:extLst>
              <c:ext xmlns:c16="http://schemas.microsoft.com/office/drawing/2014/chart" uri="{C3380CC4-5D6E-409C-BE32-E72D297353CC}">
                <c16:uniqueId val="{00000020-34AA-48CF-A053-8A2395C49E22}"/>
              </c:ext>
            </c:extLst>
          </c:dPt>
          <c:dPt>
            <c:idx val="13"/>
            <c:bubble3D val="0"/>
            <c:extLst>
              <c:ext xmlns:c16="http://schemas.microsoft.com/office/drawing/2014/chart" uri="{C3380CC4-5D6E-409C-BE32-E72D297353CC}">
                <c16:uniqueId val="{00000021-34AA-48CF-A053-8A2395C49E22}"/>
              </c:ext>
            </c:extLst>
          </c:dPt>
          <c:dPt>
            <c:idx val="15"/>
            <c:bubble3D val="0"/>
            <c:extLst>
              <c:ext xmlns:c16="http://schemas.microsoft.com/office/drawing/2014/chart" uri="{C3380CC4-5D6E-409C-BE32-E72D297353CC}">
                <c16:uniqueId val="{00000022-34AA-48CF-A053-8A2395C49E22}"/>
              </c:ext>
            </c:extLst>
          </c:dPt>
          <c:dPt>
            <c:idx val="17"/>
            <c:bubble3D val="0"/>
            <c:extLst>
              <c:ext xmlns:c16="http://schemas.microsoft.com/office/drawing/2014/chart" uri="{C3380CC4-5D6E-409C-BE32-E72D297353CC}">
                <c16:uniqueId val="{00000023-34AA-48CF-A053-8A2395C49E22}"/>
              </c:ext>
            </c:extLst>
          </c:dPt>
          <c:dPt>
            <c:idx val="19"/>
            <c:bubble3D val="0"/>
            <c:extLst>
              <c:ext xmlns:c16="http://schemas.microsoft.com/office/drawing/2014/chart" uri="{C3380CC4-5D6E-409C-BE32-E72D297353CC}">
                <c16:uniqueId val="{00000024-34AA-48CF-A053-8A2395C49E22}"/>
              </c:ext>
            </c:extLst>
          </c:dPt>
          <c:dPt>
            <c:idx val="21"/>
            <c:bubble3D val="0"/>
            <c:extLst>
              <c:ext xmlns:c16="http://schemas.microsoft.com/office/drawing/2014/chart" uri="{C3380CC4-5D6E-409C-BE32-E72D297353CC}">
                <c16:uniqueId val="{00000025-34AA-48CF-A053-8A2395C49E22}"/>
              </c:ext>
            </c:extLst>
          </c:dPt>
          <c:dPt>
            <c:idx val="23"/>
            <c:bubble3D val="0"/>
            <c:extLst>
              <c:ext xmlns:c16="http://schemas.microsoft.com/office/drawing/2014/chart" uri="{C3380CC4-5D6E-409C-BE32-E72D297353CC}">
                <c16:uniqueId val="{00000026-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-13.430526629173123</c:v>
                </c:pt>
                <c:pt idx="2">
                  <c:v>-11.806682364139098</c:v>
                </c:pt>
                <c:pt idx="3">
                  <c:v>-13.092721245834548</c:v>
                </c:pt>
                <c:pt idx="4">
                  <c:v>-11.3941375474094</c:v>
                </c:pt>
                <c:pt idx="5">
                  <c:v>-14.190690159590069</c:v>
                </c:pt>
                <c:pt idx="6">
                  <c:v>-14.587587418233294</c:v>
                </c:pt>
                <c:pt idx="7">
                  <c:v>-11.554049465723571</c:v>
                </c:pt>
                <c:pt idx="8">
                  <c:v>-11.129442000400003</c:v>
                </c:pt>
                <c:pt idx="9">
                  <c:v>-8.314281317414796</c:v>
                </c:pt>
                <c:pt idx="10">
                  <c:v>-8.7198701961372915</c:v>
                </c:pt>
                <c:pt idx="11">
                  <c:v>-5.9323846697111655</c:v>
                </c:pt>
                <c:pt idx="12">
                  <c:v>-6.2334360679418115</c:v>
                </c:pt>
                <c:pt idx="13">
                  <c:v>-6.02</c:v>
                </c:pt>
                <c:pt idx="14">
                  <c:v>-6.1430049496438821</c:v>
                </c:pt>
                <c:pt idx="15">
                  <c:v>-3.2915133867482682</c:v>
                </c:pt>
                <c:pt idx="16">
                  <c:v>-3.9102384854371008</c:v>
                </c:pt>
                <c:pt idx="17">
                  <c:v>-4.3758741364660736</c:v>
                </c:pt>
                <c:pt idx="18">
                  <c:v>-5.0200278510247216</c:v>
                </c:pt>
                <c:pt idx="19">
                  <c:v>-5.7172713175229202</c:v>
                </c:pt>
                <c:pt idx="20">
                  <c:v>-5.9977222245790056</c:v>
                </c:pt>
                <c:pt idx="21">
                  <c:v>-7.7300876036439536</c:v>
                </c:pt>
                <c:pt idx="22">
                  <c:v>-7.3259190602328879</c:v>
                </c:pt>
                <c:pt idx="23">
                  <c:v>-8.2346050777962194</c:v>
                </c:pt>
                <c:pt idx="24">
                  <c:v>-10.226667801660883</c:v>
                </c:pt>
              </c:numCache>
            </c:numRef>
          </c:val>
          <c:smooth val="0"/>
          <c:extLst>
            <c:ext xmlns:c16="http://schemas.microsoft.com/office/drawing/2014/chart" uri="{C3380CC4-5D6E-409C-BE32-E72D297353CC}">
              <c16:uniqueId val="{00000027-34AA-48CF-A053-8A2395C49E22}"/>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34AA-48CF-A053-8A2395C49E22}"/>
              </c:ext>
            </c:extLst>
          </c:dPt>
          <c:dPt>
            <c:idx val="3"/>
            <c:bubble3D val="0"/>
            <c:extLst>
              <c:ext xmlns:c16="http://schemas.microsoft.com/office/drawing/2014/chart" uri="{C3380CC4-5D6E-409C-BE32-E72D297353CC}">
                <c16:uniqueId val="{00000029-34AA-48CF-A053-8A2395C49E22}"/>
              </c:ext>
            </c:extLst>
          </c:dPt>
          <c:dPt>
            <c:idx val="5"/>
            <c:bubble3D val="0"/>
            <c:extLst>
              <c:ext xmlns:c16="http://schemas.microsoft.com/office/drawing/2014/chart" uri="{C3380CC4-5D6E-409C-BE32-E72D297353CC}">
                <c16:uniqueId val="{0000002A-34AA-48CF-A053-8A2395C49E22}"/>
              </c:ext>
            </c:extLst>
          </c:dPt>
          <c:dPt>
            <c:idx val="7"/>
            <c:bubble3D val="0"/>
            <c:extLst>
              <c:ext xmlns:c16="http://schemas.microsoft.com/office/drawing/2014/chart" uri="{C3380CC4-5D6E-409C-BE32-E72D297353CC}">
                <c16:uniqueId val="{0000002B-34AA-48CF-A053-8A2395C49E22}"/>
              </c:ext>
            </c:extLst>
          </c:dPt>
          <c:dPt>
            <c:idx val="9"/>
            <c:bubble3D val="0"/>
            <c:extLst>
              <c:ext xmlns:c16="http://schemas.microsoft.com/office/drawing/2014/chart" uri="{C3380CC4-5D6E-409C-BE32-E72D297353CC}">
                <c16:uniqueId val="{0000002C-34AA-48CF-A053-8A2395C49E22}"/>
              </c:ext>
            </c:extLst>
          </c:dPt>
          <c:dPt>
            <c:idx val="11"/>
            <c:bubble3D val="0"/>
            <c:extLst>
              <c:ext xmlns:c16="http://schemas.microsoft.com/office/drawing/2014/chart" uri="{C3380CC4-5D6E-409C-BE32-E72D297353CC}">
                <c16:uniqueId val="{0000002D-34AA-48CF-A053-8A2395C49E22}"/>
              </c:ext>
            </c:extLst>
          </c:dPt>
          <c:dPt>
            <c:idx val="13"/>
            <c:bubble3D val="0"/>
            <c:extLst>
              <c:ext xmlns:c16="http://schemas.microsoft.com/office/drawing/2014/chart" uri="{C3380CC4-5D6E-409C-BE32-E72D297353CC}">
                <c16:uniqueId val="{0000002E-34AA-48CF-A053-8A2395C49E22}"/>
              </c:ext>
            </c:extLst>
          </c:dPt>
          <c:dPt>
            <c:idx val="15"/>
            <c:bubble3D val="0"/>
            <c:extLst>
              <c:ext xmlns:c16="http://schemas.microsoft.com/office/drawing/2014/chart" uri="{C3380CC4-5D6E-409C-BE32-E72D297353CC}">
                <c16:uniqueId val="{0000002F-34AA-48CF-A053-8A2395C49E22}"/>
              </c:ext>
            </c:extLst>
          </c:dPt>
          <c:dPt>
            <c:idx val="17"/>
            <c:bubble3D val="0"/>
            <c:extLst>
              <c:ext xmlns:c16="http://schemas.microsoft.com/office/drawing/2014/chart" uri="{C3380CC4-5D6E-409C-BE32-E72D297353CC}">
                <c16:uniqueId val="{00000030-34AA-48CF-A053-8A2395C49E22}"/>
              </c:ext>
            </c:extLst>
          </c:dPt>
          <c:dPt>
            <c:idx val="19"/>
            <c:bubble3D val="0"/>
            <c:extLst>
              <c:ext xmlns:c16="http://schemas.microsoft.com/office/drawing/2014/chart" uri="{C3380CC4-5D6E-409C-BE32-E72D297353CC}">
                <c16:uniqueId val="{00000031-34AA-48CF-A053-8A2395C49E22}"/>
              </c:ext>
            </c:extLst>
          </c:dPt>
          <c:dPt>
            <c:idx val="21"/>
            <c:bubble3D val="0"/>
            <c:extLst>
              <c:ext xmlns:c16="http://schemas.microsoft.com/office/drawing/2014/chart" uri="{C3380CC4-5D6E-409C-BE32-E72D297353CC}">
                <c16:uniqueId val="{00000032-34AA-48CF-A053-8A2395C49E22}"/>
              </c:ext>
            </c:extLst>
          </c:dPt>
          <c:dPt>
            <c:idx val="23"/>
            <c:bubble3D val="0"/>
            <c:extLst>
              <c:ext xmlns:c16="http://schemas.microsoft.com/office/drawing/2014/chart" uri="{C3380CC4-5D6E-409C-BE32-E72D297353CC}">
                <c16:uniqueId val="{00000033-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-5.78</c:v>
                </c:pt>
                <c:pt idx="2">
                  <c:v>-9.81</c:v>
                </c:pt>
                <c:pt idx="3">
                  <c:v>-0.35</c:v>
                </c:pt>
                <c:pt idx="4">
                  <c:v>-3.71</c:v>
                </c:pt>
                <c:pt idx="5">
                  <c:v>-2.81</c:v>
                </c:pt>
                <c:pt idx="6">
                  <c:v>0.49</c:v>
                </c:pt>
                <c:pt idx="7">
                  <c:v>-0.44</c:v>
                </c:pt>
                <c:pt idx="8">
                  <c:v>3.38</c:v>
                </c:pt>
                <c:pt idx="9">
                  <c:v>5.2</c:v>
                </c:pt>
                <c:pt idx="10">
                  <c:v>1.51</c:v>
                </c:pt>
                <c:pt idx="11">
                  <c:v>-0.31</c:v>
                </c:pt>
                <c:pt idx="12">
                  <c:v>2.19</c:v>
                </c:pt>
                <c:pt idx="13">
                  <c:v>1.6</c:v>
                </c:pt>
                <c:pt idx="14">
                  <c:v>3.37</c:v>
                </c:pt>
                <c:pt idx="15">
                  <c:v>1.91</c:v>
                </c:pt>
                <c:pt idx="16">
                  <c:v>1.77</c:v>
                </c:pt>
                <c:pt idx="17">
                  <c:v>1.77</c:v>
                </c:pt>
                <c:pt idx="18">
                  <c:v>-2.41</c:v>
                </c:pt>
                <c:pt idx="19">
                  <c:v>-0.65</c:v>
                </c:pt>
                <c:pt idx="20">
                  <c:v>-5.39</c:v>
                </c:pt>
                <c:pt idx="21">
                  <c:v>-5.88</c:v>
                </c:pt>
                <c:pt idx="22">
                  <c:v>-5.94</c:v>
                </c:pt>
                <c:pt idx="23">
                  <c:v>-5.48</c:v>
                </c:pt>
                <c:pt idx="24">
                  <c:v>-5.5</c:v>
                </c:pt>
              </c:numCache>
            </c:numRef>
          </c:val>
          <c:smooth val="0"/>
          <c:extLst>
            <c:ext xmlns:c16="http://schemas.microsoft.com/office/drawing/2014/chart" uri="{C3380CC4-5D6E-409C-BE32-E72D297353CC}">
              <c16:uniqueId val="{00000034-34AA-48CF-A053-8A2395C49E22}"/>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w="6350">
                <a:solidFill>
                  <a:srgbClr val="FF9933"/>
                </a:solidFill>
              </a:ln>
            </c:spPr>
          </c:marker>
          <c:dPt>
            <c:idx val="0"/>
            <c:bubble3D val="0"/>
            <c:extLst>
              <c:ext xmlns:c16="http://schemas.microsoft.com/office/drawing/2014/chart" uri="{C3380CC4-5D6E-409C-BE32-E72D297353CC}">
                <c16:uniqueId val="{00000035-34AA-48CF-A053-8A2395C49E22}"/>
              </c:ext>
            </c:extLst>
          </c:dPt>
          <c:dPt>
            <c:idx val="1"/>
            <c:marker>
              <c:symbol val="circle"/>
              <c:size val="5"/>
            </c:marker>
            <c:bubble3D val="0"/>
            <c:extLst>
              <c:ext xmlns:c16="http://schemas.microsoft.com/office/drawing/2014/chart" uri="{C3380CC4-5D6E-409C-BE32-E72D297353CC}">
                <c16:uniqueId val="{00000036-34AA-48CF-A053-8A2395C49E22}"/>
              </c:ext>
            </c:extLst>
          </c:dPt>
          <c:dPt>
            <c:idx val="2"/>
            <c:marker>
              <c:symbol val="circle"/>
              <c:size val="7"/>
            </c:marker>
            <c:bubble3D val="0"/>
            <c:extLst>
              <c:ext xmlns:c16="http://schemas.microsoft.com/office/drawing/2014/chart" uri="{C3380CC4-5D6E-409C-BE32-E72D297353CC}">
                <c16:uniqueId val="{00000037-34AA-48CF-A053-8A2395C49E22}"/>
              </c:ext>
            </c:extLst>
          </c:dPt>
          <c:dPt>
            <c:idx val="3"/>
            <c:marker>
              <c:symbol val="circle"/>
              <c:size val="5"/>
            </c:marker>
            <c:bubble3D val="0"/>
            <c:extLst>
              <c:ext xmlns:c16="http://schemas.microsoft.com/office/drawing/2014/chart" uri="{C3380CC4-5D6E-409C-BE32-E72D297353CC}">
                <c16:uniqueId val="{00000038-34AA-48CF-A053-8A2395C49E22}"/>
              </c:ext>
            </c:extLst>
          </c:dPt>
          <c:dPt>
            <c:idx val="4"/>
            <c:marker>
              <c:symbol val="circle"/>
              <c:size val="7"/>
            </c:marker>
            <c:bubble3D val="0"/>
            <c:extLst>
              <c:ext xmlns:c16="http://schemas.microsoft.com/office/drawing/2014/chart" uri="{C3380CC4-5D6E-409C-BE32-E72D297353CC}">
                <c16:uniqueId val="{00000039-34AA-48CF-A053-8A2395C49E22}"/>
              </c:ext>
            </c:extLst>
          </c:dPt>
          <c:dPt>
            <c:idx val="5"/>
            <c:marker>
              <c:symbol val="circle"/>
              <c:size val="5"/>
            </c:marker>
            <c:bubble3D val="0"/>
            <c:extLst>
              <c:ext xmlns:c16="http://schemas.microsoft.com/office/drawing/2014/chart" uri="{C3380CC4-5D6E-409C-BE32-E72D297353CC}">
                <c16:uniqueId val="{0000003A-34AA-48CF-A053-8A2395C49E22}"/>
              </c:ext>
            </c:extLst>
          </c:dPt>
          <c:dPt>
            <c:idx val="6"/>
            <c:marker>
              <c:symbol val="circle"/>
              <c:size val="7"/>
            </c:marker>
            <c:bubble3D val="0"/>
            <c:extLst>
              <c:ext xmlns:c16="http://schemas.microsoft.com/office/drawing/2014/chart" uri="{C3380CC4-5D6E-409C-BE32-E72D297353CC}">
                <c16:uniqueId val="{0000003B-34AA-48CF-A053-8A2395C49E22}"/>
              </c:ext>
            </c:extLst>
          </c:dPt>
          <c:dPt>
            <c:idx val="7"/>
            <c:marker>
              <c:symbol val="circle"/>
              <c:size val="5"/>
            </c:marker>
            <c:bubble3D val="0"/>
            <c:extLst>
              <c:ext xmlns:c16="http://schemas.microsoft.com/office/drawing/2014/chart" uri="{C3380CC4-5D6E-409C-BE32-E72D297353CC}">
                <c16:uniqueId val="{0000003C-34AA-48CF-A053-8A2395C49E22}"/>
              </c:ext>
            </c:extLst>
          </c:dPt>
          <c:dPt>
            <c:idx val="8"/>
            <c:marker>
              <c:symbol val="circle"/>
              <c:size val="7"/>
            </c:marker>
            <c:bubble3D val="0"/>
            <c:extLst>
              <c:ext xmlns:c16="http://schemas.microsoft.com/office/drawing/2014/chart" uri="{C3380CC4-5D6E-409C-BE32-E72D297353CC}">
                <c16:uniqueId val="{0000003D-34AA-48CF-A053-8A2395C49E22}"/>
              </c:ext>
            </c:extLst>
          </c:dPt>
          <c:dPt>
            <c:idx val="9"/>
            <c:marker>
              <c:symbol val="circle"/>
              <c:size val="5"/>
            </c:marker>
            <c:bubble3D val="0"/>
            <c:extLst>
              <c:ext xmlns:c16="http://schemas.microsoft.com/office/drawing/2014/chart" uri="{C3380CC4-5D6E-409C-BE32-E72D297353CC}">
                <c16:uniqueId val="{0000003E-34AA-48CF-A053-8A2395C49E22}"/>
              </c:ext>
            </c:extLst>
          </c:dPt>
          <c:dPt>
            <c:idx val="10"/>
            <c:marker>
              <c:symbol val="circle"/>
              <c:size val="7"/>
            </c:marker>
            <c:bubble3D val="0"/>
            <c:extLst>
              <c:ext xmlns:c16="http://schemas.microsoft.com/office/drawing/2014/chart" uri="{C3380CC4-5D6E-409C-BE32-E72D297353CC}">
                <c16:uniqueId val="{00000041-89F4-4C77-B442-F9CF39997094}"/>
              </c:ext>
            </c:extLst>
          </c:dPt>
          <c:dPt>
            <c:idx val="11"/>
            <c:marker>
              <c:symbol val="circle"/>
              <c:size val="5"/>
            </c:marker>
            <c:bubble3D val="0"/>
            <c:extLst>
              <c:ext xmlns:c16="http://schemas.microsoft.com/office/drawing/2014/chart" uri="{C3380CC4-5D6E-409C-BE32-E72D297353CC}">
                <c16:uniqueId val="{0000003F-34AA-48CF-A053-8A2395C49E22}"/>
              </c:ext>
            </c:extLst>
          </c:dPt>
          <c:dPt>
            <c:idx val="12"/>
            <c:marker>
              <c:symbol val="circle"/>
              <c:size val="7"/>
            </c:marker>
            <c:bubble3D val="0"/>
            <c:extLst>
              <c:ext xmlns:c16="http://schemas.microsoft.com/office/drawing/2014/chart" uri="{C3380CC4-5D6E-409C-BE32-E72D297353CC}">
                <c16:uniqueId val="{00000036-D7C9-4C29-8B16-C89F4584A05E}"/>
              </c:ext>
            </c:extLst>
          </c:dPt>
          <c:dPt>
            <c:idx val="13"/>
            <c:marker>
              <c:symbol val="circle"/>
              <c:size val="5"/>
            </c:marker>
            <c:bubble3D val="0"/>
            <c:extLst>
              <c:ext xmlns:c16="http://schemas.microsoft.com/office/drawing/2014/chart" uri="{C3380CC4-5D6E-409C-BE32-E72D297353CC}">
                <c16:uniqueId val="{00000040-34AA-48CF-A053-8A2395C49E22}"/>
              </c:ext>
            </c:extLst>
          </c:dPt>
          <c:dPt>
            <c:idx val="14"/>
            <c:marker>
              <c:symbol val="circle"/>
              <c:size val="7"/>
            </c:marker>
            <c:bubble3D val="0"/>
            <c:extLst>
              <c:ext xmlns:c16="http://schemas.microsoft.com/office/drawing/2014/chart" uri="{C3380CC4-5D6E-409C-BE32-E72D297353CC}">
                <c16:uniqueId val="{00000037-18F6-4116-83AD-9FB915FEBFF8}"/>
              </c:ext>
            </c:extLst>
          </c:dPt>
          <c:dPt>
            <c:idx val="15"/>
            <c:marker>
              <c:symbol val="circle"/>
              <c:size val="5"/>
            </c:marker>
            <c:bubble3D val="0"/>
            <c:extLst>
              <c:ext xmlns:c16="http://schemas.microsoft.com/office/drawing/2014/chart" uri="{C3380CC4-5D6E-409C-BE32-E72D297353CC}">
                <c16:uniqueId val="{00000042-34AA-48CF-A053-8A2395C49E22}"/>
              </c:ext>
            </c:extLst>
          </c:dPt>
          <c:dPt>
            <c:idx val="16"/>
            <c:marker>
              <c:symbol val="circle"/>
              <c:size val="7"/>
            </c:marker>
            <c:bubble3D val="0"/>
            <c:extLst>
              <c:ext xmlns:c16="http://schemas.microsoft.com/office/drawing/2014/chart" uri="{C3380CC4-5D6E-409C-BE32-E72D297353CC}">
                <c16:uniqueId val="{00000038-18F6-4116-83AD-9FB915FEBFF8}"/>
              </c:ext>
            </c:extLst>
          </c:dPt>
          <c:dPt>
            <c:idx val="17"/>
            <c:marker>
              <c:symbol val="circle"/>
              <c:size val="7"/>
            </c:marker>
            <c:bubble3D val="0"/>
            <c:extLst>
              <c:ext xmlns:c16="http://schemas.microsoft.com/office/drawing/2014/chart" uri="{C3380CC4-5D6E-409C-BE32-E72D297353CC}">
                <c16:uniqueId val="{0000003D-C39F-46A6-A04F-BF8AE1C3E79F}"/>
              </c:ext>
            </c:extLst>
          </c:dPt>
          <c:dPt>
            <c:idx val="19"/>
            <c:marker>
              <c:symbol val="circle"/>
              <c:size val="7"/>
            </c:marker>
            <c:bubble3D val="0"/>
            <c:extLst>
              <c:ext xmlns:c16="http://schemas.microsoft.com/office/drawing/2014/chart" uri="{C3380CC4-5D6E-409C-BE32-E72D297353CC}">
                <c16:uniqueId val="{0000003E-E311-4CB3-999B-7BC3ACAB176F}"/>
              </c:ext>
            </c:extLst>
          </c:dPt>
          <c:dPt>
            <c:idx val="21"/>
            <c:marker>
              <c:symbol val="circle"/>
              <c:size val="7"/>
            </c:marker>
            <c:bubble3D val="0"/>
            <c:extLst>
              <c:ext xmlns:c16="http://schemas.microsoft.com/office/drawing/2014/chart" uri="{C3380CC4-5D6E-409C-BE32-E72D297353CC}">
                <c16:uniqueId val="{0000003F-6964-461B-9E5E-4DC701125190}"/>
              </c:ext>
            </c:extLst>
          </c:dPt>
          <c:dPt>
            <c:idx val="23"/>
            <c:marker>
              <c:symbol val="circle"/>
              <c:size val="7"/>
            </c:marker>
            <c:bubble3D val="0"/>
            <c:extLst>
              <c:ext xmlns:c16="http://schemas.microsoft.com/office/drawing/2014/chart" uri="{C3380CC4-5D6E-409C-BE32-E72D297353CC}">
                <c16:uniqueId val="{00000040-98D4-4DA6-B22D-A9DB2F7F1B34}"/>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2.84</c:v>
                </c:pt>
                <c:pt idx="2">
                  <c:v>2.88</c:v>
                </c:pt>
                <c:pt idx="3">
                  <c:v>2.02</c:v>
                </c:pt>
                <c:pt idx="4">
                  <c:v>1.18</c:v>
                </c:pt>
                <c:pt idx="5">
                  <c:v>1.1399999999999999</c:v>
                </c:pt>
                <c:pt idx="6">
                  <c:v>2</c:v>
                </c:pt>
                <c:pt idx="7">
                  <c:v>4.32</c:v>
                </c:pt>
                <c:pt idx="8">
                  <c:v>4.55</c:v>
                </c:pt>
                <c:pt idx="9">
                  <c:v>2.59</c:v>
                </c:pt>
                <c:pt idx="10">
                  <c:v>7.05</c:v>
                </c:pt>
                <c:pt idx="11">
                  <c:v>9.14</c:v>
                </c:pt>
                <c:pt idx="12">
                  <c:v>5.16</c:v>
                </c:pt>
                <c:pt idx="13">
                  <c:v>7.47</c:v>
                </c:pt>
                <c:pt idx="14">
                  <c:v>8.08</c:v>
                </c:pt>
                <c:pt idx="15">
                  <c:v>8.3000000000000007</c:v>
                </c:pt>
                <c:pt idx="16">
                  <c:v>7.87</c:v>
                </c:pt>
              </c:numCache>
            </c:numRef>
          </c:val>
          <c:smooth val="0"/>
          <c:extLst>
            <c:ext xmlns:c16="http://schemas.microsoft.com/office/drawing/2014/chart" uri="{C3380CC4-5D6E-409C-BE32-E72D297353CC}">
              <c16:uniqueId val="{00000041-34AA-48CF-A053-8A2395C49E22}"/>
            </c:ext>
          </c:extLst>
        </c:ser>
        <c:dLbls>
          <c:showLegendKey val="0"/>
          <c:showVal val="0"/>
          <c:showCatName val="0"/>
          <c:showSerName val="0"/>
          <c:showPercent val="0"/>
          <c:showBubbleSize val="0"/>
        </c:dLbls>
        <c:marker val="1"/>
        <c:smooth val="0"/>
        <c:axId val="2770816"/>
        <c:axId val="2781184"/>
      </c:lineChart>
      <c:catAx>
        <c:axId val="277081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2781184"/>
        <c:crosses val="autoZero"/>
        <c:auto val="1"/>
        <c:lblAlgn val="ctr"/>
        <c:lblOffset val="100"/>
        <c:tickLblSkip val="1"/>
        <c:tickMarkSkip val="1"/>
        <c:noMultiLvlLbl val="0"/>
      </c:catAx>
      <c:valAx>
        <c:axId val="2781184"/>
        <c:scaling>
          <c:orientation val="minMax"/>
          <c:max val="2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770816"/>
        <c:crosses val="autoZero"/>
        <c:crossBetween val="between"/>
        <c:majorUnit val="6"/>
      </c:valAx>
      <c:spPr>
        <a:noFill/>
        <a:ln w="25409">
          <a:noFill/>
        </a:ln>
      </c:spPr>
    </c:plotArea>
    <c:legend>
      <c:legendPos val="t"/>
      <c:layout>
        <c:manualLayout>
          <c:xMode val="edge"/>
          <c:yMode val="edge"/>
          <c:x val="0.33918753609668079"/>
          <c:y val="1.3629222197102163E-2"/>
          <c:w val="0.35626777976490265"/>
          <c:h val="6.74446174230825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77829696173241E-2"/>
          <c:y val="7.250086757571228E-2"/>
          <c:w val="0.94800762391843219"/>
          <c:h val="0.81749801746352924"/>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ACC-485B-874D-12D6B21F7B3E}"/>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ACC-485B-874D-12D6B21F7B3E}"/>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E-0ACC-485B-874D-12D6B21F7B3E}"/>
              </c:ext>
            </c:extLst>
          </c:dPt>
          <c:dPt>
            <c:idx val="3"/>
            <c:bubble3D val="0"/>
            <c:extLst>
              <c:ext xmlns:c16="http://schemas.microsoft.com/office/drawing/2014/chart" uri="{C3380CC4-5D6E-409C-BE32-E72D297353CC}">
                <c16:uniqueId val="{0000000F-0ACC-485B-874D-12D6B21F7B3E}"/>
              </c:ext>
            </c:extLst>
          </c:dPt>
          <c:dPt>
            <c:idx val="5"/>
            <c:bubble3D val="0"/>
            <c:extLst>
              <c:ext xmlns:c16="http://schemas.microsoft.com/office/drawing/2014/chart" uri="{C3380CC4-5D6E-409C-BE32-E72D297353CC}">
                <c16:uniqueId val="{00000010-0ACC-485B-874D-12D6B21F7B3E}"/>
              </c:ext>
            </c:extLst>
          </c:dPt>
          <c:dPt>
            <c:idx val="7"/>
            <c:bubble3D val="0"/>
            <c:extLst>
              <c:ext xmlns:c16="http://schemas.microsoft.com/office/drawing/2014/chart" uri="{C3380CC4-5D6E-409C-BE32-E72D297353CC}">
                <c16:uniqueId val="{00000011-0ACC-485B-874D-12D6B21F7B3E}"/>
              </c:ext>
            </c:extLst>
          </c:dPt>
          <c:dPt>
            <c:idx val="9"/>
            <c:bubble3D val="0"/>
            <c:extLst>
              <c:ext xmlns:c16="http://schemas.microsoft.com/office/drawing/2014/chart" uri="{C3380CC4-5D6E-409C-BE32-E72D297353CC}">
                <c16:uniqueId val="{00000012-0ACC-485B-874D-12D6B21F7B3E}"/>
              </c:ext>
            </c:extLst>
          </c:dPt>
          <c:dPt>
            <c:idx val="11"/>
            <c:bubble3D val="0"/>
            <c:extLst>
              <c:ext xmlns:c16="http://schemas.microsoft.com/office/drawing/2014/chart" uri="{C3380CC4-5D6E-409C-BE32-E72D297353CC}">
                <c16:uniqueId val="{00000013-0ACC-485B-874D-12D6B21F7B3E}"/>
              </c:ext>
            </c:extLst>
          </c:dPt>
          <c:dPt>
            <c:idx val="13"/>
            <c:bubble3D val="0"/>
            <c:extLst>
              <c:ext xmlns:c16="http://schemas.microsoft.com/office/drawing/2014/chart" uri="{C3380CC4-5D6E-409C-BE32-E72D297353CC}">
                <c16:uniqueId val="{00000014-0ACC-485B-874D-12D6B21F7B3E}"/>
              </c:ext>
            </c:extLst>
          </c:dPt>
          <c:dPt>
            <c:idx val="15"/>
            <c:bubble3D val="0"/>
            <c:extLst>
              <c:ext xmlns:c16="http://schemas.microsoft.com/office/drawing/2014/chart" uri="{C3380CC4-5D6E-409C-BE32-E72D297353CC}">
                <c16:uniqueId val="{00000015-0ACC-485B-874D-12D6B21F7B3E}"/>
              </c:ext>
            </c:extLst>
          </c:dPt>
          <c:dPt>
            <c:idx val="17"/>
            <c:bubble3D val="0"/>
            <c:extLst>
              <c:ext xmlns:c16="http://schemas.microsoft.com/office/drawing/2014/chart" uri="{C3380CC4-5D6E-409C-BE32-E72D297353CC}">
                <c16:uniqueId val="{00000016-0ACC-485B-874D-12D6B21F7B3E}"/>
              </c:ext>
            </c:extLst>
          </c:dPt>
          <c:dPt>
            <c:idx val="19"/>
            <c:bubble3D val="0"/>
            <c:extLst>
              <c:ext xmlns:c16="http://schemas.microsoft.com/office/drawing/2014/chart" uri="{C3380CC4-5D6E-409C-BE32-E72D297353CC}">
                <c16:uniqueId val="{00000017-0ACC-485B-874D-12D6B21F7B3E}"/>
              </c:ext>
            </c:extLst>
          </c:dPt>
          <c:dPt>
            <c:idx val="21"/>
            <c:bubble3D val="0"/>
            <c:extLst>
              <c:ext xmlns:c16="http://schemas.microsoft.com/office/drawing/2014/chart" uri="{C3380CC4-5D6E-409C-BE32-E72D297353CC}">
                <c16:uniqueId val="{00000018-0ACC-485B-874D-12D6B21F7B3E}"/>
              </c:ext>
            </c:extLst>
          </c:dPt>
          <c:dPt>
            <c:idx val="23"/>
            <c:bubble3D val="0"/>
            <c:extLst>
              <c:ext xmlns:c16="http://schemas.microsoft.com/office/drawing/2014/chart" uri="{C3380CC4-5D6E-409C-BE32-E72D297353CC}">
                <c16:uniqueId val="{00000019-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-0.9257309485639208</c:v>
                </c:pt>
                <c:pt idx="2">
                  <c:v>-0.92993872745263284</c:v>
                </c:pt>
                <c:pt idx="3">
                  <c:v>-1.9787156038898845</c:v>
                </c:pt>
                <c:pt idx="4">
                  <c:v>-1.9264965978526414</c:v>
                </c:pt>
                <c:pt idx="5">
                  <c:v>-1.9505365901562794</c:v>
                </c:pt>
                <c:pt idx="6">
                  <c:v>-1.3683814304754975</c:v>
                </c:pt>
                <c:pt idx="7">
                  <c:v>-1.1083174266876763</c:v>
                </c:pt>
                <c:pt idx="8">
                  <c:v>-0.86498289724087651</c:v>
                </c:pt>
                <c:pt idx="9">
                  <c:v>-1.2987064271552333</c:v>
                </c:pt>
                <c:pt idx="10">
                  <c:v>-1.2638355938039778</c:v>
                </c:pt>
                <c:pt idx="11">
                  <c:v>-1.0931043020042774</c:v>
                </c:pt>
                <c:pt idx="12">
                  <c:v>-1.0223848064961885</c:v>
                </c:pt>
                <c:pt idx="13">
                  <c:v>1.6328665953539351E-2</c:v>
                </c:pt>
                <c:pt idx="14">
                  <c:v>-0.37345584829731487</c:v>
                </c:pt>
                <c:pt idx="15">
                  <c:v>6.085508730172437E-2</c:v>
                </c:pt>
                <c:pt idx="16">
                  <c:v>0.27384111481744156</c:v>
                </c:pt>
                <c:pt idx="17">
                  <c:v>0.3931556018648143</c:v>
                </c:pt>
                <c:pt idx="18">
                  <c:v>0.42181120897461699</c:v>
                </c:pt>
                <c:pt idx="19">
                  <c:v>1.2095752834269444</c:v>
                </c:pt>
                <c:pt idx="20">
                  <c:v>0.84303730551385614</c:v>
                </c:pt>
                <c:pt idx="21">
                  <c:v>0.41658038706854161</c:v>
                </c:pt>
                <c:pt idx="22">
                  <c:v>0.96458432244771763</c:v>
                </c:pt>
                <c:pt idx="23">
                  <c:v>1.3138833438140853</c:v>
                </c:pt>
                <c:pt idx="24">
                  <c:v>1.1111372505191122</c:v>
                </c:pt>
              </c:numCache>
            </c:numRef>
          </c:val>
          <c:smooth val="0"/>
          <c:extLst>
            <c:ext xmlns:c16="http://schemas.microsoft.com/office/drawing/2014/chart" uri="{C3380CC4-5D6E-409C-BE32-E72D297353CC}">
              <c16:uniqueId val="{0000001A-0ACC-485B-874D-12D6B21F7B3E}"/>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0"/>
            <c:bubble3D val="0"/>
            <c:extLst>
              <c:ext xmlns:c16="http://schemas.microsoft.com/office/drawing/2014/chart" uri="{C3380CC4-5D6E-409C-BE32-E72D297353CC}">
                <c16:uniqueId val="{0000001B-0ACC-485B-874D-12D6B21F7B3E}"/>
              </c:ext>
            </c:extLst>
          </c:dPt>
          <c:dPt>
            <c:idx val="1"/>
            <c:bubble3D val="0"/>
            <c:extLst>
              <c:ext xmlns:c16="http://schemas.microsoft.com/office/drawing/2014/chart" uri="{C3380CC4-5D6E-409C-BE32-E72D297353CC}">
                <c16:uniqueId val="{0000001C-0ACC-485B-874D-12D6B21F7B3E}"/>
              </c:ext>
            </c:extLst>
          </c:dPt>
          <c:dPt>
            <c:idx val="2"/>
            <c:bubble3D val="0"/>
            <c:extLst>
              <c:ext xmlns:c16="http://schemas.microsoft.com/office/drawing/2014/chart" uri="{C3380CC4-5D6E-409C-BE32-E72D297353CC}">
                <c16:uniqueId val="{0000001D-0ACC-485B-874D-12D6B21F7B3E}"/>
              </c:ext>
            </c:extLst>
          </c:dPt>
          <c:dPt>
            <c:idx val="3"/>
            <c:bubble3D val="0"/>
            <c:extLst>
              <c:ext xmlns:c16="http://schemas.microsoft.com/office/drawing/2014/chart" uri="{C3380CC4-5D6E-409C-BE32-E72D297353CC}">
                <c16:uniqueId val="{0000001E-0ACC-485B-874D-12D6B21F7B3E}"/>
              </c:ext>
            </c:extLst>
          </c:dPt>
          <c:dPt>
            <c:idx val="4"/>
            <c:bubble3D val="0"/>
            <c:extLst>
              <c:ext xmlns:c16="http://schemas.microsoft.com/office/drawing/2014/chart" uri="{C3380CC4-5D6E-409C-BE32-E72D297353CC}">
                <c16:uniqueId val="{0000001F-0ACC-485B-874D-12D6B21F7B3E}"/>
              </c:ext>
            </c:extLst>
          </c:dPt>
          <c:dPt>
            <c:idx val="5"/>
            <c:bubble3D val="0"/>
            <c:extLst>
              <c:ext xmlns:c16="http://schemas.microsoft.com/office/drawing/2014/chart" uri="{C3380CC4-5D6E-409C-BE32-E72D297353CC}">
                <c16:uniqueId val="{00000020-0ACC-485B-874D-12D6B21F7B3E}"/>
              </c:ext>
            </c:extLst>
          </c:dPt>
          <c:dPt>
            <c:idx val="6"/>
            <c:bubble3D val="0"/>
            <c:extLst>
              <c:ext xmlns:c16="http://schemas.microsoft.com/office/drawing/2014/chart" uri="{C3380CC4-5D6E-409C-BE32-E72D297353CC}">
                <c16:uniqueId val="{00000021-0ACC-485B-874D-12D6B21F7B3E}"/>
              </c:ext>
            </c:extLst>
          </c:dPt>
          <c:dPt>
            <c:idx val="7"/>
            <c:bubble3D val="0"/>
            <c:extLst>
              <c:ext xmlns:c16="http://schemas.microsoft.com/office/drawing/2014/chart" uri="{C3380CC4-5D6E-409C-BE32-E72D297353CC}">
                <c16:uniqueId val="{00000022-0ACC-485B-874D-12D6B21F7B3E}"/>
              </c:ext>
            </c:extLst>
          </c:dPt>
          <c:dPt>
            <c:idx val="8"/>
            <c:bubble3D val="0"/>
            <c:extLst>
              <c:ext xmlns:c16="http://schemas.microsoft.com/office/drawing/2014/chart" uri="{C3380CC4-5D6E-409C-BE32-E72D297353CC}">
                <c16:uniqueId val="{00000023-0ACC-485B-874D-12D6B21F7B3E}"/>
              </c:ext>
            </c:extLst>
          </c:dPt>
          <c:dPt>
            <c:idx val="9"/>
            <c:bubble3D val="0"/>
            <c:extLst>
              <c:ext xmlns:c16="http://schemas.microsoft.com/office/drawing/2014/chart" uri="{C3380CC4-5D6E-409C-BE32-E72D297353CC}">
                <c16:uniqueId val="{00000024-0ACC-485B-874D-12D6B21F7B3E}"/>
              </c:ext>
            </c:extLst>
          </c:dPt>
          <c:dPt>
            <c:idx val="10"/>
            <c:bubble3D val="0"/>
            <c:extLst>
              <c:ext xmlns:c16="http://schemas.microsoft.com/office/drawing/2014/chart" uri="{C3380CC4-5D6E-409C-BE32-E72D297353CC}">
                <c16:uniqueId val="{00000025-0ACC-485B-874D-12D6B21F7B3E}"/>
              </c:ext>
            </c:extLst>
          </c:dPt>
          <c:dPt>
            <c:idx val="11"/>
            <c:bubble3D val="0"/>
            <c:extLst>
              <c:ext xmlns:c16="http://schemas.microsoft.com/office/drawing/2014/chart" uri="{C3380CC4-5D6E-409C-BE32-E72D297353CC}">
                <c16:uniqueId val="{00000026-0ACC-485B-874D-12D6B21F7B3E}"/>
              </c:ext>
            </c:extLst>
          </c:dPt>
          <c:dPt>
            <c:idx val="12"/>
            <c:bubble3D val="0"/>
            <c:extLst>
              <c:ext xmlns:c16="http://schemas.microsoft.com/office/drawing/2014/chart" uri="{C3380CC4-5D6E-409C-BE32-E72D297353CC}">
                <c16:uniqueId val="{00000027-0ACC-485B-874D-12D6B21F7B3E}"/>
              </c:ext>
            </c:extLst>
          </c:dPt>
          <c:dPt>
            <c:idx val="13"/>
            <c:bubble3D val="0"/>
            <c:extLst>
              <c:ext xmlns:c16="http://schemas.microsoft.com/office/drawing/2014/chart" uri="{C3380CC4-5D6E-409C-BE32-E72D297353CC}">
                <c16:uniqueId val="{00000028-0ACC-485B-874D-12D6B21F7B3E}"/>
              </c:ext>
            </c:extLst>
          </c:dPt>
          <c:dPt>
            <c:idx val="14"/>
            <c:bubble3D val="0"/>
            <c:extLst>
              <c:ext xmlns:c16="http://schemas.microsoft.com/office/drawing/2014/chart" uri="{C3380CC4-5D6E-409C-BE32-E72D297353CC}">
                <c16:uniqueId val="{00000029-0ACC-485B-874D-12D6B21F7B3E}"/>
              </c:ext>
            </c:extLst>
          </c:dPt>
          <c:dPt>
            <c:idx val="16"/>
            <c:bubble3D val="0"/>
            <c:extLst>
              <c:ext xmlns:c16="http://schemas.microsoft.com/office/drawing/2014/chart" uri="{C3380CC4-5D6E-409C-BE32-E72D297353CC}">
                <c16:uniqueId val="{0000002A-0ACC-485B-874D-12D6B21F7B3E}"/>
              </c:ext>
            </c:extLst>
          </c:dPt>
          <c:dPt>
            <c:idx val="17"/>
            <c:bubble3D val="0"/>
            <c:extLst>
              <c:ext xmlns:c16="http://schemas.microsoft.com/office/drawing/2014/chart" uri="{C3380CC4-5D6E-409C-BE32-E72D297353CC}">
                <c16:uniqueId val="{0000002B-0ACC-485B-874D-12D6B21F7B3E}"/>
              </c:ext>
            </c:extLst>
          </c:dPt>
          <c:dPt>
            <c:idx val="18"/>
            <c:bubble3D val="0"/>
            <c:extLst>
              <c:ext xmlns:c16="http://schemas.microsoft.com/office/drawing/2014/chart" uri="{C3380CC4-5D6E-409C-BE32-E72D297353CC}">
                <c16:uniqueId val="{0000002C-0ACC-485B-874D-12D6B21F7B3E}"/>
              </c:ext>
            </c:extLst>
          </c:dPt>
          <c:dPt>
            <c:idx val="19"/>
            <c:bubble3D val="0"/>
            <c:extLst>
              <c:ext xmlns:c16="http://schemas.microsoft.com/office/drawing/2014/chart" uri="{C3380CC4-5D6E-409C-BE32-E72D297353CC}">
                <c16:uniqueId val="{0000002D-0ACC-485B-874D-12D6B21F7B3E}"/>
              </c:ext>
            </c:extLst>
          </c:dPt>
          <c:dPt>
            <c:idx val="20"/>
            <c:bubble3D val="0"/>
            <c:extLst>
              <c:ext xmlns:c16="http://schemas.microsoft.com/office/drawing/2014/chart" uri="{C3380CC4-5D6E-409C-BE32-E72D297353CC}">
                <c16:uniqueId val="{0000002E-0ACC-485B-874D-12D6B21F7B3E}"/>
              </c:ext>
            </c:extLst>
          </c:dPt>
          <c:dPt>
            <c:idx val="21"/>
            <c:bubble3D val="0"/>
            <c:extLst>
              <c:ext xmlns:c16="http://schemas.microsoft.com/office/drawing/2014/chart" uri="{C3380CC4-5D6E-409C-BE32-E72D297353CC}">
                <c16:uniqueId val="{0000002F-0ACC-485B-874D-12D6B21F7B3E}"/>
              </c:ext>
            </c:extLst>
          </c:dPt>
          <c:dPt>
            <c:idx val="22"/>
            <c:bubble3D val="0"/>
            <c:extLst>
              <c:ext xmlns:c16="http://schemas.microsoft.com/office/drawing/2014/chart" uri="{C3380CC4-5D6E-409C-BE32-E72D297353CC}">
                <c16:uniqueId val="{00000030-0ACC-485B-874D-12D6B21F7B3E}"/>
              </c:ext>
            </c:extLst>
          </c:dPt>
          <c:dPt>
            <c:idx val="23"/>
            <c:bubble3D val="0"/>
            <c:extLst>
              <c:ext xmlns:c16="http://schemas.microsoft.com/office/drawing/2014/chart" uri="{C3380CC4-5D6E-409C-BE32-E72D297353CC}">
                <c16:uniqueId val="{00000031-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-0.22583527258148495</c:v>
                </c:pt>
                <c:pt idx="2">
                  <c:v>-0.31323698629701108</c:v>
                </c:pt>
                <c:pt idx="3">
                  <c:v>-0.70476234116042291</c:v>
                </c:pt>
                <c:pt idx="4">
                  <c:v>-0.78706286577151818</c:v>
                </c:pt>
                <c:pt idx="5">
                  <c:v>-0.86910518218418964</c:v>
                </c:pt>
                <c:pt idx="6">
                  <c:v>-0.39817227044956743</c:v>
                </c:pt>
                <c:pt idx="7">
                  <c:v>-6.2162114404955011E-2</c:v>
                </c:pt>
                <c:pt idx="8">
                  <c:v>0.12198065556002016</c:v>
                </c:pt>
                <c:pt idx="9">
                  <c:v>-1.9468783810614166E-2</c:v>
                </c:pt>
                <c:pt idx="10">
                  <c:v>0.43463216954858486</c:v>
                </c:pt>
                <c:pt idx="11">
                  <c:v>0.88540465916589972</c:v>
                </c:pt>
                <c:pt idx="12">
                  <c:v>1.1533244607398285</c:v>
                </c:pt>
                <c:pt idx="13">
                  <c:v>1.24</c:v>
                </c:pt>
                <c:pt idx="14">
                  <c:v>1.3627584712611358</c:v>
                </c:pt>
                <c:pt idx="15">
                  <c:v>1.4498231329050335</c:v>
                </c:pt>
                <c:pt idx="16">
                  <c:v>1.9110931590772033</c:v>
                </c:pt>
                <c:pt idx="17">
                  <c:v>1.9876072790394841</c:v>
                </c:pt>
                <c:pt idx="18">
                  <c:v>2.6105630953031005</c:v>
                </c:pt>
                <c:pt idx="19">
                  <c:v>2.1314320796643629</c:v>
                </c:pt>
                <c:pt idx="20">
                  <c:v>3.0555575848514973</c:v>
                </c:pt>
                <c:pt idx="21">
                  <c:v>2.4141782676538379</c:v>
                </c:pt>
                <c:pt idx="22">
                  <c:v>2.3565877377784195</c:v>
                </c:pt>
                <c:pt idx="23">
                  <c:v>1.9331925313007692</c:v>
                </c:pt>
                <c:pt idx="24">
                  <c:v>1.9458376698799893</c:v>
                </c:pt>
              </c:numCache>
            </c:numRef>
          </c:val>
          <c:smooth val="0"/>
          <c:extLst>
            <c:ext xmlns:c16="http://schemas.microsoft.com/office/drawing/2014/chart" uri="{C3380CC4-5D6E-409C-BE32-E72D297353CC}">
              <c16:uniqueId val="{00000032-0ACC-485B-874D-12D6B21F7B3E}"/>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33-0ACC-485B-874D-12D6B21F7B3E}"/>
              </c:ext>
            </c:extLst>
          </c:dPt>
          <c:dPt>
            <c:idx val="3"/>
            <c:bubble3D val="0"/>
            <c:extLst>
              <c:ext xmlns:c16="http://schemas.microsoft.com/office/drawing/2014/chart" uri="{C3380CC4-5D6E-409C-BE32-E72D297353CC}">
                <c16:uniqueId val="{00000034-0ACC-485B-874D-12D6B21F7B3E}"/>
              </c:ext>
            </c:extLst>
          </c:dPt>
          <c:dPt>
            <c:idx val="5"/>
            <c:bubble3D val="0"/>
            <c:extLst>
              <c:ext xmlns:c16="http://schemas.microsoft.com/office/drawing/2014/chart" uri="{C3380CC4-5D6E-409C-BE32-E72D297353CC}">
                <c16:uniqueId val="{00000035-0ACC-485B-874D-12D6B21F7B3E}"/>
              </c:ext>
            </c:extLst>
          </c:dPt>
          <c:dPt>
            <c:idx val="7"/>
            <c:bubble3D val="0"/>
            <c:extLst>
              <c:ext xmlns:c16="http://schemas.microsoft.com/office/drawing/2014/chart" uri="{C3380CC4-5D6E-409C-BE32-E72D297353CC}">
                <c16:uniqueId val="{00000036-0ACC-485B-874D-12D6B21F7B3E}"/>
              </c:ext>
            </c:extLst>
          </c:dPt>
          <c:dPt>
            <c:idx val="9"/>
            <c:bubble3D val="0"/>
            <c:extLst>
              <c:ext xmlns:c16="http://schemas.microsoft.com/office/drawing/2014/chart" uri="{C3380CC4-5D6E-409C-BE32-E72D297353CC}">
                <c16:uniqueId val="{00000037-0ACC-485B-874D-12D6B21F7B3E}"/>
              </c:ext>
            </c:extLst>
          </c:dPt>
          <c:dPt>
            <c:idx val="11"/>
            <c:bubble3D val="0"/>
            <c:extLst>
              <c:ext xmlns:c16="http://schemas.microsoft.com/office/drawing/2014/chart" uri="{C3380CC4-5D6E-409C-BE32-E72D297353CC}">
                <c16:uniqueId val="{00000038-0ACC-485B-874D-12D6B21F7B3E}"/>
              </c:ext>
            </c:extLst>
          </c:dPt>
          <c:dPt>
            <c:idx val="13"/>
            <c:bubble3D val="0"/>
            <c:extLst>
              <c:ext xmlns:c16="http://schemas.microsoft.com/office/drawing/2014/chart" uri="{C3380CC4-5D6E-409C-BE32-E72D297353CC}">
                <c16:uniqueId val="{00000039-0ACC-485B-874D-12D6B21F7B3E}"/>
              </c:ext>
            </c:extLst>
          </c:dPt>
          <c:dPt>
            <c:idx val="15"/>
            <c:bubble3D val="0"/>
            <c:extLst>
              <c:ext xmlns:c16="http://schemas.microsoft.com/office/drawing/2014/chart" uri="{C3380CC4-5D6E-409C-BE32-E72D297353CC}">
                <c16:uniqueId val="{0000003A-0ACC-485B-874D-12D6B21F7B3E}"/>
              </c:ext>
            </c:extLst>
          </c:dPt>
          <c:dPt>
            <c:idx val="17"/>
            <c:bubble3D val="0"/>
            <c:extLst>
              <c:ext xmlns:c16="http://schemas.microsoft.com/office/drawing/2014/chart" uri="{C3380CC4-5D6E-409C-BE32-E72D297353CC}">
                <c16:uniqueId val="{0000003B-0ACC-485B-874D-12D6B21F7B3E}"/>
              </c:ext>
            </c:extLst>
          </c:dPt>
          <c:dPt>
            <c:idx val="19"/>
            <c:bubble3D val="0"/>
            <c:extLst>
              <c:ext xmlns:c16="http://schemas.microsoft.com/office/drawing/2014/chart" uri="{C3380CC4-5D6E-409C-BE32-E72D297353CC}">
                <c16:uniqueId val="{0000003C-0ACC-485B-874D-12D6B21F7B3E}"/>
              </c:ext>
            </c:extLst>
          </c:dPt>
          <c:dPt>
            <c:idx val="21"/>
            <c:bubble3D val="0"/>
            <c:extLst>
              <c:ext xmlns:c16="http://schemas.microsoft.com/office/drawing/2014/chart" uri="{C3380CC4-5D6E-409C-BE32-E72D297353CC}">
                <c16:uniqueId val="{0000003D-0ACC-485B-874D-12D6B21F7B3E}"/>
              </c:ext>
            </c:extLst>
          </c:dPt>
          <c:dPt>
            <c:idx val="23"/>
            <c:bubble3D val="0"/>
            <c:extLst>
              <c:ext xmlns:c16="http://schemas.microsoft.com/office/drawing/2014/chart" uri="{C3380CC4-5D6E-409C-BE32-E72D297353CC}">
                <c16:uniqueId val="{0000003E-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-2.2400000000000002</c:v>
                </c:pt>
                <c:pt idx="2">
                  <c:v>-1.82</c:v>
                </c:pt>
                <c:pt idx="3">
                  <c:v>-1.49</c:v>
                </c:pt>
                <c:pt idx="4">
                  <c:v>-1.78</c:v>
                </c:pt>
                <c:pt idx="5">
                  <c:v>-1.43</c:v>
                </c:pt>
                <c:pt idx="6">
                  <c:v>0.19</c:v>
                </c:pt>
                <c:pt idx="7">
                  <c:v>0.23</c:v>
                </c:pt>
                <c:pt idx="8">
                  <c:v>1.1299999999999999</c:v>
                </c:pt>
                <c:pt idx="9">
                  <c:v>1.49</c:v>
                </c:pt>
                <c:pt idx="10">
                  <c:v>1.63</c:v>
                </c:pt>
                <c:pt idx="11">
                  <c:v>1.79</c:v>
                </c:pt>
                <c:pt idx="12">
                  <c:v>2.74</c:v>
                </c:pt>
                <c:pt idx="13">
                  <c:v>3.07</c:v>
                </c:pt>
                <c:pt idx="14">
                  <c:v>3.62</c:v>
                </c:pt>
                <c:pt idx="15">
                  <c:v>2.77</c:v>
                </c:pt>
                <c:pt idx="16">
                  <c:v>3.56</c:v>
                </c:pt>
                <c:pt idx="17">
                  <c:v>3.32</c:v>
                </c:pt>
                <c:pt idx="18">
                  <c:v>2.39</c:v>
                </c:pt>
                <c:pt idx="19">
                  <c:v>2.99</c:v>
                </c:pt>
                <c:pt idx="20">
                  <c:v>1.55</c:v>
                </c:pt>
                <c:pt idx="21">
                  <c:v>0.82</c:v>
                </c:pt>
                <c:pt idx="22">
                  <c:v>0.94</c:v>
                </c:pt>
                <c:pt idx="23">
                  <c:v>0.53</c:v>
                </c:pt>
                <c:pt idx="24">
                  <c:v>0.55000000000000004</c:v>
                </c:pt>
              </c:numCache>
            </c:numRef>
          </c:val>
          <c:smooth val="0"/>
          <c:extLst>
            <c:ext xmlns:c16="http://schemas.microsoft.com/office/drawing/2014/chart" uri="{C3380CC4-5D6E-409C-BE32-E72D297353CC}">
              <c16:uniqueId val="{0000003F-0ACC-485B-874D-12D6B21F7B3E}"/>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40-0ACC-485B-874D-12D6B21F7B3E}"/>
              </c:ext>
            </c:extLst>
          </c:dPt>
          <c:dPt>
            <c:idx val="2"/>
            <c:marker>
              <c:symbol val="circle"/>
              <c:size val="7"/>
            </c:marker>
            <c:bubble3D val="0"/>
            <c:extLst>
              <c:ext xmlns:c16="http://schemas.microsoft.com/office/drawing/2014/chart" uri="{C3380CC4-5D6E-409C-BE32-E72D297353CC}">
                <c16:uniqueId val="{00000047-4C8A-4089-BEF8-9D4262DE7933}"/>
              </c:ext>
            </c:extLst>
          </c:dPt>
          <c:dPt>
            <c:idx val="3"/>
            <c:marker>
              <c:symbol val="circle"/>
              <c:size val="5"/>
            </c:marker>
            <c:bubble3D val="0"/>
            <c:extLst>
              <c:ext xmlns:c16="http://schemas.microsoft.com/office/drawing/2014/chart" uri="{C3380CC4-5D6E-409C-BE32-E72D297353CC}">
                <c16:uniqueId val="{00000041-0ACC-485B-874D-12D6B21F7B3E}"/>
              </c:ext>
            </c:extLst>
          </c:dPt>
          <c:dPt>
            <c:idx val="4"/>
            <c:marker>
              <c:symbol val="circle"/>
              <c:size val="7"/>
            </c:marker>
            <c:bubble3D val="0"/>
            <c:extLst>
              <c:ext xmlns:c16="http://schemas.microsoft.com/office/drawing/2014/chart" uri="{C3380CC4-5D6E-409C-BE32-E72D297353CC}">
                <c16:uniqueId val="{00000048-2DAF-49A4-B486-675A9047B166}"/>
              </c:ext>
            </c:extLst>
          </c:dPt>
          <c:dPt>
            <c:idx val="5"/>
            <c:marker>
              <c:symbol val="circle"/>
              <c:size val="5"/>
            </c:marker>
            <c:bubble3D val="0"/>
            <c:extLst>
              <c:ext xmlns:c16="http://schemas.microsoft.com/office/drawing/2014/chart" uri="{C3380CC4-5D6E-409C-BE32-E72D297353CC}">
                <c16:uniqueId val="{00000042-0ACC-485B-874D-12D6B21F7B3E}"/>
              </c:ext>
            </c:extLst>
          </c:dPt>
          <c:dPt>
            <c:idx val="6"/>
            <c:marker>
              <c:symbol val="circle"/>
              <c:size val="7"/>
            </c:marker>
            <c:bubble3D val="0"/>
            <c:extLst>
              <c:ext xmlns:c16="http://schemas.microsoft.com/office/drawing/2014/chart" uri="{C3380CC4-5D6E-409C-BE32-E72D297353CC}">
                <c16:uniqueId val="{00000049-CE44-412C-91F6-9E73544ED719}"/>
              </c:ext>
            </c:extLst>
          </c:dPt>
          <c:dPt>
            <c:idx val="7"/>
            <c:marker>
              <c:symbol val="circle"/>
              <c:size val="5"/>
            </c:marker>
            <c:bubble3D val="0"/>
            <c:extLst>
              <c:ext xmlns:c16="http://schemas.microsoft.com/office/drawing/2014/chart" uri="{C3380CC4-5D6E-409C-BE32-E72D297353CC}">
                <c16:uniqueId val="{00000043-0ACC-485B-874D-12D6B21F7B3E}"/>
              </c:ext>
            </c:extLst>
          </c:dPt>
          <c:dPt>
            <c:idx val="8"/>
            <c:marker>
              <c:symbol val="circle"/>
              <c:size val="7"/>
            </c:marker>
            <c:bubble3D val="0"/>
            <c:extLst>
              <c:ext xmlns:c16="http://schemas.microsoft.com/office/drawing/2014/chart" uri="{C3380CC4-5D6E-409C-BE32-E72D297353CC}">
                <c16:uniqueId val="{0000004A-2B0E-4C99-B9A5-866A28680B58}"/>
              </c:ext>
            </c:extLst>
          </c:dPt>
          <c:dPt>
            <c:idx val="9"/>
            <c:marker>
              <c:symbol val="circle"/>
              <c:size val="5"/>
            </c:marker>
            <c:bubble3D val="0"/>
            <c:extLst>
              <c:ext xmlns:c16="http://schemas.microsoft.com/office/drawing/2014/chart" uri="{C3380CC4-5D6E-409C-BE32-E72D297353CC}">
                <c16:uniqueId val="{00000044-0ACC-485B-874D-12D6B21F7B3E}"/>
              </c:ext>
            </c:extLst>
          </c:dPt>
          <c:dPt>
            <c:idx val="10"/>
            <c:marker>
              <c:symbol val="circle"/>
              <c:size val="7"/>
            </c:marker>
            <c:bubble3D val="0"/>
            <c:extLst>
              <c:ext xmlns:c16="http://schemas.microsoft.com/office/drawing/2014/chart" uri="{C3380CC4-5D6E-409C-BE32-E72D297353CC}">
                <c16:uniqueId val="{0000004B-B1E8-4470-8B73-454B77C88332}"/>
              </c:ext>
            </c:extLst>
          </c:dPt>
          <c:dPt>
            <c:idx val="11"/>
            <c:marker>
              <c:symbol val="circle"/>
              <c:size val="5"/>
            </c:marker>
            <c:bubble3D val="0"/>
            <c:extLst>
              <c:ext xmlns:c16="http://schemas.microsoft.com/office/drawing/2014/chart" uri="{C3380CC4-5D6E-409C-BE32-E72D297353CC}">
                <c16:uniqueId val="{00000045-0ACC-485B-874D-12D6B21F7B3E}"/>
              </c:ext>
            </c:extLst>
          </c:dPt>
          <c:dPt>
            <c:idx val="12"/>
            <c:marker>
              <c:symbol val="circle"/>
              <c:size val="7"/>
            </c:marker>
            <c:bubble3D val="0"/>
            <c:extLst>
              <c:ext xmlns:c16="http://schemas.microsoft.com/office/drawing/2014/chart" uri="{C3380CC4-5D6E-409C-BE32-E72D297353CC}">
                <c16:uniqueId val="{00000040-0D21-4C8A-A4B1-4B0AFEC9D3B5}"/>
              </c:ext>
            </c:extLst>
          </c:dPt>
          <c:dPt>
            <c:idx val="13"/>
            <c:marker>
              <c:symbol val="circle"/>
              <c:size val="5"/>
            </c:marker>
            <c:bubble3D val="0"/>
            <c:extLst>
              <c:ext xmlns:c16="http://schemas.microsoft.com/office/drawing/2014/chart" uri="{C3380CC4-5D6E-409C-BE32-E72D297353CC}">
                <c16:uniqueId val="{00000046-0ACC-485B-874D-12D6B21F7B3E}"/>
              </c:ext>
            </c:extLst>
          </c:dPt>
          <c:dPt>
            <c:idx val="14"/>
            <c:marker>
              <c:symbol val="circle"/>
              <c:size val="7"/>
            </c:marker>
            <c:bubble3D val="0"/>
            <c:extLst>
              <c:ext xmlns:c16="http://schemas.microsoft.com/office/drawing/2014/chart" uri="{C3380CC4-5D6E-409C-BE32-E72D297353CC}">
                <c16:uniqueId val="{00000041-3F0A-4C03-B895-1A83AA695EF6}"/>
              </c:ext>
            </c:extLst>
          </c:dPt>
          <c:dPt>
            <c:idx val="15"/>
            <c:marker>
              <c:symbol val="circle"/>
              <c:size val="5"/>
            </c:marker>
            <c:bubble3D val="0"/>
            <c:extLst>
              <c:ext xmlns:c16="http://schemas.microsoft.com/office/drawing/2014/chart" uri="{C3380CC4-5D6E-409C-BE32-E72D297353CC}">
                <c16:uniqueId val="{00000049-0ACC-485B-874D-12D6B21F7B3E}"/>
              </c:ext>
            </c:extLst>
          </c:dPt>
          <c:dPt>
            <c:idx val="16"/>
            <c:marker>
              <c:symbol val="circle"/>
              <c:size val="7"/>
            </c:marker>
            <c:bubble3D val="0"/>
            <c:extLst>
              <c:ext xmlns:c16="http://schemas.microsoft.com/office/drawing/2014/chart" uri="{C3380CC4-5D6E-409C-BE32-E72D297353CC}">
                <c16:uniqueId val="{00000042-3F0A-4C03-B895-1A83AA695EF6}"/>
              </c:ext>
            </c:extLst>
          </c:dPt>
          <c:dPt>
            <c:idx val="17"/>
            <c:marker>
              <c:symbol val="circle"/>
              <c:size val="7"/>
            </c:marker>
            <c:bubble3D val="0"/>
            <c:extLst>
              <c:ext xmlns:c16="http://schemas.microsoft.com/office/drawing/2014/chart" uri="{C3380CC4-5D6E-409C-BE32-E72D297353CC}">
                <c16:uniqueId val="{00000044-E40F-4F43-8D3B-1D2C1D8B8B9C}"/>
              </c:ext>
            </c:extLst>
          </c:dPt>
          <c:dPt>
            <c:idx val="19"/>
            <c:marker>
              <c:symbol val="circle"/>
              <c:size val="7"/>
            </c:marker>
            <c:bubble3D val="0"/>
            <c:extLst>
              <c:ext xmlns:c16="http://schemas.microsoft.com/office/drawing/2014/chart" uri="{C3380CC4-5D6E-409C-BE32-E72D297353CC}">
                <c16:uniqueId val="{00000044-6A52-411A-AA7F-43AB6DDB070A}"/>
              </c:ext>
            </c:extLst>
          </c:dPt>
          <c:dPt>
            <c:idx val="21"/>
            <c:marker>
              <c:symbol val="circle"/>
              <c:size val="7"/>
            </c:marker>
            <c:bubble3D val="0"/>
            <c:extLst>
              <c:ext xmlns:c16="http://schemas.microsoft.com/office/drawing/2014/chart" uri="{C3380CC4-5D6E-409C-BE32-E72D297353CC}">
                <c16:uniqueId val="{00000045-A718-4C8A-8DA4-CDE3E027A94B}"/>
              </c:ext>
            </c:extLst>
          </c:dPt>
          <c:dPt>
            <c:idx val="23"/>
            <c:marker>
              <c:symbol val="circle"/>
              <c:size val="7"/>
            </c:marker>
            <c:bubble3D val="0"/>
            <c:extLst>
              <c:ext xmlns:c16="http://schemas.microsoft.com/office/drawing/2014/chart" uri="{C3380CC4-5D6E-409C-BE32-E72D297353CC}">
                <c16:uniqueId val="{00000046-767C-46E2-9B41-0972C48AC544}"/>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-0.23</c:v>
                </c:pt>
                <c:pt idx="2">
                  <c:v>-0.84</c:v>
                </c:pt>
                <c:pt idx="3">
                  <c:v>-7.0000000000000007E-2</c:v>
                </c:pt>
                <c:pt idx="4">
                  <c:v>-0.24</c:v>
                </c:pt>
                <c:pt idx="5">
                  <c:v>7.0000000000000007E-2</c:v>
                </c:pt>
                <c:pt idx="6">
                  <c:v>0.36</c:v>
                </c:pt>
                <c:pt idx="7">
                  <c:v>0.69</c:v>
                </c:pt>
                <c:pt idx="8">
                  <c:v>0.78</c:v>
                </c:pt>
                <c:pt idx="9">
                  <c:v>1.28</c:v>
                </c:pt>
                <c:pt idx="10">
                  <c:v>1.92</c:v>
                </c:pt>
                <c:pt idx="11">
                  <c:v>2.54</c:v>
                </c:pt>
                <c:pt idx="12">
                  <c:v>2.69</c:v>
                </c:pt>
                <c:pt idx="13">
                  <c:v>3.46</c:v>
                </c:pt>
                <c:pt idx="14">
                  <c:v>4.09</c:v>
                </c:pt>
                <c:pt idx="15">
                  <c:v>4.8899999999999997</c:v>
                </c:pt>
                <c:pt idx="16">
                  <c:v>5.31</c:v>
                </c:pt>
              </c:numCache>
            </c:numRef>
          </c:val>
          <c:smooth val="0"/>
          <c:extLst>
            <c:ext xmlns:c16="http://schemas.microsoft.com/office/drawing/2014/chart" uri="{C3380CC4-5D6E-409C-BE32-E72D297353CC}">
              <c16:uniqueId val="{00000048-0ACC-485B-874D-12D6B21F7B3E}"/>
            </c:ext>
          </c:extLst>
        </c:ser>
        <c:dLbls>
          <c:showLegendKey val="0"/>
          <c:showVal val="0"/>
          <c:showCatName val="0"/>
          <c:showSerName val="0"/>
          <c:showPercent val="0"/>
          <c:showBubbleSize val="0"/>
        </c:dLbls>
        <c:marker val="1"/>
        <c:smooth val="0"/>
        <c:axId val="217918848"/>
        <c:axId val="217929216"/>
      </c:lineChart>
      <c:catAx>
        <c:axId val="21791884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217929216"/>
        <c:crosses val="autoZero"/>
        <c:auto val="1"/>
        <c:lblAlgn val="ctr"/>
        <c:lblOffset val="100"/>
        <c:tickLblSkip val="1"/>
        <c:tickMarkSkip val="1"/>
        <c:noMultiLvlLbl val="0"/>
      </c:catAx>
      <c:valAx>
        <c:axId val="217929216"/>
        <c:scaling>
          <c:orientation val="minMax"/>
          <c:max val="8"/>
          <c:min val="-3"/>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sz="800"/>
            </a:pPr>
            <a:endParaRPr lang="zh-CN"/>
          </a:p>
        </c:txPr>
        <c:crossAx val="217918848"/>
        <c:crosses val="autoZero"/>
        <c:crossBetween val="between"/>
        <c:majorUnit val="2"/>
      </c:valAx>
      <c:spPr>
        <a:noFill/>
        <a:ln w="25409">
          <a:noFill/>
        </a:ln>
      </c:spPr>
    </c:plotArea>
    <c:legend>
      <c:legendPos val="t"/>
      <c:layout>
        <c:manualLayout>
          <c:xMode val="edge"/>
          <c:yMode val="edge"/>
          <c:x val="0.33785955960612729"/>
          <c:y val="1.3659066824026764E-2"/>
          <c:w val="0.35709170226842818"/>
          <c:h val="6.303928218556541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123562</c:v>
                </c:pt>
                <c:pt idx="1">
                  <c:v>123665</c:v>
                </c:pt>
                <c:pt idx="2">
                  <c:v>119117</c:v>
                </c:pt>
                <c:pt idx="3">
                  <c:v>116021</c:v>
                </c:pt>
                <c:pt idx="4">
                  <c:v>116009</c:v>
                </c:pt>
                <c:pt idx="5">
                  <c:v>115817</c:v>
                </c:pt>
                <c:pt idx="6">
                  <c:v>115825</c:v>
                </c:pt>
                <c:pt idx="7">
                  <c:v>116497</c:v>
                </c:pt>
                <c:pt idx="8">
                  <c:v>116827</c:v>
                </c:pt>
                <c:pt idx="9">
                  <c:v>115606</c:v>
                </c:pt>
                <c:pt idx="10">
                  <c:v>115298</c:v>
                </c:pt>
                <c:pt idx="11">
                  <c:v>115274</c:v>
                </c:pt>
              </c:numCache>
            </c:numRef>
          </c:val>
          <c:extLst>
            <c:ext xmlns:c16="http://schemas.microsoft.com/office/drawing/2014/chart" uri="{C3380CC4-5D6E-409C-BE32-E72D297353CC}">
              <c16:uniqueId val="{00000000-8219-4F86-BA11-1A76F137B1C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1.576872536136671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F1D-4127-8B77-E204B25FF9CE}"/>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115114</c:v>
                </c:pt>
                <c:pt idx="1">
                  <c:v>114798</c:v>
                </c:pt>
                <c:pt idx="2">
                  <c:v>122977</c:v>
                </c:pt>
                <c:pt idx="3">
                  <c:v>122051</c:v>
                </c:pt>
                <c:pt idx="4">
                  <c:v>119647</c:v>
                </c:pt>
                <c:pt idx="5">
                  <c:v>119480</c:v>
                </c:pt>
                <c:pt idx="6">
                  <c:v>119261</c:v>
                </c:pt>
                <c:pt idx="7">
                  <c:v>119131</c:v>
                </c:pt>
              </c:numCache>
            </c:numRef>
          </c:val>
          <c:extLst>
            <c:ext xmlns:c16="http://schemas.microsoft.com/office/drawing/2014/chart" uri="{C3380CC4-5D6E-409C-BE32-E72D297353CC}">
              <c16:uniqueId val="{00000001-8219-4F86-BA11-1A76F137B1C2}"/>
            </c:ext>
          </c:extLst>
        </c:ser>
        <c:dLbls>
          <c:showLegendKey val="0"/>
          <c:showVal val="0"/>
          <c:showCatName val="0"/>
          <c:showSerName val="0"/>
          <c:showPercent val="0"/>
          <c:showBubbleSize val="0"/>
        </c:dLbls>
        <c:gapWidth val="150"/>
        <c:axId val="218483712"/>
        <c:axId val="218493696"/>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4.4999999999999998E-2</c:v>
                </c:pt>
                <c:pt idx="1">
                  <c:v>7.3999999999999996E-2</c:v>
                </c:pt>
                <c:pt idx="2">
                  <c:v>6.8000000000000005E-2</c:v>
                </c:pt>
                <c:pt idx="3">
                  <c:v>6.9000000000000006E-2</c:v>
                </c:pt>
                <c:pt idx="4">
                  <c:v>7.3999999999999996E-2</c:v>
                </c:pt>
                <c:pt idx="5">
                  <c:v>0.08</c:v>
                </c:pt>
                <c:pt idx="6">
                  <c:v>7.7499999999999999E-2</c:v>
                </c:pt>
                <c:pt idx="7">
                  <c:v>7.5999999999999998E-2</c:v>
                </c:pt>
              </c:numCache>
            </c:numRef>
          </c:val>
          <c:smooth val="0"/>
          <c:extLst>
            <c:ext xmlns:c16="http://schemas.microsoft.com/office/drawing/2014/chart" uri="{C3380CC4-5D6E-409C-BE32-E72D297353CC}">
              <c16:uniqueId val="{00000002-8219-4F86-BA11-1A76F137B1C2}"/>
            </c:ext>
          </c:extLst>
        </c:ser>
        <c:dLbls>
          <c:showLegendKey val="0"/>
          <c:showVal val="0"/>
          <c:showCatName val="0"/>
          <c:showSerName val="0"/>
          <c:showPercent val="0"/>
          <c:showBubbleSize val="0"/>
        </c:dLbls>
        <c:marker val="1"/>
        <c:smooth val="0"/>
        <c:axId val="218050560"/>
        <c:axId val="218495232"/>
      </c:lineChart>
      <c:catAx>
        <c:axId val="21848371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8493696"/>
        <c:crosses val="autoZero"/>
        <c:auto val="1"/>
        <c:lblAlgn val="ctr"/>
        <c:lblOffset val="100"/>
        <c:noMultiLvlLbl val="0"/>
      </c:catAx>
      <c:valAx>
        <c:axId val="218493696"/>
        <c:scaling>
          <c:orientation val="minMax"/>
          <c:max val="130000"/>
          <c:min val="100000"/>
        </c:scaling>
        <c:delete val="0"/>
        <c:axPos val="l"/>
        <c:numFmt formatCode="0_);[Red]\(0\)" sourceLinked="0"/>
        <c:majorTickMark val="out"/>
        <c:minorTickMark val="none"/>
        <c:tickLblPos val="nextTo"/>
        <c:txPr>
          <a:bodyPr/>
          <a:lstStyle/>
          <a:p>
            <a:pPr>
              <a:defRPr sz="800">
                <a:latin typeface="+mn-lt"/>
              </a:defRPr>
            </a:pPr>
            <a:endParaRPr lang="zh-CN"/>
          </a:p>
        </c:txPr>
        <c:crossAx val="218483712"/>
        <c:crosses val="autoZero"/>
        <c:crossBetween val="between"/>
        <c:majorUnit val="5000"/>
      </c:valAx>
      <c:valAx>
        <c:axId val="218495232"/>
        <c:scaling>
          <c:orientation val="minMax"/>
          <c:max val="0.25"/>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18050560"/>
        <c:crosses val="max"/>
        <c:crossBetween val="between"/>
        <c:majorUnit val="5.000000000000001E-2"/>
      </c:valAx>
      <c:catAx>
        <c:axId val="218050560"/>
        <c:scaling>
          <c:orientation val="minMax"/>
        </c:scaling>
        <c:delete val="1"/>
        <c:axPos val="b"/>
        <c:numFmt formatCode="General" sourceLinked="1"/>
        <c:majorTickMark val="out"/>
        <c:minorTickMark val="none"/>
        <c:tickLblPos val="nextTo"/>
        <c:crossAx val="218495232"/>
        <c:crosses val="autoZero"/>
        <c:auto val="1"/>
        <c:lblAlgn val="ctr"/>
        <c:lblOffset val="100"/>
        <c:noMultiLvlLbl val="0"/>
      </c:catAx>
      <c:spPr>
        <a:noFill/>
        <a:ln w="25399">
          <a:noFill/>
        </a:ln>
      </c:spPr>
    </c:plotArea>
    <c:legend>
      <c:legendPos val="t"/>
      <c:layout>
        <c:manualLayout>
          <c:xMode val="edge"/>
          <c:yMode val="edge"/>
          <c:x val="0.21517936648796346"/>
          <c:y val="1.5768725361366621E-2"/>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62467</c:v>
                </c:pt>
                <c:pt idx="1">
                  <c:v>62467</c:v>
                </c:pt>
                <c:pt idx="2">
                  <c:v>62467</c:v>
                </c:pt>
                <c:pt idx="3">
                  <c:v>62167</c:v>
                </c:pt>
                <c:pt idx="4">
                  <c:v>62167</c:v>
                </c:pt>
                <c:pt idx="5">
                  <c:v>61397</c:v>
                </c:pt>
                <c:pt idx="6">
                  <c:v>61397</c:v>
                </c:pt>
                <c:pt idx="7">
                  <c:v>60577</c:v>
                </c:pt>
                <c:pt idx="8">
                  <c:v>65254</c:v>
                </c:pt>
                <c:pt idx="9">
                  <c:v>65080</c:v>
                </c:pt>
                <c:pt idx="10" formatCode="0_ ">
                  <c:v>63362</c:v>
                </c:pt>
                <c:pt idx="11" formatCode="0_ ">
                  <c:v>64570</c:v>
                </c:pt>
              </c:numCache>
            </c:numRef>
          </c:val>
          <c:extLst>
            <c:ext xmlns:c16="http://schemas.microsoft.com/office/drawing/2014/chart" uri="{C3380CC4-5D6E-409C-BE32-E72D297353CC}">
              <c16:uniqueId val="{00000000-E018-4AED-89C3-977825904284}"/>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66733</c:v>
                </c:pt>
                <c:pt idx="1">
                  <c:v>66883</c:v>
                </c:pt>
                <c:pt idx="2">
                  <c:v>66653</c:v>
                </c:pt>
                <c:pt idx="3">
                  <c:v>66552</c:v>
                </c:pt>
                <c:pt idx="4">
                  <c:v>65970</c:v>
                </c:pt>
                <c:pt idx="5" formatCode="#,##0_ ">
                  <c:v>64873</c:v>
                </c:pt>
                <c:pt idx="6" formatCode="#,##0_ ">
                  <c:v>64133</c:v>
                </c:pt>
                <c:pt idx="7" formatCode="#,##0_ ">
                  <c:v>64003</c:v>
                </c:pt>
              </c:numCache>
            </c:numRef>
          </c:val>
          <c:extLst>
            <c:ext xmlns:c16="http://schemas.microsoft.com/office/drawing/2014/chart" uri="{C3380CC4-5D6E-409C-BE32-E72D297353CC}">
              <c16:uniqueId val="{00000001-E018-4AED-89C3-977825904284}"/>
            </c:ext>
          </c:extLst>
        </c:ser>
        <c:dLbls>
          <c:showLegendKey val="0"/>
          <c:showVal val="0"/>
          <c:showCatName val="0"/>
          <c:showSerName val="0"/>
          <c:showPercent val="0"/>
          <c:showBubbleSize val="0"/>
        </c:dLbls>
        <c:gapWidth val="150"/>
        <c:axId val="218083712"/>
        <c:axId val="218085248"/>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6.7000000000000004E-2</c:v>
                </c:pt>
                <c:pt idx="1">
                  <c:v>7.0000000000000007E-2</c:v>
                </c:pt>
                <c:pt idx="2">
                  <c:v>5.1999999999999998E-2</c:v>
                </c:pt>
                <c:pt idx="3">
                  <c:v>0.05</c:v>
                </c:pt>
                <c:pt idx="4">
                  <c:v>4.1000000000000002E-2</c:v>
                </c:pt>
                <c:pt idx="5">
                  <c:v>2.4E-2</c:v>
                </c:pt>
                <c:pt idx="6">
                  <c:v>1.2E-2</c:v>
                </c:pt>
                <c:pt idx="7">
                  <c:v>0.01</c:v>
                </c:pt>
              </c:numCache>
            </c:numRef>
          </c:val>
          <c:smooth val="0"/>
          <c:extLst>
            <c:ext xmlns:c16="http://schemas.microsoft.com/office/drawing/2014/chart" uri="{C3380CC4-5D6E-409C-BE32-E72D297353CC}">
              <c16:uniqueId val="{00000002-E018-4AED-89C3-977825904284}"/>
            </c:ext>
          </c:extLst>
        </c:ser>
        <c:dLbls>
          <c:showLegendKey val="0"/>
          <c:showVal val="0"/>
          <c:showCatName val="0"/>
          <c:showSerName val="0"/>
          <c:showPercent val="0"/>
          <c:showBubbleSize val="0"/>
        </c:dLbls>
        <c:marker val="1"/>
        <c:smooth val="0"/>
        <c:axId val="218096768"/>
        <c:axId val="218086784"/>
      </c:lineChart>
      <c:catAx>
        <c:axId val="21808371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8085248"/>
        <c:crosses val="autoZero"/>
        <c:auto val="1"/>
        <c:lblAlgn val="ctr"/>
        <c:lblOffset val="100"/>
        <c:noMultiLvlLbl val="0"/>
      </c:catAx>
      <c:valAx>
        <c:axId val="218085248"/>
        <c:scaling>
          <c:orientation val="minMax"/>
          <c:max val="70000"/>
          <c:min val="50000"/>
        </c:scaling>
        <c:delete val="0"/>
        <c:axPos val="l"/>
        <c:numFmt formatCode="0_);[Red]\(0\)" sourceLinked="0"/>
        <c:majorTickMark val="out"/>
        <c:minorTickMark val="none"/>
        <c:tickLblPos val="nextTo"/>
        <c:txPr>
          <a:bodyPr/>
          <a:lstStyle/>
          <a:p>
            <a:pPr>
              <a:defRPr sz="800">
                <a:latin typeface="+mn-lt"/>
              </a:defRPr>
            </a:pPr>
            <a:endParaRPr lang="zh-CN"/>
          </a:p>
        </c:txPr>
        <c:crossAx val="218083712"/>
        <c:crosses val="autoZero"/>
        <c:crossBetween val="between"/>
        <c:majorUnit val="5000"/>
      </c:valAx>
      <c:valAx>
        <c:axId val="218086784"/>
        <c:scaling>
          <c:orientation val="minMax"/>
          <c:max val="0.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18096768"/>
        <c:crosses val="max"/>
        <c:crossBetween val="between"/>
        <c:majorUnit val="5.000000000000001E-2"/>
      </c:valAx>
      <c:catAx>
        <c:axId val="218096768"/>
        <c:scaling>
          <c:orientation val="minMax"/>
        </c:scaling>
        <c:delete val="1"/>
        <c:axPos val="b"/>
        <c:numFmt formatCode="General" sourceLinked="1"/>
        <c:majorTickMark val="out"/>
        <c:minorTickMark val="none"/>
        <c:tickLblPos val="nextTo"/>
        <c:crossAx val="218086784"/>
        <c:crosses val="autoZero"/>
        <c:auto val="1"/>
        <c:lblAlgn val="ctr"/>
        <c:lblOffset val="100"/>
        <c:noMultiLvlLbl val="0"/>
      </c:catAx>
      <c:spPr>
        <a:noFill/>
        <a:ln w="25399">
          <a:noFill/>
        </a:ln>
      </c:spPr>
    </c:plotArea>
    <c:legend>
      <c:legendPos val="t"/>
      <c:layout>
        <c:manualLayout>
          <c:xMode val="edge"/>
          <c:yMode val="edge"/>
          <c:x val="0.21759994114382253"/>
          <c:y val="5.2562417871222077E-3"/>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282371</c:v>
                </c:pt>
                <c:pt idx="1">
                  <c:v>282371</c:v>
                </c:pt>
                <c:pt idx="2">
                  <c:v>282371</c:v>
                </c:pt>
                <c:pt idx="3">
                  <c:v>281843</c:v>
                </c:pt>
                <c:pt idx="4">
                  <c:v>277700</c:v>
                </c:pt>
                <c:pt idx="5">
                  <c:v>275357</c:v>
                </c:pt>
                <c:pt idx="6">
                  <c:v>271121</c:v>
                </c:pt>
                <c:pt idx="7">
                  <c:v>270329</c:v>
                </c:pt>
                <c:pt idx="8">
                  <c:v>268500</c:v>
                </c:pt>
                <c:pt idx="9">
                  <c:v>268814</c:v>
                </c:pt>
                <c:pt idx="10">
                  <c:v>267514</c:v>
                </c:pt>
                <c:pt idx="11">
                  <c:v>266221</c:v>
                </c:pt>
              </c:numCache>
            </c:numRef>
          </c:val>
          <c:extLst>
            <c:ext xmlns:c16="http://schemas.microsoft.com/office/drawing/2014/chart" uri="{C3380CC4-5D6E-409C-BE32-E72D297353CC}">
              <c16:uniqueId val="{00000000-8219-4F86-BA11-1A76F137B1C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2.628120893561098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B30-4EA0-99C2-94A5EE63AB63}"/>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269288</c:v>
                </c:pt>
                <c:pt idx="1">
                  <c:v>268963</c:v>
                </c:pt>
                <c:pt idx="2">
                  <c:v>265554</c:v>
                </c:pt>
                <c:pt idx="3">
                  <c:v>264325</c:v>
                </c:pt>
                <c:pt idx="4">
                  <c:v>263196</c:v>
                </c:pt>
                <c:pt idx="5">
                  <c:v>267571</c:v>
                </c:pt>
                <c:pt idx="6">
                  <c:v>262579</c:v>
                </c:pt>
                <c:pt idx="7">
                  <c:v>255544</c:v>
                </c:pt>
              </c:numCache>
            </c:numRef>
          </c:val>
          <c:extLst>
            <c:ext xmlns:c16="http://schemas.microsoft.com/office/drawing/2014/chart" uri="{C3380CC4-5D6E-409C-BE32-E72D297353CC}">
              <c16:uniqueId val="{00000001-8219-4F86-BA11-1A76F137B1C2}"/>
            </c:ext>
          </c:extLst>
        </c:ser>
        <c:dLbls>
          <c:showLegendKey val="0"/>
          <c:showVal val="0"/>
          <c:showCatName val="0"/>
          <c:showSerName val="0"/>
          <c:showPercent val="0"/>
          <c:showBubbleSize val="0"/>
        </c:dLbls>
        <c:gapWidth val="150"/>
        <c:axId val="218585344"/>
        <c:axId val="218603520"/>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2.7E-2</c:v>
                </c:pt>
                <c:pt idx="1">
                  <c:v>2.5999999999999999E-2</c:v>
                </c:pt>
                <c:pt idx="2">
                  <c:v>1.2999999999999999E-2</c:v>
                </c:pt>
                <c:pt idx="3">
                  <c:v>8.9999999999999993E-3</c:v>
                </c:pt>
                <c:pt idx="4">
                  <c:v>5.0000000000000001E-3</c:v>
                </c:pt>
                <c:pt idx="5">
                  <c:v>-2.5000000000000001E-2</c:v>
                </c:pt>
                <c:pt idx="6">
                  <c:v>-1.0699999999999999E-2</c:v>
                </c:pt>
                <c:pt idx="7">
                  <c:v>-1.2999999999999999E-2</c:v>
                </c:pt>
              </c:numCache>
            </c:numRef>
          </c:val>
          <c:smooth val="0"/>
          <c:extLst>
            <c:ext xmlns:c16="http://schemas.microsoft.com/office/drawing/2014/chart" uri="{C3380CC4-5D6E-409C-BE32-E72D297353CC}">
              <c16:uniqueId val="{00000002-8219-4F86-BA11-1A76F137B1C2}"/>
            </c:ext>
          </c:extLst>
        </c:ser>
        <c:dLbls>
          <c:showLegendKey val="0"/>
          <c:showVal val="0"/>
          <c:showCatName val="0"/>
          <c:showSerName val="0"/>
          <c:showPercent val="0"/>
          <c:showBubbleSize val="0"/>
        </c:dLbls>
        <c:marker val="1"/>
        <c:smooth val="0"/>
        <c:axId val="218606592"/>
        <c:axId val="218605056"/>
      </c:lineChart>
      <c:catAx>
        <c:axId val="218585344"/>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8603520"/>
        <c:crosses val="autoZero"/>
        <c:auto val="1"/>
        <c:lblAlgn val="ctr"/>
        <c:lblOffset val="100"/>
        <c:noMultiLvlLbl val="0"/>
      </c:catAx>
      <c:valAx>
        <c:axId val="218603520"/>
        <c:scaling>
          <c:orientation val="minMax"/>
          <c:max val="300000"/>
        </c:scaling>
        <c:delete val="0"/>
        <c:axPos val="l"/>
        <c:numFmt formatCode="0_);[Red]\(0\)" sourceLinked="0"/>
        <c:majorTickMark val="out"/>
        <c:minorTickMark val="none"/>
        <c:tickLblPos val="nextTo"/>
        <c:txPr>
          <a:bodyPr/>
          <a:lstStyle/>
          <a:p>
            <a:pPr>
              <a:defRPr sz="800">
                <a:latin typeface="+mn-lt"/>
              </a:defRPr>
            </a:pPr>
            <a:endParaRPr lang="zh-CN"/>
          </a:p>
        </c:txPr>
        <c:crossAx val="218585344"/>
        <c:crosses val="autoZero"/>
        <c:crossBetween val="between"/>
        <c:majorUnit val="10000"/>
      </c:valAx>
      <c:valAx>
        <c:axId val="218605056"/>
        <c:scaling>
          <c:orientation val="minMax"/>
          <c:max val="0.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18606592"/>
        <c:crosses val="max"/>
        <c:crossBetween val="between"/>
        <c:majorUnit val="5.000000000000001E-2"/>
      </c:valAx>
      <c:catAx>
        <c:axId val="218606592"/>
        <c:scaling>
          <c:orientation val="minMax"/>
        </c:scaling>
        <c:delete val="1"/>
        <c:axPos val="b"/>
        <c:numFmt formatCode="General" sourceLinked="1"/>
        <c:majorTickMark val="out"/>
        <c:minorTickMark val="none"/>
        <c:tickLblPos val="nextTo"/>
        <c:crossAx val="218605056"/>
        <c:crosses val="autoZero"/>
        <c:auto val="1"/>
        <c:lblAlgn val="ctr"/>
        <c:lblOffset val="100"/>
        <c:noMultiLvlLbl val="0"/>
      </c:catAx>
      <c:spPr>
        <a:noFill/>
        <a:ln w="25399">
          <a:noFill/>
        </a:ln>
      </c:spPr>
    </c:plotArea>
    <c:legend>
      <c:legendPos val="t"/>
      <c:layout>
        <c:manualLayout>
          <c:xMode val="edge"/>
          <c:yMode val="edge"/>
          <c:x val="0.21517936648796346"/>
          <c:y val="1.5768725361366621E-2"/>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246005</c:v>
                </c:pt>
                <c:pt idx="1">
                  <c:v>244605</c:v>
                </c:pt>
                <c:pt idx="2">
                  <c:v>240620</c:v>
                </c:pt>
                <c:pt idx="3">
                  <c:v>230342</c:v>
                </c:pt>
                <c:pt idx="4">
                  <c:v>228342</c:v>
                </c:pt>
                <c:pt idx="5">
                  <c:v>222467</c:v>
                </c:pt>
                <c:pt idx="6">
                  <c:v>221967</c:v>
                </c:pt>
                <c:pt idx="7">
                  <c:v>221100</c:v>
                </c:pt>
                <c:pt idx="8">
                  <c:v>221661</c:v>
                </c:pt>
                <c:pt idx="9">
                  <c:v>221556</c:v>
                </c:pt>
                <c:pt idx="10" formatCode="0_ ">
                  <c:v>221733</c:v>
                </c:pt>
                <c:pt idx="11" formatCode="0_ ">
                  <c:v>222212</c:v>
                </c:pt>
              </c:numCache>
            </c:numRef>
          </c:val>
          <c:extLst>
            <c:ext xmlns:c16="http://schemas.microsoft.com/office/drawing/2014/chart" uri="{C3380CC4-5D6E-409C-BE32-E72D297353CC}">
              <c16:uniqueId val="{00000000-E018-4AED-89C3-977825904284}"/>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3.67936925098555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86A-424B-8104-E322FF18E99C}"/>
                </c:ext>
              </c:extLst>
            </c:dLbl>
            <c:dLbl>
              <c:idx val="5"/>
              <c:layout>
                <c:manualLayout>
                  <c:x val="-8.8753378761561442E-17"/>
                  <c:y val="-1.051248357424441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BF4-439B-BCAB-F57FA81A6EFC}"/>
                </c:ext>
              </c:extLst>
            </c:dLbl>
            <c:dLbl>
              <c:idx val="6"/>
              <c:layout>
                <c:manualLayout>
                  <c:x val="-2.4205746558590866E-3"/>
                  <c:y val="-8.409986859395532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BF4-439B-BCAB-F57FA81A6EFC}"/>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223069</c:v>
                </c:pt>
                <c:pt idx="1">
                  <c:v>223357</c:v>
                </c:pt>
                <c:pt idx="2">
                  <c:v>222129</c:v>
                </c:pt>
                <c:pt idx="3">
                  <c:v>222229</c:v>
                </c:pt>
                <c:pt idx="4">
                  <c:v>219671</c:v>
                </c:pt>
                <c:pt idx="5" formatCode="#,##0_ ">
                  <c:v>216171</c:v>
                </c:pt>
                <c:pt idx="6" formatCode="#,##0_ ">
                  <c:v>213400</c:v>
                </c:pt>
                <c:pt idx="7" formatCode="#,##0_ ">
                  <c:v>210257</c:v>
                </c:pt>
              </c:numCache>
            </c:numRef>
          </c:val>
          <c:extLst>
            <c:ext xmlns:c16="http://schemas.microsoft.com/office/drawing/2014/chart" uri="{C3380CC4-5D6E-409C-BE32-E72D297353CC}">
              <c16:uniqueId val="{00000001-E018-4AED-89C3-977825904284}"/>
            </c:ext>
          </c:extLst>
        </c:ser>
        <c:dLbls>
          <c:showLegendKey val="0"/>
          <c:showVal val="0"/>
          <c:showCatName val="0"/>
          <c:showSerName val="0"/>
          <c:showPercent val="0"/>
          <c:showBubbleSize val="0"/>
        </c:dLbls>
        <c:gapWidth val="150"/>
        <c:axId val="219242496"/>
        <c:axId val="219244032"/>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-5.8000000000000003E-2</c:v>
                </c:pt>
                <c:pt idx="1">
                  <c:v>-4.5999999999999999E-2</c:v>
                </c:pt>
                <c:pt idx="2">
                  <c:v>-5.0999999999999997E-2</c:v>
                </c:pt>
                <c:pt idx="3">
                  <c:v>-5.0999999999999997E-2</c:v>
                </c:pt>
                <c:pt idx="4">
                  <c:v>-6.2E-2</c:v>
                </c:pt>
                <c:pt idx="5">
                  <c:v>-7.6999999999999999E-2</c:v>
                </c:pt>
                <c:pt idx="6">
                  <c:v>-8.9499999999999996E-2</c:v>
                </c:pt>
                <c:pt idx="7">
                  <c:v>-0.10299999999999999</c:v>
                </c:pt>
              </c:numCache>
            </c:numRef>
          </c:val>
          <c:smooth val="0"/>
          <c:extLst>
            <c:ext xmlns:c16="http://schemas.microsoft.com/office/drawing/2014/chart" uri="{C3380CC4-5D6E-409C-BE32-E72D297353CC}">
              <c16:uniqueId val="{00000002-E018-4AED-89C3-977825904284}"/>
            </c:ext>
          </c:extLst>
        </c:ser>
        <c:dLbls>
          <c:showLegendKey val="0"/>
          <c:showVal val="0"/>
          <c:showCatName val="0"/>
          <c:showSerName val="0"/>
          <c:showPercent val="0"/>
          <c:showBubbleSize val="0"/>
        </c:dLbls>
        <c:marker val="1"/>
        <c:smooth val="0"/>
        <c:axId val="219251456"/>
        <c:axId val="219245568"/>
      </c:lineChart>
      <c:catAx>
        <c:axId val="219242496"/>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9244032"/>
        <c:crosses val="autoZero"/>
        <c:auto val="1"/>
        <c:lblAlgn val="ctr"/>
        <c:lblOffset val="100"/>
        <c:noMultiLvlLbl val="0"/>
      </c:catAx>
      <c:valAx>
        <c:axId val="219244032"/>
        <c:scaling>
          <c:orientation val="minMax"/>
          <c:max val="260000"/>
          <c:min val="200000"/>
        </c:scaling>
        <c:delete val="0"/>
        <c:axPos val="l"/>
        <c:numFmt formatCode="0_);[Red]\(0\)" sourceLinked="0"/>
        <c:majorTickMark val="out"/>
        <c:minorTickMark val="none"/>
        <c:tickLblPos val="nextTo"/>
        <c:txPr>
          <a:bodyPr/>
          <a:lstStyle/>
          <a:p>
            <a:pPr>
              <a:defRPr sz="800">
                <a:latin typeface="+mn-lt"/>
              </a:defRPr>
            </a:pPr>
            <a:endParaRPr lang="zh-CN"/>
          </a:p>
        </c:txPr>
        <c:crossAx val="219242496"/>
        <c:crosses val="autoZero"/>
        <c:crossBetween val="between"/>
        <c:majorUnit val="10000"/>
      </c:valAx>
      <c:valAx>
        <c:axId val="219245568"/>
        <c:scaling>
          <c:orientation val="minMax"/>
          <c:max val="0.2"/>
          <c:min val="-0.12000000000000001"/>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19251456"/>
        <c:crosses val="max"/>
        <c:crossBetween val="between"/>
        <c:majorUnit val="5.000000000000001E-2"/>
      </c:valAx>
      <c:catAx>
        <c:axId val="219251456"/>
        <c:scaling>
          <c:orientation val="minMax"/>
        </c:scaling>
        <c:delete val="1"/>
        <c:axPos val="b"/>
        <c:numFmt formatCode="General" sourceLinked="1"/>
        <c:majorTickMark val="out"/>
        <c:minorTickMark val="none"/>
        <c:tickLblPos val="nextTo"/>
        <c:crossAx val="219245568"/>
        <c:crosses val="autoZero"/>
        <c:auto val="1"/>
        <c:lblAlgn val="ctr"/>
        <c:lblOffset val="100"/>
        <c:noMultiLvlLbl val="0"/>
      </c:catAx>
      <c:spPr>
        <a:noFill/>
        <a:ln w="25399">
          <a:noFill/>
        </a:ln>
      </c:spPr>
    </c:plotArea>
    <c:legend>
      <c:legendPos val="t"/>
      <c:layout>
        <c:manualLayout>
          <c:xMode val="edge"/>
          <c:yMode val="edge"/>
          <c:x val="0.21759994114382253"/>
          <c:y val="5.2562417871222077E-3"/>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729739351659256E-2"/>
          <c:y val="7.3287423655694017E-2"/>
          <c:w val="0.95322900332811744"/>
          <c:h val="0.79932316971011519"/>
        </c:manualLayout>
      </c:layout>
      <c:lineChart>
        <c:grouping val="standard"/>
        <c:varyColors val="0"/>
        <c:ser>
          <c:idx val="0"/>
          <c:order val="0"/>
          <c:tx>
            <c:strRef>
              <c:f>Sheet1!$A$2</c:f>
              <c:strCache>
                <c:ptCount val="1"/>
                <c:pt idx="0">
                  <c:v>Y2011</c:v>
                </c:pt>
              </c:strCache>
            </c:strRef>
          </c:tx>
          <c:spPr>
            <a:ln w="31794">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2629-45E1-9A55-18FDBF9C33FA}"/>
            </c:ext>
          </c:extLst>
        </c:ser>
        <c:ser>
          <c:idx val="1"/>
          <c:order val="1"/>
          <c:tx>
            <c:strRef>
              <c:f>Sheet1!$A$3</c:f>
              <c:strCache>
                <c:ptCount val="1"/>
                <c:pt idx="0">
                  <c:v>Y2013</c:v>
                </c:pt>
              </c:strCache>
            </c:strRef>
          </c:tx>
          <c:spPr>
            <a:ln w="31794" cmpd="sng">
              <a:solidFill>
                <a:srgbClr val="BFBFBF"/>
              </a:solidFill>
            </a:ln>
            <a:effectLst/>
          </c:spPr>
          <c:marker>
            <c:symbol val="circle"/>
            <c:size val="7"/>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E-2629-45E1-9A55-18FDBF9C33FA}"/>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F-2629-45E1-9A55-18FDBF9C33FA}"/>
              </c:ext>
            </c:extLst>
          </c:dPt>
          <c:dPt>
            <c:idx val="3"/>
            <c:bubble3D val="0"/>
            <c:extLst>
              <c:ext xmlns:c16="http://schemas.microsoft.com/office/drawing/2014/chart" uri="{C3380CC4-5D6E-409C-BE32-E72D297353CC}">
                <c16:uniqueId val="{00000010-2629-45E1-9A55-18FDBF9C33FA}"/>
              </c:ext>
            </c:extLst>
          </c:dPt>
          <c:dPt>
            <c:idx val="5"/>
            <c:bubble3D val="0"/>
            <c:extLst>
              <c:ext xmlns:c16="http://schemas.microsoft.com/office/drawing/2014/chart" uri="{C3380CC4-5D6E-409C-BE32-E72D297353CC}">
                <c16:uniqueId val="{00000011-2629-45E1-9A55-18FDBF9C33FA}"/>
              </c:ext>
            </c:extLst>
          </c:dPt>
          <c:dPt>
            <c:idx val="7"/>
            <c:bubble3D val="0"/>
            <c:extLst>
              <c:ext xmlns:c16="http://schemas.microsoft.com/office/drawing/2014/chart" uri="{C3380CC4-5D6E-409C-BE32-E72D297353CC}">
                <c16:uniqueId val="{00000012-2629-45E1-9A55-18FDBF9C33FA}"/>
              </c:ext>
            </c:extLst>
          </c:dPt>
          <c:dPt>
            <c:idx val="9"/>
            <c:bubble3D val="0"/>
            <c:extLst>
              <c:ext xmlns:c16="http://schemas.microsoft.com/office/drawing/2014/chart" uri="{C3380CC4-5D6E-409C-BE32-E72D297353CC}">
                <c16:uniqueId val="{00000013-2629-45E1-9A55-18FDBF9C33FA}"/>
              </c:ext>
            </c:extLst>
          </c:dPt>
          <c:dPt>
            <c:idx val="11"/>
            <c:bubble3D val="0"/>
            <c:extLst>
              <c:ext xmlns:c16="http://schemas.microsoft.com/office/drawing/2014/chart" uri="{C3380CC4-5D6E-409C-BE32-E72D297353CC}">
                <c16:uniqueId val="{00000014-2629-45E1-9A55-18FDBF9C33FA}"/>
              </c:ext>
            </c:extLst>
          </c:dPt>
          <c:dPt>
            <c:idx val="13"/>
            <c:bubble3D val="0"/>
            <c:extLst>
              <c:ext xmlns:c16="http://schemas.microsoft.com/office/drawing/2014/chart" uri="{C3380CC4-5D6E-409C-BE32-E72D297353CC}">
                <c16:uniqueId val="{00000015-2629-45E1-9A55-18FDBF9C33FA}"/>
              </c:ext>
            </c:extLst>
          </c:dPt>
          <c:dPt>
            <c:idx val="15"/>
            <c:bubble3D val="0"/>
            <c:extLst>
              <c:ext xmlns:c16="http://schemas.microsoft.com/office/drawing/2014/chart" uri="{C3380CC4-5D6E-409C-BE32-E72D297353CC}">
                <c16:uniqueId val="{00000016-2629-45E1-9A55-18FDBF9C33FA}"/>
              </c:ext>
            </c:extLst>
          </c:dPt>
          <c:dPt>
            <c:idx val="17"/>
            <c:bubble3D val="0"/>
            <c:extLst>
              <c:ext xmlns:c16="http://schemas.microsoft.com/office/drawing/2014/chart" uri="{C3380CC4-5D6E-409C-BE32-E72D297353CC}">
                <c16:uniqueId val="{00000017-2629-45E1-9A55-18FDBF9C33FA}"/>
              </c:ext>
            </c:extLst>
          </c:dPt>
          <c:dPt>
            <c:idx val="19"/>
            <c:bubble3D val="0"/>
            <c:extLst>
              <c:ext xmlns:c16="http://schemas.microsoft.com/office/drawing/2014/chart" uri="{C3380CC4-5D6E-409C-BE32-E72D297353CC}">
                <c16:uniqueId val="{00000018-2629-45E1-9A55-18FDBF9C33FA}"/>
              </c:ext>
            </c:extLst>
          </c:dPt>
          <c:dPt>
            <c:idx val="21"/>
            <c:bubble3D val="0"/>
            <c:extLst>
              <c:ext xmlns:c16="http://schemas.microsoft.com/office/drawing/2014/chart" uri="{C3380CC4-5D6E-409C-BE32-E72D297353CC}">
                <c16:uniqueId val="{00000019-2629-45E1-9A55-18FDBF9C33FA}"/>
              </c:ext>
            </c:extLst>
          </c:dPt>
          <c:dPt>
            <c:idx val="23"/>
            <c:bubble3D val="0"/>
            <c:extLst>
              <c:ext xmlns:c16="http://schemas.microsoft.com/office/drawing/2014/chart" uri="{C3380CC4-5D6E-409C-BE32-E72D297353CC}">
                <c16:uniqueId val="{0000001A-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-0.82378551422125901</c:v>
                </c:pt>
                <c:pt idx="2">
                  <c:v>-0.88352925843279295</c:v>
                </c:pt>
                <c:pt idx="3">
                  <c:v>-1.3930791657970301</c:v>
                </c:pt>
                <c:pt idx="4">
                  <c:v>-1.2525657767974201</c:v>
                </c:pt>
                <c:pt idx="5">
                  <c:v>-1.3068589300200899</c:v>
                </c:pt>
                <c:pt idx="6">
                  <c:v>-0.92430506099645005</c:v>
                </c:pt>
                <c:pt idx="7">
                  <c:v>-1.1239345540827199</c:v>
                </c:pt>
                <c:pt idx="8">
                  <c:v>-0.81802778789373398</c:v>
                </c:pt>
                <c:pt idx="9">
                  <c:v>-1.02184919582145</c:v>
                </c:pt>
                <c:pt idx="10">
                  <c:v>-0.62575189229178696</c:v>
                </c:pt>
                <c:pt idx="11">
                  <c:v>-0.30150040148396201</c:v>
                </c:pt>
                <c:pt idx="12">
                  <c:v>-0.49492489867422501</c:v>
                </c:pt>
                <c:pt idx="13">
                  <c:v>0.39790305149213401</c:v>
                </c:pt>
                <c:pt idx="14">
                  <c:v>6.13441824420023E-2</c:v>
                </c:pt>
                <c:pt idx="15">
                  <c:v>0.13601810299151099</c:v>
                </c:pt>
                <c:pt idx="16">
                  <c:v>0.58842058833049904</c:v>
                </c:pt>
                <c:pt idx="17">
                  <c:v>0.805499074054014</c:v>
                </c:pt>
                <c:pt idx="18">
                  <c:v>0.822496850891135</c:v>
                </c:pt>
                <c:pt idx="19">
                  <c:v>0.87331017659412402</c:v>
                </c:pt>
                <c:pt idx="20">
                  <c:v>1.3121170338299699</c:v>
                </c:pt>
                <c:pt idx="21">
                  <c:v>1.0335828424308799</c:v>
                </c:pt>
                <c:pt idx="22">
                  <c:v>1.3793591249038699</c:v>
                </c:pt>
                <c:pt idx="23">
                  <c:v>1.49805002917539</c:v>
                </c:pt>
                <c:pt idx="24">
                  <c:v>1.60674705397468</c:v>
                </c:pt>
              </c:numCache>
            </c:numRef>
          </c:val>
          <c:smooth val="0"/>
          <c:extLst>
            <c:ext xmlns:c16="http://schemas.microsoft.com/office/drawing/2014/chart" uri="{C3380CC4-5D6E-409C-BE32-E72D297353CC}">
              <c16:uniqueId val="{0000001B-2629-45E1-9A55-18FDBF9C33FA}"/>
            </c:ext>
          </c:extLst>
        </c:ser>
        <c:ser>
          <c:idx val="3"/>
          <c:order val="3"/>
          <c:tx>
            <c:strRef>
              <c:f>Sheet1!$A$5</c:f>
              <c:strCache>
                <c:ptCount val="1"/>
                <c:pt idx="0">
                  <c:v>Y2016</c:v>
                </c:pt>
              </c:strCache>
            </c:strRef>
          </c:tx>
          <c:spPr>
            <a:ln>
              <a:solidFill>
                <a:srgbClr val="00B0F0"/>
              </a:solidFill>
            </a:ln>
          </c:spPr>
          <c:marker>
            <c:symbol val="circle"/>
            <c:size val="5"/>
            <c:spPr>
              <a:solidFill>
                <a:schemeClr val="bg1"/>
              </a:solidFill>
              <a:ln w="6350">
                <a:solidFill>
                  <a:srgbClr val="00B0F0"/>
                </a:solidFill>
              </a:ln>
            </c:spPr>
          </c:marker>
          <c:dPt>
            <c:idx val="1"/>
            <c:bubble3D val="0"/>
            <c:extLst>
              <c:ext xmlns:c16="http://schemas.microsoft.com/office/drawing/2014/chart" uri="{C3380CC4-5D6E-409C-BE32-E72D297353CC}">
                <c16:uniqueId val="{0000001C-2629-45E1-9A55-18FDBF9C33FA}"/>
              </c:ext>
            </c:extLst>
          </c:dPt>
          <c:dPt>
            <c:idx val="3"/>
            <c:bubble3D val="0"/>
            <c:extLst>
              <c:ext xmlns:c16="http://schemas.microsoft.com/office/drawing/2014/chart" uri="{C3380CC4-5D6E-409C-BE32-E72D297353CC}">
                <c16:uniqueId val="{0000001D-2629-45E1-9A55-18FDBF9C33FA}"/>
              </c:ext>
            </c:extLst>
          </c:dPt>
          <c:dPt>
            <c:idx val="5"/>
            <c:bubble3D val="0"/>
            <c:extLst>
              <c:ext xmlns:c16="http://schemas.microsoft.com/office/drawing/2014/chart" uri="{C3380CC4-5D6E-409C-BE32-E72D297353CC}">
                <c16:uniqueId val="{0000001E-2629-45E1-9A55-18FDBF9C33FA}"/>
              </c:ext>
            </c:extLst>
          </c:dPt>
          <c:dPt>
            <c:idx val="7"/>
            <c:bubble3D val="0"/>
            <c:extLst>
              <c:ext xmlns:c16="http://schemas.microsoft.com/office/drawing/2014/chart" uri="{C3380CC4-5D6E-409C-BE32-E72D297353CC}">
                <c16:uniqueId val="{0000001F-2629-45E1-9A55-18FDBF9C33FA}"/>
              </c:ext>
            </c:extLst>
          </c:dPt>
          <c:dPt>
            <c:idx val="9"/>
            <c:bubble3D val="0"/>
            <c:extLst>
              <c:ext xmlns:c16="http://schemas.microsoft.com/office/drawing/2014/chart" uri="{C3380CC4-5D6E-409C-BE32-E72D297353CC}">
                <c16:uniqueId val="{00000020-2629-45E1-9A55-18FDBF9C33FA}"/>
              </c:ext>
            </c:extLst>
          </c:dPt>
          <c:dPt>
            <c:idx val="13"/>
            <c:bubble3D val="0"/>
            <c:extLst>
              <c:ext xmlns:c16="http://schemas.microsoft.com/office/drawing/2014/chart" uri="{C3380CC4-5D6E-409C-BE32-E72D297353CC}">
                <c16:uniqueId val="{00000021-2629-45E1-9A55-18FDBF9C33FA}"/>
              </c:ext>
            </c:extLst>
          </c:dPt>
          <c:dPt>
            <c:idx val="15"/>
            <c:bubble3D val="0"/>
            <c:extLst>
              <c:ext xmlns:c16="http://schemas.microsoft.com/office/drawing/2014/chart" uri="{C3380CC4-5D6E-409C-BE32-E72D297353CC}">
                <c16:uniqueId val="{00000022-2629-45E1-9A55-18FDBF9C33FA}"/>
              </c:ext>
            </c:extLst>
          </c:dPt>
          <c:dPt>
            <c:idx val="17"/>
            <c:bubble3D val="0"/>
            <c:extLst>
              <c:ext xmlns:c16="http://schemas.microsoft.com/office/drawing/2014/chart" uri="{C3380CC4-5D6E-409C-BE32-E72D297353CC}">
                <c16:uniqueId val="{00000023-2629-45E1-9A55-18FDBF9C33FA}"/>
              </c:ext>
            </c:extLst>
          </c:dPt>
          <c:dPt>
            <c:idx val="19"/>
            <c:bubble3D val="0"/>
            <c:extLst>
              <c:ext xmlns:c16="http://schemas.microsoft.com/office/drawing/2014/chart" uri="{C3380CC4-5D6E-409C-BE32-E72D297353CC}">
                <c16:uniqueId val="{00000024-2629-45E1-9A55-18FDBF9C33FA}"/>
              </c:ext>
            </c:extLst>
          </c:dPt>
          <c:dPt>
            <c:idx val="21"/>
            <c:bubble3D val="0"/>
            <c:extLst>
              <c:ext xmlns:c16="http://schemas.microsoft.com/office/drawing/2014/chart" uri="{C3380CC4-5D6E-409C-BE32-E72D297353CC}">
                <c16:uniqueId val="{00000025-2629-45E1-9A55-18FDBF9C33FA}"/>
              </c:ext>
            </c:extLst>
          </c:dPt>
          <c:dPt>
            <c:idx val="23"/>
            <c:bubble3D val="0"/>
            <c:extLst>
              <c:ext xmlns:c16="http://schemas.microsoft.com/office/drawing/2014/chart" uri="{C3380CC4-5D6E-409C-BE32-E72D297353CC}">
                <c16:uniqueId val="{00000026-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0.67668193627821605</c:v>
                </c:pt>
                <c:pt idx="2">
                  <c:v>-0.335047878742115</c:v>
                </c:pt>
                <c:pt idx="3">
                  <c:v>0.74947908673974895</c:v>
                </c:pt>
                <c:pt idx="4">
                  <c:v>0.71961264257856306</c:v>
                </c:pt>
                <c:pt idx="5">
                  <c:v>0.81335443657254802</c:v>
                </c:pt>
                <c:pt idx="6">
                  <c:v>1.22568037793675</c:v>
                </c:pt>
                <c:pt idx="7">
                  <c:v>1.2481323563469799</c:v>
                </c:pt>
                <c:pt idx="8">
                  <c:v>1.3607015022237099</c:v>
                </c:pt>
                <c:pt idx="9">
                  <c:v>1.60118264554916</c:v>
                </c:pt>
                <c:pt idx="10">
                  <c:v>1.90311271473663</c:v>
                </c:pt>
                <c:pt idx="11">
                  <c:v>2.3866018325141898</c:v>
                </c:pt>
                <c:pt idx="12">
                  <c:v>2.63159381629871</c:v>
                </c:pt>
                <c:pt idx="13">
                  <c:v>2.81</c:v>
                </c:pt>
                <c:pt idx="14">
                  <c:v>2.9808747804891098</c:v>
                </c:pt>
                <c:pt idx="15">
                  <c:v>3.0331674944913498</c:v>
                </c:pt>
                <c:pt idx="16">
                  <c:v>3.3580495130250099</c:v>
                </c:pt>
                <c:pt idx="17">
                  <c:v>2.9901860039850101</c:v>
                </c:pt>
                <c:pt idx="18">
                  <c:v>3.7703435536252301</c:v>
                </c:pt>
                <c:pt idx="19">
                  <c:v>2.8240050854755299</c:v>
                </c:pt>
                <c:pt idx="20">
                  <c:v>3.9339736738603799</c:v>
                </c:pt>
                <c:pt idx="21">
                  <c:v>2.4322362314502901</c:v>
                </c:pt>
                <c:pt idx="22">
                  <c:v>2.6958873658863598</c:v>
                </c:pt>
                <c:pt idx="23">
                  <c:v>2.1929481343700501</c:v>
                </c:pt>
                <c:pt idx="24">
                  <c:v>2.3916464160656998</c:v>
                </c:pt>
              </c:numCache>
            </c:numRef>
          </c:val>
          <c:smooth val="0"/>
          <c:extLst>
            <c:ext xmlns:c16="http://schemas.microsoft.com/office/drawing/2014/chart" uri="{C3380CC4-5D6E-409C-BE32-E72D297353CC}">
              <c16:uniqueId val="{00000027-2629-45E1-9A55-18FDBF9C33FA}"/>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2629-45E1-9A55-18FDBF9C33FA}"/>
              </c:ext>
            </c:extLst>
          </c:dPt>
          <c:dPt>
            <c:idx val="3"/>
            <c:bubble3D val="0"/>
            <c:extLst>
              <c:ext xmlns:c16="http://schemas.microsoft.com/office/drawing/2014/chart" uri="{C3380CC4-5D6E-409C-BE32-E72D297353CC}">
                <c16:uniqueId val="{00000029-2629-45E1-9A55-18FDBF9C33FA}"/>
              </c:ext>
            </c:extLst>
          </c:dPt>
          <c:dPt>
            <c:idx val="5"/>
            <c:bubble3D val="0"/>
            <c:extLst>
              <c:ext xmlns:c16="http://schemas.microsoft.com/office/drawing/2014/chart" uri="{C3380CC4-5D6E-409C-BE32-E72D297353CC}">
                <c16:uniqueId val="{0000002A-2629-45E1-9A55-18FDBF9C33FA}"/>
              </c:ext>
            </c:extLst>
          </c:dPt>
          <c:dPt>
            <c:idx val="7"/>
            <c:bubble3D val="0"/>
            <c:extLst>
              <c:ext xmlns:c16="http://schemas.microsoft.com/office/drawing/2014/chart" uri="{C3380CC4-5D6E-409C-BE32-E72D297353CC}">
                <c16:uniqueId val="{0000002B-2629-45E1-9A55-18FDBF9C33FA}"/>
              </c:ext>
            </c:extLst>
          </c:dPt>
          <c:dPt>
            <c:idx val="9"/>
            <c:bubble3D val="0"/>
            <c:extLst>
              <c:ext xmlns:c16="http://schemas.microsoft.com/office/drawing/2014/chart" uri="{C3380CC4-5D6E-409C-BE32-E72D297353CC}">
                <c16:uniqueId val="{0000002C-2629-45E1-9A55-18FDBF9C33FA}"/>
              </c:ext>
            </c:extLst>
          </c:dPt>
          <c:dPt>
            <c:idx val="11"/>
            <c:bubble3D val="0"/>
            <c:extLst>
              <c:ext xmlns:c16="http://schemas.microsoft.com/office/drawing/2014/chart" uri="{C3380CC4-5D6E-409C-BE32-E72D297353CC}">
                <c16:uniqueId val="{0000002D-2629-45E1-9A55-18FDBF9C33FA}"/>
              </c:ext>
            </c:extLst>
          </c:dPt>
          <c:dPt>
            <c:idx val="13"/>
            <c:bubble3D val="0"/>
            <c:extLst>
              <c:ext xmlns:c16="http://schemas.microsoft.com/office/drawing/2014/chart" uri="{C3380CC4-5D6E-409C-BE32-E72D297353CC}">
                <c16:uniqueId val="{0000002E-2629-45E1-9A55-18FDBF9C33FA}"/>
              </c:ext>
            </c:extLst>
          </c:dPt>
          <c:dPt>
            <c:idx val="15"/>
            <c:bubble3D val="0"/>
            <c:extLst>
              <c:ext xmlns:c16="http://schemas.microsoft.com/office/drawing/2014/chart" uri="{C3380CC4-5D6E-409C-BE32-E72D297353CC}">
                <c16:uniqueId val="{0000002F-2629-45E1-9A55-18FDBF9C33FA}"/>
              </c:ext>
            </c:extLst>
          </c:dPt>
          <c:dPt>
            <c:idx val="17"/>
            <c:bubble3D val="0"/>
            <c:extLst>
              <c:ext xmlns:c16="http://schemas.microsoft.com/office/drawing/2014/chart" uri="{C3380CC4-5D6E-409C-BE32-E72D297353CC}">
                <c16:uniqueId val="{00000030-2629-45E1-9A55-18FDBF9C33FA}"/>
              </c:ext>
            </c:extLst>
          </c:dPt>
          <c:dPt>
            <c:idx val="19"/>
            <c:bubble3D val="0"/>
            <c:extLst>
              <c:ext xmlns:c16="http://schemas.microsoft.com/office/drawing/2014/chart" uri="{C3380CC4-5D6E-409C-BE32-E72D297353CC}">
                <c16:uniqueId val="{00000031-2629-45E1-9A55-18FDBF9C33FA}"/>
              </c:ext>
            </c:extLst>
          </c:dPt>
          <c:dPt>
            <c:idx val="21"/>
            <c:bubble3D val="0"/>
            <c:extLst>
              <c:ext xmlns:c16="http://schemas.microsoft.com/office/drawing/2014/chart" uri="{C3380CC4-5D6E-409C-BE32-E72D297353CC}">
                <c16:uniqueId val="{00000032-2629-45E1-9A55-18FDBF9C33FA}"/>
              </c:ext>
            </c:extLst>
          </c:dPt>
          <c:dPt>
            <c:idx val="23"/>
            <c:bubble3D val="0"/>
            <c:extLst>
              <c:ext xmlns:c16="http://schemas.microsoft.com/office/drawing/2014/chart" uri="{C3380CC4-5D6E-409C-BE32-E72D297353CC}">
                <c16:uniqueId val="{00000033-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-1.99</c:v>
                </c:pt>
                <c:pt idx="2">
                  <c:v>-2.2200000000000002</c:v>
                </c:pt>
                <c:pt idx="3">
                  <c:v>0.7</c:v>
                </c:pt>
                <c:pt idx="4">
                  <c:v>-1.6</c:v>
                </c:pt>
                <c:pt idx="5">
                  <c:v>0.47</c:v>
                </c:pt>
                <c:pt idx="6">
                  <c:v>-0.02</c:v>
                </c:pt>
                <c:pt idx="7">
                  <c:v>0.03</c:v>
                </c:pt>
                <c:pt idx="8">
                  <c:v>1.1399999999999999</c:v>
                </c:pt>
                <c:pt idx="9">
                  <c:v>1.86</c:v>
                </c:pt>
                <c:pt idx="10">
                  <c:v>2.0099999999999998</c:v>
                </c:pt>
                <c:pt idx="11">
                  <c:v>2.65</c:v>
                </c:pt>
                <c:pt idx="12">
                  <c:v>3.02</c:v>
                </c:pt>
                <c:pt idx="13">
                  <c:v>3.2</c:v>
                </c:pt>
                <c:pt idx="14">
                  <c:v>3.64</c:v>
                </c:pt>
                <c:pt idx="15">
                  <c:v>3.34</c:v>
                </c:pt>
                <c:pt idx="16">
                  <c:v>3.79</c:v>
                </c:pt>
                <c:pt idx="17">
                  <c:v>3.43</c:v>
                </c:pt>
                <c:pt idx="18">
                  <c:v>3.08</c:v>
                </c:pt>
                <c:pt idx="19">
                  <c:v>3.25</c:v>
                </c:pt>
                <c:pt idx="20">
                  <c:v>2.6</c:v>
                </c:pt>
                <c:pt idx="21">
                  <c:v>1.67</c:v>
                </c:pt>
                <c:pt idx="22">
                  <c:v>2.1800000000000002</c:v>
                </c:pt>
                <c:pt idx="23">
                  <c:v>1.87</c:v>
                </c:pt>
                <c:pt idx="24">
                  <c:v>2.0499999999999998</c:v>
                </c:pt>
              </c:numCache>
            </c:numRef>
          </c:val>
          <c:smooth val="0"/>
          <c:extLst>
            <c:ext xmlns:c16="http://schemas.microsoft.com/office/drawing/2014/chart" uri="{C3380CC4-5D6E-409C-BE32-E72D297353CC}">
              <c16:uniqueId val="{00000034-2629-45E1-9A55-18FDBF9C33FA}"/>
            </c:ext>
          </c:extLst>
        </c:ser>
        <c:ser>
          <c:idx val="5"/>
          <c:order val="5"/>
          <c:tx>
            <c:strRef>
              <c:f>Sheet1!$A$7</c:f>
              <c:strCache>
                <c:ptCount val="1"/>
                <c:pt idx="0">
                  <c:v>Y2018</c:v>
                </c:pt>
              </c:strCache>
            </c:strRef>
          </c:tx>
          <c:spPr>
            <a:ln w="31750">
              <a:solidFill>
                <a:srgbClr val="FF9933"/>
              </a:solidFill>
            </a:ln>
          </c:spPr>
          <c:marker>
            <c:symbol val="circle"/>
            <c:size val="7"/>
            <c:spPr>
              <a:solidFill>
                <a:schemeClr val="bg1"/>
              </a:solidFill>
              <a:ln>
                <a:solidFill>
                  <a:srgbClr val="FF9933"/>
                </a:solidFill>
              </a:ln>
            </c:spPr>
          </c:marker>
          <c:dPt>
            <c:idx val="0"/>
            <c:marker>
              <c:symbol val="circle"/>
              <c:size val="10"/>
            </c:marker>
            <c:bubble3D val="0"/>
            <c:extLst>
              <c:ext xmlns:c16="http://schemas.microsoft.com/office/drawing/2014/chart" uri="{C3380CC4-5D6E-409C-BE32-E72D297353CC}">
                <c16:uniqueId val="{00000035-2629-45E1-9A55-18FDBF9C33FA}"/>
              </c:ext>
            </c:extLst>
          </c:dPt>
          <c:dPt>
            <c:idx val="1"/>
            <c:marker>
              <c:symbol val="circle"/>
              <c:size val="5"/>
            </c:marker>
            <c:bubble3D val="0"/>
            <c:extLst>
              <c:ext xmlns:c16="http://schemas.microsoft.com/office/drawing/2014/chart" uri="{C3380CC4-5D6E-409C-BE32-E72D297353CC}">
                <c16:uniqueId val="{00000036-2629-45E1-9A55-18FDBF9C33FA}"/>
              </c:ext>
            </c:extLst>
          </c:dPt>
          <c:dPt>
            <c:idx val="2"/>
            <c:bubble3D val="0"/>
            <c:extLst>
              <c:ext xmlns:c16="http://schemas.microsoft.com/office/drawing/2014/chart" uri="{C3380CC4-5D6E-409C-BE32-E72D297353CC}">
                <c16:uniqueId val="{00000037-2629-45E1-9A55-18FDBF9C33FA}"/>
              </c:ext>
            </c:extLst>
          </c:dPt>
          <c:dPt>
            <c:idx val="3"/>
            <c:marker>
              <c:symbol val="circle"/>
              <c:size val="5"/>
            </c:marker>
            <c:bubble3D val="0"/>
            <c:extLst>
              <c:ext xmlns:c16="http://schemas.microsoft.com/office/drawing/2014/chart" uri="{C3380CC4-5D6E-409C-BE32-E72D297353CC}">
                <c16:uniqueId val="{0000003E-585C-44DA-A8B2-982B6A39CDD3}"/>
              </c:ext>
            </c:extLst>
          </c:dPt>
          <c:dPt>
            <c:idx val="4"/>
            <c:bubble3D val="0"/>
            <c:extLst>
              <c:ext xmlns:c16="http://schemas.microsoft.com/office/drawing/2014/chart" uri="{C3380CC4-5D6E-409C-BE32-E72D297353CC}">
                <c16:uniqueId val="{00000038-2629-45E1-9A55-18FDBF9C33FA}"/>
              </c:ext>
            </c:extLst>
          </c:dPt>
          <c:dPt>
            <c:idx val="5"/>
            <c:marker>
              <c:symbol val="circle"/>
              <c:size val="5"/>
            </c:marker>
            <c:bubble3D val="0"/>
            <c:extLst>
              <c:ext xmlns:c16="http://schemas.microsoft.com/office/drawing/2014/chart" uri="{C3380CC4-5D6E-409C-BE32-E72D297353CC}">
                <c16:uniqueId val="{0000003F-9599-485B-9998-F9B6F87084D7}"/>
              </c:ext>
            </c:extLst>
          </c:dPt>
          <c:dPt>
            <c:idx val="6"/>
            <c:bubble3D val="0"/>
            <c:extLst>
              <c:ext xmlns:c16="http://schemas.microsoft.com/office/drawing/2014/chart" uri="{C3380CC4-5D6E-409C-BE32-E72D297353CC}">
                <c16:uniqueId val="{00000039-2629-45E1-9A55-18FDBF9C33FA}"/>
              </c:ext>
            </c:extLst>
          </c:dPt>
          <c:dPt>
            <c:idx val="7"/>
            <c:marker>
              <c:symbol val="circle"/>
              <c:size val="5"/>
            </c:marker>
            <c:bubble3D val="0"/>
            <c:extLst>
              <c:ext xmlns:c16="http://schemas.microsoft.com/office/drawing/2014/chart" uri="{C3380CC4-5D6E-409C-BE32-E72D297353CC}">
                <c16:uniqueId val="{00000040-9998-4A4D-8831-5A34B68082B1}"/>
              </c:ext>
            </c:extLst>
          </c:dPt>
          <c:dPt>
            <c:idx val="8"/>
            <c:bubble3D val="0"/>
            <c:extLst>
              <c:ext xmlns:c16="http://schemas.microsoft.com/office/drawing/2014/chart" uri="{C3380CC4-5D6E-409C-BE32-E72D297353CC}">
                <c16:uniqueId val="{0000003A-2629-45E1-9A55-18FDBF9C33FA}"/>
              </c:ext>
            </c:extLst>
          </c:dPt>
          <c:dPt>
            <c:idx val="9"/>
            <c:marker>
              <c:symbol val="circle"/>
              <c:size val="5"/>
            </c:marker>
            <c:bubble3D val="0"/>
            <c:extLst>
              <c:ext xmlns:c16="http://schemas.microsoft.com/office/drawing/2014/chart" uri="{C3380CC4-5D6E-409C-BE32-E72D297353CC}">
                <c16:uniqueId val="{00000041-72B2-4E29-9255-AD681F2773E6}"/>
              </c:ext>
            </c:extLst>
          </c:dPt>
          <c:dPt>
            <c:idx val="10"/>
            <c:bubble3D val="0"/>
            <c:extLst>
              <c:ext xmlns:c16="http://schemas.microsoft.com/office/drawing/2014/chart" uri="{C3380CC4-5D6E-409C-BE32-E72D297353CC}">
                <c16:uniqueId val="{0000003B-2629-45E1-9A55-18FDBF9C33FA}"/>
              </c:ext>
            </c:extLst>
          </c:dPt>
          <c:dPt>
            <c:idx val="11"/>
            <c:marker>
              <c:symbol val="circle"/>
              <c:size val="5"/>
            </c:marker>
            <c:bubble3D val="0"/>
            <c:extLst>
              <c:ext xmlns:c16="http://schemas.microsoft.com/office/drawing/2014/chart" uri="{C3380CC4-5D6E-409C-BE32-E72D297353CC}">
                <c16:uniqueId val="{00000042-6FDC-43FD-9FFE-052679057495}"/>
              </c:ext>
            </c:extLst>
          </c:dPt>
          <c:dPt>
            <c:idx val="12"/>
            <c:bubble3D val="0"/>
            <c:extLst>
              <c:ext xmlns:c16="http://schemas.microsoft.com/office/drawing/2014/chart" uri="{C3380CC4-5D6E-409C-BE32-E72D297353CC}">
                <c16:uniqueId val="{0000003C-2629-45E1-9A55-18FDBF9C33FA}"/>
              </c:ext>
            </c:extLst>
          </c:dPt>
          <c:dPt>
            <c:idx val="13"/>
            <c:marker>
              <c:symbol val="circle"/>
              <c:size val="5"/>
            </c:marker>
            <c:bubble3D val="0"/>
            <c:extLst>
              <c:ext xmlns:c16="http://schemas.microsoft.com/office/drawing/2014/chart" uri="{C3380CC4-5D6E-409C-BE32-E72D297353CC}">
                <c16:uniqueId val="{00000036-CECB-47A3-9A2F-088F7F2A596E}"/>
              </c:ext>
            </c:extLst>
          </c:dPt>
          <c:dPt>
            <c:idx val="14"/>
            <c:bubble3D val="0"/>
            <c:extLst>
              <c:ext xmlns:c16="http://schemas.microsoft.com/office/drawing/2014/chart" uri="{C3380CC4-5D6E-409C-BE32-E72D297353CC}">
                <c16:uniqueId val="{0000003D-2629-45E1-9A55-18FDBF9C33FA}"/>
              </c:ext>
            </c:extLst>
          </c:dPt>
          <c:dPt>
            <c:idx val="15"/>
            <c:marker>
              <c:symbol val="circle"/>
              <c:size val="5"/>
            </c:marker>
            <c:bubble3D val="0"/>
            <c:extLst>
              <c:ext xmlns:c16="http://schemas.microsoft.com/office/drawing/2014/chart" uri="{C3380CC4-5D6E-409C-BE32-E72D297353CC}">
                <c16:uniqueId val="{00000037-6ACD-4881-AA0A-00544FC0CDCE}"/>
              </c:ext>
            </c:extLst>
          </c:dPt>
          <c:dPt>
            <c:idx val="16"/>
            <c:bubble3D val="0"/>
            <c:extLst>
              <c:ext xmlns:c16="http://schemas.microsoft.com/office/drawing/2014/chart" uri="{C3380CC4-5D6E-409C-BE32-E72D297353CC}">
                <c16:uniqueId val="{0000003A-707E-4926-9EFB-DB77A687AA60}"/>
              </c:ext>
            </c:extLst>
          </c:dPt>
          <c:dPt>
            <c:idx val="18"/>
            <c:marker>
              <c:symbol val="circle"/>
              <c:size val="10"/>
            </c:marker>
            <c:bubble3D val="0"/>
            <c:extLst>
              <c:ext xmlns:c16="http://schemas.microsoft.com/office/drawing/2014/chart" uri="{C3380CC4-5D6E-409C-BE32-E72D297353CC}">
                <c16:uniqueId val="{0000003B-707E-4994-B1EE-E7E74BA443EB}"/>
              </c:ext>
            </c:extLst>
          </c:dPt>
          <c:dPt>
            <c:idx val="20"/>
            <c:marker>
              <c:symbol val="circle"/>
              <c:size val="10"/>
            </c:marker>
            <c:bubble3D val="0"/>
            <c:extLst>
              <c:ext xmlns:c16="http://schemas.microsoft.com/office/drawing/2014/chart" uri="{C3380CC4-5D6E-409C-BE32-E72D297353CC}">
                <c16:uniqueId val="{0000003C-36CC-46B6-AA23-122AFFAC3231}"/>
              </c:ext>
            </c:extLst>
          </c:dPt>
          <c:dPt>
            <c:idx val="22"/>
            <c:marker>
              <c:symbol val="circle"/>
              <c:size val="10"/>
            </c:marker>
            <c:bubble3D val="0"/>
            <c:extLst>
              <c:ext xmlns:c16="http://schemas.microsoft.com/office/drawing/2014/chart" uri="{C3380CC4-5D6E-409C-BE32-E72D297353CC}">
                <c16:uniqueId val="{0000003D-A5AB-4A7D-8F03-E442CA81B332}"/>
              </c:ext>
            </c:extLst>
          </c:dPt>
          <c:dPt>
            <c:idx val="24"/>
            <c:marker>
              <c:symbol val="circle"/>
              <c:size val="10"/>
            </c:marker>
            <c:bubble3D val="0"/>
            <c:extLst>
              <c:ext xmlns:c16="http://schemas.microsoft.com/office/drawing/2014/chart" uri="{C3380CC4-5D6E-409C-BE32-E72D297353CC}">
                <c16:uniqueId val="{0000003E-C58E-4589-B1E9-574C93466AE9}"/>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-0.46</c:v>
                </c:pt>
                <c:pt idx="2">
                  <c:v>-0.61</c:v>
                </c:pt>
                <c:pt idx="3">
                  <c:v>0.15</c:v>
                </c:pt>
                <c:pt idx="4">
                  <c:v>-0.48</c:v>
                </c:pt>
                <c:pt idx="5">
                  <c:v>-0.18</c:v>
                </c:pt>
                <c:pt idx="6">
                  <c:v>0.12</c:v>
                </c:pt>
                <c:pt idx="7">
                  <c:v>0.68</c:v>
                </c:pt>
                <c:pt idx="8">
                  <c:v>0.52</c:v>
                </c:pt>
                <c:pt idx="9" formatCode="0.00_ ">
                  <c:v>0.98</c:v>
                </c:pt>
                <c:pt idx="10" formatCode="0.00_ ">
                  <c:v>1.3</c:v>
                </c:pt>
                <c:pt idx="11" formatCode="0.00_ ">
                  <c:v>1.1599999999999999</c:v>
                </c:pt>
                <c:pt idx="12" formatCode="0.00_ ">
                  <c:v>2.23</c:v>
                </c:pt>
                <c:pt idx="13" formatCode="0.00_ ">
                  <c:v>2.63</c:v>
                </c:pt>
                <c:pt idx="14" formatCode="0.00_ ">
                  <c:v>3.38</c:v>
                </c:pt>
                <c:pt idx="15" formatCode="0.00_ ">
                  <c:v>4.2</c:v>
                </c:pt>
                <c:pt idx="16" formatCode="0.00_ ">
                  <c:v>4.58</c:v>
                </c:pt>
              </c:numCache>
            </c:numRef>
          </c:val>
          <c:smooth val="0"/>
          <c:extLst>
            <c:ext xmlns:c16="http://schemas.microsoft.com/office/drawing/2014/chart" uri="{C3380CC4-5D6E-409C-BE32-E72D297353CC}">
              <c16:uniqueId val="{00000044-2629-45E1-9A55-18FDBF9C33FA}"/>
            </c:ext>
          </c:extLst>
        </c:ser>
        <c:dLbls>
          <c:showLegendKey val="0"/>
          <c:showVal val="0"/>
          <c:showCatName val="0"/>
          <c:showSerName val="0"/>
          <c:showPercent val="0"/>
          <c:showBubbleSize val="0"/>
        </c:dLbls>
        <c:marker val="1"/>
        <c:smooth val="0"/>
        <c:axId val="173499520"/>
        <c:axId val="173501440"/>
      </c:lineChart>
      <c:catAx>
        <c:axId val="1734995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sz="700" b="0"/>
            </a:pPr>
            <a:endParaRPr lang="zh-CN"/>
          </a:p>
        </c:txPr>
        <c:crossAx val="173501440"/>
        <c:crosses val="autoZero"/>
        <c:auto val="1"/>
        <c:lblAlgn val="ctr"/>
        <c:lblOffset val="100"/>
        <c:tickLblSkip val="1"/>
        <c:tickMarkSkip val="1"/>
        <c:noMultiLvlLbl val="0"/>
      </c:catAx>
      <c:valAx>
        <c:axId val="173501440"/>
        <c:scaling>
          <c:orientation val="minMax"/>
          <c:max val="6"/>
          <c:min val="-4"/>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173499520"/>
        <c:crosses val="autoZero"/>
        <c:crossBetween val="between"/>
        <c:majorUnit val="1"/>
      </c:valAx>
      <c:spPr>
        <a:noFill/>
        <a:ln w="25409">
          <a:noFill/>
        </a:ln>
      </c:spPr>
    </c:plotArea>
    <c:legend>
      <c:legendPos val="t"/>
      <c:layout>
        <c:manualLayout>
          <c:xMode val="edge"/>
          <c:yMode val="edge"/>
          <c:x val="0.33625702532582852"/>
          <c:y val="3.5109568808880234E-2"/>
          <c:w val="0.36276000665083746"/>
          <c:h val="6.5152785370644395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717325227964461E-2"/>
          <c:y val="0.17391304347827877"/>
          <c:w val="0.96504559270516765"/>
          <c:h val="0.76144760669690204"/>
        </c:manualLayout>
      </c:layout>
      <c:barChart>
        <c:barDir val="col"/>
        <c:grouping val="clustered"/>
        <c:varyColors val="0"/>
        <c:ser>
          <c:idx val="0"/>
          <c:order val="0"/>
          <c:tx>
            <c:strRef>
              <c:f>Sheet1!$A$2</c:f>
              <c:strCache>
                <c:ptCount val="1"/>
                <c:pt idx="0">
                  <c:v>环比变化</c:v>
                </c:pt>
              </c:strCache>
            </c:strRef>
          </c:tx>
          <c:spPr>
            <a:solidFill>
              <a:srgbClr val="275C9D"/>
            </a:solidFill>
            <a:ln w="9525">
              <a:solidFill>
                <a:schemeClr val="accent1"/>
              </a:solidFill>
              <a:prstDash val="solid"/>
            </a:ln>
            <a:effectLst>
              <a:outerShdw blurRad="40005" dist="20320" dir="5400000" algn="tl" rotWithShape="0">
                <a:prstClr val="black">
                  <a:alpha val="38000"/>
                </a:prstClr>
              </a:outerShdw>
            </a:effectLst>
          </c:spPr>
          <c:invertIfNegative val="0"/>
          <c:dPt>
            <c:idx val="0"/>
            <c:invertIfNegative val="0"/>
            <c:bubble3D val="0"/>
            <c:spPr>
              <a:solidFill>
                <a:srgbClr val="BFBFBF"/>
              </a:solidFill>
              <a:ln w="9525">
                <a:solidFill>
                  <a:schemeClr val="accent1"/>
                </a:solid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1-130A-4A08-BB56-4FDF58A75A16}"/>
              </c:ext>
            </c:extLst>
          </c:dPt>
          <c:dPt>
            <c:idx val="1"/>
            <c:invertIfNegative val="0"/>
            <c:bubble3D val="0"/>
            <c:extLst>
              <c:ext xmlns:c16="http://schemas.microsoft.com/office/drawing/2014/chart" uri="{C3380CC4-5D6E-409C-BE32-E72D297353CC}">
                <c16:uniqueId val="{00000002-130A-4A08-BB56-4FDF58A75A16}"/>
              </c:ext>
            </c:extLst>
          </c:dPt>
          <c:dPt>
            <c:idx val="2"/>
            <c:invertIfNegative val="0"/>
            <c:bubble3D val="0"/>
            <c:spPr>
              <a:solidFill>
                <a:srgbClr val="275C9D"/>
              </a:solidFill>
              <a:ln w="9525">
                <a:solidFill>
                  <a:schemeClr val="accent1"/>
                </a:solid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4-130A-4A08-BB56-4FDF58A75A16}"/>
              </c:ext>
            </c:extLst>
          </c:dPt>
          <c:dPt>
            <c:idx val="3"/>
            <c:invertIfNegative val="0"/>
            <c:bubble3D val="0"/>
            <c:extLst>
              <c:ext xmlns:c16="http://schemas.microsoft.com/office/drawing/2014/chart" uri="{C3380CC4-5D6E-409C-BE32-E72D297353CC}">
                <c16:uniqueId val="{00000005-130A-4A08-BB56-4FDF58A75A16}"/>
              </c:ext>
            </c:extLst>
          </c:dPt>
          <c:dPt>
            <c:idx val="4"/>
            <c:invertIfNegative val="0"/>
            <c:bubble3D val="0"/>
            <c:spPr>
              <a:solidFill>
                <a:srgbClr val="275C9D"/>
              </a:solidFill>
              <a:ln w="9525">
                <a:solidFill>
                  <a:schemeClr val="accent1"/>
                </a:solid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7-130A-4A08-BB56-4FDF58A75A16}"/>
              </c:ext>
            </c:extLst>
          </c:dPt>
          <c:dPt>
            <c:idx val="5"/>
            <c:invertIfNegative val="0"/>
            <c:bubble3D val="0"/>
            <c:extLst>
              <c:ext xmlns:c16="http://schemas.microsoft.com/office/drawing/2014/chart" uri="{C3380CC4-5D6E-409C-BE32-E72D297353CC}">
                <c16:uniqueId val="{00000008-130A-4A08-BB56-4FDF58A75A16}"/>
              </c:ext>
            </c:extLst>
          </c:dPt>
          <c:dLbls>
            <c:spPr>
              <a:noFill/>
              <a:ln>
                <a:noFill/>
              </a:ln>
              <a:effectLst/>
            </c:spPr>
            <c:txPr>
              <a:bodyPr/>
              <a:lstStyle/>
              <a:p>
                <a:pPr>
                  <a:defRPr sz="1000" b="1">
                    <a:latin typeface="微软雅黑" panose="020B0503020204020204" pitchFamily="34" charset="-122"/>
                    <a:ea typeface="微软雅黑" panose="020B0503020204020204" pitchFamily="34" charset="-122"/>
                    <a:cs typeface="Arial"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A0</c:v>
                </c:pt>
                <c:pt idx="1">
                  <c:v>A</c:v>
                </c:pt>
                <c:pt idx="2">
                  <c:v>B</c:v>
                </c:pt>
                <c:pt idx="3">
                  <c:v>C</c:v>
                </c:pt>
                <c:pt idx="4">
                  <c:v>MPV</c:v>
                </c:pt>
                <c:pt idx="5">
                  <c:v>SUV</c:v>
                </c:pt>
              </c:strCache>
            </c:strRef>
          </c:cat>
          <c:val>
            <c:numRef>
              <c:f>Sheet1!$B$2:$G$2</c:f>
              <c:numCache>
                <c:formatCode>0.0%</c:formatCode>
                <c:ptCount val="6"/>
                <c:pt idx="0">
                  <c:v>-7.0000000000000001E-3</c:v>
                </c:pt>
                <c:pt idx="1">
                  <c:v>5.7000000000000002E-2</c:v>
                </c:pt>
                <c:pt idx="2">
                  <c:v>3.4000000000000002E-2</c:v>
                </c:pt>
                <c:pt idx="3">
                  <c:v>8.3000000000000004E-2</c:v>
                </c:pt>
                <c:pt idx="4">
                  <c:v>0.113</c:v>
                </c:pt>
                <c:pt idx="5">
                  <c:v>9.5000000000000001E-2</c:v>
                </c:pt>
              </c:numCache>
            </c:numRef>
          </c:val>
          <c:extLst>
            <c:ext xmlns:c16="http://schemas.microsoft.com/office/drawing/2014/chart" uri="{C3380CC4-5D6E-409C-BE32-E72D297353CC}">
              <c16:uniqueId val="{0000000A-130A-4A08-BB56-4FDF58A75A16}"/>
            </c:ext>
          </c:extLst>
        </c:ser>
        <c:dLbls>
          <c:showLegendKey val="0"/>
          <c:showVal val="1"/>
          <c:showCatName val="0"/>
          <c:showSerName val="0"/>
          <c:showPercent val="0"/>
          <c:showBubbleSize val="0"/>
        </c:dLbls>
        <c:gapWidth val="150"/>
        <c:axId val="172064768"/>
        <c:axId val="190545920"/>
      </c:barChart>
      <c:catAx>
        <c:axId val="172064768"/>
        <c:scaling>
          <c:orientation val="minMax"/>
        </c:scaling>
        <c:delete val="0"/>
        <c:axPos val="b"/>
        <c:numFmt formatCode="General" sourceLinked="1"/>
        <c:majorTickMark val="none"/>
        <c:minorTickMark val="none"/>
        <c:tickLblPos val="low"/>
        <c:spPr>
          <a:ln w="25319">
            <a:solidFill>
              <a:schemeClr val="bg1">
                <a:lumMod val="65000"/>
              </a:schemeClr>
            </a:solidFill>
            <a:prstDash val="solid"/>
          </a:ln>
        </c:spPr>
        <c:txPr>
          <a:bodyPr rot="0" vert="horz"/>
          <a:lstStyle/>
          <a:p>
            <a:pPr>
              <a:defRPr sz="1197" b="1" i="0" u="none" strike="noStrike" baseline="0">
                <a:solidFill>
                  <a:schemeClr val="tx1"/>
                </a:solidFill>
                <a:latin typeface="+mn-lt"/>
                <a:ea typeface="Arial"/>
                <a:cs typeface="Arial"/>
              </a:defRPr>
            </a:pPr>
            <a:endParaRPr lang="zh-CN"/>
          </a:p>
        </c:txPr>
        <c:crossAx val="190545920"/>
        <c:crosses val="autoZero"/>
        <c:auto val="0"/>
        <c:lblAlgn val="ctr"/>
        <c:lblOffset val="200"/>
        <c:tickLblSkip val="1"/>
        <c:tickMarkSkip val="1"/>
        <c:noMultiLvlLbl val="0"/>
      </c:catAx>
      <c:valAx>
        <c:axId val="190545920"/>
        <c:scaling>
          <c:orientation val="minMax"/>
        </c:scaling>
        <c:delete val="0"/>
        <c:axPos val="l"/>
        <c:numFmt formatCode="0.0%" sourceLinked="1"/>
        <c:majorTickMark val="out"/>
        <c:minorTickMark val="none"/>
        <c:tickLblPos val="nextTo"/>
        <c:txPr>
          <a:bodyPr/>
          <a:lstStyle/>
          <a:p>
            <a:pPr>
              <a:defRPr sz="800">
                <a:latin typeface="微软雅黑" panose="020B0503020204020204" pitchFamily="34" charset="-122"/>
                <a:ea typeface="微软雅黑" panose="020B0503020204020204" pitchFamily="34" charset="-122"/>
              </a:defRPr>
            </a:pPr>
            <a:endParaRPr lang="zh-CN"/>
          </a:p>
        </c:txPr>
        <c:crossAx val="172064768"/>
        <c:crosses val="autoZero"/>
        <c:crossBetween val="between"/>
        <c:majorUnit val="0.1"/>
        <c:minorUnit val="1.0000000000000002E-2"/>
      </c:valAx>
    </c:plotArea>
    <c:plotVisOnly val="1"/>
    <c:dispBlanksAs val="gap"/>
    <c:showDLblsOverMax val="0"/>
  </c:chart>
  <c:spPr>
    <a:noFill/>
    <a:ln>
      <a:noFill/>
    </a:ln>
  </c:spPr>
  <c:txPr>
    <a:bodyPr/>
    <a:lstStyle/>
    <a:p>
      <a:pPr>
        <a:defRPr sz="997" b="1" i="0" u="none" strike="noStrike" baseline="0">
          <a:solidFill>
            <a:schemeClr val="tx1"/>
          </a:solidFill>
          <a:latin typeface="宋体"/>
          <a:ea typeface="宋体"/>
          <a:cs typeface="宋体"/>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5022401023484974E-2"/>
          <c:y val="7.2554794482513507E-2"/>
          <c:w val="0.93778457533914938"/>
          <c:h val="0.790688408613853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B5B-4461-991D-ACF43C92257C}"/>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B5B-4461-991D-ACF43C92257C}"/>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E-0B5B-4461-991D-ACF43C92257C}"/>
              </c:ext>
            </c:extLst>
          </c:dPt>
          <c:dPt>
            <c:idx val="3"/>
            <c:bubble3D val="0"/>
            <c:extLst>
              <c:ext xmlns:c16="http://schemas.microsoft.com/office/drawing/2014/chart" uri="{C3380CC4-5D6E-409C-BE32-E72D297353CC}">
                <c16:uniqueId val="{0000000F-0B5B-4461-991D-ACF43C92257C}"/>
              </c:ext>
            </c:extLst>
          </c:dPt>
          <c:dPt>
            <c:idx val="5"/>
            <c:bubble3D val="0"/>
            <c:extLst>
              <c:ext xmlns:c16="http://schemas.microsoft.com/office/drawing/2014/chart" uri="{C3380CC4-5D6E-409C-BE32-E72D297353CC}">
                <c16:uniqueId val="{00000010-0B5B-4461-991D-ACF43C92257C}"/>
              </c:ext>
            </c:extLst>
          </c:dPt>
          <c:dPt>
            <c:idx val="7"/>
            <c:bubble3D val="0"/>
            <c:extLst>
              <c:ext xmlns:c16="http://schemas.microsoft.com/office/drawing/2014/chart" uri="{C3380CC4-5D6E-409C-BE32-E72D297353CC}">
                <c16:uniqueId val="{00000011-0B5B-4461-991D-ACF43C92257C}"/>
              </c:ext>
            </c:extLst>
          </c:dPt>
          <c:dPt>
            <c:idx val="9"/>
            <c:bubble3D val="0"/>
            <c:extLst>
              <c:ext xmlns:c16="http://schemas.microsoft.com/office/drawing/2014/chart" uri="{C3380CC4-5D6E-409C-BE32-E72D297353CC}">
                <c16:uniqueId val="{00000012-0B5B-4461-991D-ACF43C92257C}"/>
              </c:ext>
            </c:extLst>
          </c:dPt>
          <c:dPt>
            <c:idx val="11"/>
            <c:bubble3D val="0"/>
            <c:extLst>
              <c:ext xmlns:c16="http://schemas.microsoft.com/office/drawing/2014/chart" uri="{C3380CC4-5D6E-409C-BE32-E72D297353CC}">
                <c16:uniqueId val="{00000013-0B5B-4461-991D-ACF43C92257C}"/>
              </c:ext>
            </c:extLst>
          </c:dPt>
          <c:dPt>
            <c:idx val="13"/>
            <c:bubble3D val="0"/>
            <c:extLst>
              <c:ext xmlns:c16="http://schemas.microsoft.com/office/drawing/2014/chart" uri="{C3380CC4-5D6E-409C-BE32-E72D297353CC}">
                <c16:uniqueId val="{00000014-0B5B-4461-991D-ACF43C92257C}"/>
              </c:ext>
            </c:extLst>
          </c:dPt>
          <c:dPt>
            <c:idx val="15"/>
            <c:bubble3D val="0"/>
            <c:extLst>
              <c:ext xmlns:c16="http://schemas.microsoft.com/office/drawing/2014/chart" uri="{C3380CC4-5D6E-409C-BE32-E72D297353CC}">
                <c16:uniqueId val="{00000015-0B5B-4461-991D-ACF43C92257C}"/>
              </c:ext>
            </c:extLst>
          </c:dPt>
          <c:dPt>
            <c:idx val="17"/>
            <c:bubble3D val="0"/>
            <c:extLst>
              <c:ext xmlns:c16="http://schemas.microsoft.com/office/drawing/2014/chart" uri="{C3380CC4-5D6E-409C-BE32-E72D297353CC}">
                <c16:uniqueId val="{00000016-0B5B-4461-991D-ACF43C92257C}"/>
              </c:ext>
            </c:extLst>
          </c:dPt>
          <c:dPt>
            <c:idx val="19"/>
            <c:bubble3D val="0"/>
            <c:extLst>
              <c:ext xmlns:c16="http://schemas.microsoft.com/office/drawing/2014/chart" uri="{C3380CC4-5D6E-409C-BE32-E72D297353CC}">
                <c16:uniqueId val="{00000017-0B5B-4461-991D-ACF43C92257C}"/>
              </c:ext>
            </c:extLst>
          </c:dPt>
          <c:dPt>
            <c:idx val="21"/>
            <c:bubble3D val="0"/>
            <c:extLst>
              <c:ext xmlns:c16="http://schemas.microsoft.com/office/drawing/2014/chart" uri="{C3380CC4-5D6E-409C-BE32-E72D297353CC}">
                <c16:uniqueId val="{00000018-0B5B-4461-991D-ACF43C92257C}"/>
              </c:ext>
            </c:extLst>
          </c:dPt>
          <c:dPt>
            <c:idx val="23"/>
            <c:bubble3D val="0"/>
            <c:extLst>
              <c:ext xmlns:c16="http://schemas.microsoft.com/office/drawing/2014/chart" uri="{C3380CC4-5D6E-409C-BE32-E72D297353CC}">
                <c16:uniqueId val="{00000019-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-0.11714886386064993</c:v>
                </c:pt>
                <c:pt idx="2">
                  <c:v>-0.13997930276208326</c:v>
                </c:pt>
                <c:pt idx="3">
                  <c:v>-5.5058096155382703</c:v>
                </c:pt>
                <c:pt idx="4">
                  <c:v>-2.2368883019401431</c:v>
                </c:pt>
                <c:pt idx="5">
                  <c:v>-1.6180906945184814</c:v>
                </c:pt>
                <c:pt idx="6">
                  <c:v>-1.860801591019412</c:v>
                </c:pt>
                <c:pt idx="7">
                  <c:v>1.6294930098962768</c:v>
                </c:pt>
                <c:pt idx="8">
                  <c:v>1.2952806427861452</c:v>
                </c:pt>
                <c:pt idx="9">
                  <c:v>3.4527587826524764</c:v>
                </c:pt>
                <c:pt idx="10">
                  <c:v>2.9783587151162472</c:v>
                </c:pt>
                <c:pt idx="11">
                  <c:v>3.1127927984083925</c:v>
                </c:pt>
                <c:pt idx="12">
                  <c:v>2.7252252282102596</c:v>
                </c:pt>
                <c:pt idx="13">
                  <c:v>0.27318457510265848</c:v>
                </c:pt>
                <c:pt idx="14">
                  <c:v>-0.3519705279779628</c:v>
                </c:pt>
                <c:pt idx="15">
                  <c:v>-0.32264185975861004</c:v>
                </c:pt>
                <c:pt idx="16">
                  <c:v>-1.1222127439288854</c:v>
                </c:pt>
                <c:pt idx="17">
                  <c:v>-0.73947673709863215</c:v>
                </c:pt>
                <c:pt idx="18">
                  <c:v>-2.4419544795390768</c:v>
                </c:pt>
                <c:pt idx="19">
                  <c:v>-3.2256484716649103</c:v>
                </c:pt>
                <c:pt idx="20">
                  <c:v>-1.3472236568146112</c:v>
                </c:pt>
                <c:pt idx="21">
                  <c:v>-1.0238870165899749</c:v>
                </c:pt>
                <c:pt idx="22">
                  <c:v>-1.1441891125391623</c:v>
                </c:pt>
                <c:pt idx="23">
                  <c:v>0.23723998307436656</c:v>
                </c:pt>
                <c:pt idx="24">
                  <c:v>-2.7859190408896062</c:v>
                </c:pt>
              </c:numCache>
            </c:numRef>
          </c:val>
          <c:smooth val="0"/>
          <c:extLst>
            <c:ext xmlns:c16="http://schemas.microsoft.com/office/drawing/2014/chart" uri="{C3380CC4-5D6E-409C-BE32-E72D297353CC}">
              <c16:uniqueId val="{0000001A-0B5B-4461-991D-ACF43C92257C}"/>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B-0B5B-4461-991D-ACF43C92257C}"/>
              </c:ext>
            </c:extLst>
          </c:dPt>
          <c:dPt>
            <c:idx val="3"/>
            <c:bubble3D val="0"/>
            <c:extLst>
              <c:ext xmlns:c16="http://schemas.microsoft.com/office/drawing/2014/chart" uri="{C3380CC4-5D6E-409C-BE32-E72D297353CC}">
                <c16:uniqueId val="{0000001C-0B5B-4461-991D-ACF43C92257C}"/>
              </c:ext>
            </c:extLst>
          </c:dPt>
          <c:dPt>
            <c:idx val="5"/>
            <c:bubble3D val="0"/>
            <c:extLst>
              <c:ext xmlns:c16="http://schemas.microsoft.com/office/drawing/2014/chart" uri="{C3380CC4-5D6E-409C-BE32-E72D297353CC}">
                <c16:uniqueId val="{0000001D-0B5B-4461-991D-ACF43C92257C}"/>
              </c:ext>
            </c:extLst>
          </c:dPt>
          <c:dPt>
            <c:idx val="7"/>
            <c:bubble3D val="0"/>
            <c:extLst>
              <c:ext xmlns:c16="http://schemas.microsoft.com/office/drawing/2014/chart" uri="{C3380CC4-5D6E-409C-BE32-E72D297353CC}">
                <c16:uniqueId val="{0000001E-0B5B-4461-991D-ACF43C92257C}"/>
              </c:ext>
            </c:extLst>
          </c:dPt>
          <c:dPt>
            <c:idx val="9"/>
            <c:bubble3D val="0"/>
            <c:extLst>
              <c:ext xmlns:c16="http://schemas.microsoft.com/office/drawing/2014/chart" uri="{C3380CC4-5D6E-409C-BE32-E72D297353CC}">
                <c16:uniqueId val="{0000001F-0B5B-4461-991D-ACF43C92257C}"/>
              </c:ext>
            </c:extLst>
          </c:dPt>
          <c:dPt>
            <c:idx val="11"/>
            <c:bubble3D val="0"/>
            <c:extLst>
              <c:ext xmlns:c16="http://schemas.microsoft.com/office/drawing/2014/chart" uri="{C3380CC4-5D6E-409C-BE32-E72D297353CC}">
                <c16:uniqueId val="{00000020-0B5B-4461-991D-ACF43C92257C}"/>
              </c:ext>
            </c:extLst>
          </c:dPt>
          <c:dPt>
            <c:idx val="13"/>
            <c:bubble3D val="0"/>
            <c:extLst>
              <c:ext xmlns:c16="http://schemas.microsoft.com/office/drawing/2014/chart" uri="{C3380CC4-5D6E-409C-BE32-E72D297353CC}">
                <c16:uniqueId val="{00000021-0B5B-4461-991D-ACF43C92257C}"/>
              </c:ext>
            </c:extLst>
          </c:dPt>
          <c:dPt>
            <c:idx val="15"/>
            <c:bubble3D val="0"/>
            <c:extLst>
              <c:ext xmlns:c16="http://schemas.microsoft.com/office/drawing/2014/chart" uri="{C3380CC4-5D6E-409C-BE32-E72D297353CC}">
                <c16:uniqueId val="{00000022-0B5B-4461-991D-ACF43C92257C}"/>
              </c:ext>
            </c:extLst>
          </c:dPt>
          <c:dPt>
            <c:idx val="17"/>
            <c:bubble3D val="0"/>
            <c:extLst>
              <c:ext xmlns:c16="http://schemas.microsoft.com/office/drawing/2014/chart" uri="{C3380CC4-5D6E-409C-BE32-E72D297353CC}">
                <c16:uniqueId val="{00000023-0B5B-4461-991D-ACF43C92257C}"/>
              </c:ext>
            </c:extLst>
          </c:dPt>
          <c:dPt>
            <c:idx val="19"/>
            <c:bubble3D val="0"/>
            <c:extLst>
              <c:ext xmlns:c16="http://schemas.microsoft.com/office/drawing/2014/chart" uri="{C3380CC4-5D6E-409C-BE32-E72D297353CC}">
                <c16:uniqueId val="{00000024-0B5B-4461-991D-ACF43C92257C}"/>
              </c:ext>
            </c:extLst>
          </c:dPt>
          <c:dPt>
            <c:idx val="21"/>
            <c:bubble3D val="0"/>
            <c:extLst>
              <c:ext xmlns:c16="http://schemas.microsoft.com/office/drawing/2014/chart" uri="{C3380CC4-5D6E-409C-BE32-E72D297353CC}">
                <c16:uniqueId val="{00000025-0B5B-4461-991D-ACF43C92257C}"/>
              </c:ext>
            </c:extLst>
          </c:dPt>
          <c:dPt>
            <c:idx val="23"/>
            <c:bubble3D val="0"/>
            <c:extLst>
              <c:ext xmlns:c16="http://schemas.microsoft.com/office/drawing/2014/chart" uri="{C3380CC4-5D6E-409C-BE32-E72D297353CC}">
                <c16:uniqueId val="{00000026-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-6.7270118723477097</c:v>
                </c:pt>
                <c:pt idx="2">
                  <c:v>-6.5802326701356328</c:v>
                </c:pt>
                <c:pt idx="3">
                  <c:v>-7.3666828761426046</c:v>
                </c:pt>
                <c:pt idx="4">
                  <c:v>-7.177737508498172</c:v>
                </c:pt>
                <c:pt idx="5">
                  <c:v>-8.9048224140011456</c:v>
                </c:pt>
                <c:pt idx="6">
                  <c:v>-9.1379973693080707</c:v>
                </c:pt>
                <c:pt idx="7">
                  <c:v>-2.436360931027115</c:v>
                </c:pt>
                <c:pt idx="8">
                  <c:v>-2.4886327890901616</c:v>
                </c:pt>
                <c:pt idx="9">
                  <c:v>-3.792502127403985</c:v>
                </c:pt>
                <c:pt idx="10">
                  <c:v>-3.9585346812188615</c:v>
                </c:pt>
                <c:pt idx="11">
                  <c:v>-3.1852486121278445</c:v>
                </c:pt>
                <c:pt idx="12">
                  <c:v>-3.2892245741794279</c:v>
                </c:pt>
                <c:pt idx="13">
                  <c:v>-3.09</c:v>
                </c:pt>
                <c:pt idx="14">
                  <c:v>-3.1656259913996676</c:v>
                </c:pt>
                <c:pt idx="15">
                  <c:v>-3.4002042466903748</c:v>
                </c:pt>
                <c:pt idx="16">
                  <c:v>-3.790316752731282</c:v>
                </c:pt>
                <c:pt idx="17">
                  <c:v>-4.186792021075747</c:v>
                </c:pt>
                <c:pt idx="18">
                  <c:v>-5.7200416155901435</c:v>
                </c:pt>
                <c:pt idx="19">
                  <c:v>-6.0677179179754237</c:v>
                </c:pt>
                <c:pt idx="20">
                  <c:v>-6.7500345947935525</c:v>
                </c:pt>
                <c:pt idx="21">
                  <c:v>-5.4000448535726608</c:v>
                </c:pt>
                <c:pt idx="22">
                  <c:v>-5.0401980281813081</c:v>
                </c:pt>
                <c:pt idx="23">
                  <c:v>-2.964220229423864</c:v>
                </c:pt>
                <c:pt idx="24">
                  <c:v>-3.6796729211918455</c:v>
                </c:pt>
              </c:numCache>
            </c:numRef>
          </c:val>
          <c:smooth val="0"/>
          <c:extLst>
            <c:ext xmlns:c16="http://schemas.microsoft.com/office/drawing/2014/chart" uri="{C3380CC4-5D6E-409C-BE32-E72D297353CC}">
              <c16:uniqueId val="{00000027-0B5B-4461-991D-ACF43C92257C}"/>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0B5B-4461-991D-ACF43C92257C}"/>
              </c:ext>
            </c:extLst>
          </c:dPt>
          <c:dPt>
            <c:idx val="3"/>
            <c:bubble3D val="0"/>
            <c:extLst>
              <c:ext xmlns:c16="http://schemas.microsoft.com/office/drawing/2014/chart" uri="{C3380CC4-5D6E-409C-BE32-E72D297353CC}">
                <c16:uniqueId val="{00000029-0B5B-4461-991D-ACF43C92257C}"/>
              </c:ext>
            </c:extLst>
          </c:dPt>
          <c:dPt>
            <c:idx val="5"/>
            <c:bubble3D val="0"/>
            <c:extLst>
              <c:ext xmlns:c16="http://schemas.microsoft.com/office/drawing/2014/chart" uri="{C3380CC4-5D6E-409C-BE32-E72D297353CC}">
                <c16:uniqueId val="{0000002A-0B5B-4461-991D-ACF43C92257C}"/>
              </c:ext>
            </c:extLst>
          </c:dPt>
          <c:dPt>
            <c:idx val="7"/>
            <c:bubble3D val="0"/>
            <c:extLst>
              <c:ext xmlns:c16="http://schemas.microsoft.com/office/drawing/2014/chart" uri="{C3380CC4-5D6E-409C-BE32-E72D297353CC}">
                <c16:uniqueId val="{0000002B-0B5B-4461-991D-ACF43C92257C}"/>
              </c:ext>
            </c:extLst>
          </c:dPt>
          <c:dPt>
            <c:idx val="9"/>
            <c:bubble3D val="0"/>
            <c:extLst>
              <c:ext xmlns:c16="http://schemas.microsoft.com/office/drawing/2014/chart" uri="{C3380CC4-5D6E-409C-BE32-E72D297353CC}">
                <c16:uniqueId val="{0000002C-0B5B-4461-991D-ACF43C92257C}"/>
              </c:ext>
            </c:extLst>
          </c:dPt>
          <c:dPt>
            <c:idx val="11"/>
            <c:bubble3D val="0"/>
            <c:extLst>
              <c:ext xmlns:c16="http://schemas.microsoft.com/office/drawing/2014/chart" uri="{C3380CC4-5D6E-409C-BE32-E72D297353CC}">
                <c16:uniqueId val="{0000002D-0B5B-4461-991D-ACF43C92257C}"/>
              </c:ext>
            </c:extLst>
          </c:dPt>
          <c:dPt>
            <c:idx val="13"/>
            <c:bubble3D val="0"/>
            <c:extLst>
              <c:ext xmlns:c16="http://schemas.microsoft.com/office/drawing/2014/chart" uri="{C3380CC4-5D6E-409C-BE32-E72D297353CC}">
                <c16:uniqueId val="{0000002E-0B5B-4461-991D-ACF43C92257C}"/>
              </c:ext>
            </c:extLst>
          </c:dPt>
          <c:dPt>
            <c:idx val="15"/>
            <c:bubble3D val="0"/>
            <c:extLst>
              <c:ext xmlns:c16="http://schemas.microsoft.com/office/drawing/2014/chart" uri="{C3380CC4-5D6E-409C-BE32-E72D297353CC}">
                <c16:uniqueId val="{0000002F-0B5B-4461-991D-ACF43C92257C}"/>
              </c:ext>
            </c:extLst>
          </c:dPt>
          <c:dPt>
            <c:idx val="17"/>
            <c:bubble3D val="0"/>
            <c:extLst>
              <c:ext xmlns:c16="http://schemas.microsoft.com/office/drawing/2014/chart" uri="{C3380CC4-5D6E-409C-BE32-E72D297353CC}">
                <c16:uniqueId val="{00000030-0B5B-4461-991D-ACF43C92257C}"/>
              </c:ext>
            </c:extLst>
          </c:dPt>
          <c:dPt>
            <c:idx val="19"/>
            <c:bubble3D val="0"/>
            <c:extLst>
              <c:ext xmlns:c16="http://schemas.microsoft.com/office/drawing/2014/chart" uri="{C3380CC4-5D6E-409C-BE32-E72D297353CC}">
                <c16:uniqueId val="{00000031-0B5B-4461-991D-ACF43C92257C}"/>
              </c:ext>
            </c:extLst>
          </c:dPt>
          <c:dPt>
            <c:idx val="21"/>
            <c:bubble3D val="0"/>
            <c:extLst>
              <c:ext xmlns:c16="http://schemas.microsoft.com/office/drawing/2014/chart" uri="{C3380CC4-5D6E-409C-BE32-E72D297353CC}">
                <c16:uniqueId val="{00000032-0B5B-4461-991D-ACF43C92257C}"/>
              </c:ext>
            </c:extLst>
          </c:dPt>
          <c:dPt>
            <c:idx val="23"/>
            <c:bubble3D val="0"/>
            <c:extLst>
              <c:ext xmlns:c16="http://schemas.microsoft.com/office/drawing/2014/chart" uri="{C3380CC4-5D6E-409C-BE32-E72D297353CC}">
                <c16:uniqueId val="{00000033-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-8.5399999999999991</c:v>
                </c:pt>
                <c:pt idx="2">
                  <c:v>-11.1</c:v>
                </c:pt>
                <c:pt idx="3">
                  <c:v>-10.4</c:v>
                </c:pt>
                <c:pt idx="4">
                  <c:v>-6.44</c:v>
                </c:pt>
                <c:pt idx="5">
                  <c:v>-5.3</c:v>
                </c:pt>
                <c:pt idx="6">
                  <c:v>-0.96</c:v>
                </c:pt>
                <c:pt idx="7">
                  <c:v>1.45</c:v>
                </c:pt>
                <c:pt idx="8">
                  <c:v>2.31</c:v>
                </c:pt>
                <c:pt idx="9">
                  <c:v>-1.85</c:v>
                </c:pt>
                <c:pt idx="10">
                  <c:v>-2.2400000000000002</c:v>
                </c:pt>
                <c:pt idx="11">
                  <c:v>0.19</c:v>
                </c:pt>
                <c:pt idx="12">
                  <c:v>-1.01</c:v>
                </c:pt>
                <c:pt idx="13">
                  <c:v>-3.59</c:v>
                </c:pt>
                <c:pt idx="14">
                  <c:v>-3.92</c:v>
                </c:pt>
                <c:pt idx="15">
                  <c:v>-3.51</c:v>
                </c:pt>
                <c:pt idx="16">
                  <c:v>-3.89</c:v>
                </c:pt>
                <c:pt idx="17">
                  <c:v>-6.94</c:v>
                </c:pt>
                <c:pt idx="18">
                  <c:v>-3.88</c:v>
                </c:pt>
                <c:pt idx="19">
                  <c:v>-5.0199999999999996</c:v>
                </c:pt>
                <c:pt idx="20">
                  <c:v>-5.0999999999999996</c:v>
                </c:pt>
                <c:pt idx="21">
                  <c:v>-7.35</c:v>
                </c:pt>
                <c:pt idx="22">
                  <c:v>-7.64</c:v>
                </c:pt>
                <c:pt idx="23">
                  <c:v>-9.81</c:v>
                </c:pt>
                <c:pt idx="24">
                  <c:v>-9.26</c:v>
                </c:pt>
              </c:numCache>
            </c:numRef>
          </c:val>
          <c:smooth val="0"/>
          <c:extLst>
            <c:ext xmlns:c16="http://schemas.microsoft.com/office/drawing/2014/chart" uri="{C3380CC4-5D6E-409C-BE32-E72D297353CC}">
              <c16:uniqueId val="{00000034-0B5B-4461-991D-ACF43C92257C}"/>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0B5B-4461-991D-ACF43C92257C}"/>
              </c:ext>
            </c:extLst>
          </c:dPt>
          <c:dPt>
            <c:idx val="2"/>
            <c:marker>
              <c:symbol val="circle"/>
              <c:size val="7"/>
            </c:marker>
            <c:bubble3D val="0"/>
            <c:extLst>
              <c:ext xmlns:c16="http://schemas.microsoft.com/office/drawing/2014/chart" uri="{C3380CC4-5D6E-409C-BE32-E72D297353CC}">
                <c16:uniqueId val="{0000003C-B959-4B91-838A-1A1D86462792}"/>
              </c:ext>
            </c:extLst>
          </c:dPt>
          <c:dPt>
            <c:idx val="3"/>
            <c:marker>
              <c:symbol val="circle"/>
              <c:size val="5"/>
            </c:marker>
            <c:bubble3D val="0"/>
            <c:extLst>
              <c:ext xmlns:c16="http://schemas.microsoft.com/office/drawing/2014/chart" uri="{C3380CC4-5D6E-409C-BE32-E72D297353CC}">
                <c16:uniqueId val="{00000036-0B5B-4461-991D-ACF43C92257C}"/>
              </c:ext>
            </c:extLst>
          </c:dPt>
          <c:dPt>
            <c:idx val="4"/>
            <c:marker>
              <c:symbol val="circle"/>
              <c:size val="7"/>
            </c:marker>
            <c:bubble3D val="0"/>
            <c:extLst>
              <c:ext xmlns:c16="http://schemas.microsoft.com/office/drawing/2014/chart" uri="{C3380CC4-5D6E-409C-BE32-E72D297353CC}">
                <c16:uniqueId val="{0000003D-71A0-48C0-9E62-DB244D8B9BB7}"/>
              </c:ext>
            </c:extLst>
          </c:dPt>
          <c:dPt>
            <c:idx val="5"/>
            <c:marker>
              <c:symbol val="circle"/>
              <c:size val="5"/>
            </c:marker>
            <c:bubble3D val="0"/>
            <c:extLst>
              <c:ext xmlns:c16="http://schemas.microsoft.com/office/drawing/2014/chart" uri="{C3380CC4-5D6E-409C-BE32-E72D297353CC}">
                <c16:uniqueId val="{00000037-0B5B-4461-991D-ACF43C92257C}"/>
              </c:ext>
            </c:extLst>
          </c:dPt>
          <c:dPt>
            <c:idx val="6"/>
            <c:marker>
              <c:symbol val="circle"/>
              <c:size val="7"/>
            </c:marker>
            <c:bubble3D val="0"/>
            <c:extLst>
              <c:ext xmlns:c16="http://schemas.microsoft.com/office/drawing/2014/chart" uri="{C3380CC4-5D6E-409C-BE32-E72D297353CC}">
                <c16:uniqueId val="{0000003E-51AE-4148-8F52-F793C7D6065B}"/>
              </c:ext>
            </c:extLst>
          </c:dPt>
          <c:dPt>
            <c:idx val="7"/>
            <c:marker>
              <c:symbol val="circle"/>
              <c:size val="5"/>
            </c:marker>
            <c:bubble3D val="0"/>
            <c:extLst>
              <c:ext xmlns:c16="http://schemas.microsoft.com/office/drawing/2014/chart" uri="{C3380CC4-5D6E-409C-BE32-E72D297353CC}">
                <c16:uniqueId val="{00000038-0B5B-4461-991D-ACF43C92257C}"/>
              </c:ext>
            </c:extLst>
          </c:dPt>
          <c:dPt>
            <c:idx val="8"/>
            <c:marker>
              <c:symbol val="circle"/>
              <c:size val="7"/>
            </c:marker>
            <c:bubble3D val="0"/>
            <c:extLst>
              <c:ext xmlns:c16="http://schemas.microsoft.com/office/drawing/2014/chart" uri="{C3380CC4-5D6E-409C-BE32-E72D297353CC}">
                <c16:uniqueId val="{0000003F-5BA9-4D69-A79D-59DDFBB5AE06}"/>
              </c:ext>
            </c:extLst>
          </c:dPt>
          <c:dPt>
            <c:idx val="9"/>
            <c:marker>
              <c:symbol val="circle"/>
              <c:size val="5"/>
            </c:marker>
            <c:bubble3D val="0"/>
            <c:extLst>
              <c:ext xmlns:c16="http://schemas.microsoft.com/office/drawing/2014/chart" uri="{C3380CC4-5D6E-409C-BE32-E72D297353CC}">
                <c16:uniqueId val="{00000039-0B5B-4461-991D-ACF43C92257C}"/>
              </c:ext>
            </c:extLst>
          </c:dPt>
          <c:dPt>
            <c:idx val="10"/>
            <c:marker>
              <c:symbol val="circle"/>
              <c:size val="7"/>
            </c:marker>
            <c:bubble3D val="0"/>
            <c:extLst>
              <c:ext xmlns:c16="http://schemas.microsoft.com/office/drawing/2014/chart" uri="{C3380CC4-5D6E-409C-BE32-E72D297353CC}">
                <c16:uniqueId val="{00000040-804A-456E-8360-53AFD7CE0689}"/>
              </c:ext>
            </c:extLst>
          </c:dPt>
          <c:dPt>
            <c:idx val="11"/>
            <c:marker>
              <c:symbol val="circle"/>
              <c:size val="5"/>
            </c:marker>
            <c:bubble3D val="0"/>
            <c:extLst>
              <c:ext xmlns:c16="http://schemas.microsoft.com/office/drawing/2014/chart" uri="{C3380CC4-5D6E-409C-BE32-E72D297353CC}">
                <c16:uniqueId val="{0000003A-0B5B-4461-991D-ACF43C92257C}"/>
              </c:ext>
            </c:extLst>
          </c:dPt>
          <c:dPt>
            <c:idx val="12"/>
            <c:marker>
              <c:symbol val="circle"/>
              <c:size val="7"/>
            </c:marker>
            <c:bubble3D val="0"/>
            <c:extLst>
              <c:ext xmlns:c16="http://schemas.microsoft.com/office/drawing/2014/chart" uri="{C3380CC4-5D6E-409C-BE32-E72D297353CC}">
                <c16:uniqueId val="{00000035-FE5B-4056-9375-CEC3001FD66C}"/>
              </c:ext>
            </c:extLst>
          </c:dPt>
          <c:dPt>
            <c:idx val="13"/>
            <c:marker>
              <c:symbol val="circle"/>
              <c:size val="5"/>
            </c:marker>
            <c:bubble3D val="0"/>
            <c:extLst>
              <c:ext xmlns:c16="http://schemas.microsoft.com/office/drawing/2014/chart" uri="{C3380CC4-5D6E-409C-BE32-E72D297353CC}">
                <c16:uniqueId val="{0000003B-0B5B-4461-991D-ACF43C92257C}"/>
              </c:ext>
            </c:extLst>
          </c:dPt>
          <c:dPt>
            <c:idx val="14"/>
            <c:marker>
              <c:symbol val="circle"/>
              <c:size val="7"/>
            </c:marker>
            <c:bubble3D val="0"/>
            <c:extLst>
              <c:ext xmlns:c16="http://schemas.microsoft.com/office/drawing/2014/chart" uri="{C3380CC4-5D6E-409C-BE32-E72D297353CC}">
                <c16:uniqueId val="{00000036-4397-4820-A10C-5E4410CCD64F}"/>
              </c:ext>
            </c:extLst>
          </c:dPt>
          <c:dPt>
            <c:idx val="15"/>
            <c:marker>
              <c:symbol val="circle"/>
              <c:size val="5"/>
            </c:marker>
            <c:bubble3D val="0"/>
            <c:extLst>
              <c:ext xmlns:c16="http://schemas.microsoft.com/office/drawing/2014/chart" uri="{C3380CC4-5D6E-409C-BE32-E72D297353CC}">
                <c16:uniqueId val="{00000043-0B5B-4461-991D-ACF43C92257C}"/>
              </c:ext>
            </c:extLst>
          </c:dPt>
          <c:dPt>
            <c:idx val="16"/>
            <c:marker>
              <c:symbol val="circle"/>
              <c:size val="7"/>
            </c:marker>
            <c:bubble3D val="0"/>
            <c:extLst>
              <c:ext xmlns:c16="http://schemas.microsoft.com/office/drawing/2014/chart" uri="{C3380CC4-5D6E-409C-BE32-E72D297353CC}">
                <c16:uniqueId val="{00000037-4397-4820-A10C-5E4410CCD64F}"/>
              </c:ext>
            </c:extLst>
          </c:dPt>
          <c:dPt>
            <c:idx val="17"/>
            <c:marker>
              <c:symbol val="circle"/>
              <c:size val="7"/>
            </c:marker>
            <c:bubble3D val="0"/>
            <c:extLst>
              <c:ext xmlns:c16="http://schemas.microsoft.com/office/drawing/2014/chart" uri="{C3380CC4-5D6E-409C-BE32-E72D297353CC}">
                <c16:uniqueId val="{00000038-7763-4725-826E-31637EBF6B1D}"/>
              </c:ext>
            </c:extLst>
          </c:dPt>
          <c:dPt>
            <c:idx val="19"/>
            <c:marker>
              <c:symbol val="circle"/>
              <c:size val="7"/>
            </c:marker>
            <c:bubble3D val="0"/>
            <c:extLst>
              <c:ext xmlns:c16="http://schemas.microsoft.com/office/drawing/2014/chart" uri="{C3380CC4-5D6E-409C-BE32-E72D297353CC}">
                <c16:uniqueId val="{00000039-1F52-4D82-846F-8D6E7DC1CFFC}"/>
              </c:ext>
            </c:extLst>
          </c:dPt>
          <c:dPt>
            <c:idx val="21"/>
            <c:marker>
              <c:symbol val="circle"/>
              <c:size val="7"/>
            </c:marker>
            <c:bubble3D val="0"/>
            <c:extLst>
              <c:ext xmlns:c16="http://schemas.microsoft.com/office/drawing/2014/chart" uri="{C3380CC4-5D6E-409C-BE32-E72D297353CC}">
                <c16:uniqueId val="{0000003A-05D4-4CDA-B9B0-F2AC92320AAB}"/>
              </c:ext>
            </c:extLst>
          </c:dPt>
          <c:dPt>
            <c:idx val="23"/>
            <c:marker>
              <c:symbol val="circle"/>
              <c:size val="7"/>
            </c:marker>
            <c:bubble3D val="0"/>
            <c:extLst>
              <c:ext xmlns:c16="http://schemas.microsoft.com/office/drawing/2014/chart" uri="{C3380CC4-5D6E-409C-BE32-E72D297353CC}">
                <c16:uniqueId val="{0000003B-6D99-4BC8-B423-DEECEE54D82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4.57</c:v>
                </c:pt>
                <c:pt idx="2">
                  <c:v>5.31</c:v>
                </c:pt>
                <c:pt idx="3">
                  <c:v>3.43</c:v>
                </c:pt>
                <c:pt idx="4">
                  <c:v>3.27</c:v>
                </c:pt>
                <c:pt idx="5">
                  <c:v>7.04</c:v>
                </c:pt>
                <c:pt idx="6">
                  <c:v>6.94</c:v>
                </c:pt>
                <c:pt idx="7">
                  <c:v>8.7899999999999991</c:v>
                </c:pt>
                <c:pt idx="8">
                  <c:v>10.119999999999999</c:v>
                </c:pt>
                <c:pt idx="9">
                  <c:v>9.5299999999999994</c:v>
                </c:pt>
                <c:pt idx="10">
                  <c:v>9.5299999999999994</c:v>
                </c:pt>
                <c:pt idx="11">
                  <c:v>11.58</c:v>
                </c:pt>
                <c:pt idx="12">
                  <c:v>9.33</c:v>
                </c:pt>
                <c:pt idx="13">
                  <c:v>15.19</c:v>
                </c:pt>
                <c:pt idx="14">
                  <c:v>14.76</c:v>
                </c:pt>
                <c:pt idx="15">
                  <c:v>16.7</c:v>
                </c:pt>
                <c:pt idx="16">
                  <c:v>16.46</c:v>
                </c:pt>
              </c:numCache>
            </c:numRef>
          </c:val>
          <c:smooth val="0"/>
          <c:extLst>
            <c:ext xmlns:c16="http://schemas.microsoft.com/office/drawing/2014/chart" uri="{C3380CC4-5D6E-409C-BE32-E72D297353CC}">
              <c16:uniqueId val="{00000042-0B5B-4461-991D-ACF43C92257C}"/>
            </c:ext>
          </c:extLst>
        </c:ser>
        <c:dLbls>
          <c:showLegendKey val="0"/>
          <c:showVal val="0"/>
          <c:showCatName val="0"/>
          <c:showSerName val="0"/>
          <c:showPercent val="0"/>
          <c:showBubbleSize val="0"/>
        </c:dLbls>
        <c:marker val="1"/>
        <c:smooth val="0"/>
        <c:axId val="179496064"/>
        <c:axId val="179497984"/>
      </c:lineChart>
      <c:catAx>
        <c:axId val="17949606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179497984"/>
        <c:crosses val="autoZero"/>
        <c:auto val="1"/>
        <c:lblAlgn val="ctr"/>
        <c:lblOffset val="100"/>
        <c:tickLblSkip val="1"/>
        <c:tickMarkSkip val="1"/>
        <c:noMultiLvlLbl val="0"/>
      </c:catAx>
      <c:valAx>
        <c:axId val="179497984"/>
        <c:scaling>
          <c:orientation val="minMax"/>
          <c:max val="25"/>
          <c:min val="-1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79496064"/>
        <c:crosses val="autoZero"/>
        <c:crossBetween val="between"/>
        <c:majorUnit val="10"/>
      </c:valAx>
      <c:spPr>
        <a:noFill/>
        <a:ln w="25400">
          <a:noFill/>
        </a:ln>
      </c:spPr>
    </c:plotArea>
    <c:legend>
      <c:legendPos val="t"/>
      <c:layout>
        <c:manualLayout>
          <c:xMode val="edge"/>
          <c:yMode val="edge"/>
          <c:x val="0.33313428140060625"/>
          <c:y val="1.3223142790506548E-2"/>
          <c:w val="0.35949186863451738"/>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926E-2"/>
          <c:y val="7.6776509026620199E-2"/>
          <c:w val="0.94488059421126325"/>
          <c:h val="0.7905078625667274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1FB6-4DA3-BB68-573E2268F806}"/>
            </c:ext>
          </c:extLst>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1A-1FB6-4DA3-BB68-573E2268F806}"/>
            </c:ext>
          </c:extLst>
        </c:ser>
        <c:ser>
          <c:idx val="2"/>
          <c:order val="2"/>
          <c:tx>
            <c:strRef>
              <c:f>Sheet1!$A$4</c:f>
              <c:strCache>
                <c:ptCount val="1"/>
                <c:pt idx="0">
                  <c:v>Y2015</c:v>
                </c:pt>
              </c:strCache>
            </c:strRef>
          </c:tx>
          <c:spPr>
            <a:ln>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1B-1FB6-4DA3-BB68-573E2268F806}"/>
              </c:ext>
            </c:extLst>
          </c:dPt>
          <c:dPt>
            <c:idx val="3"/>
            <c:bubble3D val="0"/>
            <c:extLst>
              <c:ext xmlns:c16="http://schemas.microsoft.com/office/drawing/2014/chart" uri="{C3380CC4-5D6E-409C-BE32-E72D297353CC}">
                <c16:uniqueId val="{0000001C-1FB6-4DA3-BB68-573E2268F806}"/>
              </c:ext>
            </c:extLst>
          </c:dPt>
          <c:dPt>
            <c:idx val="5"/>
            <c:bubble3D val="0"/>
            <c:extLst>
              <c:ext xmlns:c16="http://schemas.microsoft.com/office/drawing/2014/chart" uri="{C3380CC4-5D6E-409C-BE32-E72D297353CC}">
                <c16:uniqueId val="{0000001D-1FB6-4DA3-BB68-573E2268F806}"/>
              </c:ext>
            </c:extLst>
          </c:dPt>
          <c:dPt>
            <c:idx val="7"/>
            <c:bubble3D val="0"/>
            <c:extLst>
              <c:ext xmlns:c16="http://schemas.microsoft.com/office/drawing/2014/chart" uri="{C3380CC4-5D6E-409C-BE32-E72D297353CC}">
                <c16:uniqueId val="{0000001E-1FB6-4DA3-BB68-573E2268F806}"/>
              </c:ext>
            </c:extLst>
          </c:dPt>
          <c:dPt>
            <c:idx val="9"/>
            <c:bubble3D val="0"/>
            <c:extLst>
              <c:ext xmlns:c16="http://schemas.microsoft.com/office/drawing/2014/chart" uri="{C3380CC4-5D6E-409C-BE32-E72D297353CC}">
                <c16:uniqueId val="{0000001F-1FB6-4DA3-BB68-573E2268F806}"/>
              </c:ext>
            </c:extLst>
          </c:dPt>
          <c:dPt>
            <c:idx val="11"/>
            <c:bubble3D val="0"/>
            <c:extLst>
              <c:ext xmlns:c16="http://schemas.microsoft.com/office/drawing/2014/chart" uri="{C3380CC4-5D6E-409C-BE32-E72D297353CC}">
                <c16:uniqueId val="{00000020-1FB6-4DA3-BB68-573E2268F806}"/>
              </c:ext>
            </c:extLst>
          </c:dPt>
          <c:dPt>
            <c:idx val="13"/>
            <c:bubble3D val="0"/>
            <c:extLst>
              <c:ext xmlns:c16="http://schemas.microsoft.com/office/drawing/2014/chart" uri="{C3380CC4-5D6E-409C-BE32-E72D297353CC}">
                <c16:uniqueId val="{00000021-1FB6-4DA3-BB68-573E2268F806}"/>
              </c:ext>
            </c:extLst>
          </c:dPt>
          <c:dPt>
            <c:idx val="15"/>
            <c:bubble3D val="0"/>
            <c:extLst>
              <c:ext xmlns:c16="http://schemas.microsoft.com/office/drawing/2014/chart" uri="{C3380CC4-5D6E-409C-BE32-E72D297353CC}">
                <c16:uniqueId val="{00000022-1FB6-4DA3-BB68-573E2268F806}"/>
              </c:ext>
            </c:extLst>
          </c:dPt>
          <c:dPt>
            <c:idx val="17"/>
            <c:bubble3D val="0"/>
            <c:extLst>
              <c:ext xmlns:c16="http://schemas.microsoft.com/office/drawing/2014/chart" uri="{C3380CC4-5D6E-409C-BE32-E72D297353CC}">
                <c16:uniqueId val="{00000023-1FB6-4DA3-BB68-573E2268F806}"/>
              </c:ext>
            </c:extLst>
          </c:dPt>
          <c:dPt>
            <c:idx val="19"/>
            <c:bubble3D val="0"/>
            <c:extLst>
              <c:ext xmlns:c16="http://schemas.microsoft.com/office/drawing/2014/chart" uri="{C3380CC4-5D6E-409C-BE32-E72D297353CC}">
                <c16:uniqueId val="{00000024-1FB6-4DA3-BB68-573E2268F806}"/>
              </c:ext>
            </c:extLst>
          </c:dPt>
          <c:dPt>
            <c:idx val="21"/>
            <c:bubble3D val="0"/>
            <c:extLst>
              <c:ext xmlns:c16="http://schemas.microsoft.com/office/drawing/2014/chart" uri="{C3380CC4-5D6E-409C-BE32-E72D297353CC}">
                <c16:uniqueId val="{00000025-1FB6-4DA3-BB68-573E2268F806}"/>
              </c:ext>
            </c:extLst>
          </c:dPt>
          <c:dPt>
            <c:idx val="23"/>
            <c:bubble3D val="0"/>
            <c:extLst>
              <c:ext xmlns:c16="http://schemas.microsoft.com/office/drawing/2014/chart" uri="{C3380CC4-5D6E-409C-BE32-E72D297353CC}">
                <c16:uniqueId val="{00000026-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-0.422573557551711</c:v>
                </c:pt>
                <c:pt idx="2">
                  <c:v>-0.479614805071022</c:v>
                </c:pt>
                <c:pt idx="3">
                  <c:v>-1.2042923338220399</c:v>
                </c:pt>
                <c:pt idx="4">
                  <c:v>-0.71032203003371797</c:v>
                </c:pt>
                <c:pt idx="5">
                  <c:v>-0.76946419353890905</c:v>
                </c:pt>
                <c:pt idx="6">
                  <c:v>-0.52675329703798002</c:v>
                </c:pt>
                <c:pt idx="7">
                  <c:v>-2.1144723869986102</c:v>
                </c:pt>
                <c:pt idx="8">
                  <c:v>-1.78026001988842</c:v>
                </c:pt>
                <c:pt idx="9">
                  <c:v>-1.2092780848146001</c:v>
                </c:pt>
                <c:pt idx="10">
                  <c:v>-0.73487801727833901</c:v>
                </c:pt>
                <c:pt idx="11">
                  <c:v>-0.617969735230392</c:v>
                </c:pt>
                <c:pt idx="12">
                  <c:v>-0.230402165032215</c:v>
                </c:pt>
                <c:pt idx="13">
                  <c:v>0.37407081379799401</c:v>
                </c:pt>
                <c:pt idx="14">
                  <c:v>0.91093401717744404</c:v>
                </c:pt>
                <c:pt idx="15">
                  <c:v>0.98292915187974605</c:v>
                </c:pt>
                <c:pt idx="16">
                  <c:v>1.72740028197008</c:v>
                </c:pt>
                <c:pt idx="17">
                  <c:v>2.6974328076239402</c:v>
                </c:pt>
                <c:pt idx="18">
                  <c:v>2.5815381362293701</c:v>
                </c:pt>
                <c:pt idx="19">
                  <c:v>1.2548584170102</c:v>
                </c:pt>
                <c:pt idx="20">
                  <c:v>1.36199142729494</c:v>
                </c:pt>
                <c:pt idx="21">
                  <c:v>1.8512539035370099</c:v>
                </c:pt>
                <c:pt idx="22">
                  <c:v>2.0709212504163999</c:v>
                </c:pt>
                <c:pt idx="23">
                  <c:v>1.9219466126890801</c:v>
                </c:pt>
                <c:pt idx="24">
                  <c:v>2.4940182840179399</c:v>
                </c:pt>
              </c:numCache>
            </c:numRef>
          </c:val>
          <c:smooth val="0"/>
          <c:extLst>
            <c:ext xmlns:c16="http://schemas.microsoft.com/office/drawing/2014/chart" uri="{C3380CC4-5D6E-409C-BE32-E72D297353CC}">
              <c16:uniqueId val="{00000027-1FB6-4DA3-BB68-573E2268F806}"/>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28-1FB6-4DA3-BB68-573E2268F806}"/>
              </c:ext>
            </c:extLst>
          </c:dPt>
          <c:dPt>
            <c:idx val="3"/>
            <c:bubble3D val="0"/>
            <c:extLst>
              <c:ext xmlns:c16="http://schemas.microsoft.com/office/drawing/2014/chart" uri="{C3380CC4-5D6E-409C-BE32-E72D297353CC}">
                <c16:uniqueId val="{00000029-1FB6-4DA3-BB68-573E2268F806}"/>
              </c:ext>
            </c:extLst>
          </c:dPt>
          <c:dPt>
            <c:idx val="5"/>
            <c:bubble3D val="0"/>
            <c:extLst>
              <c:ext xmlns:c16="http://schemas.microsoft.com/office/drawing/2014/chart" uri="{C3380CC4-5D6E-409C-BE32-E72D297353CC}">
                <c16:uniqueId val="{0000002A-1FB6-4DA3-BB68-573E2268F806}"/>
              </c:ext>
            </c:extLst>
          </c:dPt>
          <c:dPt>
            <c:idx val="7"/>
            <c:bubble3D val="0"/>
            <c:extLst>
              <c:ext xmlns:c16="http://schemas.microsoft.com/office/drawing/2014/chart" uri="{C3380CC4-5D6E-409C-BE32-E72D297353CC}">
                <c16:uniqueId val="{0000002B-1FB6-4DA3-BB68-573E2268F806}"/>
              </c:ext>
            </c:extLst>
          </c:dPt>
          <c:dPt>
            <c:idx val="9"/>
            <c:bubble3D val="0"/>
            <c:extLst>
              <c:ext xmlns:c16="http://schemas.microsoft.com/office/drawing/2014/chart" uri="{C3380CC4-5D6E-409C-BE32-E72D297353CC}">
                <c16:uniqueId val="{0000002C-1FB6-4DA3-BB68-573E2268F806}"/>
              </c:ext>
            </c:extLst>
          </c:dPt>
          <c:dPt>
            <c:idx val="11"/>
            <c:bubble3D val="0"/>
            <c:extLst>
              <c:ext xmlns:c16="http://schemas.microsoft.com/office/drawing/2014/chart" uri="{C3380CC4-5D6E-409C-BE32-E72D297353CC}">
                <c16:uniqueId val="{0000002D-1FB6-4DA3-BB68-573E2268F806}"/>
              </c:ext>
            </c:extLst>
          </c:dPt>
          <c:dPt>
            <c:idx val="13"/>
            <c:bubble3D val="0"/>
            <c:extLst>
              <c:ext xmlns:c16="http://schemas.microsoft.com/office/drawing/2014/chart" uri="{C3380CC4-5D6E-409C-BE32-E72D297353CC}">
                <c16:uniqueId val="{0000002E-1FB6-4DA3-BB68-573E2268F806}"/>
              </c:ext>
            </c:extLst>
          </c:dPt>
          <c:dPt>
            <c:idx val="15"/>
            <c:bubble3D val="0"/>
            <c:extLst>
              <c:ext xmlns:c16="http://schemas.microsoft.com/office/drawing/2014/chart" uri="{C3380CC4-5D6E-409C-BE32-E72D297353CC}">
                <c16:uniqueId val="{0000002F-1FB6-4DA3-BB68-573E2268F806}"/>
              </c:ext>
            </c:extLst>
          </c:dPt>
          <c:dPt>
            <c:idx val="17"/>
            <c:bubble3D val="0"/>
            <c:extLst>
              <c:ext xmlns:c16="http://schemas.microsoft.com/office/drawing/2014/chart" uri="{C3380CC4-5D6E-409C-BE32-E72D297353CC}">
                <c16:uniqueId val="{00000030-1FB6-4DA3-BB68-573E2268F806}"/>
              </c:ext>
            </c:extLst>
          </c:dPt>
          <c:dPt>
            <c:idx val="19"/>
            <c:bubble3D val="0"/>
            <c:extLst>
              <c:ext xmlns:c16="http://schemas.microsoft.com/office/drawing/2014/chart" uri="{C3380CC4-5D6E-409C-BE32-E72D297353CC}">
                <c16:uniqueId val="{00000031-1FB6-4DA3-BB68-573E2268F806}"/>
              </c:ext>
            </c:extLst>
          </c:dPt>
          <c:dPt>
            <c:idx val="21"/>
            <c:bubble3D val="0"/>
            <c:extLst>
              <c:ext xmlns:c16="http://schemas.microsoft.com/office/drawing/2014/chart" uri="{C3380CC4-5D6E-409C-BE32-E72D297353CC}">
                <c16:uniqueId val="{00000032-1FB6-4DA3-BB68-573E2268F806}"/>
              </c:ext>
            </c:extLst>
          </c:dPt>
          <c:dPt>
            <c:idx val="23"/>
            <c:bubble3D val="0"/>
            <c:extLst>
              <c:ext xmlns:c16="http://schemas.microsoft.com/office/drawing/2014/chart" uri="{C3380CC4-5D6E-409C-BE32-E72D297353CC}">
                <c16:uniqueId val="{00000033-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1.5929983089639979</c:v>
                </c:pt>
                <c:pt idx="2">
                  <c:v>-0.7486961897875597</c:v>
                </c:pt>
                <c:pt idx="3">
                  <c:v>2.2023127136571485</c:v>
                </c:pt>
                <c:pt idx="4">
                  <c:v>0.65112671876620931</c:v>
                </c:pt>
                <c:pt idx="5">
                  <c:v>1.7181316169558278</c:v>
                </c:pt>
                <c:pt idx="6">
                  <c:v>1.8067533718396998</c:v>
                </c:pt>
                <c:pt idx="7">
                  <c:v>3.203762175804707</c:v>
                </c:pt>
                <c:pt idx="8">
                  <c:v>3.2586340619014988</c:v>
                </c:pt>
                <c:pt idx="9">
                  <c:v>3.192061010598414</c:v>
                </c:pt>
                <c:pt idx="10">
                  <c:v>3.3069053843699256</c:v>
                </c:pt>
                <c:pt idx="11">
                  <c:v>3.5843216169659464</c:v>
                </c:pt>
                <c:pt idx="12">
                  <c:v>3.7998273125980613</c:v>
                </c:pt>
                <c:pt idx="13">
                  <c:v>4.03</c:v>
                </c:pt>
                <c:pt idx="14">
                  <c:v>4.1422637334696866</c:v>
                </c:pt>
                <c:pt idx="15">
                  <c:v>4.3897604043075589</c:v>
                </c:pt>
                <c:pt idx="16">
                  <c:v>5.0330083850390919</c:v>
                </c:pt>
                <c:pt idx="17">
                  <c:v>3.9939795483058962</c:v>
                </c:pt>
                <c:pt idx="18">
                  <c:v>5.5594725797152709</c:v>
                </c:pt>
                <c:pt idx="19">
                  <c:v>5.3053625933810995</c:v>
                </c:pt>
                <c:pt idx="20">
                  <c:v>5.7809962566579962</c:v>
                </c:pt>
                <c:pt idx="21">
                  <c:v>5.6196683428526963</c:v>
                </c:pt>
                <c:pt idx="22">
                  <c:v>5.267918837158394</c:v>
                </c:pt>
                <c:pt idx="23">
                  <c:v>4.4116343112656615</c:v>
                </c:pt>
                <c:pt idx="24">
                  <c:v>4.6560749826460448</c:v>
                </c:pt>
              </c:numCache>
            </c:numRef>
          </c:val>
          <c:smooth val="0"/>
          <c:extLst>
            <c:ext xmlns:c16="http://schemas.microsoft.com/office/drawing/2014/chart" uri="{C3380CC4-5D6E-409C-BE32-E72D297353CC}">
              <c16:uniqueId val="{00000034-1FB6-4DA3-BB68-573E2268F806}"/>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35-1FB6-4DA3-BB68-573E2268F806}"/>
              </c:ext>
            </c:extLst>
          </c:dPt>
          <c:dPt>
            <c:idx val="3"/>
            <c:bubble3D val="0"/>
            <c:extLst>
              <c:ext xmlns:c16="http://schemas.microsoft.com/office/drawing/2014/chart" uri="{C3380CC4-5D6E-409C-BE32-E72D297353CC}">
                <c16:uniqueId val="{00000036-1FB6-4DA3-BB68-573E2268F806}"/>
              </c:ext>
            </c:extLst>
          </c:dPt>
          <c:dPt>
            <c:idx val="5"/>
            <c:bubble3D val="0"/>
            <c:extLst>
              <c:ext xmlns:c16="http://schemas.microsoft.com/office/drawing/2014/chart" uri="{C3380CC4-5D6E-409C-BE32-E72D297353CC}">
                <c16:uniqueId val="{00000037-1FB6-4DA3-BB68-573E2268F806}"/>
              </c:ext>
            </c:extLst>
          </c:dPt>
          <c:dPt>
            <c:idx val="7"/>
            <c:bubble3D val="0"/>
            <c:extLst>
              <c:ext xmlns:c16="http://schemas.microsoft.com/office/drawing/2014/chart" uri="{C3380CC4-5D6E-409C-BE32-E72D297353CC}">
                <c16:uniqueId val="{00000038-1FB6-4DA3-BB68-573E2268F806}"/>
              </c:ext>
            </c:extLst>
          </c:dPt>
          <c:dPt>
            <c:idx val="9"/>
            <c:bubble3D val="0"/>
            <c:extLst>
              <c:ext xmlns:c16="http://schemas.microsoft.com/office/drawing/2014/chart" uri="{C3380CC4-5D6E-409C-BE32-E72D297353CC}">
                <c16:uniqueId val="{00000039-1FB6-4DA3-BB68-573E2268F806}"/>
              </c:ext>
            </c:extLst>
          </c:dPt>
          <c:dPt>
            <c:idx val="11"/>
            <c:bubble3D val="0"/>
            <c:extLst>
              <c:ext xmlns:c16="http://schemas.microsoft.com/office/drawing/2014/chart" uri="{C3380CC4-5D6E-409C-BE32-E72D297353CC}">
                <c16:uniqueId val="{0000003A-1FB6-4DA3-BB68-573E2268F806}"/>
              </c:ext>
            </c:extLst>
          </c:dPt>
          <c:dPt>
            <c:idx val="13"/>
            <c:bubble3D val="0"/>
            <c:extLst>
              <c:ext xmlns:c16="http://schemas.microsoft.com/office/drawing/2014/chart" uri="{C3380CC4-5D6E-409C-BE32-E72D297353CC}">
                <c16:uniqueId val="{0000003B-1FB6-4DA3-BB68-573E2268F806}"/>
              </c:ext>
            </c:extLst>
          </c:dPt>
          <c:dPt>
            <c:idx val="15"/>
            <c:bubble3D val="0"/>
            <c:extLst>
              <c:ext xmlns:c16="http://schemas.microsoft.com/office/drawing/2014/chart" uri="{C3380CC4-5D6E-409C-BE32-E72D297353CC}">
                <c16:uniqueId val="{0000003C-1FB6-4DA3-BB68-573E2268F806}"/>
              </c:ext>
            </c:extLst>
          </c:dPt>
          <c:dPt>
            <c:idx val="17"/>
            <c:bubble3D val="0"/>
            <c:extLst>
              <c:ext xmlns:c16="http://schemas.microsoft.com/office/drawing/2014/chart" uri="{C3380CC4-5D6E-409C-BE32-E72D297353CC}">
                <c16:uniqueId val="{0000003D-1FB6-4DA3-BB68-573E2268F806}"/>
              </c:ext>
            </c:extLst>
          </c:dPt>
          <c:dPt>
            <c:idx val="19"/>
            <c:bubble3D val="0"/>
            <c:extLst>
              <c:ext xmlns:c16="http://schemas.microsoft.com/office/drawing/2014/chart" uri="{C3380CC4-5D6E-409C-BE32-E72D297353CC}">
                <c16:uniqueId val="{0000003E-1FB6-4DA3-BB68-573E2268F806}"/>
              </c:ext>
            </c:extLst>
          </c:dPt>
          <c:dPt>
            <c:idx val="21"/>
            <c:bubble3D val="0"/>
            <c:extLst>
              <c:ext xmlns:c16="http://schemas.microsoft.com/office/drawing/2014/chart" uri="{C3380CC4-5D6E-409C-BE32-E72D297353CC}">
                <c16:uniqueId val="{0000003F-1FB6-4DA3-BB68-573E2268F806}"/>
              </c:ext>
            </c:extLst>
          </c:dPt>
          <c:dPt>
            <c:idx val="23"/>
            <c:bubble3D val="0"/>
            <c:extLst>
              <c:ext xmlns:c16="http://schemas.microsoft.com/office/drawing/2014/chart" uri="{C3380CC4-5D6E-409C-BE32-E72D297353CC}">
                <c16:uniqueId val="{00000040-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-2.23</c:v>
                </c:pt>
                <c:pt idx="2">
                  <c:v>-3.53</c:v>
                </c:pt>
                <c:pt idx="3">
                  <c:v>-3.41</c:v>
                </c:pt>
                <c:pt idx="4">
                  <c:v>-2.8</c:v>
                </c:pt>
                <c:pt idx="5">
                  <c:v>-1.53</c:v>
                </c:pt>
                <c:pt idx="6">
                  <c:v>0.53</c:v>
                </c:pt>
                <c:pt idx="7">
                  <c:v>1.05</c:v>
                </c:pt>
                <c:pt idx="8">
                  <c:v>1.01</c:v>
                </c:pt>
                <c:pt idx="9">
                  <c:v>-1.87</c:v>
                </c:pt>
                <c:pt idx="10">
                  <c:v>-2.36</c:v>
                </c:pt>
                <c:pt idx="11">
                  <c:v>1.4</c:v>
                </c:pt>
                <c:pt idx="12">
                  <c:v>2.61</c:v>
                </c:pt>
                <c:pt idx="13">
                  <c:v>2.2599999999999998</c:v>
                </c:pt>
                <c:pt idx="14">
                  <c:v>2.59</c:v>
                </c:pt>
                <c:pt idx="15">
                  <c:v>2.4500000000000002</c:v>
                </c:pt>
                <c:pt idx="16">
                  <c:v>2.86</c:v>
                </c:pt>
                <c:pt idx="17">
                  <c:v>2.27</c:v>
                </c:pt>
                <c:pt idx="18">
                  <c:v>2.44</c:v>
                </c:pt>
                <c:pt idx="19">
                  <c:v>2.42</c:v>
                </c:pt>
                <c:pt idx="20">
                  <c:v>1.81</c:v>
                </c:pt>
                <c:pt idx="21">
                  <c:v>0.66</c:v>
                </c:pt>
                <c:pt idx="22">
                  <c:v>0.95</c:v>
                </c:pt>
                <c:pt idx="23">
                  <c:v>0.39</c:v>
                </c:pt>
                <c:pt idx="24">
                  <c:v>-0.16</c:v>
                </c:pt>
              </c:numCache>
            </c:numRef>
          </c:val>
          <c:smooth val="0"/>
          <c:extLst>
            <c:ext xmlns:c16="http://schemas.microsoft.com/office/drawing/2014/chart" uri="{C3380CC4-5D6E-409C-BE32-E72D297353CC}">
              <c16:uniqueId val="{00000041-1FB6-4DA3-BB68-573E2268F806}"/>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42-1FB6-4DA3-BB68-573E2268F806}"/>
              </c:ext>
            </c:extLst>
          </c:dPt>
          <c:dPt>
            <c:idx val="2"/>
            <c:marker>
              <c:symbol val="circle"/>
              <c:size val="7"/>
            </c:marker>
            <c:bubble3D val="0"/>
            <c:extLst>
              <c:ext xmlns:c16="http://schemas.microsoft.com/office/drawing/2014/chart" uri="{C3380CC4-5D6E-409C-BE32-E72D297353CC}">
                <c16:uniqueId val="{00000049-AD23-4150-AC83-1D9EEF8281F0}"/>
              </c:ext>
            </c:extLst>
          </c:dPt>
          <c:dPt>
            <c:idx val="3"/>
            <c:marker>
              <c:symbol val="circle"/>
              <c:size val="5"/>
            </c:marker>
            <c:bubble3D val="0"/>
            <c:extLst>
              <c:ext xmlns:c16="http://schemas.microsoft.com/office/drawing/2014/chart" uri="{C3380CC4-5D6E-409C-BE32-E72D297353CC}">
                <c16:uniqueId val="{00000043-1FB6-4DA3-BB68-573E2268F806}"/>
              </c:ext>
            </c:extLst>
          </c:dPt>
          <c:dPt>
            <c:idx val="4"/>
            <c:marker>
              <c:symbol val="circle"/>
              <c:size val="7"/>
            </c:marker>
            <c:bubble3D val="0"/>
            <c:extLst>
              <c:ext xmlns:c16="http://schemas.microsoft.com/office/drawing/2014/chart" uri="{C3380CC4-5D6E-409C-BE32-E72D297353CC}">
                <c16:uniqueId val="{0000004A-C175-4B7F-B9EF-AA581CB4B6EE}"/>
              </c:ext>
            </c:extLst>
          </c:dPt>
          <c:dPt>
            <c:idx val="5"/>
            <c:marker>
              <c:symbol val="circle"/>
              <c:size val="5"/>
            </c:marker>
            <c:bubble3D val="0"/>
            <c:extLst>
              <c:ext xmlns:c16="http://schemas.microsoft.com/office/drawing/2014/chart" uri="{C3380CC4-5D6E-409C-BE32-E72D297353CC}">
                <c16:uniqueId val="{00000044-1FB6-4DA3-BB68-573E2268F806}"/>
              </c:ext>
            </c:extLst>
          </c:dPt>
          <c:dPt>
            <c:idx val="6"/>
            <c:marker>
              <c:symbol val="circle"/>
              <c:size val="7"/>
            </c:marker>
            <c:bubble3D val="0"/>
            <c:extLst>
              <c:ext xmlns:c16="http://schemas.microsoft.com/office/drawing/2014/chart" uri="{C3380CC4-5D6E-409C-BE32-E72D297353CC}">
                <c16:uniqueId val="{0000004B-6CA6-404E-8842-79A9E3848FD9}"/>
              </c:ext>
            </c:extLst>
          </c:dPt>
          <c:dPt>
            <c:idx val="7"/>
            <c:marker>
              <c:symbol val="circle"/>
              <c:size val="5"/>
            </c:marker>
            <c:bubble3D val="0"/>
            <c:extLst>
              <c:ext xmlns:c16="http://schemas.microsoft.com/office/drawing/2014/chart" uri="{C3380CC4-5D6E-409C-BE32-E72D297353CC}">
                <c16:uniqueId val="{00000045-1FB6-4DA3-BB68-573E2268F806}"/>
              </c:ext>
            </c:extLst>
          </c:dPt>
          <c:dPt>
            <c:idx val="8"/>
            <c:marker>
              <c:symbol val="circle"/>
              <c:size val="7"/>
            </c:marker>
            <c:bubble3D val="0"/>
            <c:extLst>
              <c:ext xmlns:c16="http://schemas.microsoft.com/office/drawing/2014/chart" uri="{C3380CC4-5D6E-409C-BE32-E72D297353CC}">
                <c16:uniqueId val="{0000004C-F9E0-478F-96B1-7C9679550A17}"/>
              </c:ext>
            </c:extLst>
          </c:dPt>
          <c:dPt>
            <c:idx val="9"/>
            <c:marker>
              <c:symbol val="circle"/>
              <c:size val="5"/>
            </c:marker>
            <c:bubble3D val="0"/>
            <c:extLst>
              <c:ext xmlns:c16="http://schemas.microsoft.com/office/drawing/2014/chart" uri="{C3380CC4-5D6E-409C-BE32-E72D297353CC}">
                <c16:uniqueId val="{00000046-1FB6-4DA3-BB68-573E2268F806}"/>
              </c:ext>
            </c:extLst>
          </c:dPt>
          <c:dPt>
            <c:idx val="10"/>
            <c:marker>
              <c:symbol val="circle"/>
              <c:size val="7"/>
            </c:marker>
            <c:bubble3D val="0"/>
            <c:extLst>
              <c:ext xmlns:c16="http://schemas.microsoft.com/office/drawing/2014/chart" uri="{C3380CC4-5D6E-409C-BE32-E72D297353CC}">
                <c16:uniqueId val="{0000004D-CCC1-4722-A178-99C92C3D707C}"/>
              </c:ext>
            </c:extLst>
          </c:dPt>
          <c:dPt>
            <c:idx val="11"/>
            <c:marker>
              <c:symbol val="circle"/>
              <c:size val="5"/>
            </c:marker>
            <c:bubble3D val="0"/>
            <c:extLst>
              <c:ext xmlns:c16="http://schemas.microsoft.com/office/drawing/2014/chart" uri="{C3380CC4-5D6E-409C-BE32-E72D297353CC}">
                <c16:uniqueId val="{00000047-1FB6-4DA3-BB68-573E2268F806}"/>
              </c:ext>
            </c:extLst>
          </c:dPt>
          <c:dPt>
            <c:idx val="12"/>
            <c:marker>
              <c:symbol val="circle"/>
              <c:size val="7"/>
            </c:marker>
            <c:bubble3D val="0"/>
            <c:extLst>
              <c:ext xmlns:c16="http://schemas.microsoft.com/office/drawing/2014/chart" uri="{C3380CC4-5D6E-409C-BE32-E72D297353CC}">
                <c16:uniqueId val="{00000035-EC76-4D77-91A9-DC1ED9560345}"/>
              </c:ext>
            </c:extLst>
          </c:dPt>
          <c:dPt>
            <c:idx val="13"/>
            <c:marker>
              <c:symbol val="circle"/>
              <c:size val="5"/>
            </c:marker>
            <c:bubble3D val="0"/>
            <c:extLst>
              <c:ext xmlns:c16="http://schemas.microsoft.com/office/drawing/2014/chart" uri="{C3380CC4-5D6E-409C-BE32-E72D297353CC}">
                <c16:uniqueId val="{00000048-1FB6-4DA3-BB68-573E2268F806}"/>
              </c:ext>
            </c:extLst>
          </c:dPt>
          <c:dPt>
            <c:idx val="14"/>
            <c:marker>
              <c:symbol val="circle"/>
              <c:size val="7"/>
            </c:marker>
            <c:bubble3D val="0"/>
            <c:extLst>
              <c:ext xmlns:c16="http://schemas.microsoft.com/office/drawing/2014/chart" uri="{C3380CC4-5D6E-409C-BE32-E72D297353CC}">
                <c16:uniqueId val="{00000036-6AB2-4805-9EC2-4F0769CAD2A6}"/>
              </c:ext>
            </c:extLst>
          </c:dPt>
          <c:dPt>
            <c:idx val="15"/>
            <c:marker>
              <c:symbol val="circle"/>
              <c:size val="5"/>
            </c:marker>
            <c:bubble3D val="0"/>
            <c:extLst>
              <c:ext xmlns:c16="http://schemas.microsoft.com/office/drawing/2014/chart" uri="{C3380CC4-5D6E-409C-BE32-E72D297353CC}">
                <c16:uniqueId val="{0000004D-1FB6-4DA3-BB68-573E2268F806}"/>
              </c:ext>
            </c:extLst>
          </c:dPt>
          <c:dPt>
            <c:idx val="16"/>
            <c:marker>
              <c:symbol val="circle"/>
              <c:size val="7"/>
            </c:marker>
            <c:bubble3D val="0"/>
            <c:extLst>
              <c:ext xmlns:c16="http://schemas.microsoft.com/office/drawing/2014/chart" uri="{C3380CC4-5D6E-409C-BE32-E72D297353CC}">
                <c16:uniqueId val="{00000037-6AB2-4805-9EC2-4F0769CAD2A6}"/>
              </c:ext>
            </c:extLst>
          </c:dPt>
          <c:dPt>
            <c:idx val="17"/>
            <c:marker>
              <c:symbol val="circle"/>
              <c:size val="7"/>
            </c:marker>
            <c:bubble3D val="0"/>
            <c:extLst>
              <c:ext xmlns:c16="http://schemas.microsoft.com/office/drawing/2014/chart" uri="{C3380CC4-5D6E-409C-BE32-E72D297353CC}">
                <c16:uniqueId val="{00000045-6C09-476A-BF02-DEDF679725DB}"/>
              </c:ext>
            </c:extLst>
          </c:dPt>
          <c:dPt>
            <c:idx val="19"/>
            <c:marker>
              <c:symbol val="circle"/>
              <c:size val="7"/>
            </c:marker>
            <c:bubble3D val="0"/>
            <c:extLst>
              <c:ext xmlns:c16="http://schemas.microsoft.com/office/drawing/2014/chart" uri="{C3380CC4-5D6E-409C-BE32-E72D297353CC}">
                <c16:uniqueId val="{00000046-3036-4064-A9AB-EBE48C7BBD75}"/>
              </c:ext>
            </c:extLst>
          </c:dPt>
          <c:dPt>
            <c:idx val="21"/>
            <c:marker>
              <c:symbol val="circle"/>
              <c:size val="7"/>
            </c:marker>
            <c:bubble3D val="0"/>
            <c:extLst>
              <c:ext xmlns:c16="http://schemas.microsoft.com/office/drawing/2014/chart" uri="{C3380CC4-5D6E-409C-BE32-E72D297353CC}">
                <c16:uniqueId val="{00000047-175F-4573-B608-055E851B7467}"/>
              </c:ext>
            </c:extLst>
          </c:dPt>
          <c:dPt>
            <c:idx val="23"/>
            <c:marker>
              <c:symbol val="circle"/>
              <c:size val="7"/>
            </c:marker>
            <c:bubble3D val="0"/>
            <c:extLst>
              <c:ext xmlns:c16="http://schemas.microsoft.com/office/drawing/2014/chart" uri="{C3380CC4-5D6E-409C-BE32-E72D297353CC}">
                <c16:uniqueId val="{00000048-8590-4C46-9EBC-F4A2E10B36D4}"/>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-0.14000000000000001</c:v>
                </c:pt>
                <c:pt idx="2">
                  <c:v>-0.69</c:v>
                </c:pt>
                <c:pt idx="3">
                  <c:v>2.4900000000000002</c:v>
                </c:pt>
                <c:pt idx="4">
                  <c:v>-2.7</c:v>
                </c:pt>
                <c:pt idx="5">
                  <c:v>0.22</c:v>
                </c:pt>
                <c:pt idx="6">
                  <c:v>0.32</c:v>
                </c:pt>
                <c:pt idx="7">
                  <c:v>0.14000000000000001</c:v>
                </c:pt>
                <c:pt idx="8">
                  <c:v>0.65</c:v>
                </c:pt>
                <c:pt idx="9">
                  <c:v>1.58</c:v>
                </c:pt>
                <c:pt idx="10">
                  <c:v>1.58</c:v>
                </c:pt>
                <c:pt idx="11">
                  <c:v>1.7</c:v>
                </c:pt>
                <c:pt idx="12">
                  <c:v>0.68</c:v>
                </c:pt>
                <c:pt idx="13">
                  <c:v>1.41</c:v>
                </c:pt>
                <c:pt idx="14">
                  <c:v>1.84</c:v>
                </c:pt>
                <c:pt idx="15">
                  <c:v>1.48</c:v>
                </c:pt>
                <c:pt idx="16">
                  <c:v>1.73</c:v>
                </c:pt>
              </c:numCache>
            </c:numRef>
          </c:val>
          <c:smooth val="0"/>
          <c:extLst>
            <c:ext xmlns:c16="http://schemas.microsoft.com/office/drawing/2014/chart" uri="{C3380CC4-5D6E-409C-BE32-E72D297353CC}">
              <c16:uniqueId val="{0000004C-1FB6-4DA3-BB68-573E2268F806}"/>
            </c:ext>
          </c:extLst>
        </c:ser>
        <c:dLbls>
          <c:showLegendKey val="0"/>
          <c:showVal val="0"/>
          <c:showCatName val="0"/>
          <c:showSerName val="0"/>
          <c:showPercent val="0"/>
          <c:showBubbleSize val="0"/>
        </c:dLbls>
        <c:marker val="1"/>
        <c:smooth val="0"/>
        <c:axId val="197202688"/>
        <c:axId val="197204608"/>
      </c:lineChart>
      <c:catAx>
        <c:axId val="19720268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197204608"/>
        <c:crosses val="autoZero"/>
        <c:auto val="1"/>
        <c:lblAlgn val="ctr"/>
        <c:lblOffset val="100"/>
        <c:tickLblSkip val="1"/>
        <c:tickMarkSkip val="1"/>
        <c:noMultiLvlLbl val="0"/>
      </c:catAx>
      <c:valAx>
        <c:axId val="197204608"/>
        <c:scaling>
          <c:orientation val="minMax"/>
          <c:max val="8"/>
          <c:min val="-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97202688"/>
        <c:crosses val="autoZero"/>
        <c:crossBetween val="between"/>
        <c:majorUnit val="5"/>
      </c:valAx>
      <c:spPr>
        <a:noFill/>
        <a:ln w="25409">
          <a:noFill/>
        </a:ln>
      </c:spPr>
    </c:plotArea>
    <c:legend>
      <c:legendPos val="t"/>
      <c:layout>
        <c:manualLayout>
          <c:xMode val="edge"/>
          <c:yMode val="edge"/>
          <c:x val="0.33881932686889077"/>
          <c:y val="1.7630863173048659E-2"/>
          <c:w val="0.35709153074699668"/>
          <c:h val="6.54351439327445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589"/>
          <c:w val="0.74036001378393379"/>
          <c:h val="0.6403489417120962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#,##0_);\(#,##0\)</c:formatCode>
                <c:ptCount val="12"/>
                <c:pt idx="0" formatCode="#,##0_ ">
                  <c:v>90630</c:v>
                </c:pt>
                <c:pt idx="1">
                  <c:v>91830</c:v>
                </c:pt>
                <c:pt idx="2">
                  <c:v>91213</c:v>
                </c:pt>
                <c:pt idx="3" formatCode="_ * #,##0_ ;_ * \-#,##0_ ;_ * &quot;-&quot;??_ ;_ @_ ">
                  <c:v>90963</c:v>
                </c:pt>
                <c:pt idx="4" formatCode="_ * #,##0_ ;_ * \-#,##0_ ;_ * &quot;-&quot;??_ ;_ @_ ">
                  <c:v>90613</c:v>
                </c:pt>
                <c:pt idx="5" formatCode="#,##0_ ">
                  <c:v>88927</c:v>
                </c:pt>
                <c:pt idx="6" formatCode="#,##0_ ">
                  <c:v>87951</c:v>
                </c:pt>
                <c:pt idx="7" formatCode="#,##0_ ">
                  <c:v>87737</c:v>
                </c:pt>
                <c:pt idx="8" formatCode="#,##0_ ">
                  <c:v>88108</c:v>
                </c:pt>
                <c:pt idx="9" formatCode="#,##0_ ">
                  <c:v>87958</c:v>
                </c:pt>
                <c:pt idx="10" formatCode="#,##0_ ">
                  <c:v>87900</c:v>
                </c:pt>
                <c:pt idx="11" formatCode="#,##0_ ">
                  <c:v>87744</c:v>
                </c:pt>
              </c:numCache>
            </c:numRef>
          </c:val>
          <c:extLst>
            <c:ext xmlns:c16="http://schemas.microsoft.com/office/drawing/2014/chart" uri="{C3380CC4-5D6E-409C-BE32-E72D297353CC}">
              <c16:uniqueId val="{00000000-906B-4FD7-AE03-2D30314D4677}"/>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formatCode="#,##0_ ">
                  <c:v>90100</c:v>
                </c:pt>
                <c:pt idx="1">
                  <c:v>90100</c:v>
                </c:pt>
                <c:pt idx="2">
                  <c:v>88467</c:v>
                </c:pt>
                <c:pt idx="3" formatCode="_ * #,##0_ ;_ * \-#,##0_ ;_ * &quot;-&quot;??_ ;_ @_ ">
                  <c:v>88467</c:v>
                </c:pt>
                <c:pt idx="4" formatCode="_ * #,##0_ ;_ * \-#,##0_ ;_ * &quot;-&quot;??_ ;_ @_ ">
                  <c:v>88960</c:v>
                </c:pt>
                <c:pt idx="5" formatCode="#,##0_ ">
                  <c:v>87785</c:v>
                </c:pt>
                <c:pt idx="6" formatCode="#,##0_ ">
                  <c:v>86515</c:v>
                </c:pt>
                <c:pt idx="7" formatCode="#,##0_ ">
                  <c:v>86205</c:v>
                </c:pt>
              </c:numCache>
            </c:numRef>
          </c:val>
          <c:extLst>
            <c:ext xmlns:c16="http://schemas.microsoft.com/office/drawing/2014/chart" uri="{C3380CC4-5D6E-409C-BE32-E72D297353CC}">
              <c16:uniqueId val="{0000000A-906B-4FD7-AE03-2D30314D4677}"/>
            </c:ext>
          </c:extLst>
        </c:ser>
        <c:dLbls>
          <c:showLegendKey val="0"/>
          <c:showVal val="0"/>
          <c:showCatName val="0"/>
          <c:showSerName val="0"/>
          <c:showPercent val="0"/>
          <c:showBubbleSize val="0"/>
        </c:dLbls>
        <c:gapWidth val="100"/>
        <c:axId val="200091520"/>
        <c:axId val="20009305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9"/>
              <c:layout>
                <c:manualLayout>
                  <c:x val="-5.011779006805548E-2"/>
                  <c:y val="-9.77528531666787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906B-4FD7-AE03-2D30314D4677}"/>
                </c:ext>
              </c:extLst>
            </c:dLbl>
            <c:spPr>
              <a:noFill/>
              <a:ln>
                <a:noFill/>
              </a:ln>
              <a:effectLst/>
            </c:spPr>
            <c:txPr>
              <a:bodyPr wrap="square" lIns="38100" tIns="19050" rIns="38100" bIns="19050" anchor="ctr">
                <a:spAutoFit/>
              </a:bodyPr>
              <a:lstStyle/>
              <a:p>
                <a:pPr>
                  <a:defRPr sz="800" b="1">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-2E-3</c:v>
                </c:pt>
                <c:pt idx="1">
                  <c:v>-2E-3</c:v>
                </c:pt>
                <c:pt idx="2">
                  <c:v>-0.02</c:v>
                </c:pt>
                <c:pt idx="3">
                  <c:v>-3.8E-3</c:v>
                </c:pt>
                <c:pt idx="4">
                  <c:v>4.0000000000000001E-3</c:v>
                </c:pt>
                <c:pt idx="5">
                  <c:v>-2.0000000000000001E-4</c:v>
                </c:pt>
                <c:pt idx="6">
                  <c:v>-1.46E-2</c:v>
                </c:pt>
                <c:pt idx="7">
                  <c:v>-2.7E-2</c:v>
                </c:pt>
              </c:numCache>
            </c:numRef>
          </c:val>
          <c:smooth val="0"/>
          <c:extLst>
            <c:ext xmlns:c16="http://schemas.microsoft.com/office/drawing/2014/chart" uri="{C3380CC4-5D6E-409C-BE32-E72D297353CC}">
              <c16:uniqueId val="{0000000C-906B-4FD7-AE03-2D30314D4677}"/>
            </c:ext>
          </c:extLst>
        </c:ser>
        <c:dLbls>
          <c:showLegendKey val="0"/>
          <c:showVal val="0"/>
          <c:showCatName val="0"/>
          <c:showSerName val="0"/>
          <c:showPercent val="0"/>
          <c:showBubbleSize val="0"/>
        </c:dLbls>
        <c:marker val="1"/>
        <c:smooth val="0"/>
        <c:axId val="200115328"/>
        <c:axId val="200116864"/>
      </c:lineChart>
      <c:catAx>
        <c:axId val="200091520"/>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0093056"/>
        <c:crosses val="autoZero"/>
        <c:auto val="1"/>
        <c:lblAlgn val="ctr"/>
        <c:lblOffset val="100"/>
        <c:noMultiLvlLbl val="0"/>
      </c:catAx>
      <c:valAx>
        <c:axId val="200093056"/>
        <c:scaling>
          <c:orientation val="minMax"/>
          <c:max val="95000"/>
        </c:scaling>
        <c:delete val="0"/>
        <c:axPos val="l"/>
        <c:numFmt formatCode="0_);[Red]\(0\)" sourceLinked="0"/>
        <c:majorTickMark val="out"/>
        <c:minorTickMark val="none"/>
        <c:tickLblPos val="nextTo"/>
        <c:txPr>
          <a:bodyPr/>
          <a:lstStyle/>
          <a:p>
            <a:pPr>
              <a:defRPr sz="800">
                <a:latin typeface="+mn-lt"/>
              </a:defRPr>
            </a:pPr>
            <a:endParaRPr lang="zh-CN"/>
          </a:p>
        </c:txPr>
        <c:crossAx val="200091520"/>
        <c:crosses val="autoZero"/>
        <c:crossBetween val="between"/>
        <c:majorUnit val="5000"/>
      </c:valAx>
      <c:catAx>
        <c:axId val="200115328"/>
        <c:scaling>
          <c:orientation val="minMax"/>
        </c:scaling>
        <c:delete val="1"/>
        <c:axPos val="b"/>
        <c:numFmt formatCode="General" sourceLinked="1"/>
        <c:majorTickMark val="out"/>
        <c:minorTickMark val="none"/>
        <c:tickLblPos val="none"/>
        <c:crossAx val="200116864"/>
        <c:crosses val="autoZero"/>
        <c:auto val="1"/>
        <c:lblAlgn val="ctr"/>
        <c:lblOffset val="100"/>
        <c:noMultiLvlLbl val="0"/>
      </c:catAx>
      <c:valAx>
        <c:axId val="200116864"/>
        <c:scaling>
          <c:orientation val="minMax"/>
          <c:max val="0.1"/>
          <c:min val="-3.0000000000000006E-2"/>
        </c:scaling>
        <c:delete val="0"/>
        <c:axPos val="r"/>
        <c:numFmt formatCode="0.0%" sourceLinked="0"/>
        <c:majorTickMark val="out"/>
        <c:minorTickMark val="none"/>
        <c:tickLblPos val="nextTo"/>
        <c:txPr>
          <a:bodyPr/>
          <a:lstStyle/>
          <a:p>
            <a:pPr>
              <a:defRPr sz="800">
                <a:solidFill>
                  <a:schemeClr val="bg1"/>
                </a:solidFill>
              </a:defRPr>
            </a:pPr>
            <a:endParaRPr lang="zh-CN"/>
          </a:p>
        </c:txPr>
        <c:crossAx val="200115328"/>
        <c:crosses val="max"/>
        <c:crossBetween val="between"/>
        <c:majorUnit val="2.0000000000000004E-2"/>
      </c:val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3"/>
          <c:w val="0.74036001378393379"/>
          <c:h val="0.6403489417120962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schemeClr val="bg1">
                  <a:lumMod val="75000"/>
                </a:schemeClr>
              </a:solidFill>
            </a:ln>
            <a:effectLst>
              <a:glow>
                <a:schemeClr val="accent1">
                  <a:satMod val="175000"/>
                </a:schemeClr>
              </a:glo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43180</c:v>
                </c:pt>
                <c:pt idx="1">
                  <c:v>43180</c:v>
                </c:pt>
                <c:pt idx="2">
                  <c:v>41570</c:v>
                </c:pt>
                <c:pt idx="3">
                  <c:v>41610</c:v>
                </c:pt>
                <c:pt idx="4">
                  <c:v>45120</c:v>
                </c:pt>
                <c:pt idx="5">
                  <c:v>45048.571428571428</c:v>
                </c:pt>
                <c:pt idx="6">
                  <c:v>43015.714285714283</c:v>
                </c:pt>
                <c:pt idx="7">
                  <c:v>44390</c:v>
                </c:pt>
                <c:pt idx="8">
                  <c:v>47808</c:v>
                </c:pt>
                <c:pt idx="9">
                  <c:v>47619</c:v>
                </c:pt>
                <c:pt idx="10">
                  <c:v>46456</c:v>
                </c:pt>
                <c:pt idx="11">
                  <c:v>47390</c:v>
                </c:pt>
              </c:numCache>
            </c:numRef>
          </c:val>
          <c:extLst>
            <c:ext xmlns:c16="http://schemas.microsoft.com/office/drawing/2014/chart" uri="{C3380CC4-5D6E-409C-BE32-E72D297353CC}">
              <c16:uniqueId val="{00000000-B310-44E6-B3B3-5A670B591366}"/>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47370</c:v>
                </c:pt>
                <c:pt idx="1">
                  <c:v>47460</c:v>
                </c:pt>
                <c:pt idx="2">
                  <c:v>47460</c:v>
                </c:pt>
                <c:pt idx="3">
                  <c:v>46310</c:v>
                </c:pt>
                <c:pt idx="4">
                  <c:v>46020</c:v>
                </c:pt>
                <c:pt idx="5" formatCode="#,##0_ ">
                  <c:v>46252</c:v>
                </c:pt>
                <c:pt idx="6" formatCode="_-* #,##0_-;\-* #,##0_-;_-* &quot;-&quot;_-;_-@_-">
                  <c:v>45127</c:v>
                </c:pt>
                <c:pt idx="7">
                  <c:v>44977</c:v>
                </c:pt>
              </c:numCache>
            </c:numRef>
          </c:val>
          <c:extLst>
            <c:ext xmlns:c16="http://schemas.microsoft.com/office/drawing/2014/chart" uri="{C3380CC4-5D6E-409C-BE32-E72D297353CC}">
              <c16:uniqueId val="{00000001-B310-44E6-B3B3-5A670B591366}"/>
            </c:ext>
          </c:extLst>
        </c:ser>
        <c:dLbls>
          <c:showLegendKey val="0"/>
          <c:showVal val="0"/>
          <c:showCatName val="0"/>
          <c:showSerName val="0"/>
          <c:showPercent val="0"/>
          <c:showBubbleSize val="0"/>
        </c:dLbls>
        <c:gapWidth val="150"/>
        <c:axId val="200154112"/>
        <c:axId val="200172288"/>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b="1">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3.6999999999999998E-2</c:v>
                </c:pt>
                <c:pt idx="1">
                  <c:v>3.9E-2</c:v>
                </c:pt>
                <c:pt idx="2">
                  <c:v>3.9E-2</c:v>
                </c:pt>
                <c:pt idx="3">
                  <c:v>1.4E-2</c:v>
                </c:pt>
                <c:pt idx="4">
                  <c:v>8.0000000000000002E-3</c:v>
                </c:pt>
                <c:pt idx="5">
                  <c:v>5.0000000000000001E-3</c:v>
                </c:pt>
                <c:pt idx="6">
                  <c:v>-1.9E-2</c:v>
                </c:pt>
                <c:pt idx="7">
                  <c:v>-2.1999999999999999E-2</c:v>
                </c:pt>
              </c:numCache>
            </c:numRef>
          </c:val>
          <c:smooth val="0"/>
          <c:extLst>
            <c:ext xmlns:c16="http://schemas.microsoft.com/office/drawing/2014/chart" uri="{C3380CC4-5D6E-409C-BE32-E72D297353CC}">
              <c16:uniqueId val="{00000002-B310-44E6-B3B3-5A670B591366}"/>
            </c:ext>
          </c:extLst>
        </c:ser>
        <c:dLbls>
          <c:showLegendKey val="0"/>
          <c:showVal val="0"/>
          <c:showCatName val="0"/>
          <c:showSerName val="0"/>
          <c:showPercent val="0"/>
          <c:showBubbleSize val="0"/>
        </c:dLbls>
        <c:marker val="1"/>
        <c:smooth val="0"/>
        <c:axId val="200175616"/>
        <c:axId val="200173824"/>
      </c:lineChart>
      <c:catAx>
        <c:axId val="20015411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0172288"/>
        <c:crosses val="autoZero"/>
        <c:auto val="1"/>
        <c:lblAlgn val="ctr"/>
        <c:lblOffset val="100"/>
        <c:noMultiLvlLbl val="0"/>
      </c:catAx>
      <c:valAx>
        <c:axId val="200172288"/>
        <c:scaling>
          <c:orientation val="minMax"/>
          <c:max val="60000"/>
          <c:min val="30000"/>
        </c:scaling>
        <c:delete val="0"/>
        <c:axPos val="l"/>
        <c:numFmt formatCode="0_);[Red]\(0\)" sourceLinked="0"/>
        <c:majorTickMark val="out"/>
        <c:minorTickMark val="none"/>
        <c:tickLblPos val="nextTo"/>
        <c:txPr>
          <a:bodyPr/>
          <a:lstStyle/>
          <a:p>
            <a:pPr>
              <a:defRPr sz="800">
                <a:latin typeface="+mn-lt"/>
              </a:defRPr>
            </a:pPr>
            <a:endParaRPr lang="zh-CN"/>
          </a:p>
        </c:txPr>
        <c:crossAx val="200154112"/>
        <c:crosses val="autoZero"/>
        <c:crossBetween val="between"/>
        <c:majorUnit val="10000"/>
      </c:valAx>
      <c:valAx>
        <c:axId val="200173824"/>
        <c:scaling>
          <c:orientation val="minMax"/>
          <c:max val="0.5"/>
        </c:scaling>
        <c:delete val="0"/>
        <c:axPos val="r"/>
        <c:numFmt formatCode="0.0%" sourceLinked="1"/>
        <c:majorTickMark val="out"/>
        <c:minorTickMark val="none"/>
        <c:tickLblPos val="nextTo"/>
        <c:txPr>
          <a:bodyPr/>
          <a:lstStyle/>
          <a:p>
            <a:pPr>
              <a:defRPr sz="800">
                <a:solidFill>
                  <a:schemeClr val="bg1"/>
                </a:solidFill>
              </a:defRPr>
            </a:pPr>
            <a:endParaRPr lang="zh-CN"/>
          </a:p>
        </c:txPr>
        <c:crossAx val="200175616"/>
        <c:crosses val="max"/>
        <c:crossBetween val="between"/>
      </c:valAx>
      <c:catAx>
        <c:axId val="200175616"/>
        <c:scaling>
          <c:orientation val="minMax"/>
        </c:scaling>
        <c:delete val="1"/>
        <c:axPos val="b"/>
        <c:numFmt formatCode="General" sourceLinked="1"/>
        <c:majorTickMark val="out"/>
        <c:minorTickMark val="none"/>
        <c:tickLblPos val="nextTo"/>
        <c:crossAx val="200173824"/>
        <c:crosses val="autoZero"/>
        <c:auto val="1"/>
        <c:lblAlgn val="ctr"/>
        <c:lblOffset val="100"/>
        <c:noMultiLvlLbl val="0"/>
      </c:catAx>
      <c:spPr>
        <a:noFill/>
        <a:ln w="25400">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emf"/></Relationships>
</file>

<file path=ppt/drawings/drawing1.xml><?xml version="1.0" encoding="utf-8"?>
<c:userShapes xmlns:c="http://schemas.openxmlformats.org/drawingml/2006/chart">
  <cdr:relSizeAnchor xmlns:cdr="http://schemas.openxmlformats.org/drawingml/2006/chartDrawing">
    <cdr:from>
      <cdr:x>0.09865</cdr:x>
      <cdr:y>0.27375</cdr:y>
    </cdr:from>
    <cdr:to>
      <cdr:x>0.19374</cdr:x>
      <cdr:y>0.35828</cdr:y>
    </cdr:to>
    <cdr:sp macro="" textlink="">
      <cdr:nvSpPr>
        <cdr:cNvPr id="17" name="Oval 178"/>
        <cdr:cNvSpPr>
          <a:spLocks xmlns:a="http://schemas.openxmlformats.org/drawingml/2006/main" noChangeArrowheads="1"/>
        </cdr:cNvSpPr>
      </cdr:nvSpPr>
      <cdr:spPr bwMode="auto">
        <a:xfrm xmlns:a="http://schemas.openxmlformats.org/drawingml/2006/main">
          <a:off x="792337" y="792088"/>
          <a:ext cx="763645"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14.23</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0.09847</cdr:x>
      <cdr:y>0.63452</cdr:y>
    </cdr:from>
    <cdr:to>
      <cdr:x>0.1767</cdr:x>
      <cdr:y>0.69076</cdr:y>
    </cdr:to>
    <cdr:sp macro="" textlink="">
      <cdr:nvSpPr>
        <cdr:cNvPr id="19" name="Oval 178"/>
        <cdr:cNvSpPr>
          <a:spLocks xmlns:a="http://schemas.openxmlformats.org/drawingml/2006/main" noChangeArrowheads="1"/>
        </cdr:cNvSpPr>
      </cdr:nvSpPr>
      <cdr:spPr bwMode="auto">
        <a:xfrm xmlns:a="http://schemas.openxmlformats.org/drawingml/2006/main">
          <a:off x="794175" y="1828254"/>
          <a:ext cx="630936" cy="162045"/>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b="1" kern="0" dirty="0">
              <a:solidFill>
                <a:srgbClr val="FF9933"/>
              </a:solidFill>
            </a:rPr>
            <a:t>￥8,228</a:t>
          </a:r>
          <a:endParaRPr lang="zh-HK" altLang="en-US" sz="700" b="1" kern="0" dirty="0">
            <a:solidFill>
              <a:srgbClr val="FF9933"/>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0.09012</cdr:x>
      <cdr:y>0.54403</cdr:y>
    </cdr:from>
    <cdr:to>
      <cdr:x>0.18921</cdr:x>
      <cdr:y>0.60777</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20328" y="1571352"/>
          <a:ext cx="792032" cy="18410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zh-CN" altLang="en-US" sz="800" b="1" dirty="0">
              <a:solidFill>
                <a:srgbClr val="FF9933"/>
              </a:solidFill>
            </a:rPr>
            <a:t>￥</a:t>
          </a:r>
          <a:r>
            <a:rPr lang="en-US" altLang="zh-CN" sz="700" b="1" dirty="0">
              <a:solidFill>
                <a:srgbClr val="FF9933"/>
              </a:solidFill>
            </a:rPr>
            <a:t>29,167</a:t>
          </a:r>
          <a:endParaRPr lang="en-US" altLang="en-US" sz="700" b="1" dirty="0">
            <a:solidFill>
              <a:srgbClr val="FF9933"/>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0.09912</cdr:x>
      <cdr:y>0.28517</cdr:y>
    </cdr:from>
    <cdr:to>
      <cdr:x>0.1802</cdr:x>
      <cdr:y>0.36627</cdr:y>
    </cdr:to>
    <cdr:sp macro="" textlink="">
      <cdr:nvSpPr>
        <cdr:cNvPr id="16" name="Oval 178"/>
        <cdr:cNvSpPr>
          <a:spLocks xmlns:a="http://schemas.openxmlformats.org/drawingml/2006/main" noChangeArrowheads="1"/>
        </cdr:cNvSpPr>
      </cdr:nvSpPr>
      <cdr:spPr bwMode="auto">
        <a:xfrm xmlns:a="http://schemas.openxmlformats.org/drawingml/2006/main">
          <a:off x="792337" y="821654"/>
          <a:ext cx="648134" cy="23367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40.16</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0.18019</cdr:x>
      <cdr:y>0.32063</cdr:y>
    </cdr:from>
    <cdr:to>
      <cdr:x>0.26127</cdr:x>
      <cdr:y>0.40173</cdr:y>
    </cdr:to>
    <cdr:sp macro="" textlink="">
      <cdr:nvSpPr>
        <cdr:cNvPr id="3" name="Oval 178">
          <a:extLst xmlns:a="http://schemas.openxmlformats.org/drawingml/2006/main">
            <a:ext uri="{FF2B5EF4-FFF2-40B4-BE49-F238E27FC236}">
              <a16:creationId xmlns:a16="http://schemas.microsoft.com/office/drawing/2014/main" id="{E4311C7C-D046-4F50-A1BB-0C863122D405}"/>
            </a:ext>
          </a:extLst>
        </cdr:cNvPr>
        <cdr:cNvSpPr>
          <a:spLocks xmlns:a="http://schemas.openxmlformats.org/drawingml/2006/main" noChangeArrowheads="1"/>
        </cdr:cNvSpPr>
      </cdr:nvSpPr>
      <cdr:spPr bwMode="auto">
        <a:xfrm xmlns:a="http://schemas.openxmlformats.org/drawingml/2006/main">
          <a:off x="1440409" y="923849"/>
          <a:ext cx="648134" cy="23367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39.68</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0.08949</cdr:x>
      <cdr:y>0.64057</cdr:y>
    </cdr:from>
    <cdr:to>
      <cdr:x>0.17958</cdr:x>
      <cdr:y>0.70431</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21916" y="1795544"/>
          <a:ext cx="726732" cy="178667"/>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kern="0" dirty="0">
              <a:solidFill>
                <a:srgbClr val="FF9933"/>
              </a:solidFill>
            </a:rPr>
            <a:t>44,307</a:t>
          </a:r>
          <a:endParaRPr lang="en-US" altLang="en-US" sz="700" b="1" dirty="0">
            <a:solidFill>
              <a:srgbClr val="FF9933"/>
            </a:solidFill>
          </a:endParaRPr>
        </a:p>
      </cdr:txBody>
    </cdr:sp>
  </cdr:relSizeAnchor>
  <cdr:relSizeAnchor xmlns:cdr="http://schemas.openxmlformats.org/drawingml/2006/chartDrawing">
    <cdr:from>
      <cdr:x>0.16983</cdr:x>
      <cdr:y>0.66625</cdr:y>
    </cdr:from>
    <cdr:to>
      <cdr:x>0.25992</cdr:x>
      <cdr:y>0.72999</cdr:y>
    </cdr:to>
    <cdr:sp macro="" textlink="">
      <cdr:nvSpPr>
        <cdr:cNvPr id="3" name="Oval 178">
          <a:extLst xmlns:a="http://schemas.openxmlformats.org/drawingml/2006/main">
            <a:ext uri="{FF2B5EF4-FFF2-40B4-BE49-F238E27FC236}">
              <a16:creationId xmlns:a16="http://schemas.microsoft.com/office/drawing/2014/main" id="{CA20190A-C46F-4961-BD90-3291BB11711B}"/>
            </a:ext>
          </a:extLst>
        </cdr:cNvPr>
        <cdr:cNvSpPr>
          <a:spLocks xmlns:a="http://schemas.openxmlformats.org/drawingml/2006/main" noChangeArrowheads="1"/>
        </cdr:cNvSpPr>
      </cdr:nvSpPr>
      <cdr:spPr bwMode="auto">
        <a:xfrm xmlns:a="http://schemas.openxmlformats.org/drawingml/2006/main" rot="10800000" flipV="1">
          <a:off x="1369988" y="1867552"/>
          <a:ext cx="726731" cy="178667"/>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kern="0" dirty="0">
              <a:solidFill>
                <a:srgbClr val="FF9933"/>
              </a:solidFill>
            </a:rPr>
            <a:t>4</a:t>
          </a:r>
          <a:r>
            <a:rPr lang="en-US" altLang="zh-CN" sz="700" b="1" kern="0" dirty="0">
              <a:solidFill>
                <a:srgbClr val="FF9933"/>
              </a:solidFill>
            </a:rPr>
            <a:t>2,848</a:t>
          </a:r>
          <a:endParaRPr lang="en-US" altLang="en-US" sz="700" b="1" dirty="0">
            <a:solidFill>
              <a:srgbClr val="FF9933"/>
            </a:solidFill>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0.10813</cdr:x>
      <cdr:y>0.37348</cdr:y>
    </cdr:from>
    <cdr:to>
      <cdr:x>0.18922</cdr:x>
      <cdr:y>0.44812</cdr:y>
    </cdr:to>
    <cdr:sp macro="" textlink="">
      <cdr:nvSpPr>
        <cdr:cNvPr id="17" name="Oval 178"/>
        <cdr:cNvSpPr>
          <a:spLocks xmlns:a="http://schemas.openxmlformats.org/drawingml/2006/main" noChangeArrowheads="1"/>
        </cdr:cNvSpPr>
      </cdr:nvSpPr>
      <cdr:spPr bwMode="auto">
        <a:xfrm xmlns:a="http://schemas.openxmlformats.org/drawingml/2006/main">
          <a:off x="864285" y="1076122"/>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HK" sz="800" b="1" i="0" u="none" strike="noStrike" kern="0" cap="none" spc="0" normalizeH="0" baseline="0" noProof="0" dirty="0">
              <a:ln>
                <a:noFill/>
              </a:ln>
              <a:solidFill>
                <a:srgbClr val="FF9933"/>
              </a:solidFill>
              <a:effectLst/>
              <a:uLnTx/>
              <a:uFillTx/>
              <a:latin typeface="+mj-ea"/>
              <a:ea typeface="+mj-ea"/>
            </a:rPr>
            <a:t>15.68</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cdr:txBody>
    </cdr:sp>
  </cdr:relSizeAnchor>
  <cdr:relSizeAnchor xmlns:cdr="http://schemas.openxmlformats.org/drawingml/2006/chartDrawing">
    <cdr:from>
      <cdr:x>0.18021</cdr:x>
      <cdr:y>0.42075</cdr:y>
    </cdr:from>
    <cdr:to>
      <cdr:x>0.2613</cdr:x>
      <cdr:y>0.49539</cdr:y>
    </cdr:to>
    <cdr:sp macro="" textlink="">
      <cdr:nvSpPr>
        <cdr:cNvPr id="3" name="Oval 178">
          <a:extLst xmlns:a="http://schemas.openxmlformats.org/drawingml/2006/main">
            <a:ext uri="{FF2B5EF4-FFF2-40B4-BE49-F238E27FC236}">
              <a16:creationId xmlns:a16="http://schemas.microsoft.com/office/drawing/2014/main" id="{E7F5EFCB-C0F3-4B3C-BF9B-9D610C050872}"/>
            </a:ext>
          </a:extLst>
        </cdr:cNvPr>
        <cdr:cNvSpPr>
          <a:spLocks xmlns:a="http://schemas.openxmlformats.org/drawingml/2006/main" noChangeArrowheads="1"/>
        </cdr:cNvSpPr>
      </cdr:nvSpPr>
      <cdr:spPr bwMode="auto">
        <a:xfrm xmlns:a="http://schemas.openxmlformats.org/drawingml/2006/main">
          <a:off x="1440408" y="1212304"/>
          <a:ext cx="648131" cy="215062"/>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HK" sz="800" b="1" i="0" u="none" strike="noStrike" kern="0" cap="none" spc="0" normalizeH="0" baseline="0" noProof="0" dirty="0">
              <a:ln>
                <a:noFill/>
              </a:ln>
              <a:solidFill>
                <a:srgbClr val="FF9933"/>
              </a:solidFill>
              <a:effectLst/>
              <a:uLnTx/>
              <a:uFillTx/>
              <a:latin typeface="+mj-ea"/>
              <a:ea typeface="+mj-ea"/>
            </a:rPr>
            <a:t>14.19</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sz="quarter" idx="1"/>
          </p:nvPr>
        </p:nvSpPr>
        <p:spPr>
          <a:xfrm>
            <a:off x="3815376" y="0"/>
            <a:ext cx="2918830" cy="493316"/>
          </a:xfrm>
          <a:prstGeom prst="rect">
            <a:avLst/>
          </a:prstGeom>
        </p:spPr>
        <p:txBody>
          <a:bodyPr vert="horz" lIns="91063" tIns="45533" rIns="91063" bIns="45533" rtlCol="0"/>
          <a:lstStyle>
            <a:lvl1pPr algn="r">
              <a:defRPr sz="1200"/>
            </a:lvl1pPr>
          </a:lstStyle>
          <a:p>
            <a:fld id="{CE1DDEB0-40A2-4EB4-871C-53B732C70E53}" type="datetimeFigureOut">
              <a:rPr lang="zh-CN" altLang="en-US" smtClean="0"/>
              <a:pPr/>
              <a:t>2018/10/11</a:t>
            </a:fld>
            <a:endParaRPr lang="zh-CN" altLang="en-US"/>
          </a:p>
        </p:txBody>
      </p:sp>
      <p:sp>
        <p:nvSpPr>
          <p:cNvPr id="4" name="页脚占位符 3"/>
          <p:cNvSpPr>
            <a:spLocks noGrp="1"/>
          </p:cNvSpPr>
          <p:nvPr>
            <p:ph type="ftr" sz="quarter" idx="2"/>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15376" y="9371285"/>
            <a:ext cx="2918830" cy="493316"/>
          </a:xfrm>
          <a:prstGeom prst="rect">
            <a:avLst/>
          </a:prstGeom>
        </p:spPr>
        <p:txBody>
          <a:bodyPr vert="horz" lIns="91063" tIns="45533" rIns="91063" bIns="45533" rtlCol="0" anchor="b"/>
          <a:lstStyle>
            <a:lvl1pPr algn="r">
              <a:defRPr sz="1200"/>
            </a:lvl1pPr>
          </a:lstStyle>
          <a:p>
            <a:fld id="{12DEA350-5DD8-443B-830B-BCBCE335A835}" type="slidenum">
              <a:rPr lang="zh-CN" altLang="en-US" smtClean="0"/>
              <a:pPr/>
              <a:t>‹#›</a:t>
            </a:fld>
            <a:endParaRPr lang="zh-CN" altLang="en-US"/>
          </a:p>
        </p:txBody>
      </p:sp>
    </p:spTree>
    <p:extLst>
      <p:ext uri="{BB962C8B-B14F-4D97-AF65-F5344CB8AC3E}">
        <p14:creationId xmlns:p14="http://schemas.microsoft.com/office/powerpoint/2010/main" val="305115446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idx="1"/>
          </p:nvPr>
        </p:nvSpPr>
        <p:spPr>
          <a:xfrm>
            <a:off x="3815376" y="0"/>
            <a:ext cx="2918830" cy="493316"/>
          </a:xfrm>
          <a:prstGeom prst="rect">
            <a:avLst/>
          </a:prstGeom>
        </p:spPr>
        <p:txBody>
          <a:bodyPr vert="horz" lIns="91063" tIns="45533" rIns="91063" bIns="45533" rtlCol="0"/>
          <a:lstStyle>
            <a:lvl1pPr algn="r">
              <a:defRPr sz="1200"/>
            </a:lvl1pPr>
          </a:lstStyle>
          <a:p>
            <a:fld id="{8C63A591-4EAC-4970-9EF3-A0C4980117FB}" type="datetimeFigureOut">
              <a:rPr lang="zh-CN" altLang="en-US" smtClean="0"/>
              <a:pPr/>
              <a:t>2018/10/11</a:t>
            </a:fld>
            <a:endParaRPr lang="zh-CN" altLang="en-US"/>
          </a:p>
        </p:txBody>
      </p:sp>
      <p:sp>
        <p:nvSpPr>
          <p:cNvPr id="4" name="幻灯片图像占位符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063" tIns="45533" rIns="91063" bIns="45533" rtlCol="0" anchor="ctr"/>
          <a:lstStyle/>
          <a:p>
            <a:endParaRPr lang="zh-CN" altLang="en-US"/>
          </a:p>
        </p:txBody>
      </p:sp>
      <p:sp>
        <p:nvSpPr>
          <p:cNvPr id="5" name="备注占位符 4"/>
          <p:cNvSpPr>
            <a:spLocks noGrp="1"/>
          </p:cNvSpPr>
          <p:nvPr>
            <p:ph type="body" sz="quarter" idx="3"/>
          </p:nvPr>
        </p:nvSpPr>
        <p:spPr>
          <a:xfrm>
            <a:off x="673577" y="4686500"/>
            <a:ext cx="5388610" cy="4439841"/>
          </a:xfrm>
          <a:prstGeom prst="rect">
            <a:avLst/>
          </a:prstGeom>
        </p:spPr>
        <p:txBody>
          <a:bodyPr vert="horz" lIns="91063" tIns="45533" rIns="91063" bIns="45533"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15376" y="9371285"/>
            <a:ext cx="2918830" cy="493316"/>
          </a:xfrm>
          <a:prstGeom prst="rect">
            <a:avLst/>
          </a:prstGeom>
        </p:spPr>
        <p:txBody>
          <a:bodyPr vert="horz" lIns="91063" tIns="45533" rIns="91063" bIns="45533" rtlCol="0" anchor="b"/>
          <a:lstStyle>
            <a:lvl1pPr algn="r">
              <a:defRPr sz="1200"/>
            </a:lvl1pPr>
          </a:lstStyle>
          <a:p>
            <a:fld id="{7C941870-152C-40AA-B849-8080593845AF}" type="slidenum">
              <a:rPr lang="zh-CN" altLang="en-US" smtClean="0"/>
              <a:pPr/>
              <a:t>‹#›</a:t>
            </a:fld>
            <a:endParaRPr lang="zh-CN" altLang="en-US"/>
          </a:p>
        </p:txBody>
      </p:sp>
    </p:spTree>
    <p:extLst>
      <p:ext uri="{BB962C8B-B14F-4D97-AF65-F5344CB8AC3E}">
        <p14:creationId xmlns:p14="http://schemas.microsoft.com/office/powerpoint/2010/main" val="16041744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0</a:t>
            </a:fld>
            <a:endParaRPr lang="zh-CN" altLang="en-US"/>
          </a:p>
        </p:txBody>
      </p:sp>
    </p:spTree>
    <p:extLst>
      <p:ext uri="{BB962C8B-B14F-4D97-AF65-F5344CB8AC3E}">
        <p14:creationId xmlns:p14="http://schemas.microsoft.com/office/powerpoint/2010/main" val="1632755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22</a:t>
            </a:fld>
            <a:endParaRPr lang="zh-CN" altLang="en-US"/>
          </a:p>
        </p:txBody>
      </p:sp>
    </p:spTree>
    <p:extLst>
      <p:ext uri="{BB962C8B-B14F-4D97-AF65-F5344CB8AC3E}">
        <p14:creationId xmlns:p14="http://schemas.microsoft.com/office/powerpoint/2010/main" val="15897913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23</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2925926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25</a:t>
            </a:fld>
            <a:endParaRPr lang="zh-CN" altLang="en-US"/>
          </a:p>
        </p:txBody>
      </p:sp>
    </p:spTree>
    <p:extLst>
      <p:ext uri="{BB962C8B-B14F-4D97-AF65-F5344CB8AC3E}">
        <p14:creationId xmlns:p14="http://schemas.microsoft.com/office/powerpoint/2010/main" val="42144187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26</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36130105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29</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12366214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31</a:t>
            </a:fld>
            <a:endParaRPr lang="zh-CN" altLang="en-US"/>
          </a:p>
        </p:txBody>
      </p:sp>
    </p:spTree>
    <p:extLst>
      <p:ext uri="{BB962C8B-B14F-4D97-AF65-F5344CB8AC3E}">
        <p14:creationId xmlns:p14="http://schemas.microsoft.com/office/powerpoint/2010/main" val="48353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32</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35998901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33</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4279635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4</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160418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7</a:t>
            </a:fld>
            <a:endParaRPr lang="zh-CN" altLang="en-US"/>
          </a:p>
        </p:txBody>
      </p:sp>
    </p:spTree>
    <p:extLst>
      <p:ext uri="{BB962C8B-B14F-4D97-AF65-F5344CB8AC3E}">
        <p14:creationId xmlns:p14="http://schemas.microsoft.com/office/powerpoint/2010/main" val="134305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8</a:t>
            </a:fld>
            <a:endParaRPr lang="zh-CN" altLang="en-US">
              <a:solidFill>
                <a:prstClr val="black"/>
              </a:solidFill>
            </a:endParaRPr>
          </a:p>
        </p:txBody>
      </p:sp>
    </p:spTree>
    <p:extLst>
      <p:ext uri="{BB962C8B-B14F-4D97-AF65-F5344CB8AC3E}">
        <p14:creationId xmlns:p14="http://schemas.microsoft.com/office/powerpoint/2010/main" val="1813059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71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710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037A874-1161-4D53-8A95-48AEB7D38D79}" type="slidenum">
              <a:rPr lang="zh-CN" altLang="en-US" smtClean="0"/>
              <a:pPr/>
              <a:t>10</a:t>
            </a:fld>
            <a:endParaRPr lang="zh-CN" altLang="en-US"/>
          </a:p>
        </p:txBody>
      </p:sp>
    </p:spTree>
    <p:extLst>
      <p:ext uri="{BB962C8B-B14F-4D97-AF65-F5344CB8AC3E}">
        <p14:creationId xmlns:p14="http://schemas.microsoft.com/office/powerpoint/2010/main" val="3685834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11</a:t>
            </a:fld>
            <a:endParaRPr lang="zh-CN" altLang="en-US">
              <a:solidFill>
                <a:prstClr val="black"/>
              </a:solidFill>
            </a:endParaRPr>
          </a:p>
        </p:txBody>
      </p:sp>
    </p:spTree>
    <p:extLst>
      <p:ext uri="{BB962C8B-B14F-4D97-AF65-F5344CB8AC3E}">
        <p14:creationId xmlns:p14="http://schemas.microsoft.com/office/powerpoint/2010/main" val="3651012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14</a:t>
            </a:fld>
            <a:endParaRPr lang="zh-CN" altLang="en-US"/>
          </a:p>
        </p:txBody>
      </p:sp>
    </p:spTree>
    <p:extLst>
      <p:ext uri="{BB962C8B-B14F-4D97-AF65-F5344CB8AC3E}">
        <p14:creationId xmlns:p14="http://schemas.microsoft.com/office/powerpoint/2010/main" val="17565330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17</a:t>
            </a:fld>
            <a:endParaRPr lang="zh-CN" altLang="en-US"/>
          </a:p>
        </p:txBody>
      </p:sp>
    </p:spTree>
    <p:extLst>
      <p:ext uri="{BB962C8B-B14F-4D97-AF65-F5344CB8AC3E}">
        <p14:creationId xmlns:p14="http://schemas.microsoft.com/office/powerpoint/2010/main" val="36392723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20</a:t>
            </a:fld>
            <a:endParaRPr lang="zh-CN" altLang="en-US"/>
          </a:p>
        </p:txBody>
      </p:sp>
    </p:spTree>
    <p:extLst>
      <p:ext uri="{BB962C8B-B14F-4D97-AF65-F5344CB8AC3E}">
        <p14:creationId xmlns:p14="http://schemas.microsoft.com/office/powerpoint/2010/main" val="32156917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a:t>单击此处编辑母版文本样式</a:t>
            </a:r>
          </a:p>
        </p:txBody>
      </p:sp>
      <p:sp>
        <p:nvSpPr>
          <p:cNvPr id="6" name="灯片编号占位符 4">
            <a:extLst>
              <a:ext uri="{FF2B5EF4-FFF2-40B4-BE49-F238E27FC236}">
                <a16:creationId xmlns:a16="http://schemas.microsoft.com/office/drawing/2014/main" id="{E8D58D23-8143-4846-B884-BFAECCCD1265}"/>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808106-E6EB-4C9C-B8A1-AEA7815AFC94}" type="slidenum">
              <a:rPr lang="zh-CN" altLang="en-US" smtClean="0"/>
              <a:t>‹#›</a:t>
            </a:fld>
            <a:endParaRPr lang="zh-CN" altLang="en-US"/>
          </a:p>
        </p:txBody>
      </p:sp>
    </p:spTree>
    <p:extLst>
      <p:ext uri="{BB962C8B-B14F-4D97-AF65-F5344CB8AC3E}">
        <p14:creationId xmlns:p14="http://schemas.microsoft.com/office/powerpoint/2010/main" val="3646147010"/>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a:solidFill>
                  <a:schemeClr val="bg1"/>
                </a:solidFill>
                <a:latin typeface="微软雅黑" panose="020B0503020204020204" pitchFamily="34" charset="-122"/>
                <a:ea typeface="微软雅黑" panose="020B0503020204020204" pitchFamily="34" charset="-122"/>
              </a:rPr>
              <a:t>上海安路勤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chemeClr val="tx1">
                    <a:lumMod val="50000"/>
                    <a:lumOff val="50000"/>
                  </a:schemeClr>
                </a:solidFill>
                <a:latin typeface="+mn-ea"/>
                <a:ea typeface="+mn-ea"/>
                <a:cs typeface="Arial" pitchFamily="34" charset="0"/>
              </a:rPr>
              <a:t>I.S.E.</a:t>
            </a:r>
          </a:p>
          <a:p>
            <a:pPr algn="r" eaLnBrk="1" hangingPunct="1">
              <a:lnSpc>
                <a:spcPct val="100000"/>
              </a:lnSpc>
              <a:spcBef>
                <a:spcPct val="0"/>
              </a:spcBef>
              <a:buFontTx/>
              <a:buNone/>
            </a:pPr>
            <a:r>
              <a:rPr lang="zh-CN" altLang="en-US" sz="1400" dirty="0">
                <a:solidFill>
                  <a:schemeClr val="tx1">
                    <a:lumMod val="50000"/>
                    <a:lumOff val="50000"/>
                  </a:schemeClr>
                </a:solidFill>
                <a:latin typeface="+mn-ea"/>
                <a:ea typeface="+mn-ea"/>
                <a:cs typeface="Arial" pitchFamily="34" charset="0"/>
              </a:rPr>
              <a:t> </a:t>
            </a:r>
            <a:r>
              <a:rPr lang="en-US" altLang="zh-CN" sz="1400" dirty="0">
                <a:solidFill>
                  <a:schemeClr val="tx1">
                    <a:lumMod val="50000"/>
                    <a:lumOff val="50000"/>
                  </a:schemeClr>
                </a:solidFill>
                <a:latin typeface="+mn-ea"/>
                <a:ea typeface="+mn-ea"/>
                <a:cs typeface="Arial" pitchFamily="34" charset="0"/>
              </a:rPr>
              <a:t>2018</a:t>
            </a:r>
            <a:r>
              <a:rPr lang="zh-CN" altLang="en-US" sz="1400" dirty="0">
                <a:solidFill>
                  <a:schemeClr val="tx1">
                    <a:lumMod val="50000"/>
                    <a:lumOff val="50000"/>
                  </a:schemeClr>
                </a:solidFill>
                <a:latin typeface="+mn-ea"/>
                <a:ea typeface="+mn-ea"/>
                <a:cs typeface="Arial" pitchFamily="34" charset="0"/>
              </a:rPr>
              <a:t>年</a:t>
            </a:r>
            <a:r>
              <a:rPr lang="en-US" altLang="zh-CN" sz="1400" dirty="0">
                <a:solidFill>
                  <a:schemeClr val="tx1">
                    <a:lumMod val="50000"/>
                    <a:lumOff val="50000"/>
                  </a:schemeClr>
                </a:solidFill>
                <a:latin typeface="+mn-ea"/>
                <a:ea typeface="+mn-ea"/>
                <a:cs typeface="Arial" pitchFamily="34" charset="0"/>
              </a:rPr>
              <a:t>8</a:t>
            </a:r>
            <a:r>
              <a:rPr lang="zh-CN" altLang="en-US" sz="1400" dirty="0">
                <a:solidFill>
                  <a:schemeClr val="tx1">
                    <a:lumMod val="50000"/>
                    <a:lumOff val="50000"/>
                  </a:schemeClr>
                </a:solidFill>
                <a:latin typeface="+mn-ea"/>
                <a:ea typeface="+mn-ea"/>
                <a:cs typeface="Arial" pitchFamily="34" charset="0"/>
              </a:rPr>
              <a:t>月</a:t>
            </a: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       </a:t>
            </a:r>
          </a:p>
        </p:txBody>
      </p:sp>
    </p:spTree>
    <p:extLst>
      <p:ext uri="{BB962C8B-B14F-4D97-AF65-F5344CB8AC3E}">
        <p14:creationId xmlns:p14="http://schemas.microsoft.com/office/powerpoint/2010/main" val="3760901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2_仅标题">
    <p:spTree>
      <p:nvGrpSpPr>
        <p:cNvPr id="1" name=""/>
        <p:cNvGrpSpPr/>
        <p:nvPr/>
      </p:nvGrpSpPr>
      <p:grpSpPr>
        <a:xfrm>
          <a:off x="0" y="0"/>
          <a:ext cx="0" cy="0"/>
          <a:chOff x="0" y="0"/>
          <a:chExt cx="0" cy="0"/>
        </a:xfrm>
      </p:grpSpPr>
      <p:sp>
        <p:nvSpPr>
          <p:cNvPr id="2" name="标题 1"/>
          <p:cNvSpPr>
            <a:spLocks noGrp="1"/>
          </p:cNvSpPr>
          <p:nvPr>
            <p:ph type="title"/>
          </p:nvPr>
        </p:nvSpPr>
        <p:spPr>
          <a:xfrm>
            <a:off x="1164479" y="137592"/>
            <a:ext cx="7872018" cy="417512"/>
          </a:xfrm>
          <a:prstGeom prst="rect">
            <a:avLst/>
          </a:prstGeom>
        </p:spPr>
        <p:txBody>
          <a:bodyPr/>
          <a:lstStyle/>
          <a:p>
            <a:r>
              <a:rPr lang="zh-CN" altLang="en-US"/>
              <a:t>单击此处编辑母版标题样式</a:t>
            </a:r>
          </a:p>
        </p:txBody>
      </p:sp>
      <p:sp>
        <p:nvSpPr>
          <p:cNvPr id="4" name="Rectangle 2"/>
          <p:cNvSpPr txBox="1">
            <a:spLocks noChangeArrowheads="1"/>
          </p:cNvSpPr>
          <p:nvPr userDrawn="1"/>
        </p:nvSpPr>
        <p:spPr bwMode="auto">
          <a:xfrm>
            <a:off x="0" y="4338228"/>
            <a:ext cx="9144000" cy="1143000"/>
          </a:xfrm>
          <a:prstGeom prst="rect">
            <a:avLst/>
          </a:prstGeom>
          <a:noFill/>
          <a:ln>
            <a:miter lim="800000"/>
            <a:headEnd/>
            <a:tailEnd/>
          </a:ln>
        </p:spPr>
        <p:txBody>
          <a:bodyPr>
            <a:normAutofit/>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algn="ctr" fontAlgn="auto">
              <a:spcAft>
                <a:spcPts val="0"/>
              </a:spcAft>
              <a:buFontTx/>
            </a:pPr>
            <a:r>
              <a:rPr lang="en-US" altLang="zh-CN" sz="4800" b="1">
                <a:solidFill>
                  <a:srgbClr val="1F497D"/>
                </a:solidFill>
                <a:latin typeface="微软雅黑" panose="020B0503020204020204" pitchFamily="34" charset="-122"/>
              </a:rPr>
              <a:t>Thank you !</a:t>
            </a:r>
            <a:endParaRPr lang="zh-CN" altLang="en-US" sz="4800" b="1" dirty="0">
              <a:solidFill>
                <a:srgbClr val="1F497D"/>
              </a:solidFill>
              <a:latin typeface="微软雅黑" panose="020B0503020204020204" pitchFamily="34" charset="-122"/>
            </a:endParaRPr>
          </a:p>
        </p:txBody>
      </p:sp>
      <p:pic>
        <p:nvPicPr>
          <p:cNvPr id="5" name="图片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7" name="表格 6"/>
          <p:cNvGraphicFramePr>
            <a:graphicFrameLocks noGrp="1"/>
          </p:cNvGraphicFramePr>
          <p:nvPr userDrawn="1">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gridCol w="1524000">
                  <a:extLst>
                    <a:ext uri="{9D8B030D-6E8A-4147-A177-3AD203B41FA5}">
                      <a16:colId xmlns:a16="http://schemas.microsoft.com/office/drawing/2014/main" val="20005"/>
                    </a:ext>
                  </a:extLst>
                </a:gridCol>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470045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a:t>单击此处编辑母版文本样式</a:t>
            </a:r>
          </a:p>
        </p:txBody>
      </p:sp>
    </p:spTree>
    <p:extLst>
      <p:ext uri="{BB962C8B-B14F-4D97-AF65-F5344CB8AC3E}">
        <p14:creationId xmlns:p14="http://schemas.microsoft.com/office/powerpoint/2010/main" val="3439358127"/>
      </p:ext>
    </p:extLst>
  </p:cSld>
  <p:clrMapOvr>
    <a:masterClrMapping/>
  </p:clrMapOvr>
  <p:extLst mod="1">
    <p:ext uri="{DCECCB84-F9BA-43D5-87BE-67443E8EF086}">
      <p15:sldGuideLst xmlns:p15="http://schemas.microsoft.com/office/powerpoint/2012/main">
        <p15:guide id="1" pos="2880">
          <p15:clr>
            <a:srgbClr val="FBAE40"/>
          </p15:clr>
        </p15:guide>
        <p15:guide id="2" orient="horz" pos="2160">
          <p15:clr>
            <a:srgbClr val="FBAE40"/>
          </p15:clr>
        </p15:guide>
        <p15:guide id="3" pos="113">
          <p15:clr>
            <a:srgbClr val="FBAE40"/>
          </p15:clr>
        </p15:guide>
        <p15:guide id="4" pos="5579">
          <p15:clr>
            <a:srgbClr val="FBAE40"/>
          </p15:clr>
        </p15:guide>
        <p15:guide id="5" orient="horz" pos="527">
          <p15:clr>
            <a:srgbClr val="FBAE40"/>
          </p15:clr>
        </p15:guide>
        <p15:guide id="6" orient="horz" pos="1457">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a:solidFill>
                  <a:schemeClr val="bg1"/>
                </a:solidFill>
                <a:latin typeface="微软雅黑" panose="020B0503020204020204" pitchFamily="34" charset="-122"/>
                <a:ea typeface="微软雅黑" panose="020B0503020204020204" pitchFamily="34" charset="-122"/>
              </a:rPr>
              <a:t>上海安路勤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chemeClr val="tx1">
                    <a:lumMod val="50000"/>
                    <a:lumOff val="50000"/>
                  </a:schemeClr>
                </a:solidFill>
                <a:latin typeface="+mn-ea"/>
                <a:ea typeface="+mn-ea"/>
                <a:cs typeface="Arial" pitchFamily="34" charset="0"/>
              </a:rPr>
              <a:t>I.S.E.</a:t>
            </a:r>
          </a:p>
          <a:p>
            <a:pPr algn="r" eaLnBrk="1" hangingPunct="1">
              <a:lnSpc>
                <a:spcPct val="100000"/>
              </a:lnSpc>
              <a:spcBef>
                <a:spcPct val="0"/>
              </a:spcBef>
              <a:buFontTx/>
              <a:buNone/>
            </a:pPr>
            <a:r>
              <a:rPr lang="zh-CN" altLang="en-US" sz="1400" dirty="0">
                <a:solidFill>
                  <a:schemeClr val="tx1">
                    <a:lumMod val="50000"/>
                    <a:lumOff val="50000"/>
                  </a:schemeClr>
                </a:solidFill>
                <a:latin typeface="+mn-ea"/>
                <a:ea typeface="+mn-ea"/>
                <a:cs typeface="Arial" pitchFamily="34" charset="0"/>
              </a:rPr>
              <a:t> </a:t>
            </a:r>
            <a:r>
              <a:rPr lang="en-US" altLang="zh-CN" sz="1400" dirty="0">
                <a:solidFill>
                  <a:schemeClr val="tx1">
                    <a:lumMod val="50000"/>
                    <a:lumOff val="50000"/>
                  </a:schemeClr>
                </a:solidFill>
                <a:latin typeface="+mn-ea"/>
                <a:ea typeface="+mn-ea"/>
                <a:cs typeface="Arial" pitchFamily="34" charset="0"/>
              </a:rPr>
              <a:t>2018</a:t>
            </a:r>
            <a:r>
              <a:rPr lang="zh-CN" altLang="en-US" sz="1400" dirty="0">
                <a:solidFill>
                  <a:schemeClr val="tx1">
                    <a:lumMod val="50000"/>
                    <a:lumOff val="50000"/>
                  </a:schemeClr>
                </a:solidFill>
                <a:latin typeface="+mn-ea"/>
                <a:ea typeface="+mn-ea"/>
                <a:cs typeface="Arial" pitchFamily="34" charset="0"/>
              </a:rPr>
              <a:t>年</a:t>
            </a:r>
            <a:r>
              <a:rPr lang="en-US" altLang="zh-CN" sz="1400" dirty="0">
                <a:solidFill>
                  <a:schemeClr val="tx1">
                    <a:lumMod val="50000"/>
                    <a:lumOff val="50000"/>
                  </a:schemeClr>
                </a:solidFill>
                <a:latin typeface="+mn-ea"/>
                <a:ea typeface="+mn-ea"/>
                <a:cs typeface="Arial" pitchFamily="34" charset="0"/>
              </a:rPr>
              <a:t>8</a:t>
            </a:r>
            <a:r>
              <a:rPr lang="zh-CN" altLang="en-US" sz="1400" dirty="0">
                <a:solidFill>
                  <a:schemeClr val="tx1">
                    <a:lumMod val="50000"/>
                    <a:lumOff val="50000"/>
                  </a:schemeClr>
                </a:solidFill>
                <a:latin typeface="+mn-ea"/>
                <a:ea typeface="+mn-ea"/>
                <a:cs typeface="Arial" pitchFamily="34" charset="0"/>
              </a:rPr>
              <a:t>月上</a:t>
            </a: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       </a:t>
            </a:r>
          </a:p>
        </p:txBody>
      </p:sp>
    </p:spTree>
    <p:extLst>
      <p:ext uri="{BB962C8B-B14F-4D97-AF65-F5344CB8AC3E}">
        <p14:creationId xmlns:p14="http://schemas.microsoft.com/office/powerpoint/2010/main" val="762729378"/>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a:t>单击此处编辑母版文本样式</a:t>
            </a:r>
          </a:p>
        </p:txBody>
      </p:sp>
    </p:spTree>
    <p:extLst>
      <p:ext uri="{BB962C8B-B14F-4D97-AF65-F5344CB8AC3E}">
        <p14:creationId xmlns:p14="http://schemas.microsoft.com/office/powerpoint/2010/main" val="1872670111"/>
      </p:ext>
    </p:extLst>
  </p:cSld>
  <p:clrMapOvr>
    <a:masterClrMapping/>
  </p:clrMapOvr>
  <p:extLst mod="1">
    <p:ext uri="{DCECCB84-F9BA-43D5-87BE-67443E8EF086}">
      <p15:sldGuideLst xmlns:p15="http://schemas.microsoft.com/office/powerpoint/2012/main">
        <p15:guide id="1" pos="2880">
          <p15:clr>
            <a:srgbClr val="FBAE40"/>
          </p15:clr>
        </p15:guide>
        <p15:guide id="2" orient="horz" pos="2160">
          <p15:clr>
            <a:srgbClr val="FBAE40"/>
          </p15:clr>
        </p15:guide>
        <p15:guide id="3" pos="113">
          <p15:clr>
            <a:srgbClr val="FBAE40"/>
          </p15:clr>
        </p15:guide>
        <p15:guide id="4" pos="5579">
          <p15:clr>
            <a:srgbClr val="FBAE40"/>
          </p15:clr>
        </p15:guide>
        <p15:guide id="5" orient="horz" pos="527">
          <p15:clr>
            <a:srgbClr val="FBAE40"/>
          </p15:clr>
        </p15:guide>
        <p15:guide id="6" orient="horz" pos="1457">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a:solidFill>
                  <a:prstClr val="white"/>
                </a:solidFill>
                <a:latin typeface="微软雅黑" panose="020B0503020204020204" pitchFamily="34" charset="-122"/>
                <a:ea typeface="微软雅黑" panose="020B0503020204020204" pitchFamily="34" charset="-122"/>
              </a:rPr>
              <a:t>上海安路勤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rgbClr val="5F5F5F">
                    <a:lumMod val="50000"/>
                    <a:lumOff val="50000"/>
                  </a:srgbClr>
                </a:solidFill>
                <a:latin typeface="微软雅黑"/>
                <a:ea typeface="微软雅黑"/>
                <a:cs typeface="Arial" pitchFamily="34" charset="0"/>
              </a:rPr>
              <a:t>I.S.E.</a:t>
            </a:r>
          </a:p>
          <a:p>
            <a:pPr algn="r" eaLnBrk="1" hangingPunct="1">
              <a:lnSpc>
                <a:spcPct val="100000"/>
              </a:lnSpc>
              <a:spcBef>
                <a:spcPct val="0"/>
              </a:spcBef>
              <a:buFontTx/>
              <a:buNone/>
            </a:pPr>
            <a:r>
              <a:rPr lang="zh-CN" altLang="en-US" sz="1400" dirty="0">
                <a:solidFill>
                  <a:srgbClr val="5F5F5F">
                    <a:lumMod val="50000"/>
                    <a:lumOff val="50000"/>
                  </a:srgbClr>
                </a:solidFill>
                <a:latin typeface="微软雅黑"/>
                <a:ea typeface="微软雅黑"/>
                <a:cs typeface="Arial" pitchFamily="34" charset="0"/>
              </a:rPr>
              <a:t> </a:t>
            </a:r>
            <a:r>
              <a:rPr lang="en-US" altLang="zh-CN" sz="1400" dirty="0">
                <a:solidFill>
                  <a:srgbClr val="5F5F5F">
                    <a:lumMod val="50000"/>
                    <a:lumOff val="50000"/>
                  </a:srgbClr>
                </a:solidFill>
                <a:latin typeface="微软雅黑"/>
                <a:ea typeface="微软雅黑"/>
                <a:cs typeface="Arial" pitchFamily="34" charset="0"/>
              </a:rPr>
              <a:t>2016</a:t>
            </a:r>
            <a:r>
              <a:rPr lang="zh-CN" altLang="en-US" sz="1400" dirty="0">
                <a:solidFill>
                  <a:srgbClr val="5F5F5F">
                    <a:lumMod val="50000"/>
                    <a:lumOff val="50000"/>
                  </a:srgbClr>
                </a:solidFill>
                <a:latin typeface="微软雅黑"/>
                <a:ea typeface="微软雅黑"/>
                <a:cs typeface="Arial" pitchFamily="34" charset="0"/>
              </a:rPr>
              <a:t>年</a:t>
            </a:r>
            <a:r>
              <a:rPr lang="en-US" altLang="zh-CN" sz="1400" dirty="0">
                <a:solidFill>
                  <a:srgbClr val="5F5F5F">
                    <a:lumMod val="50000"/>
                    <a:lumOff val="50000"/>
                  </a:srgbClr>
                </a:solidFill>
                <a:latin typeface="微软雅黑"/>
                <a:ea typeface="微软雅黑"/>
                <a:cs typeface="Arial" pitchFamily="34" charset="0"/>
              </a:rPr>
              <a:t>9</a:t>
            </a:r>
            <a:r>
              <a:rPr lang="zh-CN" altLang="en-US" sz="1400" dirty="0">
                <a:solidFill>
                  <a:srgbClr val="5F5F5F">
                    <a:lumMod val="50000"/>
                    <a:lumOff val="50000"/>
                  </a:srgbClr>
                </a:solidFill>
                <a:latin typeface="微软雅黑"/>
                <a:ea typeface="微软雅黑"/>
                <a:cs typeface="Arial" pitchFamily="34" charset="0"/>
              </a:rPr>
              <a:t>月</a:t>
            </a: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       </a:t>
            </a:r>
          </a:p>
        </p:txBody>
      </p:sp>
    </p:spTree>
    <p:extLst>
      <p:ext uri="{BB962C8B-B14F-4D97-AF65-F5344CB8AC3E}">
        <p14:creationId xmlns:p14="http://schemas.microsoft.com/office/powerpoint/2010/main" val="3900127026"/>
      </p:ext>
    </p:extLst>
  </p:cSld>
  <p:clrMapOvr>
    <a:masterClrMapping/>
  </p:clrMapOvr>
  <p:hf hdr="0" ft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endParaRPr lang="en-US" altLang="zh-CN" dirty="0"/>
          </a:p>
          <a:p>
            <a:pPr lvl="2"/>
            <a:endParaRPr lang="zh-CN" altLang="en-US" dirty="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rgbClr val="1F477D"/>
                </a:solidFill>
              </a:rPr>
              <a:t>I</a:t>
            </a:r>
            <a:r>
              <a:rPr lang="en-US" altLang="zh-CN" sz="1200" b="1" baseline="0" dirty="0">
                <a:solidFill>
                  <a:srgbClr val="1F477D"/>
                </a:solidFill>
              </a:rPr>
              <a:t>.S.Engine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b="0" dirty="0">
                <a:solidFill>
                  <a:srgbClr val="9DA3A5"/>
                </a:solidFill>
              </a:rPr>
              <a:t>http://www.isengine.com.cn/</a:t>
            </a:r>
            <a:endParaRPr lang="zh-CN" altLang="en-US" sz="800" b="0" dirty="0">
              <a:solidFill>
                <a:srgbClr val="9DA3A5"/>
              </a:solidFill>
            </a:endParaRPr>
          </a:p>
        </p:txBody>
      </p:sp>
      <p:sp>
        <p:nvSpPr>
          <p:cNvPr id="4" name="文本框 3"/>
          <p:cNvSpPr txBox="1"/>
          <p:nvPr/>
        </p:nvSpPr>
        <p:spPr>
          <a:xfrm>
            <a:off x="728039" y="6490002"/>
            <a:ext cx="1872208" cy="302390"/>
          </a:xfrm>
          <a:prstGeom prst="rect">
            <a:avLst/>
          </a:prstGeom>
          <a:noFill/>
        </p:spPr>
        <p:txBody>
          <a:bodyPr wrap="square" rtlCol="0">
            <a:spAutoFit/>
          </a:bodyPr>
          <a:lstStyle/>
          <a:p>
            <a:pPr>
              <a:lnSpc>
                <a:spcPct val="130000"/>
              </a:lnSpc>
            </a:pPr>
            <a:r>
              <a:rPr lang="zh-CN" altLang="en-US" sz="1050" b="1" dirty="0">
                <a:latin typeface="Arial" panose="020B0604020202020204" pitchFamily="34" charset="0"/>
                <a:ea typeface="微软雅黑" panose="020B0503020204020204" pitchFamily="34" charset="-122"/>
              </a:rPr>
              <a:t>产品研究部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灯片编号占位符 4">
            <a:extLst>
              <a:ext uri="{FF2B5EF4-FFF2-40B4-BE49-F238E27FC236}">
                <a16:creationId xmlns:a16="http://schemas.microsoft.com/office/drawing/2014/main" id="{AE07508E-B4D7-4D97-97F4-58C105283B4C}"/>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808106-E6EB-4C9C-B8A1-AEA7815AFC94}" type="slidenum">
              <a:rPr lang="zh-CN" altLang="en-US" smtClean="0"/>
              <a:t>‹#›</a:t>
            </a:fld>
            <a:endParaRPr lang="zh-CN" altLang="en-US"/>
          </a:p>
        </p:txBody>
      </p:sp>
    </p:spTree>
    <p:extLst>
      <p:ext uri="{BB962C8B-B14F-4D97-AF65-F5344CB8AC3E}">
        <p14:creationId xmlns:p14="http://schemas.microsoft.com/office/powerpoint/2010/main" val="1971623453"/>
      </p:ext>
    </p:extLst>
  </p:cSld>
  <p:clrMap bg1="lt1" tx1="dk1" bg2="lt2" tx2="dk2" accent1="accent1" accent2="accent2" accent3="accent3" accent4="accent4" accent5="accent5" accent6="accent6" hlink="hlink" folHlink="folHlink"/>
  <p:sldLayoutIdLst>
    <p:sldLayoutId id="2147483805" r:id="rId1"/>
    <p:sldLayoutId id="2147483818" r:id="rId2"/>
    <p:sldLayoutId id="2147483830" r:id="rId3"/>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endParaRPr lang="en-US" altLang="zh-CN" dirty="0"/>
          </a:p>
          <a:p>
            <a:pPr lvl="2"/>
            <a:endParaRPr lang="zh-CN" altLang="en-US" dirty="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rgbClr val="1F477D"/>
                </a:solidFill>
              </a:rPr>
              <a:t>I</a:t>
            </a:r>
            <a:r>
              <a:rPr lang="en-US" altLang="zh-CN" sz="1200" b="1" baseline="0" dirty="0">
                <a:solidFill>
                  <a:srgbClr val="1F477D"/>
                </a:solidFill>
              </a:rPr>
              <a:t>.S.Engine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b="0" dirty="0">
                <a:solidFill>
                  <a:srgbClr val="9DA3A5"/>
                </a:solidFill>
              </a:rPr>
              <a:t>http://www.isengine.com.cn/</a:t>
            </a:r>
            <a:endParaRPr lang="zh-CN" altLang="en-US" sz="800" b="0" dirty="0">
              <a:solidFill>
                <a:srgbClr val="9DA3A5"/>
              </a:solidFill>
            </a:endParaRPr>
          </a:p>
        </p:txBody>
      </p:sp>
      <p:sp>
        <p:nvSpPr>
          <p:cNvPr id="4" name="文本框 3"/>
          <p:cNvSpPr txBox="1"/>
          <p:nvPr/>
        </p:nvSpPr>
        <p:spPr>
          <a:xfrm>
            <a:off x="728039" y="6490002"/>
            <a:ext cx="1872208" cy="302390"/>
          </a:xfrm>
          <a:prstGeom prst="rect">
            <a:avLst/>
          </a:prstGeom>
          <a:noFill/>
        </p:spPr>
        <p:txBody>
          <a:bodyPr wrap="square" rtlCol="0">
            <a:spAutoFit/>
          </a:bodyPr>
          <a:lstStyle/>
          <a:p>
            <a:pPr>
              <a:lnSpc>
                <a:spcPct val="130000"/>
              </a:lnSpc>
            </a:pPr>
            <a:r>
              <a:rPr lang="zh-CN" altLang="en-US" sz="1050" b="1" dirty="0">
                <a:latin typeface="Arial" panose="020B0604020202020204" pitchFamily="34" charset="0"/>
                <a:ea typeface="微软雅黑" panose="020B0503020204020204" pitchFamily="34" charset="-122"/>
              </a:rPr>
              <a:t>产品研究部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3492445"/>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oleObject" Target="../embeddings/oleObject2.bin"/><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notesSlide" Target="../notesSlides/notesSlide5.xml"/><Relationship Id="rId2" Type="http://schemas.openxmlformats.org/officeDocument/2006/relationships/tags" Target="../tags/tag10.xml"/><Relationship Id="rId1" Type="http://schemas.openxmlformats.org/officeDocument/2006/relationships/vmlDrawing" Target="../drawings/vmlDrawing2.vml"/><Relationship Id="rId6" Type="http://schemas.openxmlformats.org/officeDocument/2006/relationships/tags" Target="../tags/tag14.xml"/><Relationship Id="rId11" Type="http://schemas.openxmlformats.org/officeDocument/2006/relationships/slideLayout" Target="../slideLayouts/slideLayout1.xml"/><Relationship Id="rId5" Type="http://schemas.openxmlformats.org/officeDocument/2006/relationships/tags" Target="../tags/tag13.xml"/><Relationship Id="rId15" Type="http://schemas.openxmlformats.org/officeDocument/2006/relationships/chart" Target="../charts/chart4.xml"/><Relationship Id="rId10" Type="http://schemas.openxmlformats.org/officeDocument/2006/relationships/tags" Target="../tags/tag18.xml"/><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image" Target="../media/image3.emf"/></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tags" Target="../tags/tag25.xml"/><Relationship Id="rId13" Type="http://schemas.openxmlformats.org/officeDocument/2006/relationships/image" Target="../media/image3.emf"/><Relationship Id="rId3" Type="http://schemas.openxmlformats.org/officeDocument/2006/relationships/tags" Target="../tags/tag20.xml"/><Relationship Id="rId7" Type="http://schemas.openxmlformats.org/officeDocument/2006/relationships/tags" Target="../tags/tag24.xml"/><Relationship Id="rId12" Type="http://schemas.openxmlformats.org/officeDocument/2006/relationships/oleObject" Target="../embeddings/oleObject3.bin"/><Relationship Id="rId2" Type="http://schemas.openxmlformats.org/officeDocument/2006/relationships/tags" Target="../tags/tag19.xml"/><Relationship Id="rId1" Type="http://schemas.openxmlformats.org/officeDocument/2006/relationships/vmlDrawing" Target="../drawings/vmlDrawing3.vml"/><Relationship Id="rId6" Type="http://schemas.openxmlformats.org/officeDocument/2006/relationships/tags" Target="../tags/tag23.xml"/><Relationship Id="rId11" Type="http://schemas.openxmlformats.org/officeDocument/2006/relationships/slideLayout" Target="../slideLayouts/slideLayout1.xml"/><Relationship Id="rId5" Type="http://schemas.openxmlformats.org/officeDocument/2006/relationships/tags" Target="../tags/tag22.xml"/><Relationship Id="rId10" Type="http://schemas.openxmlformats.org/officeDocument/2006/relationships/tags" Target="../tags/tag27.xml"/><Relationship Id="rId4" Type="http://schemas.openxmlformats.org/officeDocument/2006/relationships/tags" Target="../tags/tag21.xml"/><Relationship Id="rId9" Type="http://schemas.openxmlformats.org/officeDocument/2006/relationships/tags" Target="../tags/tag26.xml"/><Relationship Id="rId14" Type="http://schemas.openxmlformats.org/officeDocument/2006/relationships/chart" Target="../charts/chart6.xml"/></Relationships>
</file>

<file path=ppt/slides/_rels/slide15.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oleObject" Target="../embeddings/oleObject4.bin"/><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notesSlide" Target="../notesSlides/notesSlide7.xml"/><Relationship Id="rId2" Type="http://schemas.openxmlformats.org/officeDocument/2006/relationships/tags" Target="../tags/tag28.xml"/><Relationship Id="rId1" Type="http://schemas.openxmlformats.org/officeDocument/2006/relationships/vmlDrawing" Target="../drawings/vmlDrawing4.vml"/><Relationship Id="rId6" Type="http://schemas.openxmlformats.org/officeDocument/2006/relationships/tags" Target="../tags/tag32.xml"/><Relationship Id="rId11" Type="http://schemas.openxmlformats.org/officeDocument/2006/relationships/slideLayout" Target="../slideLayouts/slideLayout1.xml"/><Relationship Id="rId5" Type="http://schemas.openxmlformats.org/officeDocument/2006/relationships/tags" Target="../tags/tag31.xml"/><Relationship Id="rId15" Type="http://schemas.openxmlformats.org/officeDocument/2006/relationships/chart" Target="../charts/chart7.xml"/><Relationship Id="rId10" Type="http://schemas.openxmlformats.org/officeDocument/2006/relationships/tags" Target="../tags/tag36.xml"/><Relationship Id="rId4" Type="http://schemas.openxmlformats.org/officeDocument/2006/relationships/tags" Target="../tags/tag30.xml"/><Relationship Id="rId9" Type="http://schemas.openxmlformats.org/officeDocument/2006/relationships/tags" Target="../tags/tag35.xml"/><Relationship Id="rId14" Type="http://schemas.openxmlformats.org/officeDocument/2006/relationships/image" Target="../media/image3.emf"/></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chart" Target="../charts/chart9.xml"/><Relationship Id="rId4" Type="http://schemas.openxmlformats.org/officeDocument/2006/relationships/chart" Target="../charts/chart8.xml"/></Relationships>
</file>

<file path=ppt/slides/_rels/slide17.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image" Target="../media/image3.emf"/><Relationship Id="rId3" Type="http://schemas.openxmlformats.org/officeDocument/2006/relationships/tags" Target="../tags/tag38.xml"/><Relationship Id="rId7" Type="http://schemas.openxmlformats.org/officeDocument/2006/relationships/tags" Target="../tags/tag42.xml"/><Relationship Id="rId12" Type="http://schemas.openxmlformats.org/officeDocument/2006/relationships/oleObject" Target="../embeddings/oleObject5.bin"/><Relationship Id="rId2" Type="http://schemas.openxmlformats.org/officeDocument/2006/relationships/tags" Target="../tags/tag37.xml"/><Relationship Id="rId1" Type="http://schemas.openxmlformats.org/officeDocument/2006/relationships/vmlDrawing" Target="../drawings/vmlDrawing5.vml"/><Relationship Id="rId6" Type="http://schemas.openxmlformats.org/officeDocument/2006/relationships/tags" Target="../tags/tag41.xml"/><Relationship Id="rId11" Type="http://schemas.openxmlformats.org/officeDocument/2006/relationships/slideLayout" Target="../slideLayouts/slideLayout1.xml"/><Relationship Id="rId5" Type="http://schemas.openxmlformats.org/officeDocument/2006/relationships/tags" Target="../tags/tag40.xml"/><Relationship Id="rId10" Type="http://schemas.openxmlformats.org/officeDocument/2006/relationships/tags" Target="../tags/tag45.xml"/><Relationship Id="rId4" Type="http://schemas.openxmlformats.org/officeDocument/2006/relationships/tags" Target="../tags/tag39.xml"/><Relationship Id="rId9" Type="http://schemas.openxmlformats.org/officeDocument/2006/relationships/tags" Target="../tags/tag44.xml"/><Relationship Id="rId14" Type="http://schemas.openxmlformats.org/officeDocument/2006/relationships/chart" Target="../charts/chart10.xml"/></Relationships>
</file>

<file path=ppt/slides/_rels/slide18.xml.rels><?xml version="1.0" encoding="UTF-8" standalone="yes"?>
<Relationships xmlns="http://schemas.openxmlformats.org/package/2006/relationships"><Relationship Id="rId8" Type="http://schemas.openxmlformats.org/officeDocument/2006/relationships/tags" Target="../tags/tag52.xml"/><Relationship Id="rId13" Type="http://schemas.openxmlformats.org/officeDocument/2006/relationships/oleObject" Target="../embeddings/oleObject6.bin"/><Relationship Id="rId3" Type="http://schemas.openxmlformats.org/officeDocument/2006/relationships/tags" Target="../tags/tag47.xml"/><Relationship Id="rId7" Type="http://schemas.openxmlformats.org/officeDocument/2006/relationships/tags" Target="../tags/tag51.xml"/><Relationship Id="rId12" Type="http://schemas.openxmlformats.org/officeDocument/2006/relationships/notesSlide" Target="../notesSlides/notesSlide8.xml"/><Relationship Id="rId2" Type="http://schemas.openxmlformats.org/officeDocument/2006/relationships/tags" Target="../tags/tag46.xml"/><Relationship Id="rId1" Type="http://schemas.openxmlformats.org/officeDocument/2006/relationships/vmlDrawing" Target="../drawings/vmlDrawing6.vml"/><Relationship Id="rId6" Type="http://schemas.openxmlformats.org/officeDocument/2006/relationships/tags" Target="../tags/tag50.xml"/><Relationship Id="rId11" Type="http://schemas.openxmlformats.org/officeDocument/2006/relationships/slideLayout" Target="../slideLayouts/slideLayout1.xml"/><Relationship Id="rId5" Type="http://schemas.openxmlformats.org/officeDocument/2006/relationships/tags" Target="../tags/tag49.xml"/><Relationship Id="rId15" Type="http://schemas.openxmlformats.org/officeDocument/2006/relationships/chart" Target="../charts/chart11.xml"/><Relationship Id="rId10" Type="http://schemas.openxmlformats.org/officeDocument/2006/relationships/tags" Target="../tags/tag54.xml"/><Relationship Id="rId4" Type="http://schemas.openxmlformats.org/officeDocument/2006/relationships/tags" Target="../tags/tag48.xml"/><Relationship Id="rId9" Type="http://schemas.openxmlformats.org/officeDocument/2006/relationships/tags" Target="../tags/tag53.xml"/><Relationship Id="rId14" Type="http://schemas.openxmlformats.org/officeDocument/2006/relationships/image" Target="../media/image3.emf"/></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chart" Target="../charts/chart12.xml"/><Relationship Id="rId1" Type="http://schemas.openxmlformats.org/officeDocument/2006/relationships/slideLayout" Target="../slideLayouts/slideLayout1.xml"/><Relationship Id="rId5" Type="http://schemas.openxmlformats.org/officeDocument/2006/relationships/chart" Target="../charts/chart13.xml"/><Relationship Id="rId4" Type="http://schemas.openxmlformats.org/officeDocument/2006/relationships/image" Target="../media/image7.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1.xml"/><Relationship Id="rId5" Type="http://schemas.openxmlformats.org/officeDocument/2006/relationships/chart" Target="../charts/chart15.xml"/><Relationship Id="rId4" Type="http://schemas.openxmlformats.org/officeDocument/2006/relationships/chart" Target="../charts/chart14.xml"/></Relationships>
</file>

<file path=ppt/slides/_rels/slide21.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oleObject" Target="../embeddings/oleObject7.bin"/><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notesSlide" Target="../notesSlides/notesSlide9.xml"/><Relationship Id="rId2" Type="http://schemas.openxmlformats.org/officeDocument/2006/relationships/tags" Target="../tags/tag55.xml"/><Relationship Id="rId1" Type="http://schemas.openxmlformats.org/officeDocument/2006/relationships/vmlDrawing" Target="../drawings/vmlDrawing7.vml"/><Relationship Id="rId6" Type="http://schemas.openxmlformats.org/officeDocument/2006/relationships/tags" Target="../tags/tag59.xml"/><Relationship Id="rId11" Type="http://schemas.openxmlformats.org/officeDocument/2006/relationships/slideLayout" Target="../slideLayouts/slideLayout1.xml"/><Relationship Id="rId5" Type="http://schemas.openxmlformats.org/officeDocument/2006/relationships/tags" Target="../tags/tag58.xml"/><Relationship Id="rId15" Type="http://schemas.openxmlformats.org/officeDocument/2006/relationships/chart" Target="../charts/chart16.xml"/><Relationship Id="rId10" Type="http://schemas.openxmlformats.org/officeDocument/2006/relationships/tags" Target="../tags/tag63.xml"/><Relationship Id="rId4" Type="http://schemas.openxmlformats.org/officeDocument/2006/relationships/tags" Target="../tags/tag57.xml"/><Relationship Id="rId9" Type="http://schemas.openxmlformats.org/officeDocument/2006/relationships/tags" Target="../tags/tag62.xml"/><Relationship Id="rId14" Type="http://schemas.openxmlformats.org/officeDocument/2006/relationships/image" Target="../media/image3.emf"/></Relationships>
</file>

<file path=ppt/slides/_rels/slide22.xml.rels><?xml version="1.0" encoding="UTF-8" standalone="yes"?>
<Relationships xmlns="http://schemas.openxmlformats.org/package/2006/relationships"><Relationship Id="rId8" Type="http://schemas.openxmlformats.org/officeDocument/2006/relationships/tags" Target="../tags/tag70.xml"/><Relationship Id="rId13" Type="http://schemas.openxmlformats.org/officeDocument/2006/relationships/image" Target="../media/image3.emf"/><Relationship Id="rId3" Type="http://schemas.openxmlformats.org/officeDocument/2006/relationships/tags" Target="../tags/tag65.xml"/><Relationship Id="rId7" Type="http://schemas.openxmlformats.org/officeDocument/2006/relationships/tags" Target="../tags/tag69.xml"/><Relationship Id="rId12" Type="http://schemas.openxmlformats.org/officeDocument/2006/relationships/oleObject" Target="../embeddings/oleObject8.bin"/><Relationship Id="rId2" Type="http://schemas.openxmlformats.org/officeDocument/2006/relationships/tags" Target="../tags/tag64.xml"/><Relationship Id="rId1" Type="http://schemas.openxmlformats.org/officeDocument/2006/relationships/vmlDrawing" Target="../drawings/vmlDrawing8.vml"/><Relationship Id="rId6" Type="http://schemas.openxmlformats.org/officeDocument/2006/relationships/tags" Target="../tags/tag68.xml"/><Relationship Id="rId11" Type="http://schemas.openxmlformats.org/officeDocument/2006/relationships/slideLayout" Target="../slideLayouts/slideLayout1.xml"/><Relationship Id="rId5" Type="http://schemas.openxmlformats.org/officeDocument/2006/relationships/tags" Target="../tags/tag67.xml"/><Relationship Id="rId10" Type="http://schemas.openxmlformats.org/officeDocument/2006/relationships/tags" Target="../tags/tag72.xml"/><Relationship Id="rId4" Type="http://schemas.openxmlformats.org/officeDocument/2006/relationships/tags" Target="../tags/tag66.xml"/><Relationship Id="rId9" Type="http://schemas.openxmlformats.org/officeDocument/2006/relationships/tags" Target="../tags/tag71.xml"/><Relationship Id="rId14" Type="http://schemas.openxmlformats.org/officeDocument/2006/relationships/chart" Target="../charts/chart17.xml"/></Relationships>
</file>

<file path=ppt/slides/_rels/slide23.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1.jpg"/><Relationship Id="rId5" Type="http://schemas.openxmlformats.org/officeDocument/2006/relationships/image" Target="../media/image10.jpeg"/><Relationship Id="rId4" Type="http://schemas.openxmlformats.org/officeDocument/2006/relationships/chart" Target="../charts/chart19.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chart" Target="../charts/chart21.xml"/><Relationship Id="rId5" Type="http://schemas.openxmlformats.org/officeDocument/2006/relationships/chart" Target="../charts/chart20.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8" Type="http://schemas.openxmlformats.org/officeDocument/2006/relationships/tags" Target="../tags/tag79.xml"/><Relationship Id="rId13" Type="http://schemas.openxmlformats.org/officeDocument/2006/relationships/image" Target="../media/image3.emf"/><Relationship Id="rId3" Type="http://schemas.openxmlformats.org/officeDocument/2006/relationships/tags" Target="../tags/tag74.xml"/><Relationship Id="rId7" Type="http://schemas.openxmlformats.org/officeDocument/2006/relationships/tags" Target="../tags/tag78.xml"/><Relationship Id="rId12" Type="http://schemas.openxmlformats.org/officeDocument/2006/relationships/oleObject" Target="../embeddings/oleObject9.bin"/><Relationship Id="rId2" Type="http://schemas.openxmlformats.org/officeDocument/2006/relationships/tags" Target="../tags/tag73.xml"/><Relationship Id="rId1" Type="http://schemas.openxmlformats.org/officeDocument/2006/relationships/vmlDrawing" Target="../drawings/vmlDrawing9.vml"/><Relationship Id="rId6" Type="http://schemas.openxmlformats.org/officeDocument/2006/relationships/tags" Target="../tags/tag77.xml"/><Relationship Id="rId11" Type="http://schemas.openxmlformats.org/officeDocument/2006/relationships/slideLayout" Target="../slideLayouts/slideLayout1.xml"/><Relationship Id="rId5" Type="http://schemas.openxmlformats.org/officeDocument/2006/relationships/tags" Target="../tags/tag76.xml"/><Relationship Id="rId10" Type="http://schemas.openxmlformats.org/officeDocument/2006/relationships/tags" Target="../tags/tag81.xml"/><Relationship Id="rId4" Type="http://schemas.openxmlformats.org/officeDocument/2006/relationships/tags" Target="../tags/tag75.xml"/><Relationship Id="rId9" Type="http://schemas.openxmlformats.org/officeDocument/2006/relationships/tags" Target="../tags/tag80.xml"/><Relationship Id="rId14" Type="http://schemas.openxmlformats.org/officeDocument/2006/relationships/chart" Target="../charts/chart22.xml"/></Relationships>
</file>

<file path=ppt/slides/_rels/slide26.xml.rels><?xml version="1.0" encoding="UTF-8" standalone="yes"?>
<Relationships xmlns="http://schemas.openxmlformats.org/package/2006/relationships"><Relationship Id="rId8" Type="http://schemas.openxmlformats.org/officeDocument/2006/relationships/tags" Target="../tags/tag88.xml"/><Relationship Id="rId13" Type="http://schemas.openxmlformats.org/officeDocument/2006/relationships/oleObject" Target="../embeddings/oleObject10.bin"/><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notesSlide" Target="../notesSlides/notesSlide12.xml"/><Relationship Id="rId2" Type="http://schemas.openxmlformats.org/officeDocument/2006/relationships/tags" Target="../tags/tag82.xml"/><Relationship Id="rId1" Type="http://schemas.openxmlformats.org/officeDocument/2006/relationships/vmlDrawing" Target="../drawings/vmlDrawing10.vml"/><Relationship Id="rId6" Type="http://schemas.openxmlformats.org/officeDocument/2006/relationships/tags" Target="../tags/tag86.xml"/><Relationship Id="rId11" Type="http://schemas.openxmlformats.org/officeDocument/2006/relationships/slideLayout" Target="../slideLayouts/slideLayout1.xml"/><Relationship Id="rId5" Type="http://schemas.openxmlformats.org/officeDocument/2006/relationships/tags" Target="../tags/tag85.xml"/><Relationship Id="rId15" Type="http://schemas.openxmlformats.org/officeDocument/2006/relationships/chart" Target="../charts/chart23.xml"/><Relationship Id="rId10" Type="http://schemas.openxmlformats.org/officeDocument/2006/relationships/tags" Target="../tags/tag90.xml"/><Relationship Id="rId4" Type="http://schemas.openxmlformats.org/officeDocument/2006/relationships/tags" Target="../tags/tag84.xml"/><Relationship Id="rId9" Type="http://schemas.openxmlformats.org/officeDocument/2006/relationships/tags" Target="../tags/tag89.xml"/><Relationship Id="rId14" Type="http://schemas.openxmlformats.org/officeDocument/2006/relationships/image" Target="../media/image3.emf"/></Relationships>
</file>

<file path=ppt/slides/_rels/slide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chart" Target="../charts/chart25.xml"/><Relationship Id="rId5" Type="http://schemas.openxmlformats.org/officeDocument/2006/relationships/chart" Target="../charts/chart24.xml"/><Relationship Id="rId4" Type="http://schemas.openxmlformats.org/officeDocument/2006/relationships/image" Target="../media/image15.jpg"/></Relationships>
</file>

<file path=ppt/slides/_rels/slide28.xml.rels><?xml version="1.0" encoding="UTF-8" standalone="yes"?>
<Relationships xmlns="http://schemas.openxmlformats.org/package/2006/relationships"><Relationship Id="rId8" Type="http://schemas.openxmlformats.org/officeDocument/2006/relationships/tags" Target="../tags/tag97.xml"/><Relationship Id="rId13" Type="http://schemas.openxmlformats.org/officeDocument/2006/relationships/image" Target="../media/image3.emf"/><Relationship Id="rId3" Type="http://schemas.openxmlformats.org/officeDocument/2006/relationships/tags" Target="../tags/tag92.xml"/><Relationship Id="rId7" Type="http://schemas.openxmlformats.org/officeDocument/2006/relationships/tags" Target="../tags/tag96.xml"/><Relationship Id="rId12" Type="http://schemas.openxmlformats.org/officeDocument/2006/relationships/oleObject" Target="../embeddings/oleObject11.bin"/><Relationship Id="rId2" Type="http://schemas.openxmlformats.org/officeDocument/2006/relationships/tags" Target="../tags/tag91.xml"/><Relationship Id="rId1" Type="http://schemas.openxmlformats.org/officeDocument/2006/relationships/vmlDrawing" Target="../drawings/vmlDrawing11.vml"/><Relationship Id="rId6" Type="http://schemas.openxmlformats.org/officeDocument/2006/relationships/tags" Target="../tags/tag95.xml"/><Relationship Id="rId11" Type="http://schemas.openxmlformats.org/officeDocument/2006/relationships/slideLayout" Target="../slideLayouts/slideLayout1.xml"/><Relationship Id="rId5" Type="http://schemas.openxmlformats.org/officeDocument/2006/relationships/tags" Target="../tags/tag94.xml"/><Relationship Id="rId10" Type="http://schemas.openxmlformats.org/officeDocument/2006/relationships/tags" Target="../tags/tag99.xml"/><Relationship Id="rId4" Type="http://schemas.openxmlformats.org/officeDocument/2006/relationships/tags" Target="../tags/tag93.xml"/><Relationship Id="rId9" Type="http://schemas.openxmlformats.org/officeDocument/2006/relationships/tags" Target="../tags/tag98.xml"/><Relationship Id="rId14" Type="http://schemas.openxmlformats.org/officeDocument/2006/relationships/chart" Target="../charts/chart26.xml"/></Relationships>
</file>

<file path=ppt/slides/_rels/slide29.xml.rels><?xml version="1.0" encoding="UTF-8" standalone="yes"?>
<Relationships xmlns="http://schemas.openxmlformats.org/package/2006/relationships"><Relationship Id="rId8" Type="http://schemas.openxmlformats.org/officeDocument/2006/relationships/tags" Target="../tags/tag106.xml"/><Relationship Id="rId13" Type="http://schemas.openxmlformats.org/officeDocument/2006/relationships/image" Target="../media/image3.emf"/><Relationship Id="rId3" Type="http://schemas.openxmlformats.org/officeDocument/2006/relationships/tags" Target="../tags/tag101.xml"/><Relationship Id="rId7" Type="http://schemas.openxmlformats.org/officeDocument/2006/relationships/tags" Target="../tags/tag105.xml"/><Relationship Id="rId12" Type="http://schemas.openxmlformats.org/officeDocument/2006/relationships/oleObject" Target="../embeddings/oleObject12.bin"/><Relationship Id="rId2" Type="http://schemas.openxmlformats.org/officeDocument/2006/relationships/tags" Target="../tags/tag100.xml"/><Relationship Id="rId1" Type="http://schemas.openxmlformats.org/officeDocument/2006/relationships/vmlDrawing" Target="../drawings/vmlDrawing12.vml"/><Relationship Id="rId6" Type="http://schemas.openxmlformats.org/officeDocument/2006/relationships/tags" Target="../tags/tag104.xml"/><Relationship Id="rId11" Type="http://schemas.openxmlformats.org/officeDocument/2006/relationships/slideLayout" Target="../slideLayouts/slideLayout1.xml"/><Relationship Id="rId5" Type="http://schemas.openxmlformats.org/officeDocument/2006/relationships/tags" Target="../tags/tag103.xml"/><Relationship Id="rId10" Type="http://schemas.openxmlformats.org/officeDocument/2006/relationships/tags" Target="../tags/tag108.xml"/><Relationship Id="rId4" Type="http://schemas.openxmlformats.org/officeDocument/2006/relationships/tags" Target="../tags/tag102.xml"/><Relationship Id="rId9" Type="http://schemas.openxmlformats.org/officeDocument/2006/relationships/tags" Target="../tags/tag107.xml"/><Relationship Id="rId14" Type="http://schemas.openxmlformats.org/officeDocument/2006/relationships/chart" Target="../charts/char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chart" Target="../charts/chart29.xml"/></Relationships>
</file>

<file path=ppt/slides/_rels/slide31.xml.rels><?xml version="1.0" encoding="UTF-8" standalone="yes"?>
<Relationships xmlns="http://schemas.openxmlformats.org/package/2006/relationships"><Relationship Id="rId8" Type="http://schemas.openxmlformats.org/officeDocument/2006/relationships/tags" Target="../tags/tag115.xml"/><Relationship Id="rId13" Type="http://schemas.openxmlformats.org/officeDocument/2006/relationships/image" Target="../media/image3.emf"/><Relationship Id="rId3" Type="http://schemas.openxmlformats.org/officeDocument/2006/relationships/tags" Target="../tags/tag110.xml"/><Relationship Id="rId7" Type="http://schemas.openxmlformats.org/officeDocument/2006/relationships/tags" Target="../tags/tag114.xml"/><Relationship Id="rId12" Type="http://schemas.openxmlformats.org/officeDocument/2006/relationships/oleObject" Target="../embeddings/oleObject13.bin"/><Relationship Id="rId2" Type="http://schemas.openxmlformats.org/officeDocument/2006/relationships/tags" Target="../tags/tag109.xml"/><Relationship Id="rId1" Type="http://schemas.openxmlformats.org/officeDocument/2006/relationships/vmlDrawing" Target="../drawings/vmlDrawing13.vml"/><Relationship Id="rId6" Type="http://schemas.openxmlformats.org/officeDocument/2006/relationships/tags" Target="../tags/tag113.xml"/><Relationship Id="rId11" Type="http://schemas.openxmlformats.org/officeDocument/2006/relationships/slideLayout" Target="../slideLayouts/slideLayout1.xml"/><Relationship Id="rId5" Type="http://schemas.openxmlformats.org/officeDocument/2006/relationships/tags" Target="../tags/tag112.xml"/><Relationship Id="rId10" Type="http://schemas.openxmlformats.org/officeDocument/2006/relationships/tags" Target="../tags/tag117.xml"/><Relationship Id="rId4" Type="http://schemas.openxmlformats.org/officeDocument/2006/relationships/tags" Target="../tags/tag111.xml"/><Relationship Id="rId9" Type="http://schemas.openxmlformats.org/officeDocument/2006/relationships/tags" Target="../tags/tag116.xml"/><Relationship Id="rId14" Type="http://schemas.openxmlformats.org/officeDocument/2006/relationships/chart" Target="../charts/chart30.xml"/></Relationships>
</file>

<file path=ppt/slides/_rels/slide32.xml.rels><?xml version="1.0" encoding="UTF-8" standalone="yes"?>
<Relationships xmlns="http://schemas.openxmlformats.org/package/2006/relationships"><Relationship Id="rId8" Type="http://schemas.openxmlformats.org/officeDocument/2006/relationships/tags" Target="../tags/tag124.xml"/><Relationship Id="rId13" Type="http://schemas.openxmlformats.org/officeDocument/2006/relationships/oleObject" Target="../embeddings/oleObject14.bin"/><Relationship Id="rId3" Type="http://schemas.openxmlformats.org/officeDocument/2006/relationships/tags" Target="../tags/tag119.xml"/><Relationship Id="rId7" Type="http://schemas.openxmlformats.org/officeDocument/2006/relationships/tags" Target="../tags/tag123.xml"/><Relationship Id="rId12" Type="http://schemas.openxmlformats.org/officeDocument/2006/relationships/notesSlide" Target="../notesSlides/notesSlide15.xml"/><Relationship Id="rId2" Type="http://schemas.openxmlformats.org/officeDocument/2006/relationships/tags" Target="../tags/tag118.xml"/><Relationship Id="rId1" Type="http://schemas.openxmlformats.org/officeDocument/2006/relationships/vmlDrawing" Target="../drawings/vmlDrawing14.vml"/><Relationship Id="rId6" Type="http://schemas.openxmlformats.org/officeDocument/2006/relationships/tags" Target="../tags/tag122.xml"/><Relationship Id="rId11" Type="http://schemas.openxmlformats.org/officeDocument/2006/relationships/slideLayout" Target="../slideLayouts/slideLayout1.xml"/><Relationship Id="rId5" Type="http://schemas.openxmlformats.org/officeDocument/2006/relationships/tags" Target="../tags/tag121.xml"/><Relationship Id="rId15" Type="http://schemas.openxmlformats.org/officeDocument/2006/relationships/chart" Target="../charts/chart31.xml"/><Relationship Id="rId10" Type="http://schemas.openxmlformats.org/officeDocument/2006/relationships/tags" Target="../tags/tag126.xml"/><Relationship Id="rId4" Type="http://schemas.openxmlformats.org/officeDocument/2006/relationships/tags" Target="../tags/tag120.xml"/><Relationship Id="rId9" Type="http://schemas.openxmlformats.org/officeDocument/2006/relationships/tags" Target="../tags/tag125.xml"/><Relationship Id="rId14" Type="http://schemas.openxmlformats.org/officeDocument/2006/relationships/image" Target="../media/image3.emf"/></Relationships>
</file>

<file path=ppt/slides/_rels/slide33.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chart" Target="../charts/chart33.xml"/></Relationships>
</file>

<file path=ppt/slides/_rels/slide34.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1.jpg"/><Relationship Id="rId5" Type="http://schemas.openxmlformats.org/officeDocument/2006/relationships/image" Target="../media/image20.png"/><Relationship Id="rId4" Type="http://schemas.openxmlformats.org/officeDocument/2006/relationships/chart" Target="../charts/chart35.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oleObject" Target="../embeddings/oleObject1.bin"/><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notesSlide" Target="../notesSlides/notesSlide4.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slideLayout" Target="../slideLayouts/slideLayout1.xml"/><Relationship Id="rId5" Type="http://schemas.openxmlformats.org/officeDocument/2006/relationships/tags" Target="../tags/tag4.xml"/><Relationship Id="rId15" Type="http://schemas.openxmlformats.org/officeDocument/2006/relationships/chart" Target="../charts/chart1.xml"/><Relationship Id="rId10" Type="http://schemas.openxmlformats.org/officeDocument/2006/relationships/tags" Target="../tags/tag9.xml"/><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normAutofit/>
          </a:bodyPr>
          <a:lstStyle/>
          <a:p>
            <a:r>
              <a:rPr lang="en-US" altLang="zh-CN" dirty="0"/>
              <a:t>GAIN·</a:t>
            </a:r>
            <a:r>
              <a:rPr lang="zh-CN" altLang="en-US" dirty="0"/>
              <a:t>价格指数分析</a:t>
            </a:r>
            <a:r>
              <a:rPr lang="en-US" altLang="zh-CN" dirty="0"/>
              <a:t>(2018.8</a:t>
            </a:r>
            <a:r>
              <a:rPr lang="zh-CN" altLang="en-US" dirty="0"/>
              <a:t>月</a:t>
            </a:r>
            <a:r>
              <a:rPr lang="en-US" altLang="zh-CN" dirty="0"/>
              <a:t>)</a:t>
            </a:r>
          </a:p>
        </p:txBody>
      </p:sp>
    </p:spTree>
    <p:extLst>
      <p:ext uri="{BB962C8B-B14F-4D97-AF65-F5344CB8AC3E}">
        <p14:creationId xmlns:p14="http://schemas.microsoft.com/office/powerpoint/2010/main" val="666630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3"/>
          <p:cNvSpPr txBox="1">
            <a:spLocks noChangeArrowheads="1"/>
          </p:cNvSpPr>
          <p:nvPr/>
        </p:nvSpPr>
        <p:spPr bwMode="auto">
          <a:xfrm>
            <a:off x="395292" y="1700809"/>
            <a:ext cx="2016125" cy="208706"/>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lIns="18000" tIns="18000" rIns="18000" bIns="18000" anchor="ctr">
            <a:spAutoFit/>
          </a:bodyPr>
          <a:lstStyle/>
          <a:p>
            <a:pPr fontAlgn="auto">
              <a:spcBef>
                <a:spcPct val="50000"/>
              </a:spcBef>
              <a:spcAft>
                <a:spcPts val="0"/>
              </a:spcAft>
              <a:defRPr/>
            </a:pPr>
            <a:r>
              <a:rPr lang="zh-CN" altLang="en-US" sz="1400" b="1" kern="0" dirty="0">
                <a:solidFill>
                  <a:prstClr val="black"/>
                </a:solidFill>
                <a:ea typeface="华文细黑" pitchFamily="2" charset="-122"/>
              </a:rPr>
              <a:t>各级别市场份额变化</a:t>
            </a:r>
          </a:p>
        </p:txBody>
      </p:sp>
      <p:sp>
        <p:nvSpPr>
          <p:cNvPr id="17" name="Rectangle 4"/>
          <p:cNvSpPr>
            <a:spLocks noChangeArrowheads="1"/>
          </p:cNvSpPr>
          <p:nvPr/>
        </p:nvSpPr>
        <p:spPr bwMode="auto">
          <a:xfrm>
            <a:off x="301628" y="4797152"/>
            <a:ext cx="3766316" cy="1728192"/>
          </a:xfrm>
          <a:prstGeom prst="rect">
            <a:avLst/>
          </a:prstGeom>
          <a:noFill/>
          <a:ln w="50800" algn="ctr">
            <a:noFill/>
            <a:prstDash val="sysDot"/>
            <a:miter lim="800000"/>
            <a:headEnd/>
            <a:tailEnd/>
          </a:ln>
        </p:spPr>
        <p:txBody>
          <a:bodyPr/>
          <a:lstStyle/>
          <a:p>
            <a:pPr marL="180975" indent="-180975" algn="l">
              <a:lnSpc>
                <a:spcPts val="2000"/>
              </a:lnSpc>
              <a:spcBef>
                <a:spcPts val="600"/>
              </a:spcBef>
              <a:buClr>
                <a:prstClr val="black"/>
              </a:buClr>
              <a:buSzPct val="70000"/>
              <a:buFont typeface="Wingdings" pitchFamily="2" charset="2"/>
              <a:buChar char="u"/>
              <a:defRPr/>
            </a:pPr>
            <a:r>
              <a:rPr lang="zh-CN" altLang="en-US" sz="1300" dirty="0">
                <a:solidFill>
                  <a:srgbClr val="5F5F5F"/>
                </a:solidFill>
                <a:ea typeface="华文细黑" pitchFamily="2" charset="-122"/>
                <a:cs typeface="Arial" charset="0"/>
              </a:rPr>
              <a:t>价格变化方面，本月除</a:t>
            </a:r>
            <a:r>
              <a:rPr lang="en-US" altLang="zh-CN" sz="1300" dirty="0">
                <a:solidFill>
                  <a:srgbClr val="5F5F5F"/>
                </a:solidFill>
                <a:ea typeface="华文细黑" pitchFamily="2" charset="-122"/>
                <a:cs typeface="Arial" charset="0"/>
              </a:rPr>
              <a:t>A0</a:t>
            </a:r>
            <a:r>
              <a:rPr lang="zh-CN" altLang="en-US" sz="1300" dirty="0">
                <a:solidFill>
                  <a:srgbClr val="5F5F5F"/>
                </a:solidFill>
                <a:ea typeface="华文细黑" pitchFamily="2" charset="-122"/>
                <a:cs typeface="Arial" charset="0"/>
              </a:rPr>
              <a:t>级和</a:t>
            </a:r>
            <a:r>
              <a:rPr lang="en-US" altLang="zh-CN" sz="1300" dirty="0">
                <a:solidFill>
                  <a:srgbClr val="5F5F5F"/>
                </a:solidFill>
                <a:ea typeface="华文细黑" pitchFamily="2" charset="-122"/>
                <a:cs typeface="Arial" charset="0"/>
              </a:rPr>
              <a:t>MPV</a:t>
            </a:r>
            <a:r>
              <a:rPr lang="zh-CN" altLang="en-US" sz="1300" dirty="0">
                <a:solidFill>
                  <a:srgbClr val="5F5F5F"/>
                </a:solidFill>
                <a:ea typeface="华文细黑" pitchFamily="2" charset="-122"/>
                <a:cs typeface="Arial" charset="0"/>
              </a:rPr>
              <a:t>细分市场的加权成交均价有所上升以外，其它各细分市场的加权成交均价较上月均有所下降</a:t>
            </a:r>
            <a:endParaRPr lang="en-US" altLang="zh-CN" sz="1300" dirty="0">
              <a:solidFill>
                <a:srgbClr val="5F5F5F"/>
              </a:solidFill>
              <a:ea typeface="华文细黑" pitchFamily="2" charset="-122"/>
              <a:cs typeface="Arial" charset="0"/>
            </a:endParaRPr>
          </a:p>
        </p:txBody>
      </p:sp>
      <p:sp>
        <p:nvSpPr>
          <p:cNvPr id="19" name="Text Box 8"/>
          <p:cNvSpPr txBox="1">
            <a:spLocks noChangeArrowheads="1"/>
          </p:cNvSpPr>
          <p:nvPr/>
        </p:nvSpPr>
        <p:spPr bwMode="auto">
          <a:xfrm>
            <a:off x="395292" y="4413670"/>
            <a:ext cx="2016125" cy="208706"/>
          </a:xfrm>
          <a:prstGeom prst="rect">
            <a:avLst/>
          </a:prstGeom>
          <a:ln>
            <a:headEnd/>
            <a:tailEnd/>
          </a:ln>
        </p:spPr>
        <p:style>
          <a:lnRef idx="2">
            <a:schemeClr val="dk1"/>
          </a:lnRef>
          <a:fillRef idx="1">
            <a:schemeClr val="lt1"/>
          </a:fillRef>
          <a:effectRef idx="0">
            <a:schemeClr val="dk1"/>
          </a:effectRef>
          <a:fontRef idx="minor">
            <a:schemeClr val="dk1"/>
          </a:fontRef>
        </p:style>
        <p:txBody>
          <a:bodyPr lIns="18000" tIns="18000" rIns="18000" bIns="18000" anchor="ctr">
            <a:spAutoFit/>
          </a:bodyPr>
          <a:lstStyle/>
          <a:p>
            <a:pPr algn="ctr" fontAlgn="auto">
              <a:spcBef>
                <a:spcPct val="50000"/>
              </a:spcBef>
              <a:spcAft>
                <a:spcPts val="0"/>
              </a:spcAft>
              <a:buFont typeface="Arial" charset="0"/>
              <a:buNone/>
              <a:defRPr/>
            </a:pPr>
            <a:r>
              <a:rPr lang="zh-CN" altLang="en-US" sz="1400" b="1" kern="0" dirty="0">
                <a:solidFill>
                  <a:prstClr val="black"/>
                </a:solidFill>
                <a:ea typeface="华文细黑" pitchFamily="2" charset="-122"/>
              </a:rPr>
              <a:t>各级别市场价格变化</a:t>
            </a:r>
          </a:p>
        </p:txBody>
      </p:sp>
      <p:sp>
        <p:nvSpPr>
          <p:cNvPr id="21" name="Text Box 11"/>
          <p:cNvSpPr txBox="1">
            <a:spLocks noChangeArrowheads="1"/>
          </p:cNvSpPr>
          <p:nvPr/>
        </p:nvSpPr>
        <p:spPr bwMode="auto">
          <a:xfrm>
            <a:off x="5514851" y="42146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latin typeface="Calibri"/>
                <a:ea typeface="华文细黑" pitchFamily="2" charset="-122"/>
              </a:rPr>
              <a:t>各级别市场均价环比变化</a:t>
            </a:r>
          </a:p>
        </p:txBody>
      </p:sp>
      <p:sp>
        <p:nvSpPr>
          <p:cNvPr id="23" name="Text Box 68"/>
          <p:cNvSpPr txBox="1">
            <a:spLocks noChangeArrowheads="1"/>
          </p:cNvSpPr>
          <p:nvPr/>
        </p:nvSpPr>
        <p:spPr bwMode="auto">
          <a:xfrm>
            <a:off x="8516734" y="4518024"/>
            <a:ext cx="297389" cy="719139"/>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900" b="1" dirty="0">
                <a:latin typeface="Calibri"/>
                <a:ea typeface="华文细黑" pitchFamily="2" charset="-122"/>
              </a:rPr>
              <a:t>均价上升</a:t>
            </a:r>
          </a:p>
        </p:txBody>
      </p:sp>
      <p:sp>
        <p:nvSpPr>
          <p:cNvPr id="24" name="Text Box 69"/>
          <p:cNvSpPr txBox="1">
            <a:spLocks noChangeArrowheads="1"/>
          </p:cNvSpPr>
          <p:nvPr/>
        </p:nvSpPr>
        <p:spPr bwMode="auto">
          <a:xfrm>
            <a:off x="8518082" y="5357818"/>
            <a:ext cx="302390" cy="719137"/>
          </a:xfrm>
          <a:prstGeom prst="rect">
            <a:avLst/>
          </a:prstGeom>
          <a:noFill/>
          <a:ln w="12700" algn="ctr">
            <a:noFill/>
            <a:miter lim="800000"/>
            <a:headEnd/>
            <a:tailEnd/>
          </a:ln>
        </p:spPr>
        <p:txBody>
          <a:bodyPr vert="eaVert">
            <a:spAutoFit/>
          </a:bodyPr>
          <a:lstStyle/>
          <a:p>
            <a:pPr algn="ctr" fontAlgn="auto">
              <a:spcBef>
                <a:spcPct val="50000"/>
              </a:spcBef>
              <a:spcAft>
                <a:spcPts val="0"/>
              </a:spcAft>
              <a:defRPr/>
            </a:pPr>
            <a:r>
              <a:rPr lang="zh-CN" altLang="en-US" sz="900" b="1" kern="0" dirty="0">
                <a:latin typeface="Calibri"/>
                <a:ea typeface="华文细黑" pitchFamily="2" charset="-122"/>
              </a:rPr>
              <a:t>均价下降</a:t>
            </a:r>
          </a:p>
        </p:txBody>
      </p:sp>
      <p:sp>
        <p:nvSpPr>
          <p:cNvPr id="25" name="AutoShape 44"/>
          <p:cNvSpPr>
            <a:spLocks noChangeArrowheads="1"/>
          </p:cNvSpPr>
          <p:nvPr/>
        </p:nvSpPr>
        <p:spPr bwMode="auto">
          <a:xfrm>
            <a:off x="8388424" y="4484676"/>
            <a:ext cx="180517" cy="739775"/>
          </a:xfrm>
          <a:prstGeom prst="upArrow">
            <a:avLst>
              <a:gd name="adj1" fmla="val 50000"/>
              <a:gd name="adj2" fmla="val 150798"/>
            </a:avLst>
          </a:prstGeom>
          <a:solidFill>
            <a:srgbClr val="275C9D"/>
          </a:solidFill>
          <a:ln>
            <a:noFill/>
            <a:headEnd/>
            <a:tailEnd/>
          </a:ln>
          <a:effectLst>
            <a:outerShdw dist="17780" dir="2700000" algn="ctr" rotWithShape="0">
              <a:srgbClr val="808080">
                <a:alpha val="43000"/>
              </a:srgbClr>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45"/>
          <p:cNvSpPr>
            <a:spLocks noChangeArrowheads="1"/>
          </p:cNvSpPr>
          <p:nvPr/>
        </p:nvSpPr>
        <p:spPr bwMode="auto">
          <a:xfrm rot="10800000">
            <a:off x="8388424" y="5347498"/>
            <a:ext cx="173037" cy="739775"/>
          </a:xfrm>
          <a:prstGeom prst="upArrow">
            <a:avLst>
              <a:gd name="adj1" fmla="val 50000"/>
              <a:gd name="adj2" fmla="val 124342"/>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11"/>
          <p:cNvSpPr txBox="1">
            <a:spLocks noChangeArrowheads="1"/>
          </p:cNvSpPr>
          <p:nvPr/>
        </p:nvSpPr>
        <p:spPr bwMode="auto">
          <a:xfrm>
            <a:off x="5473576" y="15730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ea typeface="华文细黑" pitchFamily="2" charset="-122"/>
              </a:rPr>
              <a:t>各级别市场份额变化</a:t>
            </a:r>
          </a:p>
        </p:txBody>
      </p:sp>
      <p:sp>
        <p:nvSpPr>
          <p:cNvPr id="28" name="Rectangle 7"/>
          <p:cNvSpPr>
            <a:spLocks noChangeArrowheads="1"/>
          </p:cNvSpPr>
          <p:nvPr/>
        </p:nvSpPr>
        <p:spPr bwMode="auto">
          <a:xfrm>
            <a:off x="198064" y="2060848"/>
            <a:ext cx="3797674" cy="1944216"/>
          </a:xfrm>
          <a:prstGeom prst="rect">
            <a:avLst/>
          </a:prstGeom>
          <a:noFill/>
          <a:ln w="50800" algn="ctr">
            <a:noFill/>
            <a:prstDash val="sysDot"/>
            <a:miter lim="800000"/>
            <a:headEnd/>
            <a:tailEnd/>
          </a:ln>
        </p:spPr>
        <p:txBody>
          <a:bodyPr/>
          <a:lstStyle/>
          <a:p>
            <a:pPr marL="180975" indent="-180975" algn="l">
              <a:lnSpc>
                <a:spcPts val="2000"/>
              </a:lnSpc>
              <a:spcBef>
                <a:spcPts val="300"/>
              </a:spcBef>
              <a:buClr>
                <a:prstClr val="black"/>
              </a:buClr>
              <a:buSzPct val="70000"/>
              <a:buFont typeface="Wingdings" pitchFamily="2" charset="2"/>
              <a:buChar char="u"/>
            </a:pPr>
            <a:r>
              <a:rPr lang="zh-CN" altLang="en-US" sz="1300" dirty="0">
                <a:solidFill>
                  <a:srgbClr val="5F5F5F"/>
                </a:solidFill>
                <a:ea typeface="华文细黑" pitchFamily="2" charset="-122"/>
                <a:cs typeface="Arial" charset="0"/>
              </a:rPr>
              <a:t>本月各级细分市场销量份额的变化中，</a:t>
            </a:r>
            <a:r>
              <a:rPr lang="en-US" altLang="zh-CN" sz="1300" dirty="0">
                <a:solidFill>
                  <a:srgbClr val="5F5F5F"/>
                </a:solidFill>
                <a:ea typeface="华文细黑" pitchFamily="2" charset="-122"/>
                <a:cs typeface="Arial" charset="0"/>
              </a:rPr>
              <a:t>A</a:t>
            </a:r>
            <a:r>
              <a:rPr lang="zh-CN" altLang="en-US" sz="1300" dirty="0">
                <a:solidFill>
                  <a:srgbClr val="5F5F5F"/>
                </a:solidFill>
                <a:ea typeface="华文细黑" pitchFamily="2" charset="-122"/>
                <a:cs typeface="Arial" charset="0"/>
              </a:rPr>
              <a:t>级、</a:t>
            </a:r>
            <a:r>
              <a:rPr lang="en-US" altLang="zh-CN" sz="1300" dirty="0">
                <a:solidFill>
                  <a:srgbClr val="5F5F5F"/>
                </a:solidFill>
                <a:ea typeface="华文细黑" pitchFamily="2" charset="-122"/>
                <a:cs typeface="Arial" charset="0"/>
              </a:rPr>
              <a:t>B</a:t>
            </a:r>
            <a:r>
              <a:rPr lang="zh-CN" altLang="en-US" sz="1300" dirty="0">
                <a:solidFill>
                  <a:srgbClr val="5F5F5F"/>
                </a:solidFill>
                <a:ea typeface="华文细黑" pitchFamily="2" charset="-122"/>
                <a:cs typeface="Arial" charset="0"/>
              </a:rPr>
              <a:t>级和</a:t>
            </a:r>
            <a:r>
              <a:rPr lang="en-US" altLang="zh-CN" sz="1300" dirty="0">
                <a:solidFill>
                  <a:srgbClr val="5F5F5F"/>
                </a:solidFill>
                <a:ea typeface="华文细黑" pitchFamily="2" charset="-122"/>
                <a:cs typeface="Arial" charset="0"/>
              </a:rPr>
              <a:t>C</a:t>
            </a:r>
            <a:r>
              <a:rPr lang="zh-CN" altLang="en-US" sz="1300" dirty="0">
                <a:solidFill>
                  <a:srgbClr val="5F5F5F"/>
                </a:solidFill>
                <a:ea typeface="华文细黑" pitchFamily="2" charset="-122"/>
                <a:cs typeface="Arial" charset="0"/>
              </a:rPr>
              <a:t>级细分市场的销量份额环比出现上升，而</a:t>
            </a:r>
            <a:r>
              <a:rPr lang="en-US" altLang="zh-CN" sz="1300" dirty="0">
                <a:solidFill>
                  <a:srgbClr val="5F5F5F"/>
                </a:solidFill>
                <a:ea typeface="华文细黑" pitchFamily="2" charset="-122"/>
                <a:cs typeface="Arial" charset="0"/>
              </a:rPr>
              <a:t>MPV</a:t>
            </a:r>
            <a:r>
              <a:rPr lang="zh-CN" altLang="en-US" sz="1300" dirty="0">
                <a:solidFill>
                  <a:srgbClr val="5F5F5F"/>
                </a:solidFill>
                <a:ea typeface="华文细黑" pitchFamily="2" charset="-122"/>
                <a:cs typeface="Arial" charset="0"/>
              </a:rPr>
              <a:t>、</a:t>
            </a:r>
            <a:r>
              <a:rPr lang="en-US" altLang="zh-CN" sz="1300" dirty="0">
                <a:solidFill>
                  <a:srgbClr val="5F5F5F"/>
                </a:solidFill>
                <a:ea typeface="华文细黑" pitchFamily="2" charset="-122"/>
                <a:cs typeface="Arial" charset="0"/>
              </a:rPr>
              <a:t>SUV</a:t>
            </a:r>
            <a:r>
              <a:rPr lang="zh-CN" altLang="en-US" sz="1300" dirty="0">
                <a:solidFill>
                  <a:srgbClr val="5F5F5F"/>
                </a:solidFill>
                <a:ea typeface="华文细黑" pitchFamily="2" charset="-122"/>
                <a:cs typeface="Arial" charset="0"/>
              </a:rPr>
              <a:t>和</a:t>
            </a:r>
            <a:r>
              <a:rPr lang="en-US" altLang="zh-CN" sz="1300" dirty="0">
                <a:solidFill>
                  <a:srgbClr val="5F5F5F"/>
                </a:solidFill>
                <a:ea typeface="华文细黑" pitchFamily="2" charset="-122"/>
                <a:cs typeface="Arial" charset="0"/>
              </a:rPr>
              <a:t>A0</a:t>
            </a:r>
            <a:r>
              <a:rPr lang="zh-CN" altLang="en-US" sz="1300" dirty="0">
                <a:solidFill>
                  <a:srgbClr val="5F5F5F"/>
                </a:solidFill>
                <a:ea typeface="华文细黑" pitchFamily="2" charset="-122"/>
                <a:cs typeface="Arial" charset="0"/>
              </a:rPr>
              <a:t>级细分市场的销量份额则环比出现下降</a:t>
            </a:r>
            <a:endParaRPr lang="en-US" altLang="zh-CN" sz="1300" dirty="0">
              <a:solidFill>
                <a:prstClr val="black"/>
              </a:solidFill>
              <a:ea typeface="华文细黑" pitchFamily="2" charset="-122"/>
              <a:cs typeface="Arial" charset="0"/>
            </a:endParaRPr>
          </a:p>
        </p:txBody>
      </p:sp>
      <p:sp>
        <p:nvSpPr>
          <p:cNvPr id="18" name="内容占位符 2"/>
          <p:cNvSpPr txBox="1">
            <a:spLocks/>
          </p:cNvSpPr>
          <p:nvPr/>
        </p:nvSpPr>
        <p:spPr>
          <a:xfrm>
            <a:off x="215516" y="964208"/>
            <a:ext cx="8353425" cy="736600"/>
          </a:xfrm>
          <a:prstGeom prst="rect">
            <a:avLst/>
          </a:prstGeom>
        </p:spPr>
        <p:txBody>
          <a:bodyPr vert="horz" lIns="91440" tIns="45720" rIns="91440" bIns="45720" rtlCol="0">
            <a:norm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buClr>
                <a:srgbClr val="275C9D"/>
              </a:buClr>
              <a:buSzPct val="100000"/>
              <a:buFont typeface="Wingdings" panose="05000000000000000000" pitchFamily="2" charset="2"/>
              <a:buChar char="n"/>
              <a:defRPr/>
            </a:pPr>
            <a:r>
              <a:rPr lang="zh-CN" altLang="en-US" sz="1400" dirty="0">
                <a:solidFill>
                  <a:srgbClr val="5F5F5F"/>
                </a:solidFill>
                <a:latin typeface="+mn-ea"/>
                <a:ea typeface="+mn-ea"/>
              </a:rPr>
              <a:t>整体价格变化指数走势主要受各级别终端“价格、销量”两方面因素的影响。</a:t>
            </a:r>
            <a:r>
              <a:rPr lang="en-US" altLang="zh-CN" sz="1400" dirty="0">
                <a:solidFill>
                  <a:srgbClr val="5F5F5F"/>
                </a:solidFill>
                <a:latin typeface="+mn-ea"/>
                <a:ea typeface="+mn-ea"/>
              </a:rPr>
              <a:t>8</a:t>
            </a:r>
            <a:r>
              <a:rPr lang="zh-CN" altLang="en-US" sz="1400" dirty="0">
                <a:solidFill>
                  <a:srgbClr val="5F5F5F"/>
                </a:solidFill>
                <a:latin typeface="+mn-ea"/>
                <a:ea typeface="+mn-ea"/>
              </a:rPr>
              <a:t>月整体价格变化指数出现下降，其影响因素表现如下</a:t>
            </a:r>
            <a:r>
              <a:rPr lang="zh-CN" altLang="en-US" sz="1400" dirty="0">
                <a:solidFill>
                  <a:srgbClr val="474747"/>
                </a:solidFill>
                <a:latin typeface="+mn-ea"/>
                <a:ea typeface="+mn-ea"/>
              </a:rPr>
              <a:t>：</a:t>
            </a:r>
          </a:p>
        </p:txBody>
      </p:sp>
      <p:graphicFrame>
        <p:nvGraphicFramePr>
          <p:cNvPr id="22" name="Object 10"/>
          <p:cNvGraphicFramePr>
            <a:graphicFrameLocks noChangeAspect="1"/>
          </p:cNvGraphicFramePr>
          <p:nvPr>
            <p:extLst>
              <p:ext uri="{D42A27DB-BD31-4B8C-83A1-F6EECF244321}">
                <p14:modId xmlns:p14="http://schemas.microsoft.com/office/powerpoint/2010/main" val="1895092189"/>
              </p:ext>
            </p:extLst>
          </p:nvPr>
        </p:nvGraphicFramePr>
        <p:xfrm>
          <a:off x="4236441" y="4509120"/>
          <a:ext cx="4151984" cy="1955974"/>
        </p:xfrm>
        <a:graphic>
          <a:graphicData uri="http://schemas.openxmlformats.org/drawingml/2006/chart">
            <c:chart xmlns:c="http://schemas.openxmlformats.org/drawingml/2006/chart" xmlns:r="http://schemas.openxmlformats.org/officeDocument/2006/relationships" r:id="rId2"/>
          </a:graphicData>
        </a:graphic>
      </p:graphicFrame>
      <p:sp>
        <p:nvSpPr>
          <p:cNvPr id="3" name="灯片编号占位符 2">
            <a:extLst>
              <a:ext uri="{FF2B5EF4-FFF2-40B4-BE49-F238E27FC236}">
                <a16:creationId xmlns:a16="http://schemas.microsoft.com/office/drawing/2014/main" id="{162F351E-471A-4CE7-A853-F5EDC62F71C7}"/>
              </a:ext>
            </a:extLst>
          </p:cNvPr>
          <p:cNvSpPr>
            <a:spLocks noGrp="1"/>
          </p:cNvSpPr>
          <p:nvPr>
            <p:ph type="sldNum" sz="quarter" idx="4"/>
          </p:nvPr>
        </p:nvSpPr>
        <p:spPr/>
        <p:txBody>
          <a:bodyPr/>
          <a:lstStyle/>
          <a:p>
            <a:fld id="{DA808106-E6EB-4C9C-B8A1-AEA7815AFC94}" type="slidenum">
              <a:rPr lang="zh-CN" altLang="en-US" smtClean="0"/>
              <a:t>9</a:t>
            </a:fld>
            <a:endParaRPr lang="zh-CN" altLang="en-US"/>
          </a:p>
        </p:txBody>
      </p:sp>
      <p:graphicFrame>
        <p:nvGraphicFramePr>
          <p:cNvPr id="20" name="Object 45">
            <a:extLst>
              <a:ext uri="{FF2B5EF4-FFF2-40B4-BE49-F238E27FC236}">
                <a16:creationId xmlns:a16="http://schemas.microsoft.com/office/drawing/2014/main" id="{E69A65EA-898C-4EAC-A5AA-F82900BEFF69}"/>
              </a:ext>
            </a:extLst>
          </p:cNvPr>
          <p:cNvGraphicFramePr>
            <a:graphicFrameLocks noChangeAspect="1"/>
          </p:cNvGraphicFramePr>
          <p:nvPr>
            <p:extLst>
              <p:ext uri="{D42A27DB-BD31-4B8C-83A1-F6EECF244321}">
                <p14:modId xmlns:p14="http://schemas.microsoft.com/office/powerpoint/2010/main" val="2469038374"/>
              </p:ext>
            </p:extLst>
          </p:nvPr>
        </p:nvGraphicFramePr>
        <p:xfrm>
          <a:off x="4346356" y="1813102"/>
          <a:ext cx="4464050" cy="1975938"/>
        </p:xfrm>
        <a:graphic>
          <a:graphicData uri="http://schemas.openxmlformats.org/drawingml/2006/chart">
            <c:chart xmlns:c="http://schemas.openxmlformats.org/drawingml/2006/chart" xmlns:r="http://schemas.openxmlformats.org/officeDocument/2006/relationships" r:id="rId3"/>
          </a:graphicData>
        </a:graphic>
      </p:graphicFrame>
      <p:sp>
        <p:nvSpPr>
          <p:cNvPr id="30" name="内容占位符 3">
            <a:extLst>
              <a:ext uri="{FF2B5EF4-FFF2-40B4-BE49-F238E27FC236}">
                <a16:creationId xmlns:a16="http://schemas.microsoft.com/office/drawing/2014/main" id="{4EF9C0EC-7F2D-439E-8276-395781640D09}"/>
              </a:ext>
            </a:extLst>
          </p:cNvPr>
          <p:cNvSpPr>
            <a:spLocks noGrp="1"/>
          </p:cNvSpPr>
          <p:nvPr>
            <p:ph sz="quarter" idx="13"/>
          </p:nvPr>
        </p:nvSpPr>
        <p:spPr>
          <a:xfrm>
            <a:off x="1187624" y="260648"/>
            <a:ext cx="7561584" cy="454567"/>
          </a:xfrm>
        </p:spPr>
        <p:txBody>
          <a:bodyPr/>
          <a:lstStyle/>
          <a:p>
            <a:r>
              <a:rPr lang="zh-CN" altLang="en-US" dirty="0"/>
              <a:t>指数解读</a:t>
            </a:r>
          </a:p>
        </p:txBody>
      </p:sp>
    </p:spTree>
    <p:extLst>
      <p:ext uri="{BB962C8B-B14F-4D97-AF65-F5344CB8AC3E}">
        <p14:creationId xmlns:p14="http://schemas.microsoft.com/office/powerpoint/2010/main" val="257668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234268594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394" name="think-cell Slide" r:id="rId13" imgW="360" imgH="360" progId="">
                  <p:embed/>
                </p:oleObj>
              </mc:Choice>
              <mc:Fallback>
                <p:oleObj name="think-cell Slide" r:id="rId13" imgW="360" imgH="360" progId="">
                  <p:embed/>
                  <p:pic>
                    <p:nvPicPr>
                      <p:cNvPr id="3" name="对象 2"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3208764037"/>
              </p:ext>
            </p:extLst>
          </p:nvPr>
        </p:nvGraphicFramePr>
        <p:xfrm>
          <a:off x="467543" y="3447332"/>
          <a:ext cx="7920807" cy="2893798"/>
        </p:xfrm>
        <a:graphic>
          <a:graphicData uri="http://schemas.openxmlformats.org/drawingml/2006/chart">
            <c:chart xmlns:c="http://schemas.openxmlformats.org/drawingml/2006/chart" xmlns:r="http://schemas.openxmlformats.org/officeDocument/2006/relationships" r:id="rId15"/>
          </a:graphicData>
        </a:graphic>
      </p:graphicFrame>
      <p:sp>
        <p:nvSpPr>
          <p:cNvPr id="45" name="TextBox 44"/>
          <p:cNvSpPr txBox="1"/>
          <p:nvPr>
            <p:custDataLst>
              <p:tags r:id="rId4"/>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37" name="AutoShape 66"/>
          <p:cNvSpPr>
            <a:spLocks noChangeArrowheads="1"/>
          </p:cNvSpPr>
          <p:nvPr>
            <p:custDataLst>
              <p:tags r:id="rId5"/>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38" name="AutoShape 67"/>
          <p:cNvSpPr>
            <a:spLocks noChangeArrowheads="1"/>
          </p:cNvSpPr>
          <p:nvPr>
            <p:custDataLst>
              <p:tags r:id="rId6"/>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41" name="Text Box 68"/>
          <p:cNvSpPr txBox="1">
            <a:spLocks noChangeArrowheads="1"/>
          </p:cNvSpPr>
          <p:nvPr>
            <p:custDataLst>
              <p:tags r:id="rId7"/>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42" name="Text Box 69"/>
          <p:cNvSpPr txBox="1">
            <a:spLocks noChangeArrowheads="1"/>
          </p:cNvSpPr>
          <p:nvPr>
            <p:custDataLst>
              <p:tags r:id="rId8"/>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grpSp>
        <p:nvGrpSpPr>
          <p:cNvPr id="43" name="组合 42"/>
          <p:cNvGrpSpPr>
            <a:grpSpLocks/>
          </p:cNvGrpSpPr>
          <p:nvPr>
            <p:custDataLst>
              <p:tags r:id="rId9"/>
            </p:custDataLst>
          </p:nvPr>
        </p:nvGrpSpPr>
        <p:grpSpPr bwMode="auto">
          <a:xfrm>
            <a:off x="2409704" y="3081851"/>
            <a:ext cx="4308475" cy="352425"/>
            <a:chOff x="2330450" y="2103438"/>
            <a:chExt cx="4308475" cy="352425"/>
          </a:xfrm>
          <a:solidFill>
            <a:srgbClr val="275C9D"/>
          </a:solidFill>
        </p:grpSpPr>
        <p:sp>
          <p:nvSpPr>
            <p:cNvPr id="4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4" name="内容占位符 2"/>
          <p:cNvSpPr txBox="1">
            <a:spLocks/>
          </p:cNvSpPr>
          <p:nvPr>
            <p:custDataLst>
              <p:tags r:id="rId10"/>
            </p:custDataLst>
          </p:nvPr>
        </p:nvSpPr>
        <p:spPr bwMode="auto">
          <a:xfrm>
            <a:off x="395288" y="836613"/>
            <a:ext cx="8353425" cy="18716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GAIN·8</a:t>
            </a:r>
            <a:r>
              <a:rPr lang="zh-CN" altLang="en-US" sz="1600" b="1" dirty="0">
                <a:latin typeface="+mj-ea"/>
                <a:ea typeface="+mj-ea"/>
              </a:rPr>
              <a:t>月整体终端优惠指数为</a:t>
            </a:r>
            <a:r>
              <a:rPr lang="en-US" altLang="zh-CN" sz="1600" b="1" dirty="0">
                <a:latin typeface="+mj-ea"/>
                <a:ea typeface="+mj-ea"/>
              </a:rPr>
              <a:t>4.58</a:t>
            </a:r>
            <a:r>
              <a:rPr lang="zh-CN" altLang="en-US" sz="1600" b="1" dirty="0">
                <a:latin typeface="+mj-ea"/>
                <a:ea typeface="+mj-ea"/>
              </a:rPr>
              <a:t>，环比上升</a:t>
            </a:r>
            <a:r>
              <a:rPr lang="en-US" altLang="zh-CN" sz="1600" b="1" dirty="0">
                <a:latin typeface="+mj-ea"/>
                <a:ea typeface="+mj-ea"/>
              </a:rPr>
              <a:t>7.3%</a:t>
            </a:r>
            <a:endParaRPr lang="zh-CN" altLang="en-US" sz="1600" b="1" dirty="0">
              <a:latin typeface="+mj-lt"/>
            </a:endParaRPr>
          </a:p>
          <a:p>
            <a:pPr marL="342000" lvl="1" indent="-342000">
              <a:lnSpc>
                <a:spcPts val="2000"/>
              </a:lnSpc>
              <a:spcBef>
                <a:spcPts val="0"/>
              </a:spcBef>
              <a:spcAft>
                <a:spcPts val="600"/>
              </a:spcAft>
              <a:buFont typeface="Wingdings" pitchFamily="2" charset="2"/>
              <a:buChar char="Ø"/>
              <a:defRPr/>
            </a:pPr>
            <a:r>
              <a:rPr lang="en-US" altLang="zh-CN" sz="1400" dirty="0">
                <a:solidFill>
                  <a:srgbClr val="5F5F5F"/>
                </a:solidFill>
                <a:latin typeface="+mn-ea"/>
              </a:rPr>
              <a:t>8</a:t>
            </a:r>
            <a:r>
              <a:rPr lang="zh-CN" altLang="en-US" sz="1400" dirty="0">
                <a:solidFill>
                  <a:srgbClr val="5F5F5F"/>
                </a:solidFill>
                <a:latin typeface="+mn-ea"/>
              </a:rPr>
              <a:t>月的整体乘用车市场终端加权平均优惠继续保持增长态势</a:t>
            </a:r>
            <a:endParaRPr lang="en-US" altLang="zh-CN" sz="1400" dirty="0">
              <a:solidFill>
                <a:srgbClr val="5F5F5F"/>
              </a:solidFill>
              <a:latin typeface="+mn-ea"/>
            </a:endParaRPr>
          </a:p>
          <a:p>
            <a:pPr marL="342000" lvl="1" indent="-342000">
              <a:lnSpc>
                <a:spcPts val="2000"/>
              </a:lnSpc>
              <a:spcBef>
                <a:spcPts val="0"/>
              </a:spcBef>
              <a:spcAft>
                <a:spcPts val="600"/>
              </a:spcAft>
              <a:buFont typeface="Wingdings" pitchFamily="2" charset="2"/>
              <a:buChar char="Ø"/>
              <a:defRPr/>
            </a:pPr>
            <a:r>
              <a:rPr lang="zh-CN" altLang="en-US" sz="1400" dirty="0">
                <a:solidFill>
                  <a:srgbClr val="5F5F5F"/>
                </a:solidFill>
                <a:latin typeface="+mn-ea"/>
              </a:rPr>
              <a:t>在市场销量表现不佳的背景下，本月除</a:t>
            </a:r>
            <a:r>
              <a:rPr lang="en-US" altLang="zh-CN" sz="1400" dirty="0">
                <a:solidFill>
                  <a:srgbClr val="5F5F5F"/>
                </a:solidFill>
                <a:latin typeface="+mn-ea"/>
              </a:rPr>
              <a:t>A0</a:t>
            </a:r>
            <a:r>
              <a:rPr lang="zh-CN" altLang="en-US" sz="1400" dirty="0">
                <a:solidFill>
                  <a:srgbClr val="5F5F5F"/>
                </a:solidFill>
                <a:latin typeface="+mn-ea"/>
              </a:rPr>
              <a:t>级细分市场加权优惠略有下降以外，其他级别细分市场的环比优惠幅度继续保持增长，其中</a:t>
            </a:r>
            <a:r>
              <a:rPr lang="en-US" altLang="zh-CN" sz="1400" dirty="0">
                <a:solidFill>
                  <a:srgbClr val="5F5F5F"/>
                </a:solidFill>
                <a:latin typeface="+mn-ea"/>
              </a:rPr>
              <a:t>MPV</a:t>
            </a:r>
            <a:r>
              <a:rPr lang="zh-CN" altLang="en-US" sz="1400" dirty="0">
                <a:solidFill>
                  <a:srgbClr val="5F5F5F"/>
                </a:solidFill>
                <a:latin typeface="+mn-ea"/>
              </a:rPr>
              <a:t>、</a:t>
            </a:r>
            <a:r>
              <a:rPr lang="en-US" altLang="zh-CN" sz="1400" dirty="0">
                <a:solidFill>
                  <a:srgbClr val="5F5F5F"/>
                </a:solidFill>
                <a:latin typeface="+mn-ea"/>
              </a:rPr>
              <a:t>SUV</a:t>
            </a:r>
            <a:r>
              <a:rPr lang="zh-CN" altLang="en-US" sz="1400" dirty="0">
                <a:solidFill>
                  <a:srgbClr val="5F5F5F"/>
                </a:solidFill>
                <a:latin typeface="+mn-ea"/>
              </a:rPr>
              <a:t>和</a:t>
            </a:r>
            <a:r>
              <a:rPr lang="en-US" altLang="zh-CN" sz="1400" dirty="0">
                <a:solidFill>
                  <a:srgbClr val="5F5F5F"/>
                </a:solidFill>
                <a:latin typeface="+mn-ea"/>
              </a:rPr>
              <a:t>C</a:t>
            </a:r>
            <a:r>
              <a:rPr lang="zh-CN" altLang="en-US" sz="1400" dirty="0">
                <a:solidFill>
                  <a:srgbClr val="5F5F5F"/>
                </a:solidFill>
                <a:latin typeface="+mn-ea"/>
              </a:rPr>
              <a:t>级市场增加幅度达到</a:t>
            </a:r>
            <a:r>
              <a:rPr lang="en-US" altLang="zh-CN" sz="1400" dirty="0">
                <a:solidFill>
                  <a:srgbClr val="5F5F5F"/>
                </a:solidFill>
                <a:latin typeface="+mn-ea"/>
              </a:rPr>
              <a:t>11.3%</a:t>
            </a:r>
            <a:r>
              <a:rPr lang="zh-CN" altLang="en-US" sz="1400" dirty="0">
                <a:solidFill>
                  <a:srgbClr val="5F5F5F"/>
                </a:solidFill>
                <a:latin typeface="+mn-ea"/>
              </a:rPr>
              <a:t>、</a:t>
            </a:r>
            <a:r>
              <a:rPr lang="en-US" altLang="zh-CN" sz="1400" dirty="0">
                <a:solidFill>
                  <a:srgbClr val="5F5F5F"/>
                </a:solidFill>
                <a:latin typeface="+mn-ea"/>
              </a:rPr>
              <a:t>9.5%</a:t>
            </a:r>
            <a:r>
              <a:rPr lang="zh-CN" altLang="en-US" sz="1400" dirty="0">
                <a:solidFill>
                  <a:srgbClr val="5F5F5F"/>
                </a:solidFill>
                <a:latin typeface="+mn-ea"/>
              </a:rPr>
              <a:t>和</a:t>
            </a:r>
            <a:r>
              <a:rPr lang="en-US" altLang="zh-CN" sz="1400" dirty="0">
                <a:solidFill>
                  <a:srgbClr val="5F5F5F"/>
                </a:solidFill>
                <a:latin typeface="+mn-ea"/>
              </a:rPr>
              <a:t>8.3%</a:t>
            </a:r>
            <a:r>
              <a:rPr lang="zh-CN" altLang="en-US" sz="1400" dirty="0">
                <a:solidFill>
                  <a:srgbClr val="5F5F5F"/>
                </a:solidFill>
                <a:latin typeface="+mn-ea"/>
              </a:rPr>
              <a:t>，而</a:t>
            </a:r>
            <a:r>
              <a:rPr lang="en-US" altLang="zh-CN" sz="1400" dirty="0">
                <a:solidFill>
                  <a:srgbClr val="5F5F5F"/>
                </a:solidFill>
                <a:latin typeface="+mn-ea"/>
              </a:rPr>
              <a:t>A</a:t>
            </a:r>
            <a:r>
              <a:rPr lang="zh-CN" altLang="en-US" sz="1400" dirty="0">
                <a:solidFill>
                  <a:srgbClr val="5F5F5F"/>
                </a:solidFill>
                <a:latin typeface="+mn-ea"/>
              </a:rPr>
              <a:t>和</a:t>
            </a:r>
            <a:r>
              <a:rPr lang="en-US" altLang="zh-CN" sz="1400" dirty="0">
                <a:solidFill>
                  <a:srgbClr val="5F5F5F"/>
                </a:solidFill>
                <a:latin typeface="+mn-ea"/>
              </a:rPr>
              <a:t>B</a:t>
            </a:r>
            <a:r>
              <a:rPr lang="zh-CN" altLang="en-US" sz="1400" dirty="0">
                <a:solidFill>
                  <a:srgbClr val="5F5F5F"/>
                </a:solidFill>
                <a:latin typeface="+mn-ea"/>
              </a:rPr>
              <a:t>级市场也有</a:t>
            </a:r>
            <a:r>
              <a:rPr lang="en-US" altLang="zh-CN" sz="1400" dirty="0">
                <a:solidFill>
                  <a:srgbClr val="5F5F5F"/>
                </a:solidFill>
                <a:latin typeface="+mn-ea"/>
              </a:rPr>
              <a:t>5.7%</a:t>
            </a:r>
            <a:r>
              <a:rPr lang="zh-CN" altLang="en-US" sz="1400" dirty="0">
                <a:solidFill>
                  <a:srgbClr val="5F5F5F"/>
                </a:solidFill>
                <a:latin typeface="+mn-ea"/>
              </a:rPr>
              <a:t>和</a:t>
            </a:r>
            <a:r>
              <a:rPr lang="en-US" altLang="zh-CN" sz="1400" dirty="0">
                <a:solidFill>
                  <a:srgbClr val="5F5F5F"/>
                </a:solidFill>
                <a:latin typeface="+mn-ea"/>
              </a:rPr>
              <a:t>3.4%</a:t>
            </a:r>
            <a:r>
              <a:rPr lang="zh-CN" altLang="en-US" sz="1400" dirty="0">
                <a:solidFill>
                  <a:srgbClr val="5F5F5F"/>
                </a:solidFill>
                <a:latin typeface="+mn-ea"/>
              </a:rPr>
              <a:t>的增加幅度</a:t>
            </a:r>
          </a:p>
        </p:txBody>
      </p:sp>
      <p:sp>
        <p:nvSpPr>
          <p:cNvPr id="16"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t>
            </a:r>
            <a:r>
              <a:rPr lang="zh-CN" altLang="en-US" dirty="0"/>
              <a:t>整体终端优惠</a:t>
            </a:r>
            <a:r>
              <a:rPr lang="en-US" altLang="en-US" dirty="0" err="1"/>
              <a:t>指数</a:t>
            </a:r>
            <a:r>
              <a:rPr lang="en-US" altLang="en-US" dirty="0"/>
              <a:t>—</a:t>
            </a:r>
            <a:r>
              <a:rPr lang="en-US" altLang="zh-CN" dirty="0"/>
              <a:t>8</a:t>
            </a:r>
            <a:r>
              <a:rPr lang="zh-CN" altLang="en-US" dirty="0"/>
              <a:t>月</a:t>
            </a:r>
          </a:p>
        </p:txBody>
      </p:sp>
      <p:sp>
        <p:nvSpPr>
          <p:cNvPr id="23" name="Oval 178">
            <a:extLst>
              <a:ext uri="{FF2B5EF4-FFF2-40B4-BE49-F238E27FC236}">
                <a16:creationId xmlns:a16="http://schemas.microsoft.com/office/drawing/2014/main" id="{6AC7526F-1ECA-4B39-ABA4-360EA1DD9E9E}"/>
              </a:ext>
            </a:extLst>
          </p:cNvPr>
          <p:cNvSpPr>
            <a:spLocks noChangeArrowheads="1"/>
          </p:cNvSpPr>
          <p:nvPr/>
        </p:nvSpPr>
        <p:spPr bwMode="auto">
          <a:xfrm>
            <a:off x="1013934" y="5212266"/>
            <a:ext cx="792088"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a:t>
            </a:r>
            <a:r>
              <a:rPr kumimoji="0" lang="en-US" altLang="zh-HK"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16,</a:t>
            </a:r>
            <a:r>
              <a:rPr kumimoji="0" lang="en-US" altLang="zh-CN"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665</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
        <p:nvSpPr>
          <p:cNvPr id="17" name="Oval 178">
            <a:extLst>
              <a:ext uri="{FF2B5EF4-FFF2-40B4-BE49-F238E27FC236}">
                <a16:creationId xmlns:a16="http://schemas.microsoft.com/office/drawing/2014/main" id="{21E54676-E410-447F-9751-2F191BF65D52}"/>
              </a:ext>
            </a:extLst>
          </p:cNvPr>
          <p:cNvSpPr>
            <a:spLocks noChangeArrowheads="1"/>
          </p:cNvSpPr>
          <p:nvPr/>
        </p:nvSpPr>
        <p:spPr bwMode="auto">
          <a:xfrm>
            <a:off x="1793280" y="4854092"/>
            <a:ext cx="720080"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a:t>
            </a:r>
            <a:r>
              <a:rPr kumimoji="0" lang="en-US" altLang="zh-HK"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16,</a:t>
            </a:r>
            <a:r>
              <a:rPr kumimoji="0" lang="en-US" altLang="zh-CN"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831</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
        <p:nvSpPr>
          <p:cNvPr id="19" name="Oval 178">
            <a:extLst>
              <a:ext uri="{FF2B5EF4-FFF2-40B4-BE49-F238E27FC236}">
                <a16:creationId xmlns:a16="http://schemas.microsoft.com/office/drawing/2014/main" id="{C9A47D03-6714-409B-B4D6-9521978212A3}"/>
              </a:ext>
            </a:extLst>
          </p:cNvPr>
          <p:cNvSpPr>
            <a:spLocks noChangeArrowheads="1"/>
          </p:cNvSpPr>
          <p:nvPr/>
        </p:nvSpPr>
        <p:spPr bwMode="auto">
          <a:xfrm>
            <a:off x="2390469" y="5056423"/>
            <a:ext cx="691637"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a:t>
            </a:r>
            <a:r>
              <a:rPr kumimoji="0" lang="en-US" altLang="zh-HK"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17,631</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
        <p:nvSpPr>
          <p:cNvPr id="2" name="灯片编号占位符 1">
            <a:extLst>
              <a:ext uri="{FF2B5EF4-FFF2-40B4-BE49-F238E27FC236}">
                <a16:creationId xmlns:a16="http://schemas.microsoft.com/office/drawing/2014/main" id="{E5014216-5236-4C81-843D-D81B1444B0F1}"/>
              </a:ext>
            </a:extLst>
          </p:cNvPr>
          <p:cNvSpPr>
            <a:spLocks noGrp="1"/>
          </p:cNvSpPr>
          <p:nvPr>
            <p:ph type="sldNum" sz="quarter" idx="4"/>
          </p:nvPr>
        </p:nvSpPr>
        <p:spPr/>
        <p:txBody>
          <a:bodyPr/>
          <a:lstStyle/>
          <a:p>
            <a:fld id="{DA808106-E6EB-4C9C-B8A1-AEA7815AFC94}" type="slidenum">
              <a:rPr lang="zh-CN" altLang="en-US" smtClean="0"/>
              <a:t>10</a:t>
            </a:fld>
            <a:endParaRPr lang="zh-CN" altLang="en-US"/>
          </a:p>
        </p:txBody>
      </p:sp>
      <p:sp>
        <p:nvSpPr>
          <p:cNvPr id="20" name="Oval 178">
            <a:extLst>
              <a:ext uri="{FF2B5EF4-FFF2-40B4-BE49-F238E27FC236}">
                <a16:creationId xmlns:a16="http://schemas.microsoft.com/office/drawing/2014/main" id="{E9D2260A-E130-456D-A8AE-5CFBA29FCB67}"/>
              </a:ext>
            </a:extLst>
          </p:cNvPr>
          <p:cNvSpPr>
            <a:spLocks noChangeArrowheads="1"/>
          </p:cNvSpPr>
          <p:nvPr/>
        </p:nvSpPr>
        <p:spPr bwMode="auto">
          <a:xfrm>
            <a:off x="3037517" y="5010565"/>
            <a:ext cx="678771"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a:t>
            </a:r>
            <a:r>
              <a:rPr kumimoji="0" lang="en-US" altLang="zh-HK"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1</a:t>
            </a:r>
            <a:r>
              <a:rPr lang="en-US" altLang="zh-CN"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8,163</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
        <p:nvSpPr>
          <p:cNvPr id="21" name="Oval 178">
            <a:extLst>
              <a:ext uri="{FF2B5EF4-FFF2-40B4-BE49-F238E27FC236}">
                <a16:creationId xmlns:a16="http://schemas.microsoft.com/office/drawing/2014/main" id="{A5807080-9B5D-4809-B969-C19384C0E2BF}"/>
              </a:ext>
            </a:extLst>
          </p:cNvPr>
          <p:cNvSpPr>
            <a:spLocks noChangeArrowheads="1"/>
          </p:cNvSpPr>
          <p:nvPr/>
        </p:nvSpPr>
        <p:spPr bwMode="auto">
          <a:xfrm>
            <a:off x="3614605" y="4798066"/>
            <a:ext cx="678771"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a:t>
            </a:r>
            <a:r>
              <a:rPr kumimoji="0" lang="en-US" altLang="zh-HK"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19,202</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
        <p:nvSpPr>
          <p:cNvPr id="22" name="Oval 178">
            <a:extLst>
              <a:ext uri="{FF2B5EF4-FFF2-40B4-BE49-F238E27FC236}">
                <a16:creationId xmlns:a16="http://schemas.microsoft.com/office/drawing/2014/main" id="{629AF66F-5B59-4E2C-85E9-3778D24CCE30}"/>
              </a:ext>
            </a:extLst>
          </p:cNvPr>
          <p:cNvSpPr>
            <a:spLocks noChangeArrowheads="1"/>
          </p:cNvSpPr>
          <p:nvPr/>
        </p:nvSpPr>
        <p:spPr bwMode="auto">
          <a:xfrm>
            <a:off x="4326219" y="4573575"/>
            <a:ext cx="678771"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a:t>
            </a:r>
            <a:r>
              <a:rPr lang="en-US" altLang="zh-CN"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20,435</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
        <p:nvSpPr>
          <p:cNvPr id="25" name="Oval 178">
            <a:extLst>
              <a:ext uri="{FF2B5EF4-FFF2-40B4-BE49-F238E27FC236}">
                <a16:creationId xmlns:a16="http://schemas.microsoft.com/office/drawing/2014/main" id="{629AF66F-5B59-4E2C-85E9-3778D24CCE30}"/>
              </a:ext>
            </a:extLst>
          </p:cNvPr>
          <p:cNvSpPr>
            <a:spLocks noChangeArrowheads="1"/>
          </p:cNvSpPr>
          <p:nvPr/>
        </p:nvSpPr>
        <p:spPr bwMode="auto">
          <a:xfrm>
            <a:off x="4826166" y="4331237"/>
            <a:ext cx="678771"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a:t>
            </a:r>
            <a:r>
              <a:rPr lang="en-US" altLang="zh-CN"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21,960</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
        <p:nvSpPr>
          <p:cNvPr id="24" name="Oval 178">
            <a:extLst>
              <a:ext uri="{FF2B5EF4-FFF2-40B4-BE49-F238E27FC236}">
                <a16:creationId xmlns:a16="http://schemas.microsoft.com/office/drawing/2014/main" id="{629AF66F-5B59-4E2C-85E9-3778D24CCE30}"/>
              </a:ext>
            </a:extLst>
          </p:cNvPr>
          <p:cNvSpPr>
            <a:spLocks noChangeArrowheads="1"/>
          </p:cNvSpPr>
          <p:nvPr/>
        </p:nvSpPr>
        <p:spPr bwMode="auto">
          <a:xfrm>
            <a:off x="5406117" y="3729443"/>
            <a:ext cx="678771"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a:t>
            </a:r>
            <a:r>
              <a:rPr lang="en-US" altLang="zh-CN"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23,558</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2302693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66"/>
          <p:cNvSpPr>
            <a:spLocks noChangeArrowheads="1"/>
          </p:cNvSpPr>
          <p:nvPr/>
        </p:nvSpPr>
        <p:spPr bwMode="auto">
          <a:xfrm>
            <a:off x="7735391" y="3298303"/>
            <a:ext cx="250825" cy="900113"/>
          </a:xfrm>
          <a:prstGeom prst="upArrow">
            <a:avLst>
              <a:gd name="adj1" fmla="val 50000"/>
              <a:gd name="adj2" fmla="val 89715"/>
            </a:avLst>
          </a:prstGeom>
          <a:solidFill>
            <a:srgbClr val="275C9D"/>
          </a:solidFill>
          <a:ln>
            <a:noFill/>
            <a:headEnd/>
            <a:tailEnd/>
          </a:ln>
          <a:effectLst>
            <a:outerShdw dist="17780" dir="2700000" algn="t"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7" name="AutoShape 67"/>
          <p:cNvSpPr>
            <a:spLocks noChangeArrowheads="1"/>
          </p:cNvSpPr>
          <p:nvPr/>
        </p:nvSpPr>
        <p:spPr bwMode="auto">
          <a:xfrm rot="10800000">
            <a:off x="7735391" y="4419128"/>
            <a:ext cx="250825" cy="900113"/>
          </a:xfrm>
          <a:prstGeom prst="upArrow">
            <a:avLst>
              <a:gd name="adj1" fmla="val 50000"/>
              <a:gd name="adj2" fmla="val 89715"/>
            </a:avLst>
          </a:prstGeom>
          <a:solidFill>
            <a:srgbClr val="BFBFBF"/>
          </a:solidFill>
          <a:ln>
            <a:noFill/>
            <a:headEnd/>
            <a:tailEnd/>
          </a:ln>
          <a:effectLst>
            <a:outerShdw dist="17780" dir="2700000" algn="tl"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8" name="Text Box 68"/>
          <p:cNvSpPr txBox="1">
            <a:spLocks noChangeArrowheads="1"/>
          </p:cNvSpPr>
          <p:nvPr/>
        </p:nvSpPr>
        <p:spPr bwMode="auto">
          <a:xfrm>
            <a:off x="7946465" y="3255441"/>
            <a:ext cx="335028" cy="947737"/>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Calibri"/>
                <a:ea typeface="华文细黑" pitchFamily="2" charset="-122"/>
              </a:rPr>
              <a:t>优惠增加</a:t>
            </a:r>
          </a:p>
        </p:txBody>
      </p:sp>
      <p:sp>
        <p:nvSpPr>
          <p:cNvPr id="9" name="Text Box 69"/>
          <p:cNvSpPr txBox="1">
            <a:spLocks noChangeArrowheads="1"/>
          </p:cNvSpPr>
          <p:nvPr/>
        </p:nvSpPr>
        <p:spPr bwMode="auto">
          <a:xfrm>
            <a:off x="7981388" y="4263553"/>
            <a:ext cx="335028" cy="1109663"/>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Calibri"/>
                <a:ea typeface="华文细黑" pitchFamily="2" charset="-122"/>
              </a:rPr>
              <a:t>优惠减少</a:t>
            </a:r>
          </a:p>
        </p:txBody>
      </p:sp>
      <p:sp>
        <p:nvSpPr>
          <p:cNvPr id="10" name="Text Box 26"/>
          <p:cNvSpPr txBox="1">
            <a:spLocks noChangeArrowheads="1"/>
          </p:cNvSpPr>
          <p:nvPr/>
        </p:nvSpPr>
        <p:spPr bwMode="auto">
          <a:xfrm>
            <a:off x="2713583" y="2708920"/>
            <a:ext cx="3730625" cy="264688"/>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400" b="1" dirty="0">
                <a:solidFill>
                  <a:prstClr val="black"/>
                </a:solidFill>
                <a:effectLst>
                  <a:outerShdw blurRad="38100" dist="38100" dir="2700000" algn="tl">
                    <a:srgbClr val="C0C0C0"/>
                  </a:outerShdw>
                </a:effectLst>
                <a:latin typeface="Calibri"/>
                <a:ea typeface="华文细黑" pitchFamily="2" charset="-122"/>
              </a:rPr>
              <a:t>各级别市场终端优惠幅度环比变化情况</a:t>
            </a:r>
          </a:p>
        </p:txBody>
      </p:sp>
      <p:sp>
        <p:nvSpPr>
          <p:cNvPr id="12" name="Text Box 6"/>
          <p:cNvSpPr txBox="1">
            <a:spLocks noChangeArrowheads="1"/>
          </p:cNvSpPr>
          <p:nvPr/>
        </p:nvSpPr>
        <p:spPr bwMode="auto">
          <a:xfrm>
            <a:off x="395288" y="801690"/>
            <a:ext cx="1655762" cy="282573"/>
          </a:xfrm>
          <a:prstGeom prst="rect">
            <a:avLst/>
          </a:prstGeom>
          <a:ln>
            <a:solidFill>
              <a:srgbClr val="275C9D"/>
            </a:solidFill>
            <a:headEnd/>
            <a:tailEnd/>
          </a:ln>
        </p:spPr>
        <p:style>
          <a:lnRef idx="2">
            <a:schemeClr val="dk1"/>
          </a:lnRef>
          <a:fillRef idx="1">
            <a:schemeClr val="lt1"/>
          </a:fillRef>
          <a:effectRef idx="0">
            <a:schemeClr val="dk1"/>
          </a:effectRef>
          <a:fontRef idx="minor">
            <a:schemeClr val="dk1"/>
          </a:fontRef>
        </p:style>
        <p:txBody>
          <a:bodyPr lIns="18000" tIns="18000" rIns="18000" bIns="18000">
            <a:spAutoFit/>
          </a:bodyPr>
          <a:lstStyle/>
          <a:p>
            <a:pPr algn="ctr" fontAlgn="auto">
              <a:spcBef>
                <a:spcPct val="50000"/>
              </a:spcBef>
              <a:spcAft>
                <a:spcPts val="0"/>
              </a:spcAft>
              <a:buFont typeface="Arial" charset="0"/>
              <a:buNone/>
              <a:defRPr/>
            </a:pPr>
            <a:r>
              <a:rPr lang="zh-CN" altLang="en-US" sz="1600" b="1" kern="0" dirty="0">
                <a:solidFill>
                  <a:prstClr val="black"/>
                </a:solidFill>
                <a:ea typeface="华文细黑" pitchFamily="2" charset="-122"/>
              </a:rPr>
              <a:t>终端优惠变化</a:t>
            </a:r>
          </a:p>
        </p:txBody>
      </p:sp>
      <p:graphicFrame>
        <p:nvGraphicFramePr>
          <p:cNvPr id="15" name="Object 11"/>
          <p:cNvGraphicFramePr>
            <a:graphicFrameLocks noChangeAspect="1"/>
          </p:cNvGraphicFramePr>
          <p:nvPr>
            <p:extLst>
              <p:ext uri="{D42A27DB-BD31-4B8C-83A1-F6EECF244321}">
                <p14:modId xmlns:p14="http://schemas.microsoft.com/office/powerpoint/2010/main" val="84204863"/>
              </p:ext>
            </p:extLst>
          </p:nvPr>
        </p:nvGraphicFramePr>
        <p:xfrm>
          <a:off x="899593" y="2995375"/>
          <a:ext cx="6534150" cy="2439988"/>
        </p:xfrm>
        <a:graphic>
          <a:graphicData uri="http://schemas.openxmlformats.org/drawingml/2006/chart">
            <c:chart xmlns:c="http://schemas.openxmlformats.org/drawingml/2006/chart" xmlns:r="http://schemas.openxmlformats.org/officeDocument/2006/relationships" r:id="rId3"/>
          </a:graphicData>
        </a:graphic>
      </p:graphicFrame>
      <p:sp>
        <p:nvSpPr>
          <p:cNvPr id="13" name="内容占位符 2"/>
          <p:cNvSpPr txBox="1">
            <a:spLocks/>
          </p:cNvSpPr>
          <p:nvPr/>
        </p:nvSpPr>
        <p:spPr bwMode="auto">
          <a:xfrm>
            <a:off x="395039" y="1268413"/>
            <a:ext cx="8353425" cy="1584325"/>
          </a:xfrm>
          <a:prstGeom prst="rect">
            <a:avLst/>
          </a:prstGeom>
          <a:noFill/>
          <a:ln>
            <a:miter lim="800000"/>
            <a:headEnd/>
            <a:tailEnd/>
          </a:ln>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ts val="2000"/>
              </a:lnSpc>
              <a:buClr>
                <a:srgbClr val="275C9D"/>
              </a:buClr>
              <a:buFont typeface="Wingdings" pitchFamily="2" charset="2"/>
              <a:buChar char="n"/>
            </a:pPr>
            <a:r>
              <a:rPr lang="en-US" altLang="zh-CN" sz="1400" dirty="0">
                <a:solidFill>
                  <a:srgbClr val="5F5F5F"/>
                </a:solidFill>
                <a:latin typeface="+mn-ea"/>
                <a:ea typeface="+mn-ea"/>
              </a:rPr>
              <a:t>8</a:t>
            </a:r>
            <a:r>
              <a:rPr lang="zh-CN" altLang="en-US" sz="1400" dirty="0">
                <a:solidFill>
                  <a:srgbClr val="5F5F5F"/>
                </a:solidFill>
                <a:latin typeface="+mn-ea"/>
                <a:ea typeface="+mn-ea"/>
              </a:rPr>
              <a:t>月车市终端优惠幅度具体变化情况表现如下：</a:t>
            </a:r>
            <a:endParaRPr lang="en-US" altLang="zh-CN" sz="1400" dirty="0">
              <a:solidFill>
                <a:srgbClr val="5F5F5F"/>
              </a:solidFill>
              <a:latin typeface="+mn-ea"/>
              <a:ea typeface="+mn-ea"/>
            </a:endParaRPr>
          </a:p>
          <a:p>
            <a:pPr lvl="1">
              <a:lnSpc>
                <a:spcPts val="2000"/>
              </a:lnSpc>
              <a:buClr>
                <a:srgbClr val="5F5F5F"/>
              </a:buClr>
              <a:buFont typeface="Wingdings" pitchFamily="2" charset="2"/>
              <a:buChar char="Ø"/>
              <a:defRPr/>
            </a:pPr>
            <a:r>
              <a:rPr lang="zh-CN" altLang="en-US" sz="1400" dirty="0">
                <a:solidFill>
                  <a:srgbClr val="5F5F5F"/>
                </a:solidFill>
                <a:latin typeface="+mn-ea"/>
                <a:ea typeface="+mn-ea"/>
              </a:rPr>
              <a:t>本月</a:t>
            </a:r>
            <a:r>
              <a:rPr lang="en-US" altLang="zh-CN" sz="1400" dirty="0" err="1">
                <a:solidFill>
                  <a:srgbClr val="5F5F5F"/>
                </a:solidFill>
                <a:latin typeface="+mn-ea"/>
                <a:ea typeface="+mn-ea"/>
              </a:rPr>
              <a:t>A0</a:t>
            </a:r>
            <a:r>
              <a:rPr lang="zh-CN" altLang="en-US" sz="1400" dirty="0">
                <a:solidFill>
                  <a:srgbClr val="5F5F5F"/>
                </a:solidFill>
                <a:latin typeface="+mn-ea"/>
                <a:ea typeface="+mn-ea"/>
              </a:rPr>
              <a:t>级环比优惠出现微降，其它各级别细分市场环比优惠幅度都出现不同程度的增长，其中</a:t>
            </a:r>
            <a:r>
              <a:rPr lang="en-US" altLang="zh-CN" sz="1400" dirty="0">
                <a:solidFill>
                  <a:srgbClr val="5F5F5F"/>
                </a:solidFill>
                <a:latin typeface="+mn-ea"/>
                <a:ea typeface="+mn-ea"/>
              </a:rPr>
              <a:t>MPV</a:t>
            </a:r>
            <a:r>
              <a:rPr lang="zh-CN" altLang="en-US" sz="1400" dirty="0">
                <a:solidFill>
                  <a:srgbClr val="5F5F5F"/>
                </a:solidFill>
                <a:latin typeface="+mn-ea"/>
                <a:ea typeface="+mn-ea"/>
              </a:rPr>
              <a:t>、</a:t>
            </a:r>
            <a:r>
              <a:rPr lang="en-US" altLang="zh-CN" sz="1400" dirty="0">
                <a:solidFill>
                  <a:srgbClr val="5F5F5F"/>
                </a:solidFill>
                <a:latin typeface="+mn-ea"/>
                <a:ea typeface="+mn-ea"/>
              </a:rPr>
              <a:t>SUV</a:t>
            </a:r>
            <a:r>
              <a:rPr lang="zh-CN" altLang="en-US" sz="1400" dirty="0">
                <a:solidFill>
                  <a:srgbClr val="5F5F5F"/>
                </a:solidFill>
                <a:latin typeface="+mn-ea"/>
                <a:ea typeface="+mn-ea"/>
              </a:rPr>
              <a:t>和</a:t>
            </a:r>
            <a:r>
              <a:rPr lang="en-US" altLang="zh-CN" sz="1400" dirty="0">
                <a:solidFill>
                  <a:srgbClr val="5F5F5F"/>
                </a:solidFill>
                <a:latin typeface="+mn-ea"/>
                <a:ea typeface="+mn-ea"/>
              </a:rPr>
              <a:t>C</a:t>
            </a:r>
            <a:r>
              <a:rPr lang="zh-CN" altLang="en-US" sz="1400" dirty="0">
                <a:solidFill>
                  <a:srgbClr val="5F5F5F"/>
                </a:solidFill>
                <a:latin typeface="+mn-ea"/>
                <a:ea typeface="+mn-ea"/>
              </a:rPr>
              <a:t>级市场增加幅度达到</a:t>
            </a:r>
            <a:r>
              <a:rPr lang="en-US" altLang="zh-CN" sz="1400" dirty="0">
                <a:solidFill>
                  <a:srgbClr val="5F5F5F"/>
                </a:solidFill>
                <a:latin typeface="+mn-ea"/>
                <a:ea typeface="+mn-ea"/>
              </a:rPr>
              <a:t>11.3%</a:t>
            </a:r>
            <a:r>
              <a:rPr lang="zh-CN" altLang="en-US" sz="1400" dirty="0">
                <a:solidFill>
                  <a:srgbClr val="5F5F5F"/>
                </a:solidFill>
                <a:latin typeface="+mn-ea"/>
                <a:ea typeface="+mn-ea"/>
              </a:rPr>
              <a:t>、</a:t>
            </a:r>
            <a:r>
              <a:rPr lang="en-US" altLang="zh-CN" sz="1400" dirty="0">
                <a:solidFill>
                  <a:srgbClr val="5F5F5F"/>
                </a:solidFill>
                <a:latin typeface="+mn-ea"/>
                <a:ea typeface="+mn-ea"/>
              </a:rPr>
              <a:t>9.5%</a:t>
            </a:r>
            <a:r>
              <a:rPr lang="zh-CN" altLang="en-US" sz="1400" dirty="0">
                <a:solidFill>
                  <a:srgbClr val="5F5F5F"/>
                </a:solidFill>
                <a:latin typeface="+mn-ea"/>
                <a:ea typeface="+mn-ea"/>
              </a:rPr>
              <a:t>和</a:t>
            </a:r>
            <a:r>
              <a:rPr lang="en-US" altLang="zh-CN" sz="1400" dirty="0">
                <a:solidFill>
                  <a:srgbClr val="5F5F5F"/>
                </a:solidFill>
                <a:latin typeface="+mn-ea"/>
                <a:ea typeface="+mn-ea"/>
              </a:rPr>
              <a:t>8.3%</a:t>
            </a:r>
            <a:r>
              <a:rPr lang="zh-CN" altLang="en-US" sz="1400" dirty="0">
                <a:solidFill>
                  <a:srgbClr val="5F5F5F"/>
                </a:solidFill>
                <a:latin typeface="+mn-ea"/>
                <a:ea typeface="+mn-ea"/>
              </a:rPr>
              <a:t>，而</a:t>
            </a:r>
            <a:r>
              <a:rPr lang="en-US" altLang="zh-CN" sz="1400" dirty="0">
                <a:solidFill>
                  <a:srgbClr val="5F5F5F"/>
                </a:solidFill>
                <a:latin typeface="+mn-ea"/>
                <a:ea typeface="+mn-ea"/>
              </a:rPr>
              <a:t>A</a:t>
            </a:r>
            <a:r>
              <a:rPr lang="zh-CN" altLang="en-US" sz="1400" dirty="0">
                <a:solidFill>
                  <a:srgbClr val="5F5F5F"/>
                </a:solidFill>
                <a:latin typeface="+mn-ea"/>
                <a:ea typeface="+mn-ea"/>
              </a:rPr>
              <a:t>和</a:t>
            </a:r>
            <a:r>
              <a:rPr lang="en-US" altLang="zh-CN" sz="1400" dirty="0">
                <a:solidFill>
                  <a:srgbClr val="5F5F5F"/>
                </a:solidFill>
                <a:latin typeface="+mn-ea"/>
                <a:ea typeface="+mn-ea"/>
              </a:rPr>
              <a:t>B</a:t>
            </a:r>
            <a:r>
              <a:rPr lang="zh-CN" altLang="en-US" sz="1400" dirty="0">
                <a:solidFill>
                  <a:srgbClr val="5F5F5F"/>
                </a:solidFill>
                <a:latin typeface="+mn-ea"/>
                <a:ea typeface="+mn-ea"/>
              </a:rPr>
              <a:t>级市场也有</a:t>
            </a:r>
            <a:r>
              <a:rPr lang="en-US" altLang="zh-CN" sz="1400" dirty="0">
                <a:solidFill>
                  <a:srgbClr val="5F5F5F"/>
                </a:solidFill>
                <a:latin typeface="+mn-ea"/>
                <a:ea typeface="+mn-ea"/>
              </a:rPr>
              <a:t>5.7%</a:t>
            </a:r>
            <a:r>
              <a:rPr lang="zh-CN" altLang="en-US" sz="1400" dirty="0">
                <a:solidFill>
                  <a:srgbClr val="5F5F5F"/>
                </a:solidFill>
                <a:latin typeface="+mn-ea"/>
                <a:ea typeface="+mn-ea"/>
              </a:rPr>
              <a:t>和</a:t>
            </a:r>
            <a:r>
              <a:rPr lang="en-US" altLang="zh-CN" sz="1400" dirty="0">
                <a:solidFill>
                  <a:srgbClr val="5F5F5F"/>
                </a:solidFill>
                <a:latin typeface="+mn-ea"/>
                <a:ea typeface="+mn-ea"/>
              </a:rPr>
              <a:t>3.4%</a:t>
            </a:r>
            <a:r>
              <a:rPr lang="zh-CN" altLang="en-US" sz="1400" dirty="0">
                <a:solidFill>
                  <a:srgbClr val="5F5F5F"/>
                </a:solidFill>
                <a:latin typeface="+mn-ea"/>
                <a:ea typeface="+mn-ea"/>
              </a:rPr>
              <a:t>的增加幅度</a:t>
            </a:r>
            <a:endParaRPr lang="en-US" altLang="zh-CN" sz="1400" dirty="0">
              <a:solidFill>
                <a:srgbClr val="5F5F5F"/>
              </a:solidFill>
              <a:latin typeface="+mn-ea"/>
              <a:ea typeface="+mn-ea"/>
            </a:endParaRPr>
          </a:p>
        </p:txBody>
      </p:sp>
      <p:sp>
        <p:nvSpPr>
          <p:cNvPr id="3" name="灯片编号占位符 2">
            <a:extLst>
              <a:ext uri="{FF2B5EF4-FFF2-40B4-BE49-F238E27FC236}">
                <a16:creationId xmlns:a16="http://schemas.microsoft.com/office/drawing/2014/main" id="{711A816F-2C71-4484-9B58-808F98626B14}"/>
              </a:ext>
            </a:extLst>
          </p:cNvPr>
          <p:cNvSpPr>
            <a:spLocks noGrp="1"/>
          </p:cNvSpPr>
          <p:nvPr>
            <p:ph type="sldNum" sz="quarter" idx="4"/>
          </p:nvPr>
        </p:nvSpPr>
        <p:spPr/>
        <p:txBody>
          <a:bodyPr/>
          <a:lstStyle/>
          <a:p>
            <a:fld id="{DA808106-E6EB-4C9C-B8A1-AEA7815AFC94}" type="slidenum">
              <a:rPr lang="zh-CN" altLang="en-US" smtClean="0"/>
              <a:t>11</a:t>
            </a:fld>
            <a:endParaRPr lang="zh-CN" altLang="en-US"/>
          </a:p>
        </p:txBody>
      </p:sp>
      <p:sp>
        <p:nvSpPr>
          <p:cNvPr id="14" name="内容占位符 3">
            <a:extLst>
              <a:ext uri="{FF2B5EF4-FFF2-40B4-BE49-F238E27FC236}">
                <a16:creationId xmlns:a16="http://schemas.microsoft.com/office/drawing/2014/main" id="{0D1E8214-D2CF-4290-8383-72305D7128D6}"/>
              </a:ext>
            </a:extLst>
          </p:cNvPr>
          <p:cNvSpPr>
            <a:spLocks noGrp="1"/>
          </p:cNvSpPr>
          <p:nvPr>
            <p:ph sz="quarter" idx="13"/>
          </p:nvPr>
        </p:nvSpPr>
        <p:spPr>
          <a:xfrm>
            <a:off x="1187624" y="260648"/>
            <a:ext cx="7561584" cy="454567"/>
          </a:xfrm>
        </p:spPr>
        <p:txBody>
          <a:bodyPr/>
          <a:lstStyle/>
          <a:p>
            <a:r>
              <a:rPr lang="zh-CN" altLang="en-US" dirty="0"/>
              <a:t>指数解读</a:t>
            </a:r>
          </a:p>
        </p:txBody>
      </p:sp>
    </p:spTree>
    <p:extLst>
      <p:ext uri="{BB962C8B-B14F-4D97-AF65-F5344CB8AC3E}">
        <p14:creationId xmlns:p14="http://schemas.microsoft.com/office/powerpoint/2010/main" val="497499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a:latin typeface="+mn-lt"/>
                <a:ea typeface="华文细黑" pitchFamily="2" charset="-122"/>
                <a:cs typeface="Arial" pitchFamily="34" charset="0"/>
              </a:rPr>
              <a:t>第三部分：分级别情况</a:t>
            </a:r>
            <a:endParaRPr lang="en-US" altLang="zh-CN" sz="2000" b="1">
              <a:latin typeface="+mn-lt"/>
              <a:ea typeface="华文细黑" pitchFamily="2" charset="-122"/>
              <a:cs typeface="Arial" pitchFamily="34" charset="0"/>
            </a:endParaRPr>
          </a:p>
        </p:txBody>
      </p:sp>
      <p:sp>
        <p:nvSpPr>
          <p:cNvPr id="3" name="灯片编号占位符 2">
            <a:extLst>
              <a:ext uri="{FF2B5EF4-FFF2-40B4-BE49-F238E27FC236}">
                <a16:creationId xmlns:a16="http://schemas.microsoft.com/office/drawing/2014/main" id="{5B3E9508-E818-44EE-8E69-167D6F2E864E}"/>
              </a:ext>
            </a:extLst>
          </p:cNvPr>
          <p:cNvSpPr>
            <a:spLocks noGrp="1"/>
          </p:cNvSpPr>
          <p:nvPr>
            <p:ph type="sldNum" sz="quarter" idx="4"/>
          </p:nvPr>
        </p:nvSpPr>
        <p:spPr/>
        <p:txBody>
          <a:bodyPr/>
          <a:lstStyle/>
          <a:p>
            <a:fld id="{DA808106-E6EB-4C9C-B8A1-AEA7815AFC94}" type="slidenum">
              <a:rPr lang="zh-CN" altLang="en-US" smtClean="0"/>
              <a:t>12</a:t>
            </a:fld>
            <a:endParaRPr lang="zh-CN" altLang="en-US"/>
          </a:p>
        </p:txBody>
      </p:sp>
    </p:spTree>
    <p:extLst>
      <p:ext uri="{BB962C8B-B14F-4D97-AF65-F5344CB8AC3E}">
        <p14:creationId xmlns:p14="http://schemas.microsoft.com/office/powerpoint/2010/main" val="352565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3237700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468"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4204023002"/>
              </p:ext>
            </p:extLst>
          </p:nvPr>
        </p:nvGraphicFramePr>
        <p:xfrm>
          <a:off x="395535" y="3513832"/>
          <a:ext cx="8136905" cy="2881312"/>
        </p:xfrm>
        <a:graphic>
          <a:graphicData uri="http://schemas.openxmlformats.org/drawingml/2006/chart">
            <c:chart xmlns:c="http://schemas.openxmlformats.org/drawingml/2006/chart" xmlns:r="http://schemas.openxmlformats.org/officeDocument/2006/relationships" r:id="rId14"/>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5" name="内容占位符 2"/>
          <p:cNvSpPr txBox="1">
            <a:spLocks/>
          </p:cNvSpPr>
          <p:nvPr>
            <p:custDataLst>
              <p:tags r:id="rId5"/>
            </p:custDataLst>
          </p:nvPr>
        </p:nvSpPr>
        <p:spPr>
          <a:xfrm>
            <a:off x="395288" y="836613"/>
            <a:ext cx="8355012" cy="194431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GAIN·8</a:t>
            </a:r>
            <a:r>
              <a:rPr lang="zh-CN" altLang="en-US" sz="1600" b="1" dirty="0">
                <a:latin typeface="+mj-ea"/>
                <a:ea typeface="+mj-ea"/>
              </a:rPr>
              <a:t>月</a:t>
            </a:r>
            <a:r>
              <a:rPr lang="en-US" altLang="zh-CN" sz="1600" b="1" dirty="0">
                <a:latin typeface="+mj-ea"/>
                <a:ea typeface="+mj-ea"/>
              </a:rPr>
              <a:t>A0</a:t>
            </a:r>
            <a:r>
              <a:rPr lang="zh-CN" altLang="en-US" sz="1600" b="1" dirty="0">
                <a:latin typeface="+mj-ea"/>
                <a:ea typeface="+mj-ea"/>
              </a:rPr>
              <a:t>级市场价格变化指数为</a:t>
            </a:r>
            <a:r>
              <a:rPr lang="en-US" altLang="zh-CN" sz="1600" b="1" dirty="0">
                <a:latin typeface="+mj-ea"/>
                <a:ea typeface="+mj-ea"/>
              </a:rPr>
              <a:t>16.46</a:t>
            </a:r>
            <a:r>
              <a:rPr lang="zh-CN" altLang="en-US" sz="1600" b="1" dirty="0">
                <a:latin typeface="+mj-ea"/>
                <a:ea typeface="+mj-ea"/>
              </a:rPr>
              <a:t>，环比上升</a:t>
            </a:r>
            <a:r>
              <a:rPr lang="en-US" altLang="zh-CN" sz="1600" b="1" dirty="0">
                <a:latin typeface="+mj-ea"/>
                <a:ea typeface="+mj-ea"/>
              </a:rPr>
              <a:t>1.5%</a:t>
            </a:r>
            <a:r>
              <a:rPr lang="zh-CN" altLang="en-US" sz="1600" b="1" dirty="0">
                <a:latin typeface="+mj-ea"/>
                <a:ea typeface="+mj-ea"/>
              </a:rPr>
              <a:t>，市场均价从</a:t>
            </a:r>
            <a:r>
              <a:rPr lang="en-US" altLang="zh-CN" sz="1600" b="1" dirty="0">
                <a:latin typeface="+mj-ea"/>
                <a:ea typeface="+mj-ea"/>
              </a:rPr>
              <a:t>7.02</a:t>
            </a:r>
            <a:r>
              <a:rPr lang="zh-CN" altLang="en-US" sz="1600" b="1" dirty="0">
                <a:latin typeface="+mj-ea"/>
                <a:ea typeface="+mj-ea"/>
              </a:rPr>
              <a:t>万上升至</a:t>
            </a:r>
            <a:r>
              <a:rPr lang="en-US" altLang="zh-CN" sz="1600" b="1" dirty="0">
                <a:latin typeface="+mj-ea"/>
                <a:ea typeface="+mj-ea"/>
              </a:rPr>
              <a:t>7.12</a:t>
            </a:r>
            <a:r>
              <a:rPr lang="zh-CN" altLang="en-US" sz="1600" b="1" dirty="0">
                <a:latin typeface="+mj-ea"/>
                <a:ea typeface="+mj-ea"/>
              </a:rPr>
              <a:t>万</a:t>
            </a:r>
          </a:p>
          <a:p>
            <a:pPr marL="342000" lvl="1" indent="-342000">
              <a:lnSpc>
                <a:spcPts val="2000"/>
              </a:lnSpc>
              <a:spcBef>
                <a:spcPts val="0"/>
              </a:spcBef>
              <a:spcAft>
                <a:spcPts val="600"/>
              </a:spcAft>
              <a:buFont typeface="Wingdings" pitchFamily="2" charset="2"/>
              <a:buChar char="Ø"/>
              <a:defRPr/>
            </a:pPr>
            <a:r>
              <a:rPr lang="en-US" altLang="zh-CN" sz="1400" dirty="0">
                <a:latin typeface="+mj-ea"/>
                <a:ea typeface="+mj-ea"/>
              </a:rPr>
              <a:t>A0</a:t>
            </a:r>
            <a:r>
              <a:rPr lang="zh-CN" altLang="en-US" sz="1400" dirty="0">
                <a:latin typeface="+mj-ea"/>
                <a:ea typeface="+mj-ea"/>
              </a:rPr>
              <a:t>级细分市场加权成交均价本月上升</a:t>
            </a:r>
            <a:r>
              <a:rPr lang="en-US" altLang="zh-CN" sz="1400" dirty="0">
                <a:latin typeface="+mj-ea"/>
                <a:ea typeface="+mj-ea"/>
              </a:rPr>
              <a:t>1,000</a:t>
            </a:r>
            <a:r>
              <a:rPr lang="zh-CN" altLang="en-US" sz="1400" dirty="0">
                <a:latin typeface="+mj-ea"/>
                <a:ea typeface="+mj-ea"/>
              </a:rPr>
              <a:t>元</a:t>
            </a:r>
            <a:endParaRPr lang="en-US" altLang="zh-CN" sz="1400" dirty="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a:t>本月由于宝骏</a:t>
            </a:r>
            <a:r>
              <a:rPr lang="en-US" altLang="zh-CN" sz="1400" dirty="0"/>
              <a:t>310</a:t>
            </a:r>
            <a:r>
              <a:rPr lang="zh-CN" altLang="en-US" sz="1400" dirty="0"/>
              <a:t>、赛欧、威驰等车型的销量下滑，使级别内销量权重向飞度等车价较高车型倾斜，此外</a:t>
            </a:r>
            <a:r>
              <a:rPr lang="en-US" altLang="zh-CN" sz="1400" dirty="0"/>
              <a:t>POLO</a:t>
            </a:r>
            <a:r>
              <a:rPr lang="zh-CN" altLang="en-US" sz="1400" dirty="0"/>
              <a:t>的终端成交均价较上月有所提升，进一步推高级别整体价格指数</a:t>
            </a:r>
            <a:endParaRPr lang="en-US" altLang="zh-CN" sz="1400" dirty="0"/>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·A0</a:t>
            </a:r>
            <a:r>
              <a:rPr lang="zh-CN" altLang="en-US" dirty="0"/>
              <a:t>级价格变化</a:t>
            </a:r>
            <a:r>
              <a:rPr lang="en-US" altLang="en-US" dirty="0" err="1"/>
              <a:t>指数</a:t>
            </a:r>
            <a:r>
              <a:rPr lang="en-US" altLang="en-US" dirty="0"/>
              <a:t>—</a:t>
            </a:r>
            <a:r>
              <a:rPr lang="en-US" altLang="zh-CN" dirty="0"/>
              <a:t>8</a:t>
            </a:r>
            <a:r>
              <a:rPr lang="zh-CN" altLang="en-US" dirty="0"/>
              <a:t>月</a:t>
            </a:r>
          </a:p>
        </p:txBody>
      </p:sp>
      <p:grpSp>
        <p:nvGrpSpPr>
          <p:cNvPr id="24" name="组合 23"/>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25"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35" name="Oval 178">
            <a:extLst>
              <a:ext uri="{FF2B5EF4-FFF2-40B4-BE49-F238E27FC236}">
                <a16:creationId xmlns:a16="http://schemas.microsoft.com/office/drawing/2014/main" id="{63362E09-BCAB-407A-8067-AF3997BEA785}"/>
              </a:ext>
            </a:extLst>
          </p:cNvPr>
          <p:cNvSpPr>
            <a:spLocks noChangeArrowheads="1"/>
          </p:cNvSpPr>
          <p:nvPr/>
        </p:nvSpPr>
        <p:spPr bwMode="auto">
          <a:xfrm>
            <a:off x="1205616" y="4581102"/>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6.44</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16" name="Oval 178">
            <a:extLst>
              <a:ext uri="{FF2B5EF4-FFF2-40B4-BE49-F238E27FC236}">
                <a16:creationId xmlns:a16="http://schemas.microsoft.com/office/drawing/2014/main" id="{5A983D66-F116-4CB6-A9C2-3ADB9F31DCF4}"/>
              </a:ext>
            </a:extLst>
          </p:cNvPr>
          <p:cNvSpPr>
            <a:spLocks noChangeArrowheads="1"/>
          </p:cNvSpPr>
          <p:nvPr/>
        </p:nvSpPr>
        <p:spPr bwMode="auto">
          <a:xfrm>
            <a:off x="1798857" y="4674505"/>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6.32</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19" name="AutoShape 66">
            <a:extLst>
              <a:ext uri="{FF2B5EF4-FFF2-40B4-BE49-F238E27FC236}">
                <a16:creationId xmlns:a16="http://schemas.microsoft.com/office/drawing/2014/main" id="{4FFA503E-6281-47A0-AA05-C2E4CB9647B5}"/>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7" name="AutoShape 67">
            <a:extLst>
              <a:ext uri="{FF2B5EF4-FFF2-40B4-BE49-F238E27FC236}">
                <a16:creationId xmlns:a16="http://schemas.microsoft.com/office/drawing/2014/main" id="{76D688E6-7D07-4706-B3DA-22C27EBFE52C}"/>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8" name="Text Box 68">
            <a:extLst>
              <a:ext uri="{FF2B5EF4-FFF2-40B4-BE49-F238E27FC236}">
                <a16:creationId xmlns:a16="http://schemas.microsoft.com/office/drawing/2014/main" id="{716BAF9A-4B43-4A39-9389-940E21925BD6}"/>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29" name="Text Box 69">
            <a:extLst>
              <a:ext uri="{FF2B5EF4-FFF2-40B4-BE49-F238E27FC236}">
                <a16:creationId xmlns:a16="http://schemas.microsoft.com/office/drawing/2014/main" id="{A8836FF0-8D1F-41CC-8000-A91B6DE3265A}"/>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0" name="Oval 178">
            <a:extLst>
              <a:ext uri="{FF2B5EF4-FFF2-40B4-BE49-F238E27FC236}">
                <a16:creationId xmlns:a16="http://schemas.microsoft.com/office/drawing/2014/main" id="{3E7D8C66-4C48-4555-8486-1F58207BCB43}"/>
              </a:ext>
            </a:extLst>
          </p:cNvPr>
          <p:cNvSpPr>
            <a:spLocks noChangeArrowheads="1"/>
          </p:cNvSpPr>
          <p:nvPr/>
        </p:nvSpPr>
        <p:spPr bwMode="auto">
          <a:xfrm>
            <a:off x="2411760" y="4466828"/>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6.54</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 name="灯片编号占位符 1">
            <a:extLst>
              <a:ext uri="{FF2B5EF4-FFF2-40B4-BE49-F238E27FC236}">
                <a16:creationId xmlns:a16="http://schemas.microsoft.com/office/drawing/2014/main" id="{1285E9D4-1898-40E3-8108-AE1E7E032F85}"/>
              </a:ext>
            </a:extLst>
          </p:cNvPr>
          <p:cNvSpPr>
            <a:spLocks noGrp="1"/>
          </p:cNvSpPr>
          <p:nvPr>
            <p:ph type="sldNum" sz="quarter" idx="4"/>
          </p:nvPr>
        </p:nvSpPr>
        <p:spPr/>
        <p:txBody>
          <a:bodyPr/>
          <a:lstStyle/>
          <a:p>
            <a:fld id="{DA808106-E6EB-4C9C-B8A1-AEA7815AFC94}" type="slidenum">
              <a:rPr lang="zh-CN" altLang="en-US" smtClean="0"/>
              <a:t>13</a:t>
            </a:fld>
            <a:endParaRPr lang="zh-CN" altLang="en-US"/>
          </a:p>
        </p:txBody>
      </p:sp>
      <p:sp>
        <p:nvSpPr>
          <p:cNvPr id="21" name="Oval 178">
            <a:extLst>
              <a:ext uri="{FF2B5EF4-FFF2-40B4-BE49-F238E27FC236}">
                <a16:creationId xmlns:a16="http://schemas.microsoft.com/office/drawing/2014/main" id="{C008879B-6302-4CC6-9BD5-18683122CCE9}"/>
              </a:ext>
            </a:extLst>
          </p:cNvPr>
          <p:cNvSpPr>
            <a:spLocks noChangeArrowheads="1"/>
          </p:cNvSpPr>
          <p:nvPr/>
        </p:nvSpPr>
        <p:spPr bwMode="auto">
          <a:xfrm>
            <a:off x="3077417" y="4621751"/>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6.73</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2" name="Oval 178">
            <a:extLst>
              <a:ext uri="{FF2B5EF4-FFF2-40B4-BE49-F238E27FC236}">
                <a16:creationId xmlns:a16="http://schemas.microsoft.com/office/drawing/2014/main" id="{C6854D88-3E11-4243-A550-EF7D6428C78A}"/>
              </a:ext>
            </a:extLst>
          </p:cNvPr>
          <p:cNvSpPr>
            <a:spLocks noChangeArrowheads="1"/>
          </p:cNvSpPr>
          <p:nvPr/>
        </p:nvSpPr>
        <p:spPr bwMode="auto">
          <a:xfrm>
            <a:off x="3671066" y="4656920"/>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6.70</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30" name="Oval 178">
            <a:extLst>
              <a:ext uri="{FF2B5EF4-FFF2-40B4-BE49-F238E27FC236}">
                <a16:creationId xmlns:a16="http://schemas.microsoft.com/office/drawing/2014/main" id="{31FD4264-D23D-41A9-8512-D1C89BA44031}"/>
              </a:ext>
            </a:extLst>
          </p:cNvPr>
          <p:cNvSpPr>
            <a:spLocks noChangeArrowheads="1"/>
          </p:cNvSpPr>
          <p:nvPr/>
        </p:nvSpPr>
        <p:spPr bwMode="auto">
          <a:xfrm>
            <a:off x="4301552" y="4667381"/>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6.69</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3" name="Oval 178">
            <a:extLst>
              <a:ext uri="{FF2B5EF4-FFF2-40B4-BE49-F238E27FC236}">
                <a16:creationId xmlns:a16="http://schemas.microsoft.com/office/drawing/2014/main" id="{31FD4264-D23D-41A9-8512-D1C89BA44031}"/>
              </a:ext>
            </a:extLst>
          </p:cNvPr>
          <p:cNvSpPr>
            <a:spLocks noChangeArrowheads="1"/>
          </p:cNvSpPr>
          <p:nvPr/>
        </p:nvSpPr>
        <p:spPr bwMode="auto">
          <a:xfrm>
            <a:off x="4912786" y="4414518"/>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7.02</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31" name="Oval 178">
            <a:extLst>
              <a:ext uri="{FF2B5EF4-FFF2-40B4-BE49-F238E27FC236}">
                <a16:creationId xmlns:a16="http://schemas.microsoft.com/office/drawing/2014/main" id="{31FD4264-D23D-41A9-8512-D1C89BA44031}"/>
              </a:ext>
            </a:extLst>
          </p:cNvPr>
          <p:cNvSpPr>
            <a:spLocks noChangeArrowheads="1"/>
          </p:cNvSpPr>
          <p:nvPr/>
        </p:nvSpPr>
        <p:spPr bwMode="auto">
          <a:xfrm>
            <a:off x="5526562" y="3940723"/>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7.12</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Tree>
    <p:extLst>
      <p:ext uri="{BB962C8B-B14F-4D97-AF65-F5344CB8AC3E}">
        <p14:creationId xmlns:p14="http://schemas.microsoft.com/office/powerpoint/2010/main" val="344135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p:custDataLst>
              <p:tags r:id="rId2"/>
            </p:custDataLst>
            <p:extLst>
              <p:ext uri="{D42A27DB-BD31-4B8C-83A1-F6EECF244321}">
                <p14:modId xmlns:p14="http://schemas.microsoft.com/office/powerpoint/2010/main" val="367407115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492" name="think-cell Slide" r:id="rId13" imgW="360" imgH="360" progId="">
                  <p:embed/>
                </p:oleObj>
              </mc:Choice>
              <mc:Fallback>
                <p:oleObj name="think-cell Slide" r:id="rId13" imgW="360" imgH="360" progId="">
                  <p:embed/>
                  <p:pic>
                    <p:nvPicPr>
                      <p:cNvPr id="7" name="对象 6"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4087909414"/>
              </p:ext>
            </p:extLst>
          </p:nvPr>
        </p:nvGraphicFramePr>
        <p:xfrm>
          <a:off x="395286" y="3504704"/>
          <a:ext cx="8065145" cy="2881311"/>
        </p:xfrm>
        <a:graphic>
          <a:graphicData uri="http://schemas.openxmlformats.org/drawingml/2006/chart">
            <c:chart xmlns:c="http://schemas.openxmlformats.org/drawingml/2006/chart" xmlns:r="http://schemas.openxmlformats.org/officeDocument/2006/relationships" r:id="rId15"/>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a:xfrm>
            <a:off x="395288" y="836613"/>
            <a:ext cx="8331200" cy="20875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GAIN·8</a:t>
            </a:r>
            <a:r>
              <a:rPr lang="zh-CN" altLang="en-US" sz="1600" b="1" dirty="0">
                <a:latin typeface="+mj-ea"/>
                <a:ea typeface="+mj-ea"/>
              </a:rPr>
              <a:t>月</a:t>
            </a:r>
            <a:r>
              <a:rPr lang="en-US" altLang="zh-CN" sz="1600" b="1" dirty="0">
                <a:latin typeface="+mj-ea"/>
                <a:ea typeface="+mj-ea"/>
              </a:rPr>
              <a:t>A0</a:t>
            </a:r>
            <a:r>
              <a:rPr lang="zh-CN" altLang="en-US" sz="1600" b="1" dirty="0">
                <a:latin typeface="+mj-ea"/>
                <a:ea typeface="+mj-ea"/>
              </a:rPr>
              <a:t>级终端优惠指数为</a:t>
            </a:r>
            <a:r>
              <a:rPr lang="en-US" altLang="zh-CN" sz="1600" b="1" dirty="0">
                <a:latin typeface="+mj-ea"/>
                <a:ea typeface="+mj-ea"/>
              </a:rPr>
              <a:t>1.73</a:t>
            </a:r>
            <a:r>
              <a:rPr lang="zh-CN" altLang="en-US" sz="1600" b="1" dirty="0">
                <a:latin typeface="+mj-ea"/>
                <a:ea typeface="+mj-ea"/>
              </a:rPr>
              <a:t>，环比下降</a:t>
            </a:r>
            <a:r>
              <a:rPr lang="en-US" altLang="zh-CN" sz="1600" b="1" dirty="0">
                <a:latin typeface="+mj-ea"/>
                <a:ea typeface="+mj-ea"/>
              </a:rPr>
              <a:t>0.7%</a:t>
            </a:r>
            <a:endParaRPr lang="zh-CN" altLang="en-US" sz="1600" b="1" dirty="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a:latin typeface="+mj-ea"/>
                <a:ea typeface="+mj-ea"/>
              </a:rPr>
              <a:t>本月</a:t>
            </a:r>
            <a:r>
              <a:rPr lang="en-US" altLang="zh-CN" sz="1400" dirty="0" err="1">
                <a:latin typeface="+mj-ea"/>
                <a:ea typeface="+mj-ea"/>
              </a:rPr>
              <a:t>A0</a:t>
            </a:r>
            <a:r>
              <a:rPr lang="zh-CN" altLang="en-US" sz="1400" dirty="0">
                <a:latin typeface="+mj-ea"/>
                <a:ea typeface="+mj-ea"/>
              </a:rPr>
              <a:t>级市场平均优惠幅度变化不大</a:t>
            </a:r>
            <a:endParaRPr lang="en-US" altLang="zh-CN" sz="1400" dirty="0">
              <a:latin typeface="+mj-ea"/>
              <a:ea typeface="+mj-ea"/>
            </a:endParaRPr>
          </a:p>
          <a:p>
            <a:pPr marL="342000" lvl="1" indent="-342000">
              <a:lnSpc>
                <a:spcPct val="150000"/>
              </a:lnSpc>
              <a:spcBef>
                <a:spcPts val="0"/>
              </a:spcBef>
              <a:spcAft>
                <a:spcPts val="600"/>
              </a:spcAft>
              <a:buFont typeface="Wingdings" pitchFamily="2" charset="2"/>
              <a:buChar char="Ø"/>
              <a:defRPr/>
            </a:pPr>
            <a:r>
              <a:rPr lang="en-US" altLang="zh-CN" sz="1400" dirty="0">
                <a:latin typeface="+mj-ea"/>
                <a:ea typeface="+mj-ea"/>
              </a:rPr>
              <a:t>POLO</a:t>
            </a:r>
            <a:r>
              <a:rPr lang="zh-CN" altLang="en-US" sz="1400" dirty="0">
                <a:latin typeface="+mj-ea"/>
                <a:ea typeface="+mj-ea"/>
              </a:rPr>
              <a:t>、威驰、赛欧等车型的加权优惠较上月有所减少，而飞度、致炫、致享等车型加权优惠本月有所上升，因此该级别本月整体优惠指数变化不大</a:t>
            </a:r>
            <a:endParaRPr lang="en-US" altLang="zh-CN" sz="1400" dirty="0">
              <a:latin typeface="+mj-ea"/>
              <a:ea typeface="+mj-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·A0</a:t>
            </a:r>
            <a:r>
              <a:rPr lang="zh-CN" altLang="en-US" dirty="0"/>
              <a:t>级终端优惠</a:t>
            </a:r>
            <a:r>
              <a:rPr lang="en-US" altLang="en-US" dirty="0" err="1"/>
              <a:t>指数</a:t>
            </a:r>
            <a:r>
              <a:rPr lang="en-US" altLang="en-US" dirty="0"/>
              <a:t>—</a:t>
            </a:r>
            <a:r>
              <a:rPr lang="en-US" altLang="zh-CN" dirty="0"/>
              <a:t>8</a:t>
            </a:r>
            <a:r>
              <a:rPr lang="zh-CN" altLang="en-US" dirty="0"/>
              <a:t>月</a:t>
            </a:r>
          </a:p>
        </p:txBody>
      </p:sp>
      <p:sp>
        <p:nvSpPr>
          <p:cNvPr id="18" name="AutoShape 66"/>
          <p:cNvSpPr>
            <a:spLocks noChangeArrowheads="1"/>
          </p:cNvSpPr>
          <p:nvPr>
            <p:custDataLst>
              <p:tags r:id="rId6"/>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19" name="AutoShape 67"/>
          <p:cNvSpPr>
            <a:spLocks noChangeArrowheads="1"/>
          </p:cNvSpPr>
          <p:nvPr>
            <p:custDataLst>
              <p:tags r:id="rId7"/>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Text Box 68"/>
          <p:cNvSpPr txBox="1">
            <a:spLocks noChangeArrowheads="1"/>
          </p:cNvSpPr>
          <p:nvPr>
            <p:custDataLst>
              <p:tags r:id="rId8"/>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2" name="Text Box 69"/>
          <p:cNvSpPr txBox="1">
            <a:spLocks noChangeArrowheads="1"/>
          </p:cNvSpPr>
          <p:nvPr>
            <p:custDataLst>
              <p:tags r:id="rId9"/>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grpSp>
        <p:nvGrpSpPr>
          <p:cNvPr id="23" name="组合 22"/>
          <p:cNvGrpSpPr>
            <a:grpSpLocks/>
          </p:cNvGrpSpPr>
          <p:nvPr>
            <p:custDataLst>
              <p:tags r:id="rId10"/>
            </p:custDataLst>
          </p:nvPr>
        </p:nvGrpSpPr>
        <p:grpSpPr bwMode="auto">
          <a:xfrm>
            <a:off x="2409704" y="3081851"/>
            <a:ext cx="4308475" cy="352425"/>
            <a:chOff x="2330450" y="2103438"/>
            <a:chExt cx="4308475" cy="352425"/>
          </a:xfrm>
          <a:solidFill>
            <a:srgbClr val="275C9D"/>
          </a:solidFill>
        </p:grpSpPr>
        <p:sp>
          <p:nvSpPr>
            <p:cNvPr id="2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5"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5" name="Oval 178">
            <a:extLst>
              <a:ext uri="{FF2B5EF4-FFF2-40B4-BE49-F238E27FC236}">
                <a16:creationId xmlns:a16="http://schemas.microsoft.com/office/drawing/2014/main" id="{06A2BECB-9053-497A-A2A1-7D0A1DA2DBDD}"/>
              </a:ext>
            </a:extLst>
          </p:cNvPr>
          <p:cNvSpPr>
            <a:spLocks noChangeArrowheads="1"/>
          </p:cNvSpPr>
          <p:nvPr/>
        </p:nvSpPr>
        <p:spPr bwMode="auto">
          <a:xfrm>
            <a:off x="1835696" y="5661248"/>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b="1" kern="0" dirty="0">
                <a:solidFill>
                  <a:srgbClr val="FF9933"/>
                </a:solidFill>
              </a:rPr>
              <a:t>￥</a:t>
            </a:r>
            <a:r>
              <a:rPr lang="en-US" altLang="zh-CN" sz="700" b="1" kern="0" dirty="0">
                <a:solidFill>
                  <a:srgbClr val="FF9933"/>
                </a:solidFill>
              </a:rPr>
              <a:t>6,999</a:t>
            </a:r>
            <a:endParaRPr lang="zh-HK" altLang="en-US" sz="700" b="1" kern="0" dirty="0">
              <a:solidFill>
                <a:srgbClr val="FF9933"/>
              </a:solidFill>
            </a:endParaRPr>
          </a:p>
        </p:txBody>
      </p:sp>
      <p:sp>
        <p:nvSpPr>
          <p:cNvPr id="17" name="Oval 178">
            <a:extLst>
              <a:ext uri="{FF2B5EF4-FFF2-40B4-BE49-F238E27FC236}">
                <a16:creationId xmlns:a16="http://schemas.microsoft.com/office/drawing/2014/main" id="{F7CCC52F-9B24-45B8-BEE3-7ED899767834}"/>
              </a:ext>
            </a:extLst>
          </p:cNvPr>
          <p:cNvSpPr>
            <a:spLocks noChangeArrowheads="1"/>
          </p:cNvSpPr>
          <p:nvPr/>
        </p:nvSpPr>
        <p:spPr bwMode="auto">
          <a:xfrm>
            <a:off x="2367799" y="4846123"/>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b="1" kern="0" dirty="0">
                <a:solidFill>
                  <a:srgbClr val="FF9933"/>
                </a:solidFill>
              </a:rPr>
              <a:t>￥</a:t>
            </a:r>
            <a:r>
              <a:rPr lang="en-US" altLang="zh-CN" sz="700" b="1" kern="0" dirty="0">
                <a:solidFill>
                  <a:srgbClr val="FF9933"/>
                </a:solidFill>
              </a:rPr>
              <a:t>8,845</a:t>
            </a:r>
            <a:endParaRPr lang="zh-HK" altLang="en-US" sz="700" b="1" kern="0" dirty="0">
              <a:solidFill>
                <a:srgbClr val="FF9933"/>
              </a:solidFill>
            </a:endParaRPr>
          </a:p>
        </p:txBody>
      </p:sp>
      <p:sp>
        <p:nvSpPr>
          <p:cNvPr id="2" name="灯片编号占位符 1">
            <a:extLst>
              <a:ext uri="{FF2B5EF4-FFF2-40B4-BE49-F238E27FC236}">
                <a16:creationId xmlns:a16="http://schemas.microsoft.com/office/drawing/2014/main" id="{A9C0F96E-0702-48DA-BF03-2AEB5CC12524}"/>
              </a:ext>
            </a:extLst>
          </p:cNvPr>
          <p:cNvSpPr>
            <a:spLocks noGrp="1"/>
          </p:cNvSpPr>
          <p:nvPr>
            <p:ph type="sldNum" sz="quarter" idx="4"/>
          </p:nvPr>
        </p:nvSpPr>
        <p:spPr/>
        <p:txBody>
          <a:bodyPr/>
          <a:lstStyle/>
          <a:p>
            <a:fld id="{DA808106-E6EB-4C9C-B8A1-AEA7815AFC94}" type="slidenum">
              <a:rPr lang="zh-CN" altLang="en-US" smtClean="0"/>
              <a:t>14</a:t>
            </a:fld>
            <a:endParaRPr lang="zh-CN" altLang="en-US"/>
          </a:p>
        </p:txBody>
      </p:sp>
      <p:sp>
        <p:nvSpPr>
          <p:cNvPr id="26" name="Oval 178">
            <a:extLst>
              <a:ext uri="{FF2B5EF4-FFF2-40B4-BE49-F238E27FC236}">
                <a16:creationId xmlns:a16="http://schemas.microsoft.com/office/drawing/2014/main" id="{DBCFF609-2655-4270-A47F-878E318CB1D5}"/>
              </a:ext>
            </a:extLst>
          </p:cNvPr>
          <p:cNvSpPr>
            <a:spLocks noChangeArrowheads="1"/>
          </p:cNvSpPr>
          <p:nvPr/>
        </p:nvSpPr>
        <p:spPr bwMode="auto">
          <a:xfrm>
            <a:off x="2935071" y="4756974"/>
            <a:ext cx="720080" cy="14401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b="1" kern="0" dirty="0">
                <a:solidFill>
                  <a:srgbClr val="FF9933"/>
                </a:solidFill>
              </a:rPr>
              <a:t>￥</a:t>
            </a:r>
            <a:r>
              <a:rPr lang="en-US" altLang="zh-CN" sz="700" b="1" kern="0" dirty="0">
                <a:solidFill>
                  <a:srgbClr val="FF9933"/>
                </a:solidFill>
              </a:rPr>
              <a:t>9,048</a:t>
            </a:r>
            <a:endParaRPr lang="zh-HK" altLang="en-US" sz="700" b="1" kern="0" dirty="0">
              <a:solidFill>
                <a:srgbClr val="FF9933"/>
              </a:solidFill>
            </a:endParaRPr>
          </a:p>
        </p:txBody>
      </p:sp>
      <p:sp>
        <p:nvSpPr>
          <p:cNvPr id="27" name="Oval 178">
            <a:extLst>
              <a:ext uri="{FF2B5EF4-FFF2-40B4-BE49-F238E27FC236}">
                <a16:creationId xmlns:a16="http://schemas.microsoft.com/office/drawing/2014/main" id="{910CF439-DCAF-46E3-A73B-6456FBDE2394}"/>
              </a:ext>
            </a:extLst>
          </p:cNvPr>
          <p:cNvSpPr>
            <a:spLocks noChangeArrowheads="1"/>
          </p:cNvSpPr>
          <p:nvPr/>
        </p:nvSpPr>
        <p:spPr bwMode="auto">
          <a:xfrm>
            <a:off x="3563888" y="4909782"/>
            <a:ext cx="720080" cy="14401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b="1" kern="0" dirty="0">
                <a:solidFill>
                  <a:srgbClr val="FF9933"/>
                </a:solidFill>
              </a:rPr>
              <a:t>￥</a:t>
            </a:r>
            <a:r>
              <a:rPr lang="en-US" altLang="zh-CN" sz="700" b="1" kern="0" dirty="0">
                <a:solidFill>
                  <a:srgbClr val="FF9933"/>
                </a:solidFill>
              </a:rPr>
              <a:t>9,615</a:t>
            </a:r>
            <a:endParaRPr lang="zh-HK" altLang="en-US" sz="700" b="1" kern="0" dirty="0">
              <a:solidFill>
                <a:srgbClr val="FF9933"/>
              </a:solidFill>
            </a:endParaRPr>
          </a:p>
        </p:txBody>
      </p:sp>
      <p:sp>
        <p:nvSpPr>
          <p:cNvPr id="28" name="Oval 178">
            <a:extLst>
              <a:ext uri="{FF2B5EF4-FFF2-40B4-BE49-F238E27FC236}">
                <a16:creationId xmlns:a16="http://schemas.microsoft.com/office/drawing/2014/main" id="{17860487-6528-4731-B7E7-AB35CB3F7869}"/>
              </a:ext>
            </a:extLst>
          </p:cNvPr>
          <p:cNvSpPr>
            <a:spLocks noChangeArrowheads="1"/>
          </p:cNvSpPr>
          <p:nvPr/>
        </p:nvSpPr>
        <p:spPr bwMode="auto">
          <a:xfrm>
            <a:off x="4236668" y="4774114"/>
            <a:ext cx="720080" cy="14401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b="1" kern="0" dirty="0">
                <a:solidFill>
                  <a:srgbClr val="FF9933"/>
                </a:solidFill>
              </a:rPr>
              <a:t>￥</a:t>
            </a:r>
            <a:r>
              <a:rPr lang="en-US" altLang="zh-CN" sz="700" b="1" kern="0" dirty="0">
                <a:solidFill>
                  <a:srgbClr val="FF9933"/>
                </a:solidFill>
              </a:rPr>
              <a:t>9,062</a:t>
            </a:r>
            <a:endParaRPr lang="zh-HK" altLang="en-US" sz="700" b="1" kern="0" dirty="0">
              <a:solidFill>
                <a:srgbClr val="FF9933"/>
              </a:solidFill>
            </a:endParaRPr>
          </a:p>
        </p:txBody>
      </p:sp>
      <p:sp>
        <p:nvSpPr>
          <p:cNvPr id="29" name="Oval 178">
            <a:extLst>
              <a:ext uri="{FF2B5EF4-FFF2-40B4-BE49-F238E27FC236}">
                <a16:creationId xmlns:a16="http://schemas.microsoft.com/office/drawing/2014/main" id="{17860487-6528-4731-B7E7-AB35CB3F7869}"/>
              </a:ext>
            </a:extLst>
          </p:cNvPr>
          <p:cNvSpPr>
            <a:spLocks noChangeArrowheads="1"/>
          </p:cNvSpPr>
          <p:nvPr/>
        </p:nvSpPr>
        <p:spPr bwMode="auto">
          <a:xfrm>
            <a:off x="4744063" y="4485008"/>
            <a:ext cx="720080" cy="14401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b="1" kern="0" dirty="0">
                <a:solidFill>
                  <a:srgbClr val="FF9933"/>
                </a:solidFill>
              </a:rPr>
              <a:t>￥</a:t>
            </a:r>
            <a:r>
              <a:rPr lang="en-US" altLang="zh-CN" sz="700" b="1" kern="0" dirty="0">
                <a:solidFill>
                  <a:srgbClr val="FF9933"/>
                </a:solidFill>
              </a:rPr>
              <a:t>9,775</a:t>
            </a:r>
            <a:endParaRPr lang="zh-HK" altLang="en-US" sz="700" b="1" kern="0" dirty="0">
              <a:solidFill>
                <a:srgbClr val="FF9933"/>
              </a:solidFill>
            </a:endParaRPr>
          </a:p>
        </p:txBody>
      </p:sp>
      <p:sp>
        <p:nvSpPr>
          <p:cNvPr id="32" name="Oval 178">
            <a:extLst>
              <a:ext uri="{FF2B5EF4-FFF2-40B4-BE49-F238E27FC236}">
                <a16:creationId xmlns:a16="http://schemas.microsoft.com/office/drawing/2014/main" id="{17860487-6528-4731-B7E7-AB35CB3F7869}"/>
              </a:ext>
            </a:extLst>
          </p:cNvPr>
          <p:cNvSpPr>
            <a:spLocks noChangeArrowheads="1"/>
          </p:cNvSpPr>
          <p:nvPr/>
        </p:nvSpPr>
        <p:spPr bwMode="auto">
          <a:xfrm>
            <a:off x="5364808" y="4952559"/>
            <a:ext cx="720080" cy="14401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b="1" kern="0" dirty="0">
                <a:solidFill>
                  <a:srgbClr val="FF9933"/>
                </a:solidFill>
              </a:rPr>
              <a:t>￥</a:t>
            </a:r>
            <a:r>
              <a:rPr lang="en-US" altLang="zh-CN" sz="700" b="1" kern="0" dirty="0">
                <a:solidFill>
                  <a:srgbClr val="FF9933"/>
                </a:solidFill>
              </a:rPr>
              <a:t>9,705</a:t>
            </a:r>
            <a:endParaRPr lang="zh-HK" altLang="en-US" sz="700" b="1" kern="0" dirty="0">
              <a:solidFill>
                <a:srgbClr val="FF9933"/>
              </a:solidFill>
            </a:endParaRPr>
          </a:p>
        </p:txBody>
      </p:sp>
    </p:spTree>
    <p:extLst>
      <p:ext uri="{BB962C8B-B14F-4D97-AF65-F5344CB8AC3E}">
        <p14:creationId xmlns:p14="http://schemas.microsoft.com/office/powerpoint/2010/main" val="27422572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36" name="TextBox 35"/>
          <p:cNvSpPr txBox="1"/>
          <p:nvPr/>
        </p:nvSpPr>
        <p:spPr>
          <a:xfrm>
            <a:off x="332656" y="908720"/>
            <a:ext cx="1143000" cy="307777"/>
          </a:xfrm>
          <a:prstGeom prst="rect">
            <a:avLst/>
          </a:prstGeom>
          <a:noFill/>
        </p:spPr>
        <p:txBody>
          <a:bodyPr>
            <a:spAutoFit/>
          </a:bodyPr>
          <a:lstStyle/>
          <a:p>
            <a:pPr>
              <a:defRPr/>
            </a:pPr>
            <a:r>
              <a:rPr lang="en-US" altLang="zh-CN" sz="1400" b="1" dirty="0">
                <a:solidFill>
                  <a:prstClr val="black"/>
                </a:solidFill>
                <a:latin typeface="Calibri"/>
                <a:ea typeface="华文细黑" pitchFamily="2" charset="-122"/>
              </a:rPr>
              <a:t>POLO</a:t>
            </a:r>
          </a:p>
        </p:txBody>
      </p:sp>
      <p:sp>
        <p:nvSpPr>
          <p:cNvPr id="38" name="TextBox 37"/>
          <p:cNvSpPr txBox="1"/>
          <p:nvPr/>
        </p:nvSpPr>
        <p:spPr>
          <a:xfrm>
            <a:off x="323528" y="3714752"/>
            <a:ext cx="1143000" cy="267702"/>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宝骏</a:t>
            </a:r>
            <a:r>
              <a:rPr lang="en-US" altLang="zh-CN" sz="1400" b="1" dirty="0">
                <a:solidFill>
                  <a:prstClr val="black"/>
                </a:solidFill>
                <a:latin typeface="Calibri"/>
                <a:ea typeface="华文细黑" pitchFamily="2" charset="-122"/>
              </a:rPr>
              <a:t>310</a:t>
            </a:r>
          </a:p>
        </p:txBody>
      </p:sp>
      <p:pic>
        <p:nvPicPr>
          <p:cNvPr id="1026" name="Picture 2" descr="\\user\mydoc\zhouty\桌面\18323544169874_1632275_7.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flipH="1">
            <a:off x="796702" y="1556792"/>
            <a:ext cx="1681730" cy="1008112"/>
          </a:xfrm>
          <a:prstGeom prst="rect">
            <a:avLst/>
          </a:prstGeom>
          <a:noFill/>
        </p:spPr>
      </p:pic>
      <p:sp>
        <p:nvSpPr>
          <p:cNvPr id="19" name="矩形 18"/>
          <p:cNvSpPr/>
          <p:nvPr/>
        </p:nvSpPr>
        <p:spPr>
          <a:xfrm>
            <a:off x="500064" y="273284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86,205</a:t>
            </a:r>
          </a:p>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-2.7%</a:t>
            </a:r>
            <a:r>
              <a:rPr lang="zh-CN" altLang="en-US" sz="1400" dirty="0">
                <a:solidFill>
                  <a:srgbClr val="5F5F5F"/>
                </a:solidFill>
                <a:ea typeface="华文细黑" pitchFamily="2" charset="-122"/>
              </a:rPr>
              <a:t>  </a:t>
            </a:r>
            <a:r>
              <a:rPr lang="en-US" altLang="zh-CN" sz="1400" dirty="0">
                <a:solidFill>
                  <a:prstClr val="black"/>
                </a:solidFill>
                <a:ea typeface="华文细黑" pitchFamily="2" charset="-122"/>
              </a:rPr>
              <a:t>	</a:t>
            </a:r>
            <a:endParaRPr lang="zh-CN" altLang="en-US" sz="1400" dirty="0">
              <a:solidFill>
                <a:prstClr val="black"/>
              </a:solidFill>
              <a:ea typeface="华文细黑" pitchFamily="2" charset="-122"/>
            </a:endParaRPr>
          </a:p>
        </p:txBody>
      </p:sp>
      <p:sp>
        <p:nvSpPr>
          <p:cNvPr id="21" name="矩形 20"/>
          <p:cNvSpPr/>
          <p:nvPr/>
        </p:nvSpPr>
        <p:spPr>
          <a:xfrm>
            <a:off x="467544" y="5541157"/>
            <a:ext cx="3063875" cy="483146"/>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44,977 </a:t>
            </a:r>
          </a:p>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-2.2%</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pic>
        <p:nvPicPr>
          <p:cNvPr id="4" name="图片 3">
            <a:extLst>
              <a:ext uri="{FF2B5EF4-FFF2-40B4-BE49-F238E27FC236}">
                <a16:creationId xmlns:a16="http://schemas.microsoft.com/office/drawing/2014/main" id="{55C245FE-9BA7-4926-BE47-2797AA4765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966" t="22701" r="12177" b="24801"/>
          <a:stretch/>
        </p:blipFill>
        <p:spPr>
          <a:xfrm flipH="1">
            <a:off x="755576" y="4365104"/>
            <a:ext cx="1699335" cy="894387"/>
          </a:xfrm>
          <a:prstGeom prst="rect">
            <a:avLst/>
          </a:prstGeom>
        </p:spPr>
      </p:pic>
      <p:graphicFrame>
        <p:nvGraphicFramePr>
          <p:cNvPr id="14" name="图表 34">
            <a:extLst>
              <a:ext uri="{FF2B5EF4-FFF2-40B4-BE49-F238E27FC236}">
                <a16:creationId xmlns:a16="http://schemas.microsoft.com/office/drawing/2014/main" id="{308323BF-9F95-4116-8477-4899BD7EB4D4}"/>
              </a:ext>
            </a:extLst>
          </p:cNvPr>
          <p:cNvGraphicFramePr>
            <a:graphicFrameLocks/>
          </p:cNvGraphicFramePr>
          <p:nvPr>
            <p:extLst>
              <p:ext uri="{D42A27DB-BD31-4B8C-83A1-F6EECF244321}">
                <p14:modId xmlns:p14="http://schemas.microsoft.com/office/powerpoint/2010/main" val="932346408"/>
              </p:ext>
            </p:extLst>
          </p:nvPr>
        </p:nvGraphicFramePr>
        <p:xfrm>
          <a:off x="3095688" y="1033364"/>
          <a:ext cx="5580000" cy="241617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图表 32">
            <a:extLst>
              <a:ext uri="{FF2B5EF4-FFF2-40B4-BE49-F238E27FC236}">
                <a16:creationId xmlns:a16="http://schemas.microsoft.com/office/drawing/2014/main" id="{88AE8F0A-D53C-4DA3-AE90-47BFB255B615}"/>
              </a:ext>
            </a:extLst>
          </p:cNvPr>
          <p:cNvGraphicFramePr>
            <a:graphicFrameLocks/>
          </p:cNvGraphicFramePr>
          <p:nvPr>
            <p:extLst>
              <p:ext uri="{D42A27DB-BD31-4B8C-83A1-F6EECF244321}">
                <p14:modId xmlns:p14="http://schemas.microsoft.com/office/powerpoint/2010/main" val="1107454951"/>
              </p:ext>
            </p:extLst>
          </p:nvPr>
        </p:nvGraphicFramePr>
        <p:xfrm>
          <a:off x="3100500" y="3906992"/>
          <a:ext cx="5619688" cy="2416175"/>
        </p:xfrm>
        <a:graphic>
          <a:graphicData uri="http://schemas.openxmlformats.org/drawingml/2006/chart">
            <c:chart xmlns:c="http://schemas.openxmlformats.org/drawingml/2006/chart" xmlns:r="http://schemas.openxmlformats.org/officeDocument/2006/relationships" r:id="rId5"/>
          </a:graphicData>
        </a:graphic>
      </p:graphicFrame>
      <p:sp>
        <p:nvSpPr>
          <p:cNvPr id="2" name="灯片编号占位符 1">
            <a:extLst>
              <a:ext uri="{FF2B5EF4-FFF2-40B4-BE49-F238E27FC236}">
                <a16:creationId xmlns:a16="http://schemas.microsoft.com/office/drawing/2014/main" id="{B9B55A24-B1B8-40C0-8F5D-CFC1DB3ADD86}"/>
              </a:ext>
            </a:extLst>
          </p:cNvPr>
          <p:cNvSpPr>
            <a:spLocks noGrp="1"/>
          </p:cNvSpPr>
          <p:nvPr>
            <p:ph type="sldNum" sz="quarter" idx="4"/>
          </p:nvPr>
        </p:nvSpPr>
        <p:spPr/>
        <p:txBody>
          <a:bodyPr/>
          <a:lstStyle/>
          <a:p>
            <a:fld id="{DA808106-E6EB-4C9C-B8A1-AEA7815AFC94}" type="slidenum">
              <a:rPr lang="zh-CN" altLang="en-US" smtClean="0"/>
              <a:t>15</a:t>
            </a:fld>
            <a:endParaRPr lang="zh-CN" altLang="en-US"/>
          </a:p>
        </p:txBody>
      </p:sp>
      <p:sp>
        <p:nvSpPr>
          <p:cNvPr id="16" name="内容占位符 3">
            <a:extLst>
              <a:ext uri="{FF2B5EF4-FFF2-40B4-BE49-F238E27FC236}">
                <a16:creationId xmlns:a16="http://schemas.microsoft.com/office/drawing/2014/main" id="{B9369DDC-5AD3-400D-9BBD-545062940D37}"/>
              </a:ext>
            </a:extLst>
          </p:cNvPr>
          <p:cNvSpPr>
            <a:spLocks noGrp="1"/>
          </p:cNvSpPr>
          <p:nvPr>
            <p:ph sz="quarter" idx="13"/>
          </p:nvPr>
        </p:nvSpPr>
        <p:spPr>
          <a:xfrm>
            <a:off x="1187624" y="260648"/>
            <a:ext cx="7561584" cy="454567"/>
          </a:xfrm>
        </p:spPr>
        <p:txBody>
          <a:bodyPr/>
          <a:lstStyle/>
          <a:p>
            <a:r>
              <a:rPr lang="en-US" altLang="zh-CN" dirty="0" err="1"/>
              <a:t>A0</a:t>
            </a:r>
            <a:r>
              <a:rPr lang="zh-CN" altLang="en-US" dirty="0"/>
              <a:t>级别重点车型经销商利润：</a:t>
            </a:r>
            <a:r>
              <a:rPr lang="en-US" altLang="zh-CN" dirty="0"/>
              <a:t>POLO</a:t>
            </a:r>
            <a:r>
              <a:rPr lang="zh-CN" altLang="en-US" dirty="0"/>
              <a:t>、宝骏</a:t>
            </a:r>
            <a:r>
              <a:rPr lang="en-US" altLang="zh-CN" dirty="0"/>
              <a:t>310</a:t>
            </a:r>
            <a:endParaRPr lang="zh-CN" altLang="en-US" dirty="0"/>
          </a:p>
        </p:txBody>
      </p:sp>
    </p:spTree>
    <p:extLst>
      <p:ext uri="{BB962C8B-B14F-4D97-AF65-F5344CB8AC3E}">
        <p14:creationId xmlns:p14="http://schemas.microsoft.com/office/powerpoint/2010/main" val="17417039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72121692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7529"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 name="TextBox 33"/>
          <p:cNvSpPr txBox="1"/>
          <p:nvPr>
            <p:custDataLst>
              <p:tags r:id="rId3"/>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4"/>
            </p:custDataLst>
          </p:nvPr>
        </p:nvSpPr>
        <p:spPr>
          <a:xfrm>
            <a:off x="395288" y="836613"/>
            <a:ext cx="8353425" cy="2160339"/>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GAIN·8</a:t>
            </a:r>
            <a:r>
              <a:rPr lang="zh-CN" altLang="en-US" sz="1600" b="1" dirty="0">
                <a:latin typeface="+mj-ea"/>
                <a:ea typeface="+mj-ea"/>
              </a:rPr>
              <a:t>月</a:t>
            </a:r>
            <a:r>
              <a:rPr lang="en-US" altLang="zh-CN" sz="1600" b="1" dirty="0">
                <a:latin typeface="+mj-ea"/>
                <a:ea typeface="+mj-ea"/>
              </a:rPr>
              <a:t>A</a:t>
            </a:r>
            <a:r>
              <a:rPr lang="zh-CN" altLang="en-US" sz="1600" b="1" dirty="0">
                <a:latin typeface="+mj-ea"/>
                <a:ea typeface="+mj-ea"/>
              </a:rPr>
              <a:t>级市场价格变化指数为</a:t>
            </a:r>
            <a:r>
              <a:rPr lang="en-US" altLang="zh-CN" sz="1600" b="1" dirty="0">
                <a:latin typeface="+mj-ea"/>
                <a:ea typeface="+mj-ea"/>
              </a:rPr>
              <a:t>1.08</a:t>
            </a:r>
            <a:r>
              <a:rPr lang="zh-CN" altLang="en-US" sz="1600" b="1" dirty="0">
                <a:latin typeface="+mj-ea"/>
                <a:ea typeface="+mj-ea"/>
              </a:rPr>
              <a:t>，环比下降</a:t>
            </a:r>
            <a:r>
              <a:rPr lang="en-US" altLang="zh-CN" sz="1600" b="1" dirty="0">
                <a:latin typeface="+mj-ea"/>
                <a:ea typeface="+mj-ea"/>
              </a:rPr>
              <a:t>0.2%</a:t>
            </a:r>
            <a:r>
              <a:rPr lang="zh-CN" altLang="en-US" sz="1600" b="1" dirty="0">
                <a:latin typeface="+mj-ea"/>
                <a:ea typeface="+mj-ea"/>
              </a:rPr>
              <a:t>，市场均价从</a:t>
            </a:r>
            <a:r>
              <a:rPr lang="en-US" altLang="zh-CN" sz="1600" b="1" dirty="0">
                <a:latin typeface="+mj-ea"/>
                <a:ea typeface="+mj-ea"/>
              </a:rPr>
              <a:t>10.21</a:t>
            </a:r>
            <a:r>
              <a:rPr lang="zh-CN" altLang="en-US" sz="1600" b="1" dirty="0">
                <a:latin typeface="+mj-ea"/>
                <a:ea typeface="+mj-ea"/>
              </a:rPr>
              <a:t>万元下降至</a:t>
            </a:r>
            <a:r>
              <a:rPr lang="en-US" altLang="zh-CN" sz="1600" b="1" dirty="0">
                <a:latin typeface="+mj-ea"/>
                <a:ea typeface="+mj-ea"/>
              </a:rPr>
              <a:t>10.19</a:t>
            </a:r>
            <a:r>
              <a:rPr lang="zh-CN" altLang="en-US" sz="1600" b="1" dirty="0">
                <a:latin typeface="+mj-ea"/>
                <a:ea typeface="+mj-ea"/>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A</a:t>
            </a:r>
            <a:r>
              <a:rPr lang="zh-CN" altLang="en-US" sz="1400" dirty="0"/>
              <a:t>级别市场的整体成交价格小幅下降，降幅为</a:t>
            </a:r>
            <a:r>
              <a:rPr lang="en-US" altLang="zh-CN" sz="1400" dirty="0"/>
              <a:t>200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en-US" altLang="zh-CN" sz="1400" dirty="0"/>
              <a:t>A</a:t>
            </a:r>
            <a:r>
              <a:rPr lang="zh-CN" altLang="en-US" sz="1400" dirty="0"/>
              <a:t>级细分市场本月整体加权成交均价变化幅度不大，主要使由于均价上升与均价下降车型对冲导致；卡罗拉和宝来本月终端成交均价和销量权重双双下滑，对该级别价格指数形成拉拽作用，但由于朗逸及科沃兹的权重明显提升，拉高级别价格指数，因此</a:t>
            </a:r>
            <a:r>
              <a:rPr lang="en-US" altLang="zh-CN" sz="1400" dirty="0"/>
              <a:t>A</a:t>
            </a:r>
            <a:r>
              <a:rPr lang="zh-CN" altLang="en-US" sz="1400" dirty="0"/>
              <a:t>级别本月价格指数保持稳定，未出现较大起伏</a:t>
            </a:r>
            <a:endParaRPr lang="en-US" altLang="zh-CN" sz="1400" dirty="0"/>
          </a:p>
        </p:txBody>
      </p:sp>
      <p:graphicFrame>
        <p:nvGraphicFramePr>
          <p:cNvPr id="15" name="Object 4"/>
          <p:cNvGraphicFramePr>
            <a:graphicFrameLocks noChangeAspect="1"/>
          </p:cNvGraphicFramePr>
          <p:nvPr>
            <p:custDataLst>
              <p:tags r:id="rId5"/>
            </p:custDataLst>
            <p:extLst>
              <p:ext uri="{D42A27DB-BD31-4B8C-83A1-F6EECF244321}">
                <p14:modId xmlns:p14="http://schemas.microsoft.com/office/powerpoint/2010/main" val="3012924225"/>
              </p:ext>
            </p:extLst>
          </p:nvPr>
        </p:nvGraphicFramePr>
        <p:xfrm>
          <a:off x="395288" y="3506217"/>
          <a:ext cx="8065144" cy="2802508"/>
        </p:xfrm>
        <a:graphic>
          <a:graphicData uri="http://schemas.openxmlformats.org/drawingml/2006/chart">
            <c:chart xmlns:c="http://schemas.openxmlformats.org/drawingml/2006/chart" xmlns:r="http://schemas.openxmlformats.org/officeDocument/2006/relationships" r:id="rId14"/>
          </a:graphicData>
        </a:graphic>
      </p:graphicFrame>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a:t>
            </a:r>
            <a:r>
              <a:rPr lang="zh-CN" altLang="en-US" dirty="0"/>
              <a:t>级价格变化</a:t>
            </a:r>
            <a:r>
              <a:rPr lang="en-US" altLang="en-US" dirty="0" err="1"/>
              <a:t>指数</a:t>
            </a:r>
            <a:r>
              <a:rPr lang="en-US" altLang="en-US" dirty="0"/>
              <a:t>—</a:t>
            </a:r>
            <a:r>
              <a:rPr lang="en-US" altLang="zh-CN" dirty="0"/>
              <a:t>8</a:t>
            </a:r>
            <a:r>
              <a:rPr lang="zh-CN" altLang="en-US" dirty="0"/>
              <a:t>月</a:t>
            </a:r>
          </a:p>
        </p:txBody>
      </p:sp>
      <p:grpSp>
        <p:nvGrpSpPr>
          <p:cNvPr id="18" name="组合 17"/>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36" name="Oval 178">
            <a:extLst>
              <a:ext uri="{FF2B5EF4-FFF2-40B4-BE49-F238E27FC236}">
                <a16:creationId xmlns:a16="http://schemas.microsoft.com/office/drawing/2014/main" id="{6C1B844E-2D31-42DB-B3A4-4B93202B81E7}"/>
              </a:ext>
            </a:extLst>
          </p:cNvPr>
          <p:cNvSpPr>
            <a:spLocks noChangeArrowheads="1"/>
          </p:cNvSpPr>
          <p:nvPr/>
        </p:nvSpPr>
        <p:spPr bwMode="auto">
          <a:xfrm>
            <a:off x="1187624" y="4581128"/>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a:t>
            </a:r>
            <a:r>
              <a:rPr lang="en-US" altLang="zh-CN" sz="800" b="1" kern="0" dirty="0">
                <a:solidFill>
                  <a:srgbClr val="FF9933"/>
                </a:solidFill>
                <a:latin typeface="+mj-ea"/>
                <a:ea typeface="+mj-ea"/>
              </a:rPr>
              <a:t>11</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16" name="Oval 178">
            <a:extLst>
              <a:ext uri="{FF2B5EF4-FFF2-40B4-BE49-F238E27FC236}">
                <a16:creationId xmlns:a16="http://schemas.microsoft.com/office/drawing/2014/main" id="{9B611990-E017-4E78-92D2-57EF889EF0CD}"/>
              </a:ext>
            </a:extLst>
          </p:cNvPr>
          <p:cNvSpPr>
            <a:spLocks noChangeArrowheads="1"/>
          </p:cNvSpPr>
          <p:nvPr/>
        </p:nvSpPr>
        <p:spPr bwMode="auto">
          <a:xfrm>
            <a:off x="1835696" y="4581128"/>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10.09</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5" name="AutoShape 66">
            <a:extLst>
              <a:ext uri="{FF2B5EF4-FFF2-40B4-BE49-F238E27FC236}">
                <a16:creationId xmlns:a16="http://schemas.microsoft.com/office/drawing/2014/main" id="{A53036DF-E0F3-4001-9853-188E4F5AC5F5}"/>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6" name="AutoShape 67">
            <a:extLst>
              <a:ext uri="{FF2B5EF4-FFF2-40B4-BE49-F238E27FC236}">
                <a16:creationId xmlns:a16="http://schemas.microsoft.com/office/drawing/2014/main" id="{58D0A9AB-5EA9-4449-839F-BE626897362A}"/>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7" name="Text Box 68">
            <a:extLst>
              <a:ext uri="{FF2B5EF4-FFF2-40B4-BE49-F238E27FC236}">
                <a16:creationId xmlns:a16="http://schemas.microsoft.com/office/drawing/2014/main" id="{974B61E9-C65F-4535-998D-DEA3D9ECB917}"/>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28" name="Text Box 69">
            <a:extLst>
              <a:ext uri="{FF2B5EF4-FFF2-40B4-BE49-F238E27FC236}">
                <a16:creationId xmlns:a16="http://schemas.microsoft.com/office/drawing/2014/main" id="{6A260CB9-922B-466D-BBB6-CD4B931AF8B5}"/>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1" name="Oval 178">
            <a:extLst>
              <a:ext uri="{FF2B5EF4-FFF2-40B4-BE49-F238E27FC236}">
                <a16:creationId xmlns:a16="http://schemas.microsoft.com/office/drawing/2014/main" id="{0368E391-C36D-4F28-865F-0CEC4BA4A086}"/>
              </a:ext>
            </a:extLst>
          </p:cNvPr>
          <p:cNvSpPr>
            <a:spLocks noChangeArrowheads="1"/>
          </p:cNvSpPr>
          <p:nvPr/>
        </p:nvSpPr>
        <p:spPr bwMode="auto">
          <a:xfrm>
            <a:off x="2483768" y="5013176"/>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10.03</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 name="灯片编号占位符 1">
            <a:extLst>
              <a:ext uri="{FF2B5EF4-FFF2-40B4-BE49-F238E27FC236}">
                <a16:creationId xmlns:a16="http://schemas.microsoft.com/office/drawing/2014/main" id="{1203BF61-B679-4AFC-AECD-19EFCB2C11D7}"/>
              </a:ext>
            </a:extLst>
          </p:cNvPr>
          <p:cNvSpPr>
            <a:spLocks noGrp="1"/>
          </p:cNvSpPr>
          <p:nvPr>
            <p:ph type="sldNum" sz="quarter" idx="4"/>
          </p:nvPr>
        </p:nvSpPr>
        <p:spPr/>
        <p:txBody>
          <a:bodyPr/>
          <a:lstStyle/>
          <a:p>
            <a:fld id="{DA808106-E6EB-4C9C-B8A1-AEA7815AFC94}" type="slidenum">
              <a:rPr lang="zh-CN" altLang="en-US" smtClean="0"/>
              <a:t>16</a:t>
            </a:fld>
            <a:endParaRPr lang="zh-CN" altLang="en-US"/>
          </a:p>
        </p:txBody>
      </p:sp>
      <p:sp>
        <p:nvSpPr>
          <p:cNvPr id="22" name="Oval 178">
            <a:extLst>
              <a:ext uri="{FF2B5EF4-FFF2-40B4-BE49-F238E27FC236}">
                <a16:creationId xmlns:a16="http://schemas.microsoft.com/office/drawing/2014/main" id="{D624AE43-2C03-4C8C-964D-3AEEA1114ADA}"/>
              </a:ext>
            </a:extLst>
          </p:cNvPr>
          <p:cNvSpPr>
            <a:spLocks noChangeArrowheads="1"/>
          </p:cNvSpPr>
          <p:nvPr/>
        </p:nvSpPr>
        <p:spPr bwMode="auto">
          <a:xfrm>
            <a:off x="3059832" y="4293096"/>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10.31</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3" name="Oval 178">
            <a:extLst>
              <a:ext uri="{FF2B5EF4-FFF2-40B4-BE49-F238E27FC236}">
                <a16:creationId xmlns:a16="http://schemas.microsoft.com/office/drawing/2014/main" id="{6B81965E-BF07-44BE-AFF2-62757D9BA8CB}"/>
              </a:ext>
            </a:extLst>
          </p:cNvPr>
          <p:cNvSpPr>
            <a:spLocks noChangeArrowheads="1"/>
          </p:cNvSpPr>
          <p:nvPr/>
        </p:nvSpPr>
        <p:spPr bwMode="auto">
          <a:xfrm>
            <a:off x="3707904" y="4221088"/>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10.36</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4" name="Oval 178">
            <a:extLst>
              <a:ext uri="{FF2B5EF4-FFF2-40B4-BE49-F238E27FC236}">
                <a16:creationId xmlns:a16="http://schemas.microsoft.com/office/drawing/2014/main" id="{DAC16A07-DD8E-4D6A-B0ED-4B95A1D73783}"/>
              </a:ext>
            </a:extLst>
          </p:cNvPr>
          <p:cNvSpPr>
            <a:spLocks noChangeArrowheads="1"/>
          </p:cNvSpPr>
          <p:nvPr/>
        </p:nvSpPr>
        <p:spPr bwMode="auto">
          <a:xfrm>
            <a:off x="4283968" y="4365104"/>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10.24</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9" name="Oval 178">
            <a:extLst>
              <a:ext uri="{FF2B5EF4-FFF2-40B4-BE49-F238E27FC236}">
                <a16:creationId xmlns:a16="http://schemas.microsoft.com/office/drawing/2014/main" id="{DAC16A07-DD8E-4D6A-B0ED-4B95A1D73783}"/>
              </a:ext>
            </a:extLst>
          </p:cNvPr>
          <p:cNvSpPr>
            <a:spLocks noChangeArrowheads="1"/>
          </p:cNvSpPr>
          <p:nvPr/>
        </p:nvSpPr>
        <p:spPr bwMode="auto">
          <a:xfrm>
            <a:off x="4860032" y="4428770"/>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10.2</a:t>
            </a:r>
            <a:r>
              <a:rPr lang="en-US" altLang="zh-CN" sz="800" b="1" kern="0" dirty="0">
                <a:solidFill>
                  <a:srgbClr val="FF9933"/>
                </a:solidFill>
                <a:latin typeface="+mj-ea"/>
                <a:ea typeface="+mj-ea"/>
              </a:rPr>
              <a:t>1</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30" name="Oval 178">
            <a:extLst>
              <a:ext uri="{FF2B5EF4-FFF2-40B4-BE49-F238E27FC236}">
                <a16:creationId xmlns:a16="http://schemas.microsoft.com/office/drawing/2014/main" id="{DAC16A07-DD8E-4D6A-B0ED-4B95A1D73783}"/>
              </a:ext>
            </a:extLst>
          </p:cNvPr>
          <p:cNvSpPr>
            <a:spLocks noChangeArrowheads="1"/>
          </p:cNvSpPr>
          <p:nvPr/>
        </p:nvSpPr>
        <p:spPr bwMode="auto">
          <a:xfrm>
            <a:off x="5519477" y="4446126"/>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10.19</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Tree>
    <p:extLst>
      <p:ext uri="{BB962C8B-B14F-4D97-AF65-F5344CB8AC3E}">
        <p14:creationId xmlns:p14="http://schemas.microsoft.com/office/powerpoint/2010/main" val="5373529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0947278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8549"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56675130"/>
              </p:ext>
            </p:extLst>
          </p:nvPr>
        </p:nvGraphicFramePr>
        <p:xfrm>
          <a:off x="395288" y="3506092"/>
          <a:ext cx="8137152" cy="2802633"/>
        </p:xfrm>
        <a:graphic>
          <a:graphicData uri="http://schemas.openxmlformats.org/drawingml/2006/chart">
            <c:chart xmlns:c="http://schemas.openxmlformats.org/drawingml/2006/chart" xmlns:r="http://schemas.openxmlformats.org/officeDocument/2006/relationships" r:id="rId15"/>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2" name="Oval 178"/>
          <p:cNvSpPr>
            <a:spLocks noChangeArrowheads="1"/>
          </p:cNvSpPr>
          <p:nvPr/>
        </p:nvSpPr>
        <p:spPr bwMode="auto">
          <a:xfrm rot="10800000" flipV="1">
            <a:off x="1115616" y="551723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dirty="0">
                <a:solidFill>
                  <a:srgbClr val="FF9933"/>
                </a:solidFill>
              </a:rPr>
              <a:t>18,</a:t>
            </a:r>
            <a:r>
              <a:rPr lang="en-US" altLang="zh-CN" sz="700" b="1" dirty="0">
                <a:solidFill>
                  <a:srgbClr val="FF9933"/>
                </a:solidFill>
              </a:rPr>
              <a:t>716</a:t>
            </a:r>
            <a:endParaRPr lang="en-US" altLang="en-US" sz="700" b="1" dirty="0">
              <a:solidFill>
                <a:srgbClr val="FF9933"/>
              </a:solidFill>
            </a:endParaRPr>
          </a:p>
        </p:txBody>
      </p:sp>
      <p:sp>
        <p:nvSpPr>
          <p:cNvPr id="16" name="内容占位符 2"/>
          <p:cNvSpPr txBox="1">
            <a:spLocks/>
          </p:cNvSpPr>
          <p:nvPr>
            <p:custDataLst>
              <p:tags r:id="rId5"/>
            </p:custDataLst>
          </p:nvPr>
        </p:nvSpPr>
        <p:spPr>
          <a:xfrm>
            <a:off x="396000" y="836613"/>
            <a:ext cx="8358188" cy="1708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GAIN·8</a:t>
            </a:r>
            <a:r>
              <a:rPr lang="zh-CN" altLang="en-US" sz="1600" b="1" dirty="0">
                <a:latin typeface="+mj-ea"/>
                <a:ea typeface="+mj-ea"/>
              </a:rPr>
              <a:t>月</a:t>
            </a:r>
            <a:r>
              <a:rPr lang="en-US" altLang="zh-CN" sz="1600" b="1" dirty="0">
                <a:latin typeface="+mj-ea"/>
                <a:ea typeface="+mj-ea"/>
              </a:rPr>
              <a:t>A</a:t>
            </a:r>
            <a:r>
              <a:rPr lang="zh-CN" altLang="en-US" sz="1600" b="1" dirty="0">
                <a:latin typeface="+mj-ea"/>
                <a:ea typeface="+mj-ea"/>
              </a:rPr>
              <a:t>级终端优惠指数为</a:t>
            </a:r>
            <a:r>
              <a:rPr lang="en-US" altLang="zh-CN" sz="1600" b="1" dirty="0">
                <a:latin typeface="+mj-ea"/>
                <a:ea typeface="+mj-ea"/>
              </a:rPr>
              <a:t>1.94</a:t>
            </a:r>
            <a:r>
              <a:rPr lang="zh-CN" altLang="en-US" sz="1600" b="1" dirty="0">
                <a:latin typeface="+mj-ea"/>
                <a:ea typeface="+mj-ea"/>
              </a:rPr>
              <a:t>，环比上升</a:t>
            </a:r>
            <a:r>
              <a:rPr lang="en-US" altLang="zh-CN" sz="1600" b="1" dirty="0">
                <a:latin typeface="+mj-ea"/>
                <a:ea typeface="+mj-ea"/>
              </a:rPr>
              <a:t>5.7%</a:t>
            </a:r>
            <a:endParaRPr lang="zh-CN" altLang="en-US" sz="1600" b="1" dirty="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A</a:t>
            </a:r>
            <a:r>
              <a:rPr lang="zh-CN" altLang="en-US" sz="1400" dirty="0"/>
              <a:t>级别的市场终端平均优惠幅度较上月有明显增加</a:t>
            </a:r>
            <a:endParaRPr lang="en-US" altLang="zh-CN" sz="1400" dirty="0">
              <a:solidFill>
                <a:srgbClr val="FF0000"/>
              </a:solidFill>
            </a:endParaRPr>
          </a:p>
          <a:p>
            <a:pPr marL="342000" lvl="1" indent="-342000">
              <a:lnSpc>
                <a:spcPts val="2000"/>
              </a:lnSpc>
              <a:spcBef>
                <a:spcPts val="0"/>
              </a:spcBef>
              <a:spcAft>
                <a:spcPts val="600"/>
              </a:spcAft>
              <a:buFont typeface="Wingdings" pitchFamily="2" charset="2"/>
              <a:buChar char="Ø"/>
              <a:defRPr/>
            </a:pPr>
            <a:r>
              <a:rPr lang="zh-CN" altLang="en-US" sz="1400" dirty="0"/>
              <a:t>本月该细分市场多数车型优惠力度继续放大，虽然卡罗拉、科鲁兹、传祺</a:t>
            </a:r>
            <a:r>
              <a:rPr lang="en-US" altLang="zh-CN" sz="1400" dirty="0"/>
              <a:t>GA4</a:t>
            </a:r>
            <a:r>
              <a:rPr lang="zh-CN" altLang="en-US" sz="1400" dirty="0"/>
              <a:t>等车型销量权重减少，对级别市场整体优惠指数产生一定影响，但在轩逸和朗逸加权优惠幅度明显提升的影响下</a:t>
            </a:r>
            <a:r>
              <a:rPr lang="en-US" altLang="zh-CN" sz="1400" dirty="0"/>
              <a:t>A</a:t>
            </a:r>
            <a:r>
              <a:rPr lang="zh-CN" altLang="en-US" sz="1400" dirty="0"/>
              <a:t>级别整体加权优惠依然保持增长</a:t>
            </a:r>
            <a:endParaRPr lang="en-US" altLang="zh-CN" sz="1400" dirty="0"/>
          </a:p>
        </p:txBody>
      </p:sp>
      <p:sp>
        <p:nvSpPr>
          <p:cNvPr id="18"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a:t>
            </a:r>
            <a:r>
              <a:rPr lang="zh-CN" altLang="en-US" dirty="0"/>
              <a:t>级终端优惠</a:t>
            </a:r>
            <a:r>
              <a:rPr lang="en-US" altLang="en-US" dirty="0" err="1"/>
              <a:t>指数</a:t>
            </a:r>
            <a:r>
              <a:rPr lang="en-US" altLang="en-US" dirty="0"/>
              <a:t>—</a:t>
            </a:r>
            <a:r>
              <a:rPr lang="en-US" altLang="zh-CN" dirty="0"/>
              <a:t>8</a:t>
            </a:r>
            <a:r>
              <a:rPr lang="zh-CN" altLang="en-US" dirty="0"/>
              <a:t>月</a:t>
            </a:r>
          </a:p>
        </p:txBody>
      </p:sp>
      <p:grpSp>
        <p:nvGrpSpPr>
          <p:cNvPr id="19" name="组合 18"/>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4"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6" name="Text Box 68"/>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7" name="Text Box 69"/>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17" name="Oval 178">
            <a:extLst>
              <a:ext uri="{FF2B5EF4-FFF2-40B4-BE49-F238E27FC236}">
                <a16:creationId xmlns:a16="http://schemas.microsoft.com/office/drawing/2014/main" id="{737D8970-BD95-48C3-92B8-3A32C7065A95}"/>
              </a:ext>
            </a:extLst>
          </p:cNvPr>
          <p:cNvSpPr>
            <a:spLocks noChangeArrowheads="1"/>
          </p:cNvSpPr>
          <p:nvPr/>
        </p:nvSpPr>
        <p:spPr bwMode="auto">
          <a:xfrm rot="10800000" flipV="1">
            <a:off x="1763688" y="5589240"/>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dirty="0">
                <a:solidFill>
                  <a:srgbClr val="FF9933"/>
                </a:solidFill>
              </a:rPr>
              <a:t>18,</a:t>
            </a:r>
            <a:r>
              <a:rPr lang="en-US" altLang="zh-CN" sz="700" b="1" dirty="0">
                <a:solidFill>
                  <a:srgbClr val="FF9933"/>
                </a:solidFill>
              </a:rPr>
              <a:t>474</a:t>
            </a:r>
            <a:endParaRPr lang="en-US" altLang="en-US" sz="700" b="1" dirty="0">
              <a:solidFill>
                <a:srgbClr val="FF9933"/>
              </a:solidFill>
            </a:endParaRPr>
          </a:p>
        </p:txBody>
      </p:sp>
      <p:sp>
        <p:nvSpPr>
          <p:cNvPr id="28" name="Oval 178">
            <a:extLst>
              <a:ext uri="{FF2B5EF4-FFF2-40B4-BE49-F238E27FC236}">
                <a16:creationId xmlns:a16="http://schemas.microsoft.com/office/drawing/2014/main" id="{5A143600-4695-4AE8-88A1-7FB72E321352}"/>
              </a:ext>
            </a:extLst>
          </p:cNvPr>
          <p:cNvSpPr>
            <a:spLocks noChangeArrowheads="1"/>
          </p:cNvSpPr>
          <p:nvPr/>
        </p:nvSpPr>
        <p:spPr bwMode="auto">
          <a:xfrm rot="10800000" flipV="1">
            <a:off x="2411760" y="551723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dirty="0">
                <a:solidFill>
                  <a:srgbClr val="FF9933"/>
                </a:solidFill>
              </a:rPr>
              <a:t>19,113</a:t>
            </a:r>
          </a:p>
        </p:txBody>
      </p:sp>
      <p:sp>
        <p:nvSpPr>
          <p:cNvPr id="2" name="灯片编号占位符 1">
            <a:extLst>
              <a:ext uri="{FF2B5EF4-FFF2-40B4-BE49-F238E27FC236}">
                <a16:creationId xmlns:a16="http://schemas.microsoft.com/office/drawing/2014/main" id="{581D4435-4B28-44B1-BF22-2AB3E1E14763}"/>
              </a:ext>
            </a:extLst>
          </p:cNvPr>
          <p:cNvSpPr>
            <a:spLocks noGrp="1"/>
          </p:cNvSpPr>
          <p:nvPr>
            <p:ph type="sldNum" sz="quarter" idx="4"/>
          </p:nvPr>
        </p:nvSpPr>
        <p:spPr/>
        <p:txBody>
          <a:bodyPr/>
          <a:lstStyle/>
          <a:p>
            <a:fld id="{DA808106-E6EB-4C9C-B8A1-AEA7815AFC94}" type="slidenum">
              <a:rPr lang="zh-CN" altLang="en-US" smtClean="0"/>
              <a:t>17</a:t>
            </a:fld>
            <a:endParaRPr lang="zh-CN" altLang="en-US"/>
          </a:p>
        </p:txBody>
      </p:sp>
      <p:sp>
        <p:nvSpPr>
          <p:cNvPr id="29" name="Oval 178">
            <a:extLst>
              <a:ext uri="{FF2B5EF4-FFF2-40B4-BE49-F238E27FC236}">
                <a16:creationId xmlns:a16="http://schemas.microsoft.com/office/drawing/2014/main" id="{49150687-8BF0-4A6F-B10F-50CA363AE3D1}"/>
              </a:ext>
            </a:extLst>
          </p:cNvPr>
          <p:cNvSpPr>
            <a:spLocks noChangeArrowheads="1"/>
          </p:cNvSpPr>
          <p:nvPr/>
        </p:nvSpPr>
        <p:spPr bwMode="auto">
          <a:xfrm rot="10800000" flipV="1">
            <a:off x="2987824" y="551723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dirty="0">
                <a:solidFill>
                  <a:srgbClr val="FF9933"/>
                </a:solidFill>
              </a:rPr>
              <a:t>19,029</a:t>
            </a:r>
          </a:p>
        </p:txBody>
      </p:sp>
      <p:sp>
        <p:nvSpPr>
          <p:cNvPr id="30" name="Oval 178">
            <a:extLst>
              <a:ext uri="{FF2B5EF4-FFF2-40B4-BE49-F238E27FC236}">
                <a16:creationId xmlns:a16="http://schemas.microsoft.com/office/drawing/2014/main" id="{86C4B1E4-46ED-4696-A1D3-FF73069464E5}"/>
              </a:ext>
            </a:extLst>
          </p:cNvPr>
          <p:cNvSpPr>
            <a:spLocks noChangeArrowheads="1"/>
          </p:cNvSpPr>
          <p:nvPr/>
        </p:nvSpPr>
        <p:spPr bwMode="auto">
          <a:xfrm rot="10800000" flipV="1">
            <a:off x="3635896" y="5445224"/>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dirty="0">
                <a:solidFill>
                  <a:srgbClr val="FF9933"/>
                </a:solidFill>
              </a:rPr>
              <a:t>19,520</a:t>
            </a:r>
          </a:p>
        </p:txBody>
      </p:sp>
      <p:sp>
        <p:nvSpPr>
          <p:cNvPr id="31" name="Oval 178">
            <a:extLst>
              <a:ext uri="{FF2B5EF4-FFF2-40B4-BE49-F238E27FC236}">
                <a16:creationId xmlns:a16="http://schemas.microsoft.com/office/drawing/2014/main" id="{A2B324F1-2AB6-4B83-9C3A-943ACDCACAB5}"/>
              </a:ext>
            </a:extLst>
          </p:cNvPr>
          <p:cNvSpPr>
            <a:spLocks noChangeArrowheads="1"/>
          </p:cNvSpPr>
          <p:nvPr/>
        </p:nvSpPr>
        <p:spPr bwMode="auto">
          <a:xfrm rot="10800000" flipV="1">
            <a:off x="4351701" y="5229200"/>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20,884</a:t>
            </a:r>
            <a:endParaRPr lang="en-US" altLang="en-US" sz="700" b="1" dirty="0">
              <a:solidFill>
                <a:srgbClr val="FF9933"/>
              </a:solidFill>
            </a:endParaRPr>
          </a:p>
        </p:txBody>
      </p:sp>
      <p:sp>
        <p:nvSpPr>
          <p:cNvPr id="32" name="Oval 178">
            <a:extLst>
              <a:ext uri="{FF2B5EF4-FFF2-40B4-BE49-F238E27FC236}">
                <a16:creationId xmlns:a16="http://schemas.microsoft.com/office/drawing/2014/main" id="{A2B324F1-2AB6-4B83-9C3A-943ACDCACAB5}"/>
              </a:ext>
            </a:extLst>
          </p:cNvPr>
          <p:cNvSpPr>
            <a:spLocks noChangeArrowheads="1"/>
          </p:cNvSpPr>
          <p:nvPr/>
        </p:nvSpPr>
        <p:spPr bwMode="auto">
          <a:xfrm rot="10800000" flipV="1">
            <a:off x="4860032" y="515719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21,396</a:t>
            </a:r>
            <a:endParaRPr lang="en-US" altLang="en-US" sz="700" b="1" dirty="0">
              <a:solidFill>
                <a:srgbClr val="FF9933"/>
              </a:solidFill>
            </a:endParaRPr>
          </a:p>
        </p:txBody>
      </p:sp>
      <p:sp>
        <p:nvSpPr>
          <p:cNvPr id="33" name="Oval 178">
            <a:extLst>
              <a:ext uri="{FF2B5EF4-FFF2-40B4-BE49-F238E27FC236}">
                <a16:creationId xmlns:a16="http://schemas.microsoft.com/office/drawing/2014/main" id="{A2B324F1-2AB6-4B83-9C3A-943ACDCACAB5}"/>
              </a:ext>
            </a:extLst>
          </p:cNvPr>
          <p:cNvSpPr>
            <a:spLocks noChangeArrowheads="1"/>
          </p:cNvSpPr>
          <p:nvPr/>
        </p:nvSpPr>
        <p:spPr bwMode="auto">
          <a:xfrm rot="10800000" flipV="1">
            <a:off x="5466058" y="4918061"/>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22,605</a:t>
            </a:r>
            <a:endParaRPr lang="en-US" altLang="en-US" sz="700" b="1" dirty="0">
              <a:solidFill>
                <a:srgbClr val="FF9933"/>
              </a:solidFill>
            </a:endParaRPr>
          </a:p>
        </p:txBody>
      </p:sp>
    </p:spTree>
    <p:extLst>
      <p:ext uri="{BB962C8B-B14F-4D97-AF65-F5344CB8AC3E}">
        <p14:creationId xmlns:p14="http://schemas.microsoft.com/office/powerpoint/2010/main" val="3373084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1455741659"/>
              </p:ext>
            </p:extLst>
          </p:nvPr>
        </p:nvGraphicFramePr>
        <p:xfrm>
          <a:off x="3110607" y="3821137"/>
          <a:ext cx="5604769"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8" name="TextBox 37"/>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朗逸</a:t>
            </a:r>
            <a:endParaRPr lang="en-US" altLang="zh-CN" sz="1400" b="1" dirty="0">
              <a:solidFill>
                <a:prstClr val="black"/>
              </a:solidFill>
              <a:latin typeface="Calibri"/>
              <a:ea typeface="华文细黑" pitchFamily="2" charset="-122"/>
            </a:endParaRPr>
          </a:p>
        </p:txBody>
      </p:sp>
      <p:pic>
        <p:nvPicPr>
          <p:cNvPr id="1026" name="Picture 2" descr="\\user\mydoc\zhouty\桌面\10431270990634_2301810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683567" y="4298417"/>
            <a:ext cx="1872209" cy="936106"/>
          </a:xfrm>
          <a:prstGeom prst="rect">
            <a:avLst/>
          </a:prstGeom>
          <a:noFill/>
        </p:spPr>
      </p:pic>
      <p:sp>
        <p:nvSpPr>
          <p:cNvPr id="19" name="矩形 18"/>
          <p:cNvSpPr/>
          <p:nvPr/>
        </p:nvSpPr>
        <p:spPr>
          <a:xfrm>
            <a:off x="467544" y="5469149"/>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108,588</a:t>
            </a:r>
          </a:p>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-2.8%</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sp>
        <p:nvSpPr>
          <p:cNvPr id="15" name="矩形 14"/>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2" name="TextBox 21"/>
          <p:cNvSpPr txBox="1"/>
          <p:nvPr/>
        </p:nvSpPr>
        <p:spPr>
          <a:xfrm>
            <a:off x="395536" y="928690"/>
            <a:ext cx="1143000" cy="268984"/>
          </a:xfrm>
          <a:prstGeom prst="rect">
            <a:avLst/>
          </a:prstGeom>
          <a:noFill/>
        </p:spPr>
        <p:txBody>
          <a:bodyPr wrap="square">
            <a:spAutoFit/>
          </a:bodyPr>
          <a:lstStyle/>
          <a:p>
            <a:pPr>
              <a:defRPr/>
            </a:pPr>
            <a:r>
              <a:rPr lang="zh-CN" altLang="en-US" sz="1400" b="1" dirty="0">
                <a:solidFill>
                  <a:prstClr val="black"/>
                </a:solidFill>
                <a:latin typeface="Calibri"/>
                <a:ea typeface="华文细黑" pitchFamily="2" charset="-122"/>
              </a:rPr>
              <a:t>卡罗拉</a:t>
            </a:r>
            <a:endParaRPr lang="en-US" altLang="zh-CN" sz="1400" b="1" dirty="0">
              <a:solidFill>
                <a:prstClr val="black"/>
              </a:solidFill>
              <a:latin typeface="Calibri"/>
              <a:ea typeface="华文细黑" pitchFamily="2" charset="-122"/>
            </a:endParaRPr>
          </a:p>
        </p:txBody>
      </p:sp>
      <p:sp>
        <p:nvSpPr>
          <p:cNvPr id="24" name="矩形 23"/>
          <p:cNvSpPr/>
          <p:nvPr/>
        </p:nvSpPr>
        <p:spPr>
          <a:xfrm>
            <a:off x="500064" y="2804853"/>
            <a:ext cx="3071812" cy="480131"/>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112,825</a:t>
            </a:r>
          </a:p>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2.8%</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pic>
        <p:nvPicPr>
          <p:cNvPr id="4" name="图片 3">
            <a:extLst>
              <a:ext uri="{FF2B5EF4-FFF2-40B4-BE49-F238E27FC236}">
                <a16:creationId xmlns:a16="http://schemas.microsoft.com/office/drawing/2014/main" id="{00568B13-61E8-49A0-AA70-CD1905E9BDD9}"/>
              </a:ext>
            </a:extLst>
          </p:cNvPr>
          <p:cNvPicPr>
            <a:picLocks noChangeAspect="1"/>
          </p:cNvPicPr>
          <p:nvPr/>
        </p:nvPicPr>
        <p:blipFill rotWithShape="1">
          <a:blip r:embed="rId4">
            <a:extLst>
              <a:ext uri="{28A0092B-C50C-407E-A947-70E740481C1C}">
                <a14:useLocalDpi xmlns:a14="http://schemas.microsoft.com/office/drawing/2010/main" val="0"/>
              </a:ext>
            </a:extLst>
          </a:blip>
          <a:srcRect l="12957" t="25850" r="12177" b="25169"/>
          <a:stretch/>
        </p:blipFill>
        <p:spPr>
          <a:xfrm flipH="1">
            <a:off x="721767" y="1628800"/>
            <a:ext cx="1834009" cy="900484"/>
          </a:xfrm>
          <a:prstGeom prst="rect">
            <a:avLst/>
          </a:prstGeom>
        </p:spPr>
      </p:pic>
      <p:graphicFrame>
        <p:nvGraphicFramePr>
          <p:cNvPr id="14" name="图表 34">
            <a:extLst>
              <a:ext uri="{FF2B5EF4-FFF2-40B4-BE49-F238E27FC236}">
                <a16:creationId xmlns:a16="http://schemas.microsoft.com/office/drawing/2014/main" id="{799FFDFC-25DF-45DC-818D-661F4D776FB8}"/>
              </a:ext>
            </a:extLst>
          </p:cNvPr>
          <p:cNvGraphicFramePr>
            <a:graphicFrameLocks/>
          </p:cNvGraphicFramePr>
          <p:nvPr>
            <p:extLst>
              <p:ext uri="{D42A27DB-BD31-4B8C-83A1-F6EECF244321}">
                <p14:modId xmlns:p14="http://schemas.microsoft.com/office/powerpoint/2010/main" val="1598874290"/>
              </p:ext>
            </p:extLst>
          </p:nvPr>
        </p:nvGraphicFramePr>
        <p:xfrm>
          <a:off x="3110607" y="1125219"/>
          <a:ext cx="5580000" cy="2416175"/>
        </p:xfrm>
        <a:graphic>
          <a:graphicData uri="http://schemas.openxmlformats.org/drawingml/2006/chart">
            <c:chart xmlns:c="http://schemas.openxmlformats.org/drawingml/2006/chart" xmlns:r="http://schemas.openxmlformats.org/officeDocument/2006/relationships" r:id="rId5"/>
          </a:graphicData>
        </a:graphic>
      </p:graphicFrame>
      <p:sp>
        <p:nvSpPr>
          <p:cNvPr id="2" name="灯片编号占位符 1">
            <a:extLst>
              <a:ext uri="{FF2B5EF4-FFF2-40B4-BE49-F238E27FC236}">
                <a16:creationId xmlns:a16="http://schemas.microsoft.com/office/drawing/2014/main" id="{FBB56CB0-7AF1-479A-B2C6-87E30464A591}"/>
              </a:ext>
            </a:extLst>
          </p:cNvPr>
          <p:cNvSpPr>
            <a:spLocks noGrp="1"/>
          </p:cNvSpPr>
          <p:nvPr>
            <p:ph type="sldNum" sz="quarter" idx="4"/>
          </p:nvPr>
        </p:nvSpPr>
        <p:spPr/>
        <p:txBody>
          <a:bodyPr/>
          <a:lstStyle/>
          <a:p>
            <a:fld id="{DA808106-E6EB-4C9C-B8A1-AEA7815AFC94}" type="slidenum">
              <a:rPr lang="zh-CN" altLang="en-US" smtClean="0"/>
              <a:t>18</a:t>
            </a:fld>
            <a:endParaRPr lang="zh-CN" altLang="en-US"/>
          </a:p>
        </p:txBody>
      </p:sp>
      <p:sp>
        <p:nvSpPr>
          <p:cNvPr id="17" name="内容占位符 3">
            <a:extLst>
              <a:ext uri="{FF2B5EF4-FFF2-40B4-BE49-F238E27FC236}">
                <a16:creationId xmlns:a16="http://schemas.microsoft.com/office/drawing/2014/main" id="{695F76CA-1124-4A60-AC5B-4C8334C6E41E}"/>
              </a:ext>
            </a:extLst>
          </p:cNvPr>
          <p:cNvSpPr>
            <a:spLocks noGrp="1"/>
          </p:cNvSpPr>
          <p:nvPr>
            <p:ph sz="quarter" idx="13"/>
          </p:nvPr>
        </p:nvSpPr>
        <p:spPr>
          <a:xfrm>
            <a:off x="1187624" y="260648"/>
            <a:ext cx="7561584" cy="454567"/>
          </a:xfrm>
        </p:spPr>
        <p:txBody>
          <a:bodyPr/>
          <a:lstStyle/>
          <a:p>
            <a:r>
              <a:rPr lang="en-US" altLang="zh-CN" dirty="0"/>
              <a:t>A</a:t>
            </a:r>
            <a:r>
              <a:rPr lang="zh-CN" altLang="en-US" dirty="0"/>
              <a:t>级别重点车型经销商利润：卡罗拉、朗逸</a:t>
            </a:r>
          </a:p>
        </p:txBody>
      </p:sp>
    </p:spTree>
    <p:extLst>
      <p:ext uri="{BB962C8B-B14F-4D97-AF65-F5344CB8AC3E}">
        <p14:creationId xmlns:p14="http://schemas.microsoft.com/office/powerpoint/2010/main" val="3152779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130932" y="296652"/>
            <a:ext cx="4737212" cy="432011"/>
          </a:xfrm>
          <a:prstGeom prst="rect">
            <a:avLst/>
          </a:prstGeom>
        </p:spPr>
        <p:txBody>
          <a:bodyPr/>
          <a:lstStyle/>
          <a:p>
            <a:pPr>
              <a:defRPr/>
            </a:pPr>
            <a:r>
              <a:rPr lang="zh-CN" altLang="en-US" dirty="0"/>
              <a:t>目录</a:t>
            </a:r>
          </a:p>
        </p:txBody>
      </p:sp>
      <p:sp>
        <p:nvSpPr>
          <p:cNvPr id="8196" name="Rectangle 2"/>
          <p:cNvSpPr txBox="1">
            <a:spLocks noChangeArrowheads="1"/>
          </p:cNvSpPr>
          <p:nvPr/>
        </p:nvSpPr>
        <p:spPr bwMode="auto">
          <a:xfrm>
            <a:off x="439519" y="1295398"/>
            <a:ext cx="8135937" cy="2279651"/>
          </a:xfrm>
          <a:prstGeom prst="rect">
            <a:avLst/>
          </a:prstGeom>
          <a:noFill/>
          <a:ln w="9525">
            <a:noFill/>
            <a:miter lim="800000"/>
            <a:headEnd/>
            <a:tailEnd/>
          </a:ln>
        </p:spPr>
        <p:txBody>
          <a:bodyPr/>
          <a:lstStyle/>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第一部分：指数编制说明</a:t>
            </a:r>
            <a:endParaRPr lang="en-US" altLang="zh-CN" b="1" dirty="0">
              <a:ea typeface="华文细黑" pitchFamily="2" charset="-122"/>
              <a:cs typeface="Arial" charset="0"/>
            </a:endParaRPr>
          </a:p>
          <a:p>
            <a:pPr marL="342900" indent="-342900" eaLnBrk="0" hangingPunct="0">
              <a:lnSpc>
                <a:spcPct val="80000"/>
              </a:lnSpc>
              <a:spcBef>
                <a:spcPct val="20000"/>
              </a:spcBef>
              <a:buFont typeface="Arial" charset="0"/>
              <a:buNone/>
              <a:tabLst>
                <a:tab pos="6400800" algn="r"/>
              </a:tabLst>
            </a:pPr>
            <a:r>
              <a:rPr lang="en-US" altLang="zh-CN" dirty="0">
                <a:latin typeface="华文细黑" pitchFamily="2" charset="-122"/>
                <a:ea typeface="华文细黑" pitchFamily="2" charset="-122"/>
                <a:cs typeface="Arial" charset="0"/>
              </a:rPr>
              <a:t>	</a:t>
            </a: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第二部分：整体市场情况</a:t>
            </a: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第三部分：级别市场情况</a:t>
            </a:r>
            <a:endParaRPr lang="en-US" altLang="zh-CN" dirty="0">
              <a:latin typeface="华文细黑" pitchFamily="2" charset="-122"/>
              <a:ea typeface="华文细黑" pitchFamily="2" charset="-122"/>
              <a:cs typeface="Arial" charset="0"/>
            </a:endParaRPr>
          </a:p>
        </p:txBody>
      </p:sp>
      <p:sp>
        <p:nvSpPr>
          <p:cNvPr id="2" name="灯片编号占位符 1">
            <a:extLst>
              <a:ext uri="{FF2B5EF4-FFF2-40B4-BE49-F238E27FC236}">
                <a16:creationId xmlns:a16="http://schemas.microsoft.com/office/drawing/2014/main" id="{62FCDD98-7935-438C-AF03-8190CA153F0E}"/>
              </a:ext>
            </a:extLst>
          </p:cNvPr>
          <p:cNvSpPr>
            <a:spLocks noGrp="1"/>
          </p:cNvSpPr>
          <p:nvPr>
            <p:ph type="sldNum" sz="quarter" idx="4"/>
          </p:nvPr>
        </p:nvSpPr>
        <p:spPr/>
        <p:txBody>
          <a:bodyPr/>
          <a:lstStyle/>
          <a:p>
            <a:fld id="{DA808106-E6EB-4C9C-B8A1-AEA7815AFC94}" type="slidenum">
              <a:rPr lang="zh-CN" altLang="en-US" smtClean="0"/>
              <a:t>1</a:t>
            </a:fld>
            <a:endParaRPr lang="zh-CN" altLang="en-US"/>
          </a:p>
        </p:txBody>
      </p:sp>
    </p:spTree>
    <p:extLst>
      <p:ext uri="{BB962C8B-B14F-4D97-AF65-F5344CB8AC3E}">
        <p14:creationId xmlns:p14="http://schemas.microsoft.com/office/powerpoint/2010/main" val="3835686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8" name="TextBox 37"/>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英朗</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467544" y="5469149"/>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83,467</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lang="en-US" altLang="zh-CN" sz="1400" dirty="0">
                <a:solidFill>
                  <a:srgbClr val="5F5F5F"/>
                </a:solidFill>
                <a:ea typeface="华文细黑" pitchFamily="2" charset="-122"/>
              </a:rPr>
              <a:t>17.3</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sp>
        <p:nvSpPr>
          <p:cNvPr id="15" name="矩形 14"/>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2" name="TextBox 21"/>
          <p:cNvSpPr txBox="1"/>
          <p:nvPr/>
        </p:nvSpPr>
        <p:spPr>
          <a:xfrm>
            <a:off x="395536" y="928690"/>
            <a:ext cx="1143000" cy="268984"/>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轩逸</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24" name="矩形 23"/>
          <p:cNvSpPr/>
          <p:nvPr/>
        </p:nvSpPr>
        <p:spPr>
          <a:xfrm>
            <a:off x="500064" y="2804853"/>
            <a:ext cx="3071812" cy="480131"/>
          </a:xfrm>
          <a:prstGeom prst="rect">
            <a:avLst/>
          </a:prstGeom>
          <a:noFill/>
          <a:ln>
            <a:noFill/>
          </a:ln>
        </p:spPr>
        <p:txBody>
          <a:bodyPr wrap="square">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lang="en-US" altLang="zh-CN" sz="1400" noProof="0" dirty="0">
                <a:solidFill>
                  <a:srgbClr val="5F5F5F"/>
                </a:solidFill>
                <a:ea typeface="华文细黑" pitchFamily="2" charset="-122"/>
              </a:rPr>
              <a:t>109</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,000</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lang="en-US" altLang="zh-CN" sz="1400" dirty="0">
                <a:solidFill>
                  <a:srgbClr val="5F5F5F"/>
                </a:solidFill>
                <a:ea typeface="华文细黑" pitchFamily="2" charset="-122"/>
              </a:rPr>
              <a:t>-0.2</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pic>
        <p:nvPicPr>
          <p:cNvPr id="9" name="图片 8">
            <a:extLst>
              <a:ext uri="{FF2B5EF4-FFF2-40B4-BE49-F238E27FC236}">
                <a16:creationId xmlns:a16="http://schemas.microsoft.com/office/drawing/2014/main" id="{3772FA01-185F-4660-A4DB-815D1247FA5C}"/>
              </a:ext>
            </a:extLst>
          </p:cNvPr>
          <p:cNvPicPr>
            <a:picLocks noChangeAspect="1"/>
          </p:cNvPicPr>
          <p:nvPr/>
        </p:nvPicPr>
        <p:blipFill rotWithShape="1">
          <a:blip r:embed="rId2">
            <a:extLst>
              <a:ext uri="{28A0092B-C50C-407E-A947-70E740481C1C}">
                <a14:useLocalDpi xmlns:a14="http://schemas.microsoft.com/office/drawing/2010/main" val="0"/>
              </a:ext>
            </a:extLst>
          </a:blip>
          <a:srcRect l="8151" t="32246" r="5450" b="15801"/>
          <a:stretch/>
        </p:blipFill>
        <p:spPr>
          <a:xfrm flipH="1">
            <a:off x="700112" y="4365062"/>
            <a:ext cx="1917233" cy="864638"/>
          </a:xfrm>
          <a:prstGeom prst="rect">
            <a:avLst/>
          </a:prstGeom>
        </p:spPr>
      </p:pic>
      <p:pic>
        <p:nvPicPr>
          <p:cNvPr id="11" name="图片 10">
            <a:extLst>
              <a:ext uri="{FF2B5EF4-FFF2-40B4-BE49-F238E27FC236}">
                <a16:creationId xmlns:a16="http://schemas.microsoft.com/office/drawing/2014/main" id="{36D38396-BA87-4B21-8976-F909B6C5E9C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263" t="29000" r="5900" b="20251"/>
          <a:stretch/>
        </p:blipFill>
        <p:spPr>
          <a:xfrm flipH="1">
            <a:off x="700112" y="1628800"/>
            <a:ext cx="1938287" cy="859466"/>
          </a:xfrm>
          <a:prstGeom prst="rect">
            <a:avLst/>
          </a:prstGeom>
        </p:spPr>
      </p:pic>
      <p:sp>
        <p:nvSpPr>
          <p:cNvPr id="2" name="灯片编号占位符 1">
            <a:extLst>
              <a:ext uri="{FF2B5EF4-FFF2-40B4-BE49-F238E27FC236}">
                <a16:creationId xmlns:a16="http://schemas.microsoft.com/office/drawing/2014/main" id="{595DF5C5-9728-4E7B-BF74-EAAE561EC0D5}"/>
              </a:ext>
            </a:extLst>
          </p:cNvPr>
          <p:cNvSpPr>
            <a:spLocks noGrp="1"/>
          </p:cNvSpPr>
          <p:nvPr>
            <p:ph type="sldNum" sz="quarter" idx="4"/>
          </p:nvPr>
        </p:nvSpPr>
        <p:spPr/>
        <p:txBody>
          <a:bodyPr/>
          <a:lstStyle/>
          <a:p>
            <a:fld id="{DA808106-E6EB-4C9C-B8A1-AEA7815AFC94}" type="slidenum">
              <a:rPr lang="zh-CN" altLang="en-US" smtClean="0"/>
              <a:t>19</a:t>
            </a:fld>
            <a:endParaRPr lang="zh-CN" altLang="en-US"/>
          </a:p>
        </p:txBody>
      </p:sp>
      <p:sp>
        <p:nvSpPr>
          <p:cNvPr id="16" name="内容占位符 3">
            <a:extLst>
              <a:ext uri="{FF2B5EF4-FFF2-40B4-BE49-F238E27FC236}">
                <a16:creationId xmlns:a16="http://schemas.microsoft.com/office/drawing/2014/main" id="{BB52C19D-C1B8-4BB5-81BF-52769581D3B6}"/>
              </a:ext>
            </a:extLst>
          </p:cNvPr>
          <p:cNvSpPr>
            <a:spLocks noGrp="1"/>
          </p:cNvSpPr>
          <p:nvPr>
            <p:ph sz="quarter" idx="13"/>
          </p:nvPr>
        </p:nvSpPr>
        <p:spPr>
          <a:xfrm>
            <a:off x="1187624" y="260648"/>
            <a:ext cx="7561584" cy="454567"/>
          </a:xfrm>
        </p:spPr>
        <p:txBody>
          <a:bodyPr/>
          <a:lstStyle/>
          <a:p>
            <a:r>
              <a:rPr lang="en-US" altLang="zh-CN" dirty="0"/>
              <a:t>A</a:t>
            </a:r>
            <a:r>
              <a:rPr lang="zh-CN" altLang="en-US" dirty="0"/>
              <a:t>级别重点车型经销商利润：轩逸、英朗</a:t>
            </a:r>
          </a:p>
        </p:txBody>
      </p:sp>
      <p:graphicFrame>
        <p:nvGraphicFramePr>
          <p:cNvPr id="18" name="图表 34">
            <a:extLst>
              <a:ext uri="{FF2B5EF4-FFF2-40B4-BE49-F238E27FC236}">
                <a16:creationId xmlns:a16="http://schemas.microsoft.com/office/drawing/2014/main" id="{AF279A77-67DE-4669-871C-4D7A992B5AEC}"/>
              </a:ext>
            </a:extLst>
          </p:cNvPr>
          <p:cNvGraphicFramePr>
            <a:graphicFrameLocks/>
          </p:cNvGraphicFramePr>
          <p:nvPr>
            <p:extLst>
              <p:ext uri="{D42A27DB-BD31-4B8C-83A1-F6EECF244321}">
                <p14:modId xmlns:p14="http://schemas.microsoft.com/office/powerpoint/2010/main" val="1419794002"/>
              </p:ext>
            </p:extLst>
          </p:nvPr>
        </p:nvGraphicFramePr>
        <p:xfrm>
          <a:off x="3110607" y="1125219"/>
          <a:ext cx="5580000" cy="241617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图表 33">
            <a:extLst>
              <a:ext uri="{FF2B5EF4-FFF2-40B4-BE49-F238E27FC236}">
                <a16:creationId xmlns:a16="http://schemas.microsoft.com/office/drawing/2014/main" id="{9BE96655-ED74-4847-9189-AF3AA9217A28}"/>
              </a:ext>
            </a:extLst>
          </p:cNvPr>
          <p:cNvGraphicFramePr>
            <a:graphicFrameLocks/>
          </p:cNvGraphicFramePr>
          <p:nvPr>
            <p:extLst>
              <p:ext uri="{D42A27DB-BD31-4B8C-83A1-F6EECF244321}">
                <p14:modId xmlns:p14="http://schemas.microsoft.com/office/powerpoint/2010/main" val="3427727297"/>
              </p:ext>
            </p:extLst>
          </p:nvPr>
        </p:nvGraphicFramePr>
        <p:xfrm>
          <a:off x="3110607" y="3821137"/>
          <a:ext cx="5604769"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528745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69926999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9570"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2370272614"/>
              </p:ext>
            </p:extLst>
          </p:nvPr>
        </p:nvGraphicFramePr>
        <p:xfrm>
          <a:off x="395288" y="3513832"/>
          <a:ext cx="8065144" cy="2794893"/>
        </p:xfrm>
        <a:graphic>
          <a:graphicData uri="http://schemas.openxmlformats.org/drawingml/2006/chart">
            <c:chart xmlns:c="http://schemas.openxmlformats.org/drawingml/2006/chart" xmlns:r="http://schemas.openxmlformats.org/officeDocument/2006/relationships" r:id="rId15"/>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0" name="Oval 178"/>
          <p:cNvSpPr>
            <a:spLocks noChangeArrowheads="1"/>
          </p:cNvSpPr>
          <p:nvPr/>
        </p:nvSpPr>
        <p:spPr bwMode="auto">
          <a:xfrm>
            <a:off x="1111342" y="4788603"/>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19.81</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16" name="内容占位符 2"/>
          <p:cNvSpPr txBox="1">
            <a:spLocks/>
          </p:cNvSpPr>
          <p:nvPr>
            <p:custDataLst>
              <p:tags r:id="rId5"/>
            </p:custDataLst>
          </p:nvPr>
        </p:nvSpPr>
        <p:spPr>
          <a:xfrm>
            <a:off x="395288" y="836613"/>
            <a:ext cx="8353425" cy="21605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微软雅黑" panose="020B0503020204020204" pitchFamily="34" charset="-122"/>
                <a:ea typeface="微软雅黑" panose="020B0503020204020204" pitchFamily="34" charset="-122"/>
              </a:rPr>
              <a:t>2018</a:t>
            </a:r>
            <a:r>
              <a:rPr lang="zh-CN" altLang="en-US" sz="1600" b="1" dirty="0">
                <a:latin typeface="微软雅黑" panose="020B0503020204020204" pitchFamily="34" charset="-122"/>
                <a:ea typeface="微软雅黑" panose="020B0503020204020204" pitchFamily="34" charset="-122"/>
              </a:rPr>
              <a:t>年</a:t>
            </a:r>
            <a:r>
              <a:rPr lang="en-US" altLang="zh-CN" sz="1600" b="1" dirty="0">
                <a:latin typeface="微软雅黑" panose="020B0503020204020204" pitchFamily="34" charset="-122"/>
                <a:ea typeface="微软雅黑" panose="020B0503020204020204" pitchFamily="34" charset="-122"/>
              </a:rPr>
              <a:t>GAIN·8</a:t>
            </a:r>
            <a:r>
              <a:rPr lang="zh-CN" altLang="en-US" sz="1600" b="1" dirty="0">
                <a:latin typeface="微软雅黑" panose="020B0503020204020204" pitchFamily="34" charset="-122"/>
                <a:ea typeface="微软雅黑" panose="020B0503020204020204" pitchFamily="34" charset="-122"/>
              </a:rPr>
              <a:t>月</a:t>
            </a:r>
            <a:r>
              <a:rPr lang="en-US" altLang="zh-CN" sz="1600" b="1" dirty="0">
                <a:latin typeface="微软雅黑" panose="020B0503020204020204" pitchFamily="34" charset="-122"/>
                <a:ea typeface="微软雅黑" panose="020B0503020204020204" pitchFamily="34" charset="-122"/>
              </a:rPr>
              <a:t>B</a:t>
            </a:r>
            <a:r>
              <a:rPr lang="zh-CN" altLang="en-US" sz="1600" b="1" dirty="0">
                <a:latin typeface="微软雅黑" panose="020B0503020204020204" pitchFamily="34" charset="-122"/>
                <a:ea typeface="微软雅黑" panose="020B0503020204020204" pitchFamily="34" charset="-122"/>
              </a:rPr>
              <a:t>级市场价格变化指数为</a:t>
            </a:r>
            <a:r>
              <a:rPr lang="en-US" altLang="zh-CN" sz="1600" b="1" dirty="0">
                <a:latin typeface="微软雅黑" panose="020B0503020204020204" pitchFamily="34" charset="-122"/>
                <a:ea typeface="微软雅黑" panose="020B0503020204020204" pitchFamily="34" charset="-122"/>
              </a:rPr>
              <a:t>4.96</a:t>
            </a:r>
            <a:r>
              <a:rPr lang="zh-CN" altLang="en-US" sz="1600" b="1" dirty="0">
                <a:latin typeface="微软雅黑" panose="020B0503020204020204" pitchFamily="34" charset="-122"/>
                <a:ea typeface="微软雅黑" panose="020B0503020204020204" pitchFamily="34" charset="-122"/>
              </a:rPr>
              <a:t>，环比下降</a:t>
            </a:r>
            <a:r>
              <a:rPr lang="en-US" altLang="zh-CN" sz="1600" b="1" dirty="0">
                <a:latin typeface="微软雅黑" panose="020B0503020204020204" pitchFamily="34" charset="-122"/>
                <a:ea typeface="微软雅黑" panose="020B0503020204020204" pitchFamily="34" charset="-122"/>
              </a:rPr>
              <a:t>0.9%</a:t>
            </a:r>
            <a:r>
              <a:rPr lang="zh-CN" altLang="en-US" sz="1600" b="1" dirty="0">
                <a:latin typeface="微软雅黑" panose="020B0503020204020204" pitchFamily="34" charset="-122"/>
                <a:ea typeface="微软雅黑" panose="020B0503020204020204" pitchFamily="34" charset="-122"/>
              </a:rPr>
              <a:t>，市场均价从</a:t>
            </a:r>
            <a:r>
              <a:rPr lang="en-US" altLang="zh-CN" sz="1600" b="1" dirty="0">
                <a:latin typeface="微软雅黑" panose="020B0503020204020204" pitchFamily="34" charset="-122"/>
                <a:ea typeface="微软雅黑" panose="020B0503020204020204" pitchFamily="34" charset="-122"/>
              </a:rPr>
              <a:t>20.30</a:t>
            </a:r>
            <a:r>
              <a:rPr lang="zh-CN" altLang="en-US" sz="1600" b="1" dirty="0">
                <a:latin typeface="微软雅黑" panose="020B0503020204020204" pitchFamily="34" charset="-122"/>
                <a:ea typeface="微软雅黑" panose="020B0503020204020204" pitchFamily="34" charset="-122"/>
              </a:rPr>
              <a:t>万下降至</a:t>
            </a:r>
            <a:r>
              <a:rPr lang="en-US" altLang="zh-CN" sz="1600" b="1" dirty="0">
                <a:latin typeface="微软雅黑" panose="020B0503020204020204" pitchFamily="34" charset="-122"/>
                <a:ea typeface="微软雅黑" panose="020B0503020204020204" pitchFamily="34" charset="-122"/>
              </a:rPr>
              <a:t>20.10</a:t>
            </a:r>
            <a:r>
              <a:rPr lang="zh-CN" altLang="en-US" sz="1600" b="1" dirty="0">
                <a:latin typeface="微软雅黑" panose="020B0503020204020204" pitchFamily="34" charset="-122"/>
                <a:ea typeface="微软雅黑" panose="020B0503020204020204" pitchFamily="34" charset="-122"/>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B</a:t>
            </a:r>
            <a:r>
              <a:rPr lang="zh-CN" altLang="en-US" sz="1400" dirty="0"/>
              <a:t>级细分市场的加权成交均价出现下降，降幅</a:t>
            </a:r>
            <a:r>
              <a:rPr lang="en-US" altLang="zh-CN" sz="1400" dirty="0"/>
              <a:t>2,000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虽然宝马</a:t>
            </a:r>
            <a:r>
              <a:rPr lang="en-US" altLang="zh-CN" sz="1400" dirty="0"/>
              <a:t>3</a:t>
            </a:r>
            <a:r>
              <a:rPr lang="zh-CN" altLang="en-US" sz="1400" dirty="0"/>
              <a:t>系、凯美瑞本月销量权重提升，对该级别价格指数产生一定拉动作用，但受制级别内大部分车型终端成交均价下降的影响，该级别本月整体价格指数走势呈现下滑，其中奔驰</a:t>
            </a:r>
            <a:r>
              <a:rPr lang="en-US" altLang="zh-CN" sz="1400" dirty="0"/>
              <a:t>C</a:t>
            </a:r>
            <a:r>
              <a:rPr lang="zh-CN" altLang="en-US" sz="1400" dirty="0"/>
              <a:t>级</a:t>
            </a:r>
            <a:r>
              <a:rPr lang="en-US" altLang="zh-CN" sz="1400" dirty="0"/>
              <a:t>L</a:t>
            </a:r>
            <a:r>
              <a:rPr lang="zh-CN" altLang="en-US" sz="1400" dirty="0"/>
              <a:t>、帕萨特和奥迪</a:t>
            </a:r>
            <a:r>
              <a:rPr lang="en-US" altLang="zh-CN" sz="1400" dirty="0" err="1"/>
              <a:t>A4L</a:t>
            </a:r>
            <a:r>
              <a:rPr lang="zh-CN" altLang="en-US" sz="1400" dirty="0"/>
              <a:t>由于销量权重下滑对整体指数拉拽作用最为明显</a:t>
            </a:r>
            <a:endParaRPr lang="en-US" altLang="zh-CN" sz="1400" dirty="0"/>
          </a:p>
        </p:txBody>
      </p:sp>
      <p:sp>
        <p:nvSpPr>
          <p:cNvPr id="18"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·B</a:t>
            </a:r>
            <a:r>
              <a:rPr lang="zh-CN" altLang="en-US" dirty="0"/>
              <a:t>级价格变化</a:t>
            </a:r>
            <a:r>
              <a:rPr lang="en-US" altLang="en-US" dirty="0" err="1"/>
              <a:t>指数</a:t>
            </a:r>
            <a:r>
              <a:rPr lang="en-US" altLang="en-US" dirty="0"/>
              <a:t>—</a:t>
            </a:r>
            <a:r>
              <a:rPr lang="en-US" altLang="zh-CN" dirty="0"/>
              <a:t>8</a:t>
            </a:r>
            <a:r>
              <a:rPr lang="zh-CN" altLang="en-US" dirty="0"/>
              <a:t>月</a:t>
            </a:r>
          </a:p>
        </p:txBody>
      </p:sp>
      <p:grpSp>
        <p:nvGrpSpPr>
          <p:cNvPr id="21" name="组合 20"/>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22"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-B</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7" name="Oval 178">
            <a:extLst>
              <a:ext uri="{FF2B5EF4-FFF2-40B4-BE49-F238E27FC236}">
                <a16:creationId xmlns:a16="http://schemas.microsoft.com/office/drawing/2014/main" id="{209F98A4-A61B-4783-801D-6A6418B05FC4}"/>
              </a:ext>
            </a:extLst>
          </p:cNvPr>
          <p:cNvSpPr>
            <a:spLocks noChangeArrowheads="1"/>
          </p:cNvSpPr>
          <p:nvPr/>
        </p:nvSpPr>
        <p:spPr bwMode="auto">
          <a:xfrm>
            <a:off x="1755222" y="4619187"/>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20.22</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8" name="AutoShape 66">
            <a:extLst>
              <a:ext uri="{FF2B5EF4-FFF2-40B4-BE49-F238E27FC236}">
                <a16:creationId xmlns:a16="http://schemas.microsoft.com/office/drawing/2014/main" id="{24BBBC7F-A521-48C1-8317-00ABD141D14D}"/>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9" name="AutoShape 67">
            <a:extLst>
              <a:ext uri="{FF2B5EF4-FFF2-40B4-BE49-F238E27FC236}">
                <a16:creationId xmlns:a16="http://schemas.microsoft.com/office/drawing/2014/main" id="{C5AB53AE-1D2F-495B-9BC4-2FFF809BE08C}"/>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30" name="Text Box 68">
            <a:extLst>
              <a:ext uri="{FF2B5EF4-FFF2-40B4-BE49-F238E27FC236}">
                <a16:creationId xmlns:a16="http://schemas.microsoft.com/office/drawing/2014/main" id="{193E67FF-D614-4D1A-A468-1E31B07B4C45}"/>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31" name="Text Box 69">
            <a:extLst>
              <a:ext uri="{FF2B5EF4-FFF2-40B4-BE49-F238E27FC236}">
                <a16:creationId xmlns:a16="http://schemas.microsoft.com/office/drawing/2014/main" id="{B0B95D50-43D8-4C0B-A01B-231793CB8742}"/>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4" name="Oval 178">
            <a:extLst>
              <a:ext uri="{FF2B5EF4-FFF2-40B4-BE49-F238E27FC236}">
                <a16:creationId xmlns:a16="http://schemas.microsoft.com/office/drawing/2014/main" id="{1E3EF163-1C75-4B76-8B36-22DC9B5EFEB3}"/>
              </a:ext>
            </a:extLst>
          </p:cNvPr>
          <p:cNvSpPr>
            <a:spLocks noChangeArrowheads="1"/>
          </p:cNvSpPr>
          <p:nvPr/>
        </p:nvSpPr>
        <p:spPr bwMode="auto">
          <a:xfrm>
            <a:off x="2356686" y="4724896"/>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19.97</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 name="灯片编号占位符 1">
            <a:extLst>
              <a:ext uri="{FF2B5EF4-FFF2-40B4-BE49-F238E27FC236}">
                <a16:creationId xmlns:a16="http://schemas.microsoft.com/office/drawing/2014/main" id="{00B0702A-1D23-47DA-BB20-4C8DF76C7854}"/>
              </a:ext>
            </a:extLst>
          </p:cNvPr>
          <p:cNvSpPr>
            <a:spLocks noGrp="1"/>
          </p:cNvSpPr>
          <p:nvPr>
            <p:ph type="sldNum" sz="quarter" idx="4"/>
          </p:nvPr>
        </p:nvSpPr>
        <p:spPr/>
        <p:txBody>
          <a:bodyPr/>
          <a:lstStyle/>
          <a:p>
            <a:fld id="{DA808106-E6EB-4C9C-B8A1-AEA7815AFC94}" type="slidenum">
              <a:rPr lang="zh-CN" altLang="en-US" smtClean="0"/>
              <a:t>20</a:t>
            </a:fld>
            <a:endParaRPr lang="zh-CN" altLang="en-US"/>
          </a:p>
        </p:txBody>
      </p:sp>
      <p:sp>
        <p:nvSpPr>
          <p:cNvPr id="25" name="Oval 178">
            <a:extLst>
              <a:ext uri="{FF2B5EF4-FFF2-40B4-BE49-F238E27FC236}">
                <a16:creationId xmlns:a16="http://schemas.microsoft.com/office/drawing/2014/main" id="{486B0571-E625-4A5B-96B1-1BEE3BD69089}"/>
              </a:ext>
            </a:extLst>
          </p:cNvPr>
          <p:cNvSpPr>
            <a:spLocks noChangeArrowheads="1"/>
          </p:cNvSpPr>
          <p:nvPr/>
        </p:nvSpPr>
        <p:spPr bwMode="auto">
          <a:xfrm>
            <a:off x="2987824" y="4293096"/>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20.21</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6" name="Oval 178">
            <a:extLst>
              <a:ext uri="{FF2B5EF4-FFF2-40B4-BE49-F238E27FC236}">
                <a16:creationId xmlns:a16="http://schemas.microsoft.com/office/drawing/2014/main" id="{E61D8C7B-FA86-4134-90A7-DDBCC88D59BE}"/>
              </a:ext>
            </a:extLst>
          </p:cNvPr>
          <p:cNvSpPr>
            <a:spLocks noChangeArrowheads="1"/>
          </p:cNvSpPr>
          <p:nvPr/>
        </p:nvSpPr>
        <p:spPr bwMode="auto">
          <a:xfrm>
            <a:off x="3618963" y="4237939"/>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20.40</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7" name="Oval 178">
            <a:extLst>
              <a:ext uri="{FF2B5EF4-FFF2-40B4-BE49-F238E27FC236}">
                <a16:creationId xmlns:a16="http://schemas.microsoft.com/office/drawing/2014/main" id="{B476E5BB-4524-4548-9DAD-19A8A9E197B1}"/>
              </a:ext>
            </a:extLst>
          </p:cNvPr>
          <p:cNvSpPr>
            <a:spLocks noChangeArrowheads="1"/>
          </p:cNvSpPr>
          <p:nvPr/>
        </p:nvSpPr>
        <p:spPr bwMode="auto">
          <a:xfrm>
            <a:off x="4211961" y="4301480"/>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20.18</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32" name="Oval 178">
            <a:extLst>
              <a:ext uri="{FF2B5EF4-FFF2-40B4-BE49-F238E27FC236}">
                <a16:creationId xmlns:a16="http://schemas.microsoft.com/office/drawing/2014/main" id="{B476E5BB-4524-4548-9DAD-19A8A9E197B1}"/>
              </a:ext>
            </a:extLst>
          </p:cNvPr>
          <p:cNvSpPr>
            <a:spLocks noChangeArrowheads="1"/>
          </p:cNvSpPr>
          <p:nvPr/>
        </p:nvSpPr>
        <p:spPr bwMode="auto">
          <a:xfrm>
            <a:off x="4812140" y="4263835"/>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20.30</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33" name="Oval 178">
            <a:extLst>
              <a:ext uri="{FF2B5EF4-FFF2-40B4-BE49-F238E27FC236}">
                <a16:creationId xmlns:a16="http://schemas.microsoft.com/office/drawing/2014/main" id="{B476E5BB-4524-4548-9DAD-19A8A9E197B1}"/>
              </a:ext>
            </a:extLst>
          </p:cNvPr>
          <p:cNvSpPr>
            <a:spLocks noChangeArrowheads="1"/>
          </p:cNvSpPr>
          <p:nvPr/>
        </p:nvSpPr>
        <p:spPr bwMode="auto">
          <a:xfrm>
            <a:off x="5525424" y="4343391"/>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20.10</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Tree>
    <p:extLst>
      <p:ext uri="{BB962C8B-B14F-4D97-AF65-F5344CB8AC3E}">
        <p14:creationId xmlns:p14="http://schemas.microsoft.com/office/powerpoint/2010/main" val="31003441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83780869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0594"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4070112059"/>
              </p:ext>
            </p:extLst>
          </p:nvPr>
        </p:nvGraphicFramePr>
        <p:xfrm>
          <a:off x="395288" y="3513832"/>
          <a:ext cx="8137152" cy="2794893"/>
        </p:xfrm>
        <a:graphic>
          <a:graphicData uri="http://schemas.openxmlformats.org/drawingml/2006/chart">
            <c:chart xmlns:c="http://schemas.openxmlformats.org/drawingml/2006/chart" xmlns:r="http://schemas.openxmlformats.org/officeDocument/2006/relationships" r:id="rId14"/>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a:xfrm>
            <a:off x="395288" y="836613"/>
            <a:ext cx="8353425" cy="161344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GAIN·8</a:t>
            </a:r>
            <a:r>
              <a:rPr lang="zh-CN" altLang="en-US" sz="1600" b="1" dirty="0">
                <a:latin typeface="+mj-ea"/>
                <a:ea typeface="+mj-ea"/>
              </a:rPr>
              <a:t>月</a:t>
            </a:r>
            <a:r>
              <a:rPr lang="en-US" altLang="zh-CN" sz="1600" b="1" dirty="0">
                <a:latin typeface="+mj-ea"/>
                <a:ea typeface="+mj-ea"/>
              </a:rPr>
              <a:t>B</a:t>
            </a:r>
            <a:r>
              <a:rPr lang="zh-CN" altLang="en-US" sz="1600" b="1" dirty="0">
                <a:latin typeface="+mj-ea"/>
                <a:ea typeface="+mj-ea"/>
              </a:rPr>
              <a:t>级终端优惠指数为</a:t>
            </a:r>
            <a:r>
              <a:rPr lang="en-US" altLang="zh-CN" sz="1600" b="1" dirty="0">
                <a:latin typeface="+mj-ea"/>
                <a:ea typeface="+mj-ea"/>
              </a:rPr>
              <a:t>3.76</a:t>
            </a:r>
            <a:r>
              <a:rPr lang="zh-CN" altLang="en-US" sz="1600" b="1" dirty="0">
                <a:latin typeface="+mj-ea"/>
                <a:ea typeface="+mj-ea"/>
              </a:rPr>
              <a:t>，环比上升</a:t>
            </a:r>
            <a:r>
              <a:rPr lang="en-US" altLang="zh-CN" sz="1600" b="1" dirty="0">
                <a:latin typeface="+mj-ea"/>
                <a:ea typeface="+mj-ea"/>
              </a:rPr>
              <a:t>3.4%</a:t>
            </a:r>
            <a:endParaRPr lang="zh-CN" altLang="en-US" sz="1600" b="1" dirty="0">
              <a:latin typeface="+mj-ea"/>
              <a:ea typeface="+mj-ea"/>
            </a:endParaRPr>
          </a:p>
          <a:p>
            <a:pPr marL="342000" lvl="1" indent="-342000">
              <a:lnSpc>
                <a:spcPts val="2000"/>
              </a:lnSpc>
              <a:spcBef>
                <a:spcPts val="0"/>
              </a:spcBef>
              <a:spcAft>
                <a:spcPts val="600"/>
              </a:spcAft>
              <a:buFont typeface="Wingdings" pitchFamily="2" charset="2"/>
              <a:buChar char="Ø"/>
              <a:defRPr/>
            </a:pPr>
            <a:r>
              <a:rPr lang="en-US" altLang="zh-CN" sz="1400" dirty="0"/>
              <a:t>B</a:t>
            </a:r>
            <a:r>
              <a:rPr lang="zh-CN" altLang="en-US" sz="1400" dirty="0"/>
              <a:t>级车市场终端平均优惠幅度本月有较明显增长</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B</a:t>
            </a:r>
            <a:r>
              <a:rPr lang="zh-CN" altLang="en-US" sz="1400" dirty="0"/>
              <a:t>级市场中大部分车型依然保持终端优惠放大，其中宝马</a:t>
            </a:r>
            <a:r>
              <a:rPr lang="en-US" altLang="zh-CN" sz="1400" dirty="0"/>
              <a:t>3</a:t>
            </a:r>
            <a:r>
              <a:rPr lang="zh-CN" altLang="en-US" sz="1400" dirty="0"/>
              <a:t>系</a:t>
            </a:r>
            <a:r>
              <a:rPr lang="en-US" altLang="zh-CN" sz="1400" dirty="0"/>
              <a:t>L</a:t>
            </a:r>
            <a:r>
              <a:rPr lang="zh-CN" altLang="en-US" sz="1400" dirty="0"/>
              <a:t>、奥迪</a:t>
            </a:r>
            <a:r>
              <a:rPr lang="en-US" altLang="zh-CN" sz="1400" dirty="0"/>
              <a:t>A4L</a:t>
            </a:r>
            <a:r>
              <a:rPr lang="zh-CN" altLang="en-US" sz="1400" dirty="0"/>
              <a:t>、雅阁等车型的优惠增长幅度较为明显，拉动了该级别整体优惠增长</a:t>
            </a:r>
            <a:endParaRPr lang="en-US" altLang="zh-CN" sz="1400" dirty="0"/>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·B</a:t>
            </a:r>
            <a:r>
              <a:rPr lang="zh-CN" altLang="en-US" dirty="0"/>
              <a:t>级终端优惠</a:t>
            </a:r>
            <a:r>
              <a:rPr lang="en-US" altLang="en-US" dirty="0" err="1"/>
              <a:t>指数</a:t>
            </a:r>
            <a:r>
              <a:rPr lang="en-US" altLang="en-US" dirty="0"/>
              <a:t>—</a:t>
            </a:r>
            <a:r>
              <a:rPr lang="en-US" altLang="zh-CN" dirty="0"/>
              <a:t>8</a:t>
            </a:r>
            <a:r>
              <a:rPr lang="zh-CN" altLang="en-US" dirty="0"/>
              <a:t>月</a:t>
            </a:r>
          </a:p>
        </p:txBody>
      </p:sp>
      <p:grpSp>
        <p:nvGrpSpPr>
          <p:cNvPr id="18" name="组合 17"/>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20"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-B</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5" name="Text Box 69"/>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15" name="Oval 178">
            <a:extLst>
              <a:ext uri="{FF2B5EF4-FFF2-40B4-BE49-F238E27FC236}">
                <a16:creationId xmlns:a16="http://schemas.microsoft.com/office/drawing/2014/main" id="{D4FCD2E1-B299-4AB3-AB75-782782A7223C}"/>
              </a:ext>
            </a:extLst>
          </p:cNvPr>
          <p:cNvSpPr>
            <a:spLocks noChangeArrowheads="1"/>
          </p:cNvSpPr>
          <p:nvPr/>
        </p:nvSpPr>
        <p:spPr bwMode="auto">
          <a:xfrm rot="10800000" flipV="1">
            <a:off x="1763688" y="5373216"/>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30,330</a:t>
            </a:r>
            <a:endParaRPr lang="en-US" altLang="en-US" sz="700" b="1" dirty="0">
              <a:solidFill>
                <a:srgbClr val="FF9933"/>
              </a:solidFill>
            </a:endParaRPr>
          </a:p>
        </p:txBody>
      </p:sp>
      <p:sp>
        <p:nvSpPr>
          <p:cNvPr id="16" name="Oval 178">
            <a:extLst>
              <a:ext uri="{FF2B5EF4-FFF2-40B4-BE49-F238E27FC236}">
                <a16:creationId xmlns:a16="http://schemas.microsoft.com/office/drawing/2014/main" id="{6E406937-A432-48F6-80BC-CB4BD700D609}"/>
              </a:ext>
            </a:extLst>
          </p:cNvPr>
          <p:cNvSpPr>
            <a:spLocks noChangeArrowheads="1"/>
          </p:cNvSpPr>
          <p:nvPr/>
        </p:nvSpPr>
        <p:spPr bwMode="auto">
          <a:xfrm rot="10800000" flipV="1">
            <a:off x="2339752" y="5013176"/>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30,139</a:t>
            </a:r>
            <a:endParaRPr lang="en-US" altLang="en-US" sz="700" b="1" dirty="0">
              <a:solidFill>
                <a:srgbClr val="FF9933"/>
              </a:solidFill>
            </a:endParaRPr>
          </a:p>
        </p:txBody>
      </p:sp>
      <p:sp>
        <p:nvSpPr>
          <p:cNvPr id="2" name="灯片编号占位符 1">
            <a:extLst>
              <a:ext uri="{FF2B5EF4-FFF2-40B4-BE49-F238E27FC236}">
                <a16:creationId xmlns:a16="http://schemas.microsoft.com/office/drawing/2014/main" id="{68274599-A040-4697-9EDA-A7111E32E7CF}"/>
              </a:ext>
            </a:extLst>
          </p:cNvPr>
          <p:cNvSpPr>
            <a:spLocks noGrp="1"/>
          </p:cNvSpPr>
          <p:nvPr>
            <p:ph type="sldNum" sz="quarter" idx="4"/>
          </p:nvPr>
        </p:nvSpPr>
        <p:spPr/>
        <p:txBody>
          <a:bodyPr/>
          <a:lstStyle/>
          <a:p>
            <a:fld id="{DA808106-E6EB-4C9C-B8A1-AEA7815AFC94}" type="slidenum">
              <a:rPr lang="zh-CN" altLang="en-US" smtClean="0"/>
              <a:t>21</a:t>
            </a:fld>
            <a:endParaRPr lang="zh-CN" altLang="en-US"/>
          </a:p>
        </p:txBody>
      </p:sp>
      <p:sp>
        <p:nvSpPr>
          <p:cNvPr id="26" name="Oval 178">
            <a:extLst>
              <a:ext uri="{FF2B5EF4-FFF2-40B4-BE49-F238E27FC236}">
                <a16:creationId xmlns:a16="http://schemas.microsoft.com/office/drawing/2014/main" id="{2633A967-0692-49CB-AE39-F46E83085C36}"/>
              </a:ext>
            </a:extLst>
          </p:cNvPr>
          <p:cNvSpPr>
            <a:spLocks noChangeArrowheads="1"/>
          </p:cNvSpPr>
          <p:nvPr/>
        </p:nvSpPr>
        <p:spPr bwMode="auto">
          <a:xfrm rot="10800000" flipV="1">
            <a:off x="2987824" y="4725144"/>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33,228</a:t>
            </a:r>
            <a:endParaRPr lang="en-US" altLang="en-US" sz="700" b="1" dirty="0">
              <a:solidFill>
                <a:srgbClr val="FF9933"/>
              </a:solidFill>
            </a:endParaRPr>
          </a:p>
        </p:txBody>
      </p:sp>
      <p:sp>
        <p:nvSpPr>
          <p:cNvPr id="27" name="Oval 178">
            <a:extLst>
              <a:ext uri="{FF2B5EF4-FFF2-40B4-BE49-F238E27FC236}">
                <a16:creationId xmlns:a16="http://schemas.microsoft.com/office/drawing/2014/main" id="{242A3795-3D5F-482E-8679-A95463706499}"/>
              </a:ext>
            </a:extLst>
          </p:cNvPr>
          <p:cNvSpPr>
            <a:spLocks noChangeArrowheads="1"/>
          </p:cNvSpPr>
          <p:nvPr/>
        </p:nvSpPr>
        <p:spPr bwMode="auto">
          <a:xfrm rot="10800000" flipV="1">
            <a:off x="3563888" y="4653136"/>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33,706</a:t>
            </a:r>
            <a:endParaRPr lang="en-US" altLang="en-US" sz="700" b="1" dirty="0">
              <a:solidFill>
                <a:srgbClr val="FF9933"/>
              </a:solidFill>
            </a:endParaRPr>
          </a:p>
        </p:txBody>
      </p:sp>
      <p:sp>
        <p:nvSpPr>
          <p:cNvPr id="28" name="Oval 178">
            <a:extLst>
              <a:ext uri="{FF2B5EF4-FFF2-40B4-BE49-F238E27FC236}">
                <a16:creationId xmlns:a16="http://schemas.microsoft.com/office/drawing/2014/main" id="{B587C16A-BC70-4969-AE8B-90ABA704F6C1}"/>
              </a:ext>
            </a:extLst>
          </p:cNvPr>
          <p:cNvSpPr>
            <a:spLocks noChangeArrowheads="1"/>
          </p:cNvSpPr>
          <p:nvPr/>
        </p:nvSpPr>
        <p:spPr bwMode="auto">
          <a:xfrm rot="10800000" flipV="1">
            <a:off x="4211960" y="4653136"/>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33,899</a:t>
            </a:r>
            <a:endParaRPr lang="en-US" altLang="en-US" sz="700" b="1" dirty="0">
              <a:solidFill>
                <a:srgbClr val="FF9933"/>
              </a:solidFill>
            </a:endParaRPr>
          </a:p>
        </p:txBody>
      </p:sp>
      <p:sp>
        <p:nvSpPr>
          <p:cNvPr id="29" name="Oval 178">
            <a:extLst>
              <a:ext uri="{FF2B5EF4-FFF2-40B4-BE49-F238E27FC236}">
                <a16:creationId xmlns:a16="http://schemas.microsoft.com/office/drawing/2014/main" id="{B587C16A-BC70-4969-AE8B-90ABA704F6C1}"/>
              </a:ext>
            </a:extLst>
          </p:cNvPr>
          <p:cNvSpPr>
            <a:spLocks noChangeArrowheads="1"/>
          </p:cNvSpPr>
          <p:nvPr/>
        </p:nvSpPr>
        <p:spPr bwMode="auto">
          <a:xfrm rot="10800000" flipV="1">
            <a:off x="4788024" y="4408178"/>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36,530</a:t>
            </a:r>
            <a:endParaRPr lang="en-US" altLang="en-US" sz="700" b="1" dirty="0">
              <a:solidFill>
                <a:srgbClr val="FF9933"/>
              </a:solidFill>
            </a:endParaRPr>
          </a:p>
        </p:txBody>
      </p:sp>
      <p:sp>
        <p:nvSpPr>
          <p:cNvPr id="30" name="Oval 178">
            <a:extLst>
              <a:ext uri="{FF2B5EF4-FFF2-40B4-BE49-F238E27FC236}">
                <a16:creationId xmlns:a16="http://schemas.microsoft.com/office/drawing/2014/main" id="{B587C16A-BC70-4969-AE8B-90ABA704F6C1}"/>
              </a:ext>
            </a:extLst>
          </p:cNvPr>
          <p:cNvSpPr>
            <a:spLocks noChangeArrowheads="1"/>
          </p:cNvSpPr>
          <p:nvPr/>
        </p:nvSpPr>
        <p:spPr bwMode="auto">
          <a:xfrm rot="10800000" flipV="1">
            <a:off x="5355697" y="4276348"/>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37,765</a:t>
            </a:r>
            <a:endParaRPr lang="en-US" altLang="en-US" sz="700" b="1" dirty="0">
              <a:solidFill>
                <a:srgbClr val="FF9933"/>
              </a:solidFill>
            </a:endParaRPr>
          </a:p>
        </p:txBody>
      </p:sp>
    </p:spTree>
    <p:extLst>
      <p:ext uri="{BB962C8B-B14F-4D97-AF65-F5344CB8AC3E}">
        <p14:creationId xmlns:p14="http://schemas.microsoft.com/office/powerpoint/2010/main" val="23275516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16"/>
          <p:cNvGraphicFramePr>
            <a:graphicFrameLocks/>
          </p:cNvGraphicFramePr>
          <p:nvPr>
            <p:extLst>
              <p:ext uri="{D42A27DB-BD31-4B8C-83A1-F6EECF244321}">
                <p14:modId xmlns:p14="http://schemas.microsoft.com/office/powerpoint/2010/main" val="1438742030"/>
              </p:ext>
            </p:extLst>
          </p:nvPr>
        </p:nvGraphicFramePr>
        <p:xfrm>
          <a:off x="3095688" y="1126330"/>
          <a:ext cx="5580000"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27"/>
          <p:cNvGraphicFramePr>
            <a:graphicFrameLocks/>
          </p:cNvGraphicFramePr>
          <p:nvPr>
            <p:extLst>
              <p:ext uri="{D42A27DB-BD31-4B8C-83A1-F6EECF244321}">
                <p14:modId xmlns:p14="http://schemas.microsoft.com/office/powerpoint/2010/main" val="2946706317"/>
              </p:ext>
            </p:extLst>
          </p:nvPr>
        </p:nvGraphicFramePr>
        <p:xfrm>
          <a:off x="3095688" y="3786192"/>
          <a:ext cx="5580000"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7" name="TextBox 26"/>
          <p:cNvSpPr txBox="1"/>
          <p:nvPr/>
        </p:nvSpPr>
        <p:spPr>
          <a:xfrm>
            <a:off x="395536"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帕萨特</a:t>
            </a:r>
            <a:endParaRPr lang="en-US" altLang="zh-CN" sz="1400" b="1" dirty="0">
              <a:solidFill>
                <a:prstClr val="black"/>
              </a:solidFill>
              <a:latin typeface="Calibri"/>
              <a:ea typeface="华文细黑" pitchFamily="2" charset="-122"/>
            </a:endParaRPr>
          </a:p>
        </p:txBody>
      </p:sp>
      <p:sp>
        <p:nvSpPr>
          <p:cNvPr id="31" name="TextBox 30"/>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雅阁</a:t>
            </a:r>
            <a:endParaRPr lang="en-US" altLang="zh-CN" sz="1400" b="1" dirty="0">
              <a:solidFill>
                <a:prstClr val="black"/>
              </a:solidFill>
              <a:latin typeface="Calibri"/>
              <a:ea typeface="华文细黑" pitchFamily="2" charset="-122"/>
            </a:endParaRPr>
          </a:p>
        </p:txBody>
      </p:sp>
      <p:pic>
        <p:nvPicPr>
          <p:cNvPr id="2050" name="Picture 2" descr="\\user\mydoc\zhouty\桌面\15024908192862_1632031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683568" y="1614110"/>
            <a:ext cx="1875195" cy="763341"/>
          </a:xfrm>
          <a:prstGeom prst="rect">
            <a:avLst/>
          </a:prstGeom>
          <a:noFill/>
        </p:spPr>
      </p:pic>
      <p:sp>
        <p:nvSpPr>
          <p:cNvPr id="19" name="矩形 18"/>
          <p:cNvSpPr/>
          <p:nvPr/>
        </p:nvSpPr>
        <p:spPr>
          <a:xfrm>
            <a:off x="500064" y="273284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8</a:t>
            </a:r>
            <a:r>
              <a:rPr lang="zh-CN" altLang="en-US" sz="1400" dirty="0">
                <a:solidFill>
                  <a:srgbClr val="5F5F5F"/>
                </a:solidFill>
                <a:ea typeface="华文细黑" pitchFamily="2" charset="-122"/>
                <a:cs typeface="Arial" pitchFamily="34" charset="0"/>
              </a:rPr>
              <a:t>月成交均价：</a:t>
            </a:r>
            <a:r>
              <a:rPr lang="en-US" altLang="zh-CN" sz="1400" dirty="0">
                <a:solidFill>
                  <a:srgbClr val="5F5F5F"/>
                </a:solidFill>
                <a:ea typeface="华文细黑" pitchFamily="2" charset="-122"/>
                <a:cs typeface="Arial" pitchFamily="34" charset="0"/>
              </a:rPr>
              <a:t>203,164</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8</a:t>
            </a:r>
            <a:r>
              <a:rPr lang="zh-CN" altLang="en-US" sz="1400" dirty="0">
                <a:solidFill>
                  <a:srgbClr val="5F5F5F"/>
                </a:solidFill>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-0.5%</a:t>
            </a:r>
            <a:r>
              <a:rPr lang="zh-CN" altLang="en-US" sz="1400" dirty="0">
                <a:solidFill>
                  <a:srgbClr val="5F5F5F"/>
                </a:solidFill>
                <a:ea typeface="华文细黑" pitchFamily="2" charset="-122"/>
                <a:cs typeface="Arial" pitchFamily="34" charset="0"/>
              </a:rPr>
              <a:t> </a:t>
            </a:r>
            <a:endParaRPr lang="en-US" altLang="zh-CN" sz="1400" dirty="0">
              <a:solidFill>
                <a:srgbClr val="5F5F5F"/>
              </a:solidFill>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191,867</a:t>
            </a:r>
            <a:endParaRPr lang="en-US" altLang="zh-CN" sz="1400" dirty="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rPr>
              <a:t>8</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5.5%</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pic>
        <p:nvPicPr>
          <p:cNvPr id="3" name="图片 2">
            <a:extLst>
              <a:ext uri="{FF2B5EF4-FFF2-40B4-BE49-F238E27FC236}">
                <a16:creationId xmlns:a16="http://schemas.microsoft.com/office/drawing/2014/main" id="{FC4F2F80-122F-4EEC-8111-2F9214792D5D}"/>
              </a:ext>
            </a:extLst>
          </p:cNvPr>
          <p:cNvPicPr>
            <a:picLocks noChangeAspect="1"/>
          </p:cNvPicPr>
          <p:nvPr/>
        </p:nvPicPr>
        <p:blipFill rotWithShape="1">
          <a:blip r:embed="rId6">
            <a:extLst>
              <a:ext uri="{28A0092B-C50C-407E-A947-70E740481C1C}">
                <a14:useLocalDpi xmlns:a14="http://schemas.microsoft.com/office/drawing/2010/main" val="0"/>
              </a:ext>
            </a:extLst>
          </a:blip>
          <a:srcRect l="4101" t="24046" r="4101" b="17601"/>
          <a:stretch/>
        </p:blipFill>
        <p:spPr>
          <a:xfrm flipH="1">
            <a:off x="611560" y="4409448"/>
            <a:ext cx="1872208" cy="892575"/>
          </a:xfrm>
          <a:prstGeom prst="rect">
            <a:avLst/>
          </a:prstGeom>
        </p:spPr>
      </p:pic>
      <p:sp>
        <p:nvSpPr>
          <p:cNvPr id="2" name="灯片编号占位符 1">
            <a:extLst>
              <a:ext uri="{FF2B5EF4-FFF2-40B4-BE49-F238E27FC236}">
                <a16:creationId xmlns:a16="http://schemas.microsoft.com/office/drawing/2014/main" id="{4C330D90-38EC-4E8F-B597-87F3DBFD5ECE}"/>
              </a:ext>
            </a:extLst>
          </p:cNvPr>
          <p:cNvSpPr>
            <a:spLocks noGrp="1"/>
          </p:cNvSpPr>
          <p:nvPr>
            <p:ph type="sldNum" sz="quarter" idx="4"/>
          </p:nvPr>
        </p:nvSpPr>
        <p:spPr/>
        <p:txBody>
          <a:bodyPr/>
          <a:lstStyle/>
          <a:p>
            <a:fld id="{DA808106-E6EB-4C9C-B8A1-AEA7815AFC94}" type="slidenum">
              <a:rPr lang="zh-CN" altLang="en-US" smtClean="0"/>
              <a:t>22</a:t>
            </a:fld>
            <a:endParaRPr lang="zh-CN" altLang="en-US"/>
          </a:p>
        </p:txBody>
      </p:sp>
      <p:sp>
        <p:nvSpPr>
          <p:cNvPr id="15" name="内容占位符 3">
            <a:extLst>
              <a:ext uri="{FF2B5EF4-FFF2-40B4-BE49-F238E27FC236}">
                <a16:creationId xmlns:a16="http://schemas.microsoft.com/office/drawing/2014/main" id="{FB6B26EF-F124-455F-8B12-9F070853F086}"/>
              </a:ext>
            </a:extLst>
          </p:cNvPr>
          <p:cNvSpPr txBox="1">
            <a:spLocks/>
          </p:cNvSpPr>
          <p:nvPr/>
        </p:nvSpPr>
        <p:spPr>
          <a:xfrm>
            <a:off x="1187624" y="260648"/>
            <a:ext cx="7561584" cy="454567"/>
          </a:xfrm>
          <a:prstGeom prst="rect">
            <a:avLst/>
          </a:prstGeom>
        </p:spPr>
        <p:txBody>
          <a:bodyPr vert="horz" lIns="91440" tIns="45720" rIns="91440" bIns="45720" rtlCol="0" anchor="ctr">
            <a:normAutofit/>
          </a:bodyPr>
          <a:lstStyle>
            <a:lvl1pPr marL="85725" indent="0"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None/>
              <a:defRPr lang="zh-CN" altLang="en-US" sz="1800" b="1" i="0" kern="1200" baseline="0" dirty="0" smtClean="0">
                <a:solidFill>
                  <a:srgbClr val="075A77"/>
                </a:solidFill>
                <a:effectLst/>
                <a:latin typeface="+mn-ea"/>
                <a:ea typeface="+mn-ea"/>
                <a:cs typeface="+mj-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defRPr/>
            </a:pPr>
            <a:r>
              <a:rPr lang="en-US" altLang="zh-CN" dirty="0"/>
              <a:t>B</a:t>
            </a:r>
            <a:r>
              <a:rPr lang="zh-CN" altLang="en-US" dirty="0"/>
              <a:t>级别重点车型经销商利润率：帕萨特、雅阁</a:t>
            </a:r>
          </a:p>
        </p:txBody>
      </p:sp>
    </p:spTree>
    <p:extLst>
      <p:ext uri="{BB962C8B-B14F-4D97-AF65-F5344CB8AC3E}">
        <p14:creationId xmlns:p14="http://schemas.microsoft.com/office/powerpoint/2010/main" val="20142942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395536"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迈腾</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迈锐宝</a:t>
            </a:r>
            <a:r>
              <a:rPr lang="en-US" altLang="zh-CN" sz="1400" b="1" dirty="0">
                <a:solidFill>
                  <a:prstClr val="black"/>
                </a:solidFill>
                <a:latin typeface="Calibri"/>
                <a:ea typeface="华文细黑" pitchFamily="2" charset="-122"/>
              </a:rPr>
              <a:t>XL</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214,897</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-1.4</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165,500</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lang="en-US" altLang="zh-CN" sz="1400" noProof="0" dirty="0">
                <a:solidFill>
                  <a:srgbClr val="5F5F5F"/>
                </a:solidFill>
                <a:ea typeface="华文细黑" pitchFamily="2" charset="-122"/>
              </a:rPr>
              <a:t>1.6</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pic>
        <p:nvPicPr>
          <p:cNvPr id="2" name="图片 1">
            <a:extLst>
              <a:ext uri="{FF2B5EF4-FFF2-40B4-BE49-F238E27FC236}">
                <a16:creationId xmlns:a16="http://schemas.microsoft.com/office/drawing/2014/main" id="{6E3DA45A-32A9-4852-86B7-8F3EB77F15A5}"/>
              </a:ext>
            </a:extLst>
          </p:cNvPr>
          <p:cNvPicPr>
            <a:picLocks noChangeAspect="1"/>
          </p:cNvPicPr>
          <p:nvPr/>
        </p:nvPicPr>
        <p:blipFill rotWithShape="1">
          <a:blip r:embed="rId3"/>
          <a:srcRect l="3380" t="14091" r="3380" b="10474"/>
          <a:stretch/>
        </p:blipFill>
        <p:spPr>
          <a:xfrm flipH="1">
            <a:off x="749888" y="1616886"/>
            <a:ext cx="1577296" cy="850746"/>
          </a:xfrm>
          <a:prstGeom prst="rect">
            <a:avLst/>
          </a:prstGeom>
        </p:spPr>
      </p:pic>
      <p:pic>
        <p:nvPicPr>
          <p:cNvPr id="5" name="图片 4">
            <a:extLst>
              <a:ext uri="{FF2B5EF4-FFF2-40B4-BE49-F238E27FC236}">
                <a16:creationId xmlns:a16="http://schemas.microsoft.com/office/drawing/2014/main" id="{1B5FE5C3-4E9C-405E-8E6E-17CF998FCAB0}"/>
              </a:ext>
            </a:extLst>
          </p:cNvPr>
          <p:cNvPicPr>
            <a:picLocks noChangeAspect="1"/>
          </p:cNvPicPr>
          <p:nvPr/>
        </p:nvPicPr>
        <p:blipFill rotWithShape="1">
          <a:blip r:embed="rId4"/>
          <a:srcRect l="4007" t="12066" r="5128"/>
          <a:stretch/>
        </p:blipFill>
        <p:spPr>
          <a:xfrm flipH="1">
            <a:off x="614698" y="4427361"/>
            <a:ext cx="1847676" cy="838330"/>
          </a:xfrm>
          <a:prstGeom prst="rect">
            <a:avLst/>
          </a:prstGeom>
        </p:spPr>
      </p:pic>
      <p:graphicFrame>
        <p:nvGraphicFramePr>
          <p:cNvPr id="15" name="图表 16">
            <a:extLst>
              <a:ext uri="{FF2B5EF4-FFF2-40B4-BE49-F238E27FC236}">
                <a16:creationId xmlns:a16="http://schemas.microsoft.com/office/drawing/2014/main" id="{925A84D1-A7DD-4599-80A8-CDC0102344B0}"/>
              </a:ext>
            </a:extLst>
          </p:cNvPr>
          <p:cNvGraphicFramePr>
            <a:graphicFrameLocks/>
          </p:cNvGraphicFramePr>
          <p:nvPr>
            <p:extLst>
              <p:ext uri="{D42A27DB-BD31-4B8C-83A1-F6EECF244321}">
                <p14:modId xmlns:p14="http://schemas.microsoft.com/office/powerpoint/2010/main" val="458782852"/>
              </p:ext>
            </p:extLst>
          </p:nvPr>
        </p:nvGraphicFramePr>
        <p:xfrm>
          <a:off x="3429000" y="1039412"/>
          <a:ext cx="5246688" cy="24161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1" name="图表 27">
            <a:extLst>
              <a:ext uri="{FF2B5EF4-FFF2-40B4-BE49-F238E27FC236}">
                <a16:creationId xmlns:a16="http://schemas.microsoft.com/office/drawing/2014/main" id="{C8CF6735-41ED-43FA-A92A-60ECB3A5D791}"/>
              </a:ext>
            </a:extLst>
          </p:cNvPr>
          <p:cNvGraphicFramePr>
            <a:graphicFrameLocks/>
          </p:cNvGraphicFramePr>
          <p:nvPr>
            <p:extLst>
              <p:ext uri="{D42A27DB-BD31-4B8C-83A1-F6EECF244321}">
                <p14:modId xmlns:p14="http://schemas.microsoft.com/office/powerpoint/2010/main" val="2448439676"/>
              </p:ext>
            </p:extLst>
          </p:nvPr>
        </p:nvGraphicFramePr>
        <p:xfrm>
          <a:off x="3429000" y="3885388"/>
          <a:ext cx="5246688" cy="2416175"/>
        </p:xfrm>
        <a:graphic>
          <a:graphicData uri="http://schemas.openxmlformats.org/drawingml/2006/chart">
            <c:chart xmlns:c="http://schemas.openxmlformats.org/drawingml/2006/chart" xmlns:r="http://schemas.openxmlformats.org/officeDocument/2006/relationships" r:id="rId6"/>
          </a:graphicData>
        </a:graphic>
      </p:graphicFrame>
      <p:sp>
        <p:nvSpPr>
          <p:cNvPr id="3" name="灯片编号占位符 2">
            <a:extLst>
              <a:ext uri="{FF2B5EF4-FFF2-40B4-BE49-F238E27FC236}">
                <a16:creationId xmlns:a16="http://schemas.microsoft.com/office/drawing/2014/main" id="{A778207C-A596-42C2-83AA-B73132A63DFF}"/>
              </a:ext>
            </a:extLst>
          </p:cNvPr>
          <p:cNvSpPr>
            <a:spLocks noGrp="1"/>
          </p:cNvSpPr>
          <p:nvPr>
            <p:ph type="sldNum" sz="quarter" idx="4"/>
          </p:nvPr>
        </p:nvSpPr>
        <p:spPr/>
        <p:txBody>
          <a:bodyPr/>
          <a:lstStyle/>
          <a:p>
            <a:fld id="{DA808106-E6EB-4C9C-B8A1-AEA7815AFC94}" type="slidenum">
              <a:rPr lang="zh-CN" altLang="en-US" smtClean="0"/>
              <a:t>23</a:t>
            </a:fld>
            <a:endParaRPr lang="zh-CN" altLang="en-US"/>
          </a:p>
        </p:txBody>
      </p:sp>
      <p:sp>
        <p:nvSpPr>
          <p:cNvPr id="22" name="内容占位符 3">
            <a:extLst>
              <a:ext uri="{FF2B5EF4-FFF2-40B4-BE49-F238E27FC236}">
                <a16:creationId xmlns:a16="http://schemas.microsoft.com/office/drawing/2014/main" id="{9DF8A91F-D42F-4865-8C30-16AF69893444}"/>
              </a:ext>
            </a:extLst>
          </p:cNvPr>
          <p:cNvSpPr txBox="1">
            <a:spLocks/>
          </p:cNvSpPr>
          <p:nvPr/>
        </p:nvSpPr>
        <p:spPr>
          <a:xfrm>
            <a:off x="1187624" y="260648"/>
            <a:ext cx="7561584" cy="454567"/>
          </a:xfrm>
          <a:prstGeom prst="rect">
            <a:avLst/>
          </a:prstGeom>
        </p:spPr>
        <p:txBody>
          <a:bodyPr vert="horz" lIns="91440" tIns="45720" rIns="91440" bIns="45720" rtlCol="0" anchor="ctr">
            <a:normAutofit/>
          </a:bodyPr>
          <a:lstStyle>
            <a:lvl1pPr marL="85725" indent="0"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None/>
              <a:defRPr lang="zh-CN" altLang="en-US" sz="1800" b="1" i="0" kern="1200" baseline="0" dirty="0" smtClean="0">
                <a:solidFill>
                  <a:srgbClr val="075A77"/>
                </a:solidFill>
                <a:effectLst/>
                <a:latin typeface="+mn-ea"/>
                <a:ea typeface="+mn-ea"/>
                <a:cs typeface="+mj-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defRPr/>
            </a:pPr>
            <a:r>
              <a:rPr lang="en-US" altLang="zh-CN" dirty="0"/>
              <a:t>B</a:t>
            </a:r>
            <a:r>
              <a:rPr lang="zh-CN" altLang="en-US" dirty="0"/>
              <a:t>级别重点车型经销商利润率：迈腾、迈锐宝</a:t>
            </a:r>
            <a:r>
              <a:rPr lang="en-US" altLang="zh-CN" dirty="0"/>
              <a:t>XL</a:t>
            </a:r>
            <a:endParaRPr lang="zh-CN" altLang="en-US" dirty="0"/>
          </a:p>
        </p:txBody>
      </p:sp>
    </p:spTree>
    <p:extLst>
      <p:ext uri="{BB962C8B-B14F-4D97-AF65-F5344CB8AC3E}">
        <p14:creationId xmlns:p14="http://schemas.microsoft.com/office/powerpoint/2010/main" val="37306059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70952894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1622"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1345122695"/>
              </p:ext>
            </p:extLst>
          </p:nvPr>
        </p:nvGraphicFramePr>
        <p:xfrm>
          <a:off x="395287" y="3513263"/>
          <a:ext cx="8065145" cy="2795462"/>
        </p:xfrm>
        <a:graphic>
          <a:graphicData uri="http://schemas.openxmlformats.org/drawingml/2006/chart">
            <c:chart xmlns:c="http://schemas.openxmlformats.org/drawingml/2006/chart" xmlns:r="http://schemas.openxmlformats.org/officeDocument/2006/relationships" r:id="rId14"/>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6" name="内容占位符 2"/>
          <p:cNvSpPr txBox="1">
            <a:spLocks/>
          </p:cNvSpPr>
          <p:nvPr>
            <p:custDataLst>
              <p:tags r:id="rId5"/>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tabLst>
                <a:tab pos="6729413" algn="l"/>
              </a:tabLst>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GAIN·8</a:t>
            </a:r>
            <a:r>
              <a:rPr lang="zh-CN" altLang="en-US" sz="1600" b="1" dirty="0">
                <a:latin typeface="+mj-ea"/>
                <a:ea typeface="+mj-ea"/>
              </a:rPr>
              <a:t>月</a:t>
            </a:r>
            <a:r>
              <a:rPr lang="en-US" altLang="zh-CN" sz="1600" b="1" dirty="0">
                <a:latin typeface="+mj-ea"/>
                <a:ea typeface="+mj-ea"/>
              </a:rPr>
              <a:t>C</a:t>
            </a:r>
            <a:r>
              <a:rPr lang="zh-CN" altLang="en-US" sz="1600" b="1" dirty="0">
                <a:latin typeface="+mj-ea"/>
                <a:ea typeface="+mj-ea"/>
              </a:rPr>
              <a:t>级市场价格变化指数为</a:t>
            </a:r>
            <a:r>
              <a:rPr lang="en-US" altLang="zh-CN" sz="1600" b="1" dirty="0">
                <a:latin typeface="+mj-ea"/>
                <a:ea typeface="+mj-ea"/>
              </a:rPr>
              <a:t>-2.11</a:t>
            </a:r>
            <a:r>
              <a:rPr lang="zh-CN" altLang="en-US" sz="1600" b="1" dirty="0">
                <a:latin typeface="+mj-ea"/>
                <a:ea typeface="+mj-ea"/>
              </a:rPr>
              <a:t>，环比下降</a:t>
            </a:r>
            <a:r>
              <a:rPr lang="en-US" altLang="zh-CN" sz="1600" b="1" dirty="0">
                <a:latin typeface="+mj-ea"/>
                <a:ea typeface="+mj-ea"/>
              </a:rPr>
              <a:t>2.8%</a:t>
            </a:r>
            <a:r>
              <a:rPr lang="zh-CN" altLang="en-US" sz="1600" b="1" dirty="0">
                <a:latin typeface="+mj-ea"/>
                <a:ea typeface="+mj-ea"/>
              </a:rPr>
              <a:t>，市场均价</a:t>
            </a:r>
            <a:r>
              <a:rPr lang="zh-CN" altLang="en-US" sz="1600" b="1" dirty="0">
                <a:latin typeface="+mj-ea"/>
              </a:rPr>
              <a:t>从</a:t>
            </a:r>
            <a:r>
              <a:rPr lang="en-US" altLang="zh-CN" sz="1600" b="1" dirty="0">
                <a:latin typeface="+mj-ea"/>
                <a:ea typeface="+mj-ea"/>
              </a:rPr>
              <a:t>38.92</a:t>
            </a:r>
            <a:r>
              <a:rPr lang="zh-CN" altLang="en-US" sz="1600" b="1" dirty="0">
                <a:latin typeface="+mj-ea"/>
                <a:ea typeface="+mj-ea"/>
              </a:rPr>
              <a:t>万下降至</a:t>
            </a:r>
            <a:r>
              <a:rPr lang="en-US" altLang="zh-CN" sz="1600" b="1" dirty="0">
                <a:latin typeface="+mj-ea"/>
                <a:ea typeface="+mj-ea"/>
              </a:rPr>
              <a:t>37.83</a:t>
            </a:r>
            <a:r>
              <a:rPr lang="zh-CN" altLang="en-US" sz="1600" b="1" dirty="0">
                <a:latin typeface="+mj-ea"/>
                <a:ea typeface="+mj-ea"/>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C</a:t>
            </a:r>
            <a:r>
              <a:rPr lang="zh-CN" altLang="en-US" sz="1400" dirty="0"/>
              <a:t>级别市场的加权成交均价下降，降幅</a:t>
            </a:r>
            <a:r>
              <a:rPr lang="en-US" altLang="zh-CN" sz="1400" dirty="0"/>
              <a:t>10,900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宝马</a:t>
            </a:r>
            <a:r>
              <a:rPr lang="en-US" altLang="zh-CN" sz="1400" dirty="0"/>
              <a:t>5</a:t>
            </a:r>
            <a:r>
              <a:rPr lang="zh-CN" altLang="en-US" sz="1400" dirty="0"/>
              <a:t>系</a:t>
            </a:r>
            <a:r>
              <a:rPr lang="en-US" altLang="zh-CN" sz="1400" dirty="0"/>
              <a:t>L</a:t>
            </a:r>
            <a:r>
              <a:rPr lang="zh-CN" altLang="en-US" sz="1400" dirty="0"/>
              <a:t>本月由于销量权重和终端成交均价双双下滑，对该级别整体价格指数下滑作用最为明显，虽然沃尔沃</a:t>
            </a:r>
            <a:r>
              <a:rPr lang="en-US" altLang="zh-CN" sz="1400" dirty="0"/>
              <a:t>S90</a:t>
            </a:r>
            <a:r>
              <a:rPr lang="zh-CN" altLang="en-US" sz="1400" dirty="0"/>
              <a:t>、凯迪拉克</a:t>
            </a:r>
            <a:r>
              <a:rPr lang="en-US" altLang="zh-CN" sz="1400" dirty="0"/>
              <a:t>XTS</a:t>
            </a:r>
            <a:r>
              <a:rPr lang="zh-CN" altLang="en-US" sz="1400" dirty="0"/>
              <a:t>等车型权重上升，但由于与宝马</a:t>
            </a:r>
            <a:r>
              <a:rPr lang="en-US" altLang="zh-CN" sz="1400" dirty="0"/>
              <a:t>5</a:t>
            </a:r>
            <a:r>
              <a:rPr lang="zh-CN" altLang="en-US" sz="1400" dirty="0"/>
              <a:t>系</a:t>
            </a:r>
            <a:r>
              <a:rPr lang="en-US" altLang="zh-CN" sz="1400" dirty="0"/>
              <a:t>L</a:t>
            </a:r>
            <a:r>
              <a:rPr lang="zh-CN" altLang="en-US" sz="1400" dirty="0"/>
              <a:t>存在较大成交价格落差，因此</a:t>
            </a:r>
            <a:r>
              <a:rPr lang="en-US" altLang="zh-CN" sz="1400" dirty="0"/>
              <a:t>C</a:t>
            </a:r>
            <a:r>
              <a:rPr lang="zh-CN" altLang="en-US" sz="1400" dirty="0"/>
              <a:t>级别本月整体价格指数继续下探</a:t>
            </a:r>
            <a:endParaRPr lang="en-US" altLang="zh-CN" sz="1400" dirty="0"/>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·C</a:t>
            </a:r>
            <a:r>
              <a:rPr lang="zh-CN" altLang="en-US" dirty="0"/>
              <a:t>级价格变化</a:t>
            </a:r>
            <a:r>
              <a:rPr lang="en-US" altLang="en-US" dirty="0" err="1"/>
              <a:t>指数</a:t>
            </a:r>
            <a:r>
              <a:rPr lang="en-US" altLang="en-US" dirty="0"/>
              <a:t>—</a:t>
            </a:r>
            <a:r>
              <a:rPr lang="en-US" altLang="zh-CN" dirty="0"/>
              <a:t>8</a:t>
            </a:r>
            <a:r>
              <a:rPr lang="zh-CN" altLang="en-US" dirty="0"/>
              <a:t>月</a:t>
            </a:r>
          </a:p>
        </p:txBody>
      </p:sp>
      <p:grpSp>
        <p:nvGrpSpPr>
          <p:cNvPr id="18" name="组合 17"/>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-C</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5" name="AutoShape 66">
            <a:extLst>
              <a:ext uri="{FF2B5EF4-FFF2-40B4-BE49-F238E27FC236}">
                <a16:creationId xmlns:a16="http://schemas.microsoft.com/office/drawing/2014/main" id="{0B915516-1DCA-4F86-ACAA-11B6F52E41EF}"/>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AutoShape 67">
            <a:extLst>
              <a:ext uri="{FF2B5EF4-FFF2-40B4-BE49-F238E27FC236}">
                <a16:creationId xmlns:a16="http://schemas.microsoft.com/office/drawing/2014/main" id="{9921C3C4-4AE0-4BE1-AF6B-4C36BC5C56E8}"/>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7" name="Text Box 68">
            <a:extLst>
              <a:ext uri="{FF2B5EF4-FFF2-40B4-BE49-F238E27FC236}">
                <a16:creationId xmlns:a16="http://schemas.microsoft.com/office/drawing/2014/main" id="{76508115-282A-4592-9644-370990537F4B}"/>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28" name="Text Box 69">
            <a:extLst>
              <a:ext uri="{FF2B5EF4-FFF2-40B4-BE49-F238E27FC236}">
                <a16:creationId xmlns:a16="http://schemas.microsoft.com/office/drawing/2014/main" id="{046AB3C6-5826-4529-9AA5-05145D746C1B}"/>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3" name="Oval 178">
            <a:extLst>
              <a:ext uri="{FF2B5EF4-FFF2-40B4-BE49-F238E27FC236}">
                <a16:creationId xmlns:a16="http://schemas.microsoft.com/office/drawing/2014/main" id="{2548034C-7459-4B22-B2EB-E396107D9009}"/>
              </a:ext>
            </a:extLst>
          </p:cNvPr>
          <p:cNvSpPr>
            <a:spLocks noChangeArrowheads="1"/>
          </p:cNvSpPr>
          <p:nvPr/>
        </p:nvSpPr>
        <p:spPr bwMode="auto">
          <a:xfrm>
            <a:off x="2411760" y="4869160"/>
            <a:ext cx="653922" cy="226712"/>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39.56</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 name="灯片编号占位符 1">
            <a:extLst>
              <a:ext uri="{FF2B5EF4-FFF2-40B4-BE49-F238E27FC236}">
                <a16:creationId xmlns:a16="http://schemas.microsoft.com/office/drawing/2014/main" id="{C194E87F-F0C0-4A3F-8AAE-130CF4159004}"/>
              </a:ext>
            </a:extLst>
          </p:cNvPr>
          <p:cNvSpPr>
            <a:spLocks noGrp="1"/>
          </p:cNvSpPr>
          <p:nvPr>
            <p:ph type="sldNum" sz="quarter" idx="4"/>
          </p:nvPr>
        </p:nvSpPr>
        <p:spPr/>
        <p:txBody>
          <a:bodyPr/>
          <a:lstStyle/>
          <a:p>
            <a:fld id="{DA808106-E6EB-4C9C-B8A1-AEA7815AFC94}" type="slidenum">
              <a:rPr lang="zh-CN" altLang="en-US" smtClean="0"/>
              <a:t>24</a:t>
            </a:fld>
            <a:endParaRPr lang="zh-CN" altLang="en-US"/>
          </a:p>
        </p:txBody>
      </p:sp>
      <p:sp>
        <p:nvSpPr>
          <p:cNvPr id="24" name="Oval 178">
            <a:extLst>
              <a:ext uri="{FF2B5EF4-FFF2-40B4-BE49-F238E27FC236}">
                <a16:creationId xmlns:a16="http://schemas.microsoft.com/office/drawing/2014/main" id="{167B5C5B-C53D-4AAE-BD1F-0CECDA6CC91E}"/>
              </a:ext>
            </a:extLst>
          </p:cNvPr>
          <p:cNvSpPr>
            <a:spLocks noChangeArrowheads="1"/>
          </p:cNvSpPr>
          <p:nvPr/>
        </p:nvSpPr>
        <p:spPr bwMode="auto">
          <a:xfrm>
            <a:off x="3059832" y="4869160"/>
            <a:ext cx="653922" cy="226712"/>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39.11</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5" name="Oval 178">
            <a:extLst>
              <a:ext uri="{FF2B5EF4-FFF2-40B4-BE49-F238E27FC236}">
                <a16:creationId xmlns:a16="http://schemas.microsoft.com/office/drawing/2014/main" id="{478F1C38-7090-4012-B264-50FFFFBBB941}"/>
              </a:ext>
            </a:extLst>
          </p:cNvPr>
          <p:cNvSpPr>
            <a:spLocks noChangeArrowheads="1"/>
          </p:cNvSpPr>
          <p:nvPr/>
        </p:nvSpPr>
        <p:spPr bwMode="auto">
          <a:xfrm>
            <a:off x="3707904" y="4869160"/>
            <a:ext cx="653922" cy="226712"/>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39.09</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6" name="Oval 178">
            <a:extLst>
              <a:ext uri="{FF2B5EF4-FFF2-40B4-BE49-F238E27FC236}">
                <a16:creationId xmlns:a16="http://schemas.microsoft.com/office/drawing/2014/main" id="{702E60B7-A4FF-48B5-93AF-F06B4E6B147E}"/>
              </a:ext>
            </a:extLst>
          </p:cNvPr>
          <p:cNvSpPr>
            <a:spLocks noChangeArrowheads="1"/>
          </p:cNvSpPr>
          <p:nvPr/>
        </p:nvSpPr>
        <p:spPr bwMode="auto">
          <a:xfrm>
            <a:off x="4211960" y="4869160"/>
            <a:ext cx="653922" cy="226712"/>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39.09</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9" name="Oval 178">
            <a:extLst>
              <a:ext uri="{FF2B5EF4-FFF2-40B4-BE49-F238E27FC236}">
                <a16:creationId xmlns:a16="http://schemas.microsoft.com/office/drawing/2014/main" id="{702E60B7-A4FF-48B5-93AF-F06B4E6B147E}"/>
              </a:ext>
            </a:extLst>
          </p:cNvPr>
          <p:cNvSpPr>
            <a:spLocks noChangeArrowheads="1"/>
          </p:cNvSpPr>
          <p:nvPr/>
        </p:nvSpPr>
        <p:spPr bwMode="auto">
          <a:xfrm>
            <a:off x="4928116" y="4510890"/>
            <a:ext cx="653922" cy="226712"/>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38.92</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30" name="Oval 178">
            <a:extLst>
              <a:ext uri="{FF2B5EF4-FFF2-40B4-BE49-F238E27FC236}">
                <a16:creationId xmlns:a16="http://schemas.microsoft.com/office/drawing/2014/main" id="{702E60B7-A4FF-48B5-93AF-F06B4E6B147E}"/>
              </a:ext>
            </a:extLst>
          </p:cNvPr>
          <p:cNvSpPr>
            <a:spLocks noChangeArrowheads="1"/>
          </p:cNvSpPr>
          <p:nvPr/>
        </p:nvSpPr>
        <p:spPr bwMode="auto">
          <a:xfrm>
            <a:off x="5505179" y="5002587"/>
            <a:ext cx="653922" cy="226712"/>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37.83</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6268360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97528796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2640"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712557842"/>
              </p:ext>
            </p:extLst>
          </p:nvPr>
        </p:nvGraphicFramePr>
        <p:xfrm>
          <a:off x="393700" y="3505664"/>
          <a:ext cx="8066732" cy="2803061"/>
        </p:xfrm>
        <a:graphic>
          <a:graphicData uri="http://schemas.openxmlformats.org/drawingml/2006/chart">
            <c:chart xmlns:c="http://schemas.openxmlformats.org/drawingml/2006/chart" xmlns:r="http://schemas.openxmlformats.org/officeDocument/2006/relationships" r:id="rId15"/>
          </a:graphicData>
        </a:graphic>
      </p:graphicFrame>
      <p:sp>
        <p:nvSpPr>
          <p:cNvPr id="38" name="TextBox 37"/>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bwMode="auto">
          <a:xfrm>
            <a:off x="395288" y="836612"/>
            <a:ext cx="8331200" cy="201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2018</a:t>
            </a:r>
            <a:r>
              <a:rPr lang="zh-CN" altLang="en-US" sz="1600" b="1" dirty="0">
                <a:solidFill>
                  <a:srgbClr val="5F5F5F"/>
                </a:solidFill>
                <a:latin typeface="+mn-ea"/>
                <a:ea typeface="+mn-ea"/>
              </a:rPr>
              <a:t>年</a:t>
            </a:r>
            <a:r>
              <a:rPr lang="en-US" altLang="zh-CN" sz="1600" b="1" dirty="0">
                <a:solidFill>
                  <a:srgbClr val="5F5F5F"/>
                </a:solidFill>
                <a:latin typeface="+mn-ea"/>
                <a:ea typeface="+mn-ea"/>
              </a:rPr>
              <a:t>GAIN·8</a:t>
            </a:r>
            <a:r>
              <a:rPr lang="zh-CN" altLang="en-US" sz="1600" b="1" dirty="0">
                <a:solidFill>
                  <a:srgbClr val="5F5F5F"/>
                </a:solidFill>
                <a:latin typeface="+mn-ea"/>
                <a:ea typeface="+mn-ea"/>
              </a:rPr>
              <a:t>月</a:t>
            </a:r>
            <a:r>
              <a:rPr lang="en-US" altLang="zh-CN" sz="1600" b="1" dirty="0">
                <a:solidFill>
                  <a:srgbClr val="5F5F5F"/>
                </a:solidFill>
                <a:latin typeface="+mn-ea"/>
                <a:ea typeface="+mn-ea"/>
              </a:rPr>
              <a:t>C</a:t>
            </a:r>
            <a:r>
              <a:rPr lang="zh-CN" altLang="en-US" sz="1600" b="1" dirty="0">
                <a:solidFill>
                  <a:srgbClr val="5F5F5F"/>
                </a:solidFill>
                <a:latin typeface="+mn-ea"/>
                <a:ea typeface="+mn-ea"/>
              </a:rPr>
              <a:t>级终端优惠指数为</a:t>
            </a:r>
            <a:r>
              <a:rPr lang="en-US" altLang="zh-CN" sz="1600" b="1" dirty="0">
                <a:solidFill>
                  <a:srgbClr val="5F5F5F"/>
                </a:solidFill>
                <a:latin typeface="+mn-ea"/>
                <a:ea typeface="+mn-ea"/>
              </a:rPr>
              <a:t>4.07</a:t>
            </a:r>
            <a:r>
              <a:rPr lang="zh-CN" altLang="en-US" sz="1600" b="1" dirty="0">
                <a:solidFill>
                  <a:srgbClr val="5F5F5F"/>
                </a:solidFill>
                <a:latin typeface="+mn-ea"/>
                <a:ea typeface="+mn-ea"/>
              </a:rPr>
              <a:t>，环比上升</a:t>
            </a:r>
            <a:r>
              <a:rPr lang="en-US" altLang="zh-CN" sz="1600" b="1" dirty="0">
                <a:solidFill>
                  <a:srgbClr val="5F5F5F"/>
                </a:solidFill>
                <a:latin typeface="+mn-ea"/>
                <a:ea typeface="+mn-ea"/>
              </a:rPr>
              <a:t>8.3%</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a:t>
            </a:r>
            <a:r>
              <a:rPr lang="en-US" altLang="zh-CN" sz="1400" dirty="0">
                <a:latin typeface="+mn-ea"/>
                <a:ea typeface="+mn-ea"/>
              </a:rPr>
              <a:t>C</a:t>
            </a:r>
            <a:r>
              <a:rPr lang="zh-CN" altLang="en-US" sz="1400" dirty="0">
                <a:latin typeface="+mn-ea"/>
                <a:ea typeface="+mn-ea"/>
              </a:rPr>
              <a:t>级别市场加权优惠幅度继续保持增加</a:t>
            </a:r>
          </a:p>
          <a:p>
            <a:pPr lvl="1" algn="l" eaLnBrk="1" hangingPunct="1">
              <a:lnSpc>
                <a:spcPts val="2000"/>
              </a:lnSpc>
              <a:spcAft>
                <a:spcPts val="600"/>
              </a:spcAft>
              <a:buFont typeface="Wingdings" pitchFamily="2" charset="2"/>
              <a:buChar char="Ø"/>
            </a:pPr>
            <a:r>
              <a:rPr lang="zh-CN" altLang="en-US" sz="1400" dirty="0">
                <a:latin typeface="+mn-ea"/>
                <a:ea typeface="+mn-ea"/>
              </a:rPr>
              <a:t>本月该级别各车型终端优惠幅度较上月均有所上涨，其中奥迪</a:t>
            </a:r>
            <a:r>
              <a:rPr lang="en-US" altLang="zh-CN" sz="1400" dirty="0" err="1">
                <a:latin typeface="+mn-ea"/>
                <a:ea typeface="+mn-ea"/>
              </a:rPr>
              <a:t>A6L</a:t>
            </a:r>
            <a:r>
              <a:rPr lang="zh-CN" altLang="en-US" sz="1400" dirty="0">
                <a:latin typeface="+mn-ea"/>
                <a:ea typeface="+mn-ea"/>
              </a:rPr>
              <a:t>、沃尔沃</a:t>
            </a:r>
            <a:r>
              <a:rPr lang="en-US" altLang="zh-CN" sz="1400" dirty="0" err="1">
                <a:latin typeface="+mn-ea"/>
                <a:ea typeface="+mn-ea"/>
              </a:rPr>
              <a:t>S90</a:t>
            </a:r>
            <a:r>
              <a:rPr lang="zh-CN" altLang="en-US" sz="1400" dirty="0">
                <a:latin typeface="+mn-ea"/>
                <a:ea typeface="+mn-ea"/>
              </a:rPr>
              <a:t>涨幅较为明显，因此级别优惠指数继续保持上涨态势</a:t>
            </a:r>
            <a:endParaRPr lang="en-US" altLang="zh-CN" sz="1400" dirty="0">
              <a:latin typeface="+mn-ea"/>
              <a:ea typeface="+mn-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·C</a:t>
            </a:r>
            <a:r>
              <a:rPr lang="zh-CN" altLang="en-US" dirty="0"/>
              <a:t>级终端优惠</a:t>
            </a:r>
            <a:r>
              <a:rPr lang="en-US" altLang="en-US" dirty="0" err="1"/>
              <a:t>指数</a:t>
            </a:r>
            <a:r>
              <a:rPr lang="en-US" altLang="en-US" dirty="0"/>
              <a:t>—</a:t>
            </a:r>
            <a:r>
              <a:rPr lang="en-US" altLang="zh-CN" dirty="0"/>
              <a:t>8</a:t>
            </a:r>
            <a:r>
              <a:rPr lang="zh-CN" altLang="en-US" dirty="0"/>
              <a:t>月</a:t>
            </a:r>
          </a:p>
        </p:txBody>
      </p:sp>
      <p:grpSp>
        <p:nvGrpSpPr>
          <p:cNvPr id="17" name="组合 16"/>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-C</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Text Box 68"/>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4" name="Text Box 69"/>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15" name="Oval 178">
            <a:extLst>
              <a:ext uri="{FF2B5EF4-FFF2-40B4-BE49-F238E27FC236}">
                <a16:creationId xmlns:a16="http://schemas.microsoft.com/office/drawing/2014/main" id="{7B17E560-C093-41FC-A54A-8FDF70FCBAEB}"/>
              </a:ext>
            </a:extLst>
          </p:cNvPr>
          <p:cNvSpPr>
            <a:spLocks noChangeArrowheads="1"/>
          </p:cNvSpPr>
          <p:nvPr/>
        </p:nvSpPr>
        <p:spPr bwMode="auto">
          <a:xfrm rot="10800000" flipV="1">
            <a:off x="2411760" y="5301208"/>
            <a:ext cx="726731" cy="178667"/>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kern="0" dirty="0">
                <a:solidFill>
                  <a:srgbClr val="FF9933"/>
                </a:solidFill>
              </a:rPr>
              <a:t>4</a:t>
            </a:r>
            <a:r>
              <a:rPr lang="en-US" altLang="zh-CN" sz="700" b="1" kern="0" dirty="0">
                <a:solidFill>
                  <a:srgbClr val="FF9933"/>
                </a:solidFill>
              </a:rPr>
              <a:t>4,544</a:t>
            </a:r>
            <a:endParaRPr lang="en-US" altLang="en-US" sz="700" b="1" dirty="0">
              <a:solidFill>
                <a:srgbClr val="FF9933"/>
              </a:solidFill>
            </a:endParaRPr>
          </a:p>
        </p:txBody>
      </p:sp>
      <p:sp>
        <p:nvSpPr>
          <p:cNvPr id="2" name="灯片编号占位符 1">
            <a:extLst>
              <a:ext uri="{FF2B5EF4-FFF2-40B4-BE49-F238E27FC236}">
                <a16:creationId xmlns:a16="http://schemas.microsoft.com/office/drawing/2014/main" id="{B1EBB756-2CD4-4C2C-89C4-0820D098778B}"/>
              </a:ext>
            </a:extLst>
          </p:cNvPr>
          <p:cNvSpPr>
            <a:spLocks noGrp="1"/>
          </p:cNvSpPr>
          <p:nvPr>
            <p:ph type="sldNum" sz="quarter" idx="4"/>
          </p:nvPr>
        </p:nvSpPr>
        <p:spPr/>
        <p:txBody>
          <a:bodyPr/>
          <a:lstStyle/>
          <a:p>
            <a:fld id="{DA808106-E6EB-4C9C-B8A1-AEA7815AFC94}" type="slidenum">
              <a:rPr lang="zh-CN" altLang="en-US" smtClean="0"/>
              <a:t>25</a:t>
            </a:fld>
            <a:endParaRPr lang="zh-CN" altLang="en-US"/>
          </a:p>
        </p:txBody>
      </p:sp>
      <p:sp>
        <p:nvSpPr>
          <p:cNvPr id="25" name="Oval 178">
            <a:extLst>
              <a:ext uri="{FF2B5EF4-FFF2-40B4-BE49-F238E27FC236}">
                <a16:creationId xmlns:a16="http://schemas.microsoft.com/office/drawing/2014/main" id="{78B31849-4205-4C0A-93A5-BF5C0FF7CF77}"/>
              </a:ext>
            </a:extLst>
          </p:cNvPr>
          <p:cNvSpPr>
            <a:spLocks noChangeArrowheads="1"/>
          </p:cNvSpPr>
          <p:nvPr/>
        </p:nvSpPr>
        <p:spPr bwMode="auto">
          <a:xfrm rot="10800000" flipV="1">
            <a:off x="3059832" y="5229200"/>
            <a:ext cx="726731" cy="178667"/>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kern="0" dirty="0">
                <a:solidFill>
                  <a:srgbClr val="FF9933"/>
                </a:solidFill>
              </a:rPr>
              <a:t>45,927</a:t>
            </a:r>
            <a:endParaRPr lang="en-US" altLang="en-US" sz="700" b="1" dirty="0">
              <a:solidFill>
                <a:srgbClr val="FF9933"/>
              </a:solidFill>
            </a:endParaRPr>
          </a:p>
        </p:txBody>
      </p:sp>
      <p:sp>
        <p:nvSpPr>
          <p:cNvPr id="26" name="Oval 178">
            <a:extLst>
              <a:ext uri="{FF2B5EF4-FFF2-40B4-BE49-F238E27FC236}">
                <a16:creationId xmlns:a16="http://schemas.microsoft.com/office/drawing/2014/main" id="{62448358-0ADD-453B-94D3-4D2F49DB3D67}"/>
              </a:ext>
            </a:extLst>
          </p:cNvPr>
          <p:cNvSpPr>
            <a:spLocks noChangeArrowheads="1"/>
          </p:cNvSpPr>
          <p:nvPr/>
        </p:nvSpPr>
        <p:spPr bwMode="auto">
          <a:xfrm rot="10800000" flipV="1">
            <a:off x="3635896" y="5229200"/>
            <a:ext cx="726731" cy="178667"/>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kern="0" dirty="0">
                <a:solidFill>
                  <a:srgbClr val="FF9933"/>
                </a:solidFill>
              </a:rPr>
              <a:t>47,877</a:t>
            </a:r>
            <a:endParaRPr lang="en-US" altLang="en-US" sz="700" b="1" dirty="0">
              <a:solidFill>
                <a:srgbClr val="FF9933"/>
              </a:solidFill>
            </a:endParaRPr>
          </a:p>
        </p:txBody>
      </p:sp>
      <p:sp>
        <p:nvSpPr>
          <p:cNvPr id="27" name="Oval 178">
            <a:extLst>
              <a:ext uri="{FF2B5EF4-FFF2-40B4-BE49-F238E27FC236}">
                <a16:creationId xmlns:a16="http://schemas.microsoft.com/office/drawing/2014/main" id="{A10A409C-5A6B-4A26-9741-331B8C7DC232}"/>
              </a:ext>
            </a:extLst>
          </p:cNvPr>
          <p:cNvSpPr>
            <a:spLocks noChangeArrowheads="1"/>
          </p:cNvSpPr>
          <p:nvPr/>
        </p:nvSpPr>
        <p:spPr bwMode="auto">
          <a:xfrm rot="10800000" flipV="1">
            <a:off x="4212125" y="4737968"/>
            <a:ext cx="726731" cy="178667"/>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52,720</a:t>
            </a:r>
            <a:endParaRPr lang="en-US" altLang="en-US" sz="700" b="1" dirty="0">
              <a:solidFill>
                <a:srgbClr val="FF9933"/>
              </a:solidFill>
            </a:endParaRPr>
          </a:p>
        </p:txBody>
      </p:sp>
      <p:sp>
        <p:nvSpPr>
          <p:cNvPr id="29" name="Oval 178">
            <a:extLst>
              <a:ext uri="{FF2B5EF4-FFF2-40B4-BE49-F238E27FC236}">
                <a16:creationId xmlns:a16="http://schemas.microsoft.com/office/drawing/2014/main" id="{A10A409C-5A6B-4A26-9741-331B8C7DC232}"/>
              </a:ext>
            </a:extLst>
          </p:cNvPr>
          <p:cNvSpPr>
            <a:spLocks noChangeArrowheads="1"/>
          </p:cNvSpPr>
          <p:nvPr/>
        </p:nvSpPr>
        <p:spPr bwMode="auto">
          <a:xfrm rot="10800000" flipV="1">
            <a:off x="4813424" y="4406973"/>
            <a:ext cx="726731" cy="178667"/>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60,434</a:t>
            </a:r>
            <a:endParaRPr lang="en-US" altLang="en-US" sz="700" b="1" dirty="0">
              <a:solidFill>
                <a:srgbClr val="FF9933"/>
              </a:solidFill>
            </a:endParaRPr>
          </a:p>
        </p:txBody>
      </p:sp>
      <p:sp>
        <p:nvSpPr>
          <p:cNvPr id="28" name="Oval 178">
            <a:extLst>
              <a:ext uri="{FF2B5EF4-FFF2-40B4-BE49-F238E27FC236}">
                <a16:creationId xmlns:a16="http://schemas.microsoft.com/office/drawing/2014/main" id="{A10A409C-5A6B-4A26-9741-331B8C7DC232}"/>
              </a:ext>
            </a:extLst>
          </p:cNvPr>
          <p:cNvSpPr>
            <a:spLocks noChangeArrowheads="1"/>
          </p:cNvSpPr>
          <p:nvPr/>
        </p:nvSpPr>
        <p:spPr bwMode="auto">
          <a:xfrm rot="10800000" flipV="1">
            <a:off x="5508104" y="4304220"/>
            <a:ext cx="726731" cy="178667"/>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65,436</a:t>
            </a:r>
            <a:endParaRPr lang="en-US" altLang="en-US" sz="700" b="1" dirty="0">
              <a:solidFill>
                <a:srgbClr val="FF9933"/>
              </a:solidFill>
            </a:endParaRPr>
          </a:p>
        </p:txBody>
      </p:sp>
    </p:spTree>
    <p:extLst>
      <p:ext uri="{BB962C8B-B14F-4D97-AF65-F5344CB8AC3E}">
        <p14:creationId xmlns:p14="http://schemas.microsoft.com/office/powerpoint/2010/main" val="10406628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395536"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宝马</a:t>
            </a:r>
            <a:r>
              <a:rPr lang="en-US" altLang="zh-CN" sz="1400" b="1" dirty="0">
                <a:solidFill>
                  <a:prstClr val="black"/>
                </a:solidFill>
                <a:latin typeface="Calibri"/>
                <a:ea typeface="华文细黑" pitchFamily="2" charset="-122"/>
              </a:rPr>
              <a:t>5</a:t>
            </a:r>
            <a:r>
              <a:rPr lang="zh-CN" altLang="en-US" sz="1400" b="1" dirty="0">
                <a:solidFill>
                  <a:prstClr val="black"/>
                </a:solidFill>
                <a:latin typeface="Calibri"/>
                <a:ea typeface="华文细黑" pitchFamily="2" charset="-122"/>
              </a:rPr>
              <a:t>系</a:t>
            </a:r>
            <a:r>
              <a:rPr lang="en-US" altLang="zh-CN" sz="1400" b="1" dirty="0">
                <a:solidFill>
                  <a:prstClr val="black"/>
                </a:solidFill>
                <a:latin typeface="Calibri"/>
                <a:ea typeface="华文细黑" pitchFamily="2" charset="-122"/>
              </a:rPr>
              <a:t>L</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奥迪</a:t>
            </a:r>
            <a:r>
              <a:rPr lang="en-US" altLang="zh-CN" sz="1400" b="1" dirty="0">
                <a:solidFill>
                  <a:prstClr val="black"/>
                </a:solidFill>
                <a:latin typeface="Calibri"/>
                <a:ea typeface="华文细黑" pitchFamily="2" charset="-122"/>
              </a:rPr>
              <a:t>A6L</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lang="en-US" altLang="zh-CN" sz="1400" dirty="0">
                <a:solidFill>
                  <a:srgbClr val="5F5F5F"/>
                </a:solidFill>
                <a:ea typeface="华文细黑" pitchFamily="2" charset="-122"/>
                <a:cs typeface="Arial" pitchFamily="34" charset="0"/>
              </a:rPr>
              <a:t>431,076</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-2.9</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lang="en-US" altLang="zh-CN" sz="1400" dirty="0">
                <a:solidFill>
                  <a:srgbClr val="5F5F5F"/>
                </a:solidFill>
                <a:ea typeface="华文细黑" pitchFamily="2" charset="-122"/>
              </a:rPr>
              <a:t>388</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,226</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lang="en-US" altLang="zh-CN" sz="1400" noProof="0" dirty="0">
                <a:solidFill>
                  <a:srgbClr val="5F5F5F"/>
                </a:solidFill>
                <a:ea typeface="华文细黑" pitchFamily="2" charset="-122"/>
              </a:rPr>
              <a:t>11.9</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pic>
        <p:nvPicPr>
          <p:cNvPr id="4" name="图片 3">
            <a:extLst>
              <a:ext uri="{FF2B5EF4-FFF2-40B4-BE49-F238E27FC236}">
                <a16:creationId xmlns:a16="http://schemas.microsoft.com/office/drawing/2014/main" id="{31407272-2AB4-4BFD-9A86-7BA9D829146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38" t="14584" r="3538" b="32150"/>
          <a:stretch/>
        </p:blipFill>
        <p:spPr>
          <a:xfrm flipH="1">
            <a:off x="646582" y="1556792"/>
            <a:ext cx="2245355" cy="965324"/>
          </a:xfrm>
          <a:prstGeom prst="rect">
            <a:avLst/>
          </a:prstGeom>
        </p:spPr>
      </p:pic>
      <p:pic>
        <p:nvPicPr>
          <p:cNvPr id="10" name="图片 9">
            <a:extLst>
              <a:ext uri="{FF2B5EF4-FFF2-40B4-BE49-F238E27FC236}">
                <a16:creationId xmlns:a16="http://schemas.microsoft.com/office/drawing/2014/main" id="{5D32400A-E955-4274-AC84-90EC9E5946CE}"/>
              </a:ext>
            </a:extLst>
          </p:cNvPr>
          <p:cNvPicPr>
            <a:picLocks noChangeAspect="1"/>
          </p:cNvPicPr>
          <p:nvPr/>
        </p:nvPicPr>
        <p:blipFill rotWithShape="1">
          <a:blip r:embed="rId4">
            <a:extLst>
              <a:ext uri="{28A0092B-C50C-407E-A947-70E740481C1C}">
                <a14:useLocalDpi xmlns:a14="http://schemas.microsoft.com/office/drawing/2010/main" val="0"/>
              </a:ext>
            </a:extLst>
          </a:blip>
          <a:srcRect l="8763" t="21161" r="8765" b="14982"/>
          <a:stretch/>
        </p:blipFill>
        <p:spPr>
          <a:xfrm>
            <a:off x="646582" y="4277081"/>
            <a:ext cx="2174340" cy="1123409"/>
          </a:xfrm>
          <a:prstGeom prst="rect">
            <a:avLst/>
          </a:prstGeom>
        </p:spPr>
      </p:pic>
      <p:graphicFrame>
        <p:nvGraphicFramePr>
          <p:cNvPr id="14" name="图表 27">
            <a:extLst>
              <a:ext uri="{FF2B5EF4-FFF2-40B4-BE49-F238E27FC236}">
                <a16:creationId xmlns:a16="http://schemas.microsoft.com/office/drawing/2014/main" id="{611AC124-7D80-4641-A56B-E1CC958FE57E}"/>
              </a:ext>
            </a:extLst>
          </p:cNvPr>
          <p:cNvGraphicFramePr>
            <a:graphicFrameLocks/>
          </p:cNvGraphicFramePr>
          <p:nvPr>
            <p:extLst>
              <p:ext uri="{D42A27DB-BD31-4B8C-83A1-F6EECF244321}">
                <p14:modId xmlns:p14="http://schemas.microsoft.com/office/powerpoint/2010/main" val="485998828"/>
              </p:ext>
            </p:extLst>
          </p:nvPr>
        </p:nvGraphicFramePr>
        <p:xfrm>
          <a:off x="3429000" y="1150148"/>
          <a:ext cx="5246688" cy="24161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5" name="图表 27">
            <a:extLst>
              <a:ext uri="{FF2B5EF4-FFF2-40B4-BE49-F238E27FC236}">
                <a16:creationId xmlns:a16="http://schemas.microsoft.com/office/drawing/2014/main" id="{EB0E3F38-4710-48E1-9B06-5EFBE7B1E40E}"/>
              </a:ext>
            </a:extLst>
          </p:cNvPr>
          <p:cNvGraphicFramePr>
            <a:graphicFrameLocks/>
          </p:cNvGraphicFramePr>
          <p:nvPr>
            <p:extLst>
              <p:ext uri="{D42A27DB-BD31-4B8C-83A1-F6EECF244321}">
                <p14:modId xmlns:p14="http://schemas.microsoft.com/office/powerpoint/2010/main" val="4195726358"/>
              </p:ext>
            </p:extLst>
          </p:nvPr>
        </p:nvGraphicFramePr>
        <p:xfrm>
          <a:off x="3429000" y="3828803"/>
          <a:ext cx="5246688" cy="2416175"/>
        </p:xfrm>
        <a:graphic>
          <a:graphicData uri="http://schemas.openxmlformats.org/drawingml/2006/chart">
            <c:chart xmlns:c="http://schemas.openxmlformats.org/drawingml/2006/chart" xmlns:r="http://schemas.openxmlformats.org/officeDocument/2006/relationships" r:id="rId6"/>
          </a:graphicData>
        </a:graphic>
      </p:graphicFrame>
      <p:sp>
        <p:nvSpPr>
          <p:cNvPr id="2" name="灯片编号占位符 1">
            <a:extLst>
              <a:ext uri="{FF2B5EF4-FFF2-40B4-BE49-F238E27FC236}">
                <a16:creationId xmlns:a16="http://schemas.microsoft.com/office/drawing/2014/main" id="{835D18AB-707B-48F6-98A5-022FBF250E53}"/>
              </a:ext>
            </a:extLst>
          </p:cNvPr>
          <p:cNvSpPr>
            <a:spLocks noGrp="1"/>
          </p:cNvSpPr>
          <p:nvPr>
            <p:ph type="sldNum" sz="quarter" idx="4"/>
          </p:nvPr>
        </p:nvSpPr>
        <p:spPr/>
        <p:txBody>
          <a:bodyPr/>
          <a:lstStyle/>
          <a:p>
            <a:fld id="{DA808106-E6EB-4C9C-B8A1-AEA7815AFC94}" type="slidenum">
              <a:rPr lang="zh-CN" altLang="en-US" smtClean="0"/>
              <a:t>26</a:t>
            </a:fld>
            <a:endParaRPr lang="zh-CN" altLang="en-US"/>
          </a:p>
        </p:txBody>
      </p:sp>
      <p:sp>
        <p:nvSpPr>
          <p:cNvPr id="17" name="内容占位符 3">
            <a:extLst>
              <a:ext uri="{FF2B5EF4-FFF2-40B4-BE49-F238E27FC236}">
                <a16:creationId xmlns:a16="http://schemas.microsoft.com/office/drawing/2014/main" id="{1DBA09E7-D326-4F22-9A1B-E62B2D07B77C}"/>
              </a:ext>
            </a:extLst>
          </p:cNvPr>
          <p:cNvSpPr txBox="1">
            <a:spLocks/>
          </p:cNvSpPr>
          <p:nvPr/>
        </p:nvSpPr>
        <p:spPr>
          <a:xfrm>
            <a:off x="1187624" y="260648"/>
            <a:ext cx="7561584" cy="454567"/>
          </a:xfrm>
          <a:prstGeom prst="rect">
            <a:avLst/>
          </a:prstGeom>
        </p:spPr>
        <p:txBody>
          <a:bodyPr vert="horz" lIns="91440" tIns="45720" rIns="91440" bIns="45720" rtlCol="0" anchor="ctr">
            <a:normAutofit/>
          </a:bodyPr>
          <a:lstStyle>
            <a:lvl1pPr marL="85725" indent="0"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None/>
              <a:defRPr lang="zh-CN" altLang="en-US" sz="1800" b="1" i="0" kern="1200" baseline="0" dirty="0" smtClean="0">
                <a:solidFill>
                  <a:srgbClr val="075A77"/>
                </a:solidFill>
                <a:effectLst/>
                <a:latin typeface="+mn-ea"/>
                <a:ea typeface="+mn-ea"/>
                <a:cs typeface="+mj-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defRPr/>
            </a:pPr>
            <a:r>
              <a:rPr lang="en-US" altLang="zh-CN" dirty="0"/>
              <a:t>C</a:t>
            </a:r>
            <a:r>
              <a:rPr lang="zh-CN" altLang="en-US" dirty="0"/>
              <a:t>级别重点车型经销商利润率：宝马</a:t>
            </a:r>
            <a:r>
              <a:rPr lang="en-US" altLang="zh-CN" dirty="0"/>
              <a:t>5</a:t>
            </a:r>
            <a:r>
              <a:rPr lang="zh-CN" altLang="en-US" dirty="0"/>
              <a:t>系</a:t>
            </a:r>
            <a:r>
              <a:rPr lang="en-US" altLang="zh-CN" dirty="0"/>
              <a:t>L</a:t>
            </a:r>
            <a:r>
              <a:rPr lang="zh-CN" altLang="en-US" dirty="0"/>
              <a:t>、奥迪</a:t>
            </a:r>
            <a:r>
              <a:rPr lang="en-US" altLang="zh-CN" dirty="0" err="1"/>
              <a:t>A6L</a:t>
            </a:r>
            <a:endParaRPr lang="zh-CN" altLang="en-US" dirty="0"/>
          </a:p>
        </p:txBody>
      </p:sp>
    </p:spTree>
    <p:extLst>
      <p:ext uri="{BB962C8B-B14F-4D97-AF65-F5344CB8AC3E}">
        <p14:creationId xmlns:p14="http://schemas.microsoft.com/office/powerpoint/2010/main" val="14690179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37846744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3667"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653768736"/>
              </p:ext>
            </p:extLst>
          </p:nvPr>
        </p:nvGraphicFramePr>
        <p:xfrm>
          <a:off x="387350" y="3512840"/>
          <a:ext cx="8073082" cy="2795885"/>
        </p:xfrm>
        <a:graphic>
          <a:graphicData uri="http://schemas.openxmlformats.org/drawingml/2006/chart">
            <c:chart xmlns:c="http://schemas.openxmlformats.org/drawingml/2006/chart" xmlns:r="http://schemas.openxmlformats.org/officeDocument/2006/relationships" r:id="rId14"/>
          </a:graphicData>
        </a:graphic>
      </p:graphicFrame>
      <p:sp>
        <p:nvSpPr>
          <p:cNvPr id="14" name="内容占位符 2"/>
          <p:cNvSpPr txBox="1">
            <a:spLocks/>
          </p:cNvSpPr>
          <p:nvPr>
            <p:custDataLst>
              <p:tags r:id="rId4"/>
            </p:custDataLst>
          </p:nvPr>
        </p:nvSpPr>
        <p:spPr bwMode="auto">
          <a:xfrm>
            <a:off x="395288" y="836613"/>
            <a:ext cx="8353425" cy="2160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2018</a:t>
            </a:r>
            <a:r>
              <a:rPr lang="zh-CN" altLang="en-US" sz="1600" b="1" dirty="0">
                <a:solidFill>
                  <a:srgbClr val="5F5F5F"/>
                </a:solidFill>
                <a:latin typeface="+mn-ea"/>
                <a:ea typeface="+mn-ea"/>
              </a:rPr>
              <a:t>年</a:t>
            </a:r>
            <a:r>
              <a:rPr lang="en-US" altLang="zh-CN" sz="1600" b="1" dirty="0">
                <a:solidFill>
                  <a:srgbClr val="5F5F5F"/>
                </a:solidFill>
                <a:latin typeface="+mn-ea"/>
                <a:ea typeface="+mn-ea"/>
              </a:rPr>
              <a:t>GAIN·8</a:t>
            </a:r>
            <a:r>
              <a:rPr lang="zh-CN" altLang="en-US" sz="1600" b="1" dirty="0">
                <a:solidFill>
                  <a:srgbClr val="5F5F5F"/>
                </a:solidFill>
                <a:latin typeface="+mn-ea"/>
                <a:ea typeface="+mn-ea"/>
              </a:rPr>
              <a:t>月</a:t>
            </a:r>
            <a:r>
              <a:rPr lang="en-US" altLang="zh-CN" sz="1600" b="1" dirty="0">
                <a:solidFill>
                  <a:srgbClr val="5F5F5F"/>
                </a:solidFill>
                <a:latin typeface="+mn-ea"/>
                <a:ea typeface="+mn-ea"/>
              </a:rPr>
              <a:t>MPV</a:t>
            </a:r>
            <a:r>
              <a:rPr lang="zh-CN" altLang="en-US" sz="1600" b="1" dirty="0">
                <a:solidFill>
                  <a:srgbClr val="5F5F5F"/>
                </a:solidFill>
                <a:latin typeface="+mn-ea"/>
                <a:ea typeface="+mn-ea"/>
              </a:rPr>
              <a:t>市场价格变化指数为</a:t>
            </a:r>
            <a:r>
              <a:rPr lang="en-US" altLang="zh-CN" sz="1600" b="1" dirty="0">
                <a:solidFill>
                  <a:srgbClr val="5F5F5F"/>
                </a:solidFill>
                <a:latin typeface="+mn-ea"/>
                <a:ea typeface="+mn-ea"/>
              </a:rPr>
              <a:t>22.94</a:t>
            </a:r>
            <a:r>
              <a:rPr lang="zh-CN" altLang="en-US" sz="1600" b="1" dirty="0">
                <a:solidFill>
                  <a:srgbClr val="5F5F5F"/>
                </a:solidFill>
                <a:latin typeface="+mn-ea"/>
                <a:ea typeface="+mn-ea"/>
              </a:rPr>
              <a:t>，环比上升</a:t>
            </a:r>
            <a:r>
              <a:rPr lang="en-US" altLang="zh-CN" sz="1600" b="1" dirty="0">
                <a:solidFill>
                  <a:srgbClr val="5F5F5F"/>
                </a:solidFill>
                <a:latin typeface="+mn-ea"/>
                <a:ea typeface="+mn-ea"/>
              </a:rPr>
              <a:t>3.0%</a:t>
            </a:r>
            <a:r>
              <a:rPr lang="zh-CN" altLang="en-US" sz="1600" b="1" dirty="0">
                <a:solidFill>
                  <a:srgbClr val="5F5F5F"/>
                </a:solidFill>
                <a:latin typeface="+mn-ea"/>
                <a:ea typeface="+mn-ea"/>
              </a:rPr>
              <a:t>，市场均价从</a:t>
            </a:r>
            <a:r>
              <a:rPr lang="en-US" altLang="zh-CN" sz="1600" b="1" dirty="0">
                <a:solidFill>
                  <a:srgbClr val="5F5F5F"/>
                </a:solidFill>
                <a:latin typeface="+mn-ea"/>
                <a:ea typeface="+mn-ea"/>
              </a:rPr>
              <a:t>16.58</a:t>
            </a:r>
            <a:r>
              <a:rPr lang="zh-CN" altLang="en-US" sz="1600" b="1" dirty="0">
                <a:solidFill>
                  <a:srgbClr val="5F5F5F"/>
                </a:solidFill>
                <a:latin typeface="+mn-ea"/>
                <a:ea typeface="+mn-ea"/>
              </a:rPr>
              <a:t>万上升到</a:t>
            </a:r>
            <a:r>
              <a:rPr lang="en-US" altLang="zh-CN" sz="1600" b="1" dirty="0">
                <a:solidFill>
                  <a:srgbClr val="5F5F5F"/>
                </a:solidFill>
                <a:latin typeface="+mn-ea"/>
                <a:ea typeface="+mn-ea"/>
              </a:rPr>
              <a:t>17.08</a:t>
            </a:r>
            <a:r>
              <a:rPr lang="zh-CN" altLang="en-US" sz="1600" b="1" dirty="0">
                <a:solidFill>
                  <a:srgbClr val="5F5F5F"/>
                </a:solidFill>
                <a:latin typeface="+mn-ea"/>
                <a:ea typeface="+mn-ea"/>
              </a:rPr>
              <a:t>万</a:t>
            </a:r>
          </a:p>
          <a:p>
            <a:pPr lvl="1" algn="l" eaLnBrk="1" hangingPunct="1">
              <a:lnSpc>
                <a:spcPts val="2000"/>
              </a:lnSpc>
              <a:spcAft>
                <a:spcPts val="600"/>
              </a:spcAft>
              <a:buFont typeface="Wingdings" pitchFamily="2" charset="2"/>
              <a:buChar char="Ø"/>
            </a:pPr>
            <a:r>
              <a:rPr lang="en-US" altLang="zh-CN" sz="1400" dirty="0" err="1">
                <a:latin typeface="+mn-ea"/>
                <a:ea typeface="+mn-ea"/>
              </a:rPr>
              <a:t>MPV</a:t>
            </a:r>
            <a:r>
              <a:rPr lang="zh-CN" altLang="en-US" sz="1400" dirty="0">
                <a:latin typeface="+mn-ea"/>
                <a:ea typeface="+mn-ea"/>
              </a:rPr>
              <a:t>市场本月加权成交均价有所增长，增幅</a:t>
            </a:r>
            <a:r>
              <a:rPr lang="en-US" altLang="zh-CN" sz="1400" dirty="0">
                <a:latin typeface="+mn-ea"/>
                <a:ea typeface="+mn-ea"/>
              </a:rPr>
              <a:t>5,000</a:t>
            </a:r>
            <a:r>
              <a:rPr lang="zh-CN" altLang="en-US" sz="1400" dirty="0">
                <a:latin typeface="+mn-ea"/>
                <a:ea typeface="+mn-ea"/>
              </a:rPr>
              <a:t>元</a:t>
            </a:r>
            <a:endParaRPr lang="en-US" altLang="zh-CN" sz="1400" dirty="0">
              <a:solidFill>
                <a:srgbClr val="FF0000"/>
              </a:solidFill>
              <a:latin typeface="+mn-ea"/>
              <a:ea typeface="+mn-ea"/>
            </a:endParaRPr>
          </a:p>
          <a:p>
            <a:pPr marL="342000" lvl="1" indent="-342000" algn="l" eaLnBrk="1" hangingPunct="1">
              <a:lnSpc>
                <a:spcPts val="2000"/>
              </a:lnSpc>
              <a:spcBef>
                <a:spcPts val="0"/>
              </a:spcBef>
              <a:spcAft>
                <a:spcPts val="600"/>
              </a:spcAft>
              <a:buFont typeface="Wingdings" pitchFamily="2" charset="2"/>
              <a:buChar char="Ø"/>
              <a:defRPr/>
            </a:pPr>
            <a:r>
              <a:rPr lang="zh-CN" altLang="en-US" sz="1400" dirty="0">
                <a:latin typeface="+mn-lt"/>
                <a:ea typeface="+mn-ea"/>
              </a:rPr>
              <a:t>本月别克</a:t>
            </a:r>
            <a:r>
              <a:rPr lang="en-US" altLang="zh-CN" sz="1400" dirty="0">
                <a:latin typeface="+mn-lt"/>
                <a:ea typeface="+mn-ea"/>
              </a:rPr>
              <a:t>GL8</a:t>
            </a:r>
            <a:r>
              <a:rPr lang="zh-CN" altLang="en-US" sz="1400" dirty="0">
                <a:latin typeface="+mn-lt"/>
                <a:ea typeface="+mn-ea"/>
              </a:rPr>
              <a:t>和本田奥德赛在级别内的销量权重提升明显，成为推高该细分市场整体价格指数的最大动因，而传祺</a:t>
            </a:r>
            <a:r>
              <a:rPr lang="en-US" altLang="zh-CN" sz="1400" dirty="0" err="1">
                <a:latin typeface="+mn-lt"/>
                <a:ea typeface="+mn-ea"/>
              </a:rPr>
              <a:t>GM8</a:t>
            </a:r>
            <a:r>
              <a:rPr lang="zh-CN" altLang="en-US" sz="1400" dirty="0">
                <a:latin typeface="+mn-lt"/>
                <a:ea typeface="+mn-ea"/>
              </a:rPr>
              <a:t>、宋</a:t>
            </a:r>
            <a:r>
              <a:rPr lang="en-US" altLang="zh-CN" sz="1400" dirty="0">
                <a:latin typeface="+mn-lt"/>
                <a:ea typeface="+mn-ea"/>
              </a:rPr>
              <a:t>MAX</a:t>
            </a:r>
            <a:r>
              <a:rPr lang="zh-CN" altLang="en-US" sz="1400" dirty="0">
                <a:latin typeface="+mn-lt"/>
                <a:ea typeface="+mn-ea"/>
              </a:rPr>
              <a:t>和宝骏</a:t>
            </a:r>
            <a:r>
              <a:rPr lang="en-US" altLang="zh-CN" sz="1400" dirty="0">
                <a:latin typeface="+mn-lt"/>
                <a:ea typeface="+mn-ea"/>
              </a:rPr>
              <a:t>730</a:t>
            </a:r>
            <a:r>
              <a:rPr lang="zh-CN" altLang="en-US" sz="1400" dirty="0">
                <a:latin typeface="+mn-lt"/>
                <a:ea typeface="+mn-ea"/>
              </a:rPr>
              <a:t>则由于销量权重和终端成交价格的下滑，对级别价格指数形成拉低作用，但由于车价差异明显，因此整体级别价格指数出现上升</a:t>
            </a:r>
            <a:endParaRPr lang="en-US" altLang="zh-CN" sz="1400" dirty="0">
              <a:latin typeface="+mn-lt"/>
              <a:ea typeface="+mn-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·MPV</a:t>
            </a:r>
            <a:r>
              <a:rPr lang="zh-CN" altLang="en-US" dirty="0"/>
              <a:t>价格变化</a:t>
            </a:r>
            <a:r>
              <a:rPr lang="en-US" altLang="en-US" dirty="0" err="1"/>
              <a:t>指数</a:t>
            </a:r>
            <a:r>
              <a:rPr lang="en-US" altLang="en-US" dirty="0"/>
              <a:t>—</a:t>
            </a:r>
            <a:r>
              <a:rPr lang="en-US" altLang="zh-CN" dirty="0"/>
              <a:t>8</a:t>
            </a:r>
            <a:r>
              <a:rPr lang="zh-CN" altLang="en-US" dirty="0"/>
              <a:t>月</a:t>
            </a:r>
          </a:p>
        </p:txBody>
      </p:sp>
      <p:grpSp>
        <p:nvGrpSpPr>
          <p:cNvPr id="17" name="组合 16"/>
          <p:cNvGrpSpPr>
            <a:grpSpLocks/>
          </p:cNvGrpSpPr>
          <p:nvPr>
            <p:custDataLst>
              <p:tags r:id="rId5"/>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15" name="TextBox 25">
            <a:extLst>
              <a:ext uri="{FF2B5EF4-FFF2-40B4-BE49-F238E27FC236}">
                <a16:creationId xmlns:a16="http://schemas.microsoft.com/office/drawing/2014/main" id="{1B4E1742-ED0C-46D4-A1C1-7DF6714E4DA3}"/>
              </a:ext>
            </a:extLst>
          </p:cNvPr>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5" name="AutoShape 66">
            <a:extLst>
              <a:ext uri="{FF2B5EF4-FFF2-40B4-BE49-F238E27FC236}">
                <a16:creationId xmlns:a16="http://schemas.microsoft.com/office/drawing/2014/main" id="{1BBFA6CC-1030-4ECC-9AEC-E3A81B874F8C}"/>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6" name="AutoShape 67">
            <a:extLst>
              <a:ext uri="{FF2B5EF4-FFF2-40B4-BE49-F238E27FC236}">
                <a16:creationId xmlns:a16="http://schemas.microsoft.com/office/drawing/2014/main" id="{287FD0D9-60F6-4506-A738-059AC65659DE}"/>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7" name="Text Box 68">
            <a:extLst>
              <a:ext uri="{FF2B5EF4-FFF2-40B4-BE49-F238E27FC236}">
                <a16:creationId xmlns:a16="http://schemas.microsoft.com/office/drawing/2014/main" id="{3D8F2B3C-2D40-4329-8E31-0001900BF6EF}"/>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28" name="Text Box 69">
            <a:extLst>
              <a:ext uri="{FF2B5EF4-FFF2-40B4-BE49-F238E27FC236}">
                <a16:creationId xmlns:a16="http://schemas.microsoft.com/office/drawing/2014/main" id="{302D236C-2EB9-40C1-9ED8-E2D27334C85B}"/>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1" name="Oval 178">
            <a:extLst>
              <a:ext uri="{FF2B5EF4-FFF2-40B4-BE49-F238E27FC236}">
                <a16:creationId xmlns:a16="http://schemas.microsoft.com/office/drawing/2014/main" id="{2466DEA4-2233-474F-ADD6-C98757396ED0}"/>
              </a:ext>
            </a:extLst>
          </p:cNvPr>
          <p:cNvSpPr>
            <a:spLocks noChangeArrowheads="1"/>
          </p:cNvSpPr>
          <p:nvPr/>
        </p:nvSpPr>
        <p:spPr bwMode="auto">
          <a:xfrm>
            <a:off x="2411760" y="4509120"/>
            <a:ext cx="654646" cy="20868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15.76</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 name="灯片编号占位符 1">
            <a:extLst>
              <a:ext uri="{FF2B5EF4-FFF2-40B4-BE49-F238E27FC236}">
                <a16:creationId xmlns:a16="http://schemas.microsoft.com/office/drawing/2014/main" id="{7C77B9D2-BE80-499E-BECF-DA643AA2CA17}"/>
              </a:ext>
            </a:extLst>
          </p:cNvPr>
          <p:cNvSpPr>
            <a:spLocks noGrp="1"/>
          </p:cNvSpPr>
          <p:nvPr>
            <p:ph type="sldNum" sz="quarter" idx="4"/>
          </p:nvPr>
        </p:nvSpPr>
        <p:spPr/>
        <p:txBody>
          <a:bodyPr/>
          <a:lstStyle/>
          <a:p>
            <a:fld id="{DA808106-E6EB-4C9C-B8A1-AEA7815AFC94}" type="slidenum">
              <a:rPr lang="zh-CN" altLang="en-US" smtClean="0"/>
              <a:t>27</a:t>
            </a:fld>
            <a:endParaRPr lang="zh-CN" altLang="en-US"/>
          </a:p>
        </p:txBody>
      </p:sp>
      <p:sp>
        <p:nvSpPr>
          <p:cNvPr id="22" name="Oval 178">
            <a:extLst>
              <a:ext uri="{FF2B5EF4-FFF2-40B4-BE49-F238E27FC236}">
                <a16:creationId xmlns:a16="http://schemas.microsoft.com/office/drawing/2014/main" id="{FD9C2F01-AC44-4F45-AC92-26842333E410}"/>
              </a:ext>
            </a:extLst>
          </p:cNvPr>
          <p:cNvSpPr>
            <a:spLocks noChangeArrowheads="1"/>
          </p:cNvSpPr>
          <p:nvPr/>
        </p:nvSpPr>
        <p:spPr bwMode="auto">
          <a:xfrm>
            <a:off x="3059832" y="4725144"/>
            <a:ext cx="654646" cy="20868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17.15</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3" name="Oval 178">
            <a:extLst>
              <a:ext uri="{FF2B5EF4-FFF2-40B4-BE49-F238E27FC236}">
                <a16:creationId xmlns:a16="http://schemas.microsoft.com/office/drawing/2014/main" id="{862DEEC7-5C2F-4781-9F98-3A12C7324AD3}"/>
              </a:ext>
            </a:extLst>
          </p:cNvPr>
          <p:cNvSpPr>
            <a:spLocks noChangeArrowheads="1"/>
          </p:cNvSpPr>
          <p:nvPr/>
        </p:nvSpPr>
        <p:spPr bwMode="auto">
          <a:xfrm>
            <a:off x="3640088" y="4763120"/>
            <a:ext cx="654646" cy="20868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16.70</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4" name="Oval 178">
            <a:extLst>
              <a:ext uri="{FF2B5EF4-FFF2-40B4-BE49-F238E27FC236}">
                <a16:creationId xmlns:a16="http://schemas.microsoft.com/office/drawing/2014/main" id="{C652AE58-696F-4930-A499-964BCE5DF646}"/>
              </a:ext>
            </a:extLst>
          </p:cNvPr>
          <p:cNvSpPr>
            <a:spLocks noChangeArrowheads="1"/>
          </p:cNvSpPr>
          <p:nvPr/>
        </p:nvSpPr>
        <p:spPr bwMode="auto">
          <a:xfrm>
            <a:off x="4283968" y="4797152"/>
            <a:ext cx="654646" cy="20868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16.39</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9" name="Oval 178">
            <a:extLst>
              <a:ext uri="{FF2B5EF4-FFF2-40B4-BE49-F238E27FC236}">
                <a16:creationId xmlns:a16="http://schemas.microsoft.com/office/drawing/2014/main" id="{C652AE58-696F-4930-A499-964BCE5DF646}"/>
              </a:ext>
            </a:extLst>
          </p:cNvPr>
          <p:cNvSpPr>
            <a:spLocks noChangeArrowheads="1"/>
          </p:cNvSpPr>
          <p:nvPr/>
        </p:nvSpPr>
        <p:spPr bwMode="auto">
          <a:xfrm>
            <a:off x="4885959" y="4781233"/>
            <a:ext cx="654646" cy="20868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16.58</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30" name="Oval 178">
            <a:extLst>
              <a:ext uri="{FF2B5EF4-FFF2-40B4-BE49-F238E27FC236}">
                <a16:creationId xmlns:a16="http://schemas.microsoft.com/office/drawing/2014/main" id="{C652AE58-696F-4930-A499-964BCE5DF646}"/>
              </a:ext>
            </a:extLst>
          </p:cNvPr>
          <p:cNvSpPr>
            <a:spLocks noChangeArrowheads="1"/>
          </p:cNvSpPr>
          <p:nvPr/>
        </p:nvSpPr>
        <p:spPr bwMode="auto">
          <a:xfrm>
            <a:off x="5540605" y="4451540"/>
            <a:ext cx="654646" cy="20868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17.08</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Tree>
    <p:extLst>
      <p:ext uri="{BB962C8B-B14F-4D97-AF65-F5344CB8AC3E}">
        <p14:creationId xmlns:p14="http://schemas.microsoft.com/office/powerpoint/2010/main" val="5662868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9123978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4686"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682691267"/>
              </p:ext>
            </p:extLst>
          </p:nvPr>
        </p:nvGraphicFramePr>
        <p:xfrm>
          <a:off x="395287" y="3513262"/>
          <a:ext cx="8065145" cy="2795463"/>
        </p:xfrm>
        <a:graphic>
          <a:graphicData uri="http://schemas.openxmlformats.org/drawingml/2006/chart">
            <c:chart xmlns:c="http://schemas.openxmlformats.org/drawingml/2006/chart" xmlns:r="http://schemas.openxmlformats.org/officeDocument/2006/relationships" r:id="rId14"/>
          </a:graphicData>
        </a:graphic>
      </p:graphicFrame>
      <p:sp>
        <p:nvSpPr>
          <p:cNvPr id="18"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·MPV</a:t>
            </a:r>
            <a:r>
              <a:rPr lang="zh-CN" altLang="en-US" dirty="0"/>
              <a:t>终端优惠</a:t>
            </a:r>
            <a:r>
              <a:rPr lang="en-US" altLang="en-US" dirty="0" err="1"/>
              <a:t>指数</a:t>
            </a:r>
            <a:r>
              <a:rPr lang="en-US" altLang="en-US" dirty="0"/>
              <a:t>—</a:t>
            </a:r>
            <a:r>
              <a:rPr lang="en-US" altLang="zh-CN" dirty="0"/>
              <a:t>8</a:t>
            </a:r>
            <a:r>
              <a:rPr lang="zh-CN" altLang="en-US" dirty="0"/>
              <a:t>月</a:t>
            </a:r>
          </a:p>
        </p:txBody>
      </p:sp>
      <p:sp>
        <p:nvSpPr>
          <p:cNvPr id="14" name="内容占位符 2"/>
          <p:cNvSpPr txBox="1">
            <a:spLocks/>
          </p:cNvSpPr>
          <p:nvPr>
            <p:custDataLst>
              <p:tags r:id="rId4"/>
            </p:custDataLst>
          </p:nvPr>
        </p:nvSpPr>
        <p:spPr bwMode="auto">
          <a:xfrm>
            <a:off x="395039" y="836613"/>
            <a:ext cx="8353425"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微软雅黑"/>
                <a:ea typeface="微软雅黑"/>
              </a:rPr>
              <a:t>2018</a:t>
            </a:r>
            <a:r>
              <a:rPr lang="zh-CN" altLang="en-US" sz="1600" b="1" dirty="0">
                <a:solidFill>
                  <a:srgbClr val="5F5F5F"/>
                </a:solidFill>
                <a:latin typeface="微软雅黑"/>
                <a:ea typeface="微软雅黑"/>
              </a:rPr>
              <a:t>年</a:t>
            </a:r>
            <a:r>
              <a:rPr lang="en-US" altLang="zh-CN" sz="1600" b="1" dirty="0">
                <a:solidFill>
                  <a:srgbClr val="5F5F5F"/>
                </a:solidFill>
                <a:latin typeface="微软雅黑"/>
                <a:ea typeface="微软雅黑"/>
              </a:rPr>
              <a:t>GAIN·8</a:t>
            </a:r>
            <a:r>
              <a:rPr lang="zh-CN" altLang="en-US" sz="1600" b="1" dirty="0">
                <a:solidFill>
                  <a:srgbClr val="5F5F5F"/>
                </a:solidFill>
                <a:latin typeface="微软雅黑"/>
                <a:ea typeface="微软雅黑"/>
              </a:rPr>
              <a:t>月</a:t>
            </a:r>
            <a:r>
              <a:rPr lang="en-US" altLang="zh-CN" sz="1600" b="1" dirty="0">
                <a:solidFill>
                  <a:srgbClr val="5F5F5F"/>
                </a:solidFill>
                <a:latin typeface="微软雅黑"/>
                <a:ea typeface="微软雅黑"/>
              </a:rPr>
              <a:t>MPV</a:t>
            </a:r>
            <a:r>
              <a:rPr lang="zh-CN" altLang="en-US" sz="1600" b="1" dirty="0">
                <a:solidFill>
                  <a:srgbClr val="5F5F5F"/>
                </a:solidFill>
                <a:latin typeface="微软雅黑"/>
                <a:ea typeface="微软雅黑"/>
              </a:rPr>
              <a:t>市场终端优惠指数为</a:t>
            </a:r>
            <a:r>
              <a:rPr lang="en-US" altLang="zh-CN" sz="1600" b="1" dirty="0">
                <a:solidFill>
                  <a:srgbClr val="5F5F5F"/>
                </a:solidFill>
                <a:latin typeface="微软雅黑"/>
                <a:ea typeface="微软雅黑"/>
              </a:rPr>
              <a:t>2.44</a:t>
            </a:r>
            <a:r>
              <a:rPr lang="zh-CN" altLang="en-US" sz="1600" b="1" dirty="0">
                <a:solidFill>
                  <a:srgbClr val="5F5F5F"/>
                </a:solidFill>
                <a:latin typeface="微软雅黑"/>
                <a:ea typeface="微软雅黑"/>
              </a:rPr>
              <a:t>，环比上升</a:t>
            </a:r>
            <a:r>
              <a:rPr lang="en-US" altLang="zh-CN" sz="1600" b="1" dirty="0">
                <a:solidFill>
                  <a:srgbClr val="5F5F5F"/>
                </a:solidFill>
                <a:latin typeface="微软雅黑"/>
                <a:ea typeface="微软雅黑"/>
              </a:rPr>
              <a:t>11.3%</a:t>
            </a:r>
            <a:endParaRPr lang="zh-CN" altLang="en-US" sz="1600" b="1" dirty="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微软雅黑"/>
                <a:ea typeface="微软雅黑"/>
              </a:rPr>
              <a:t>本月</a:t>
            </a:r>
            <a:r>
              <a:rPr lang="en-US" altLang="zh-CN" sz="1400" dirty="0">
                <a:solidFill>
                  <a:srgbClr val="5F5F5F"/>
                </a:solidFill>
                <a:latin typeface="微软雅黑"/>
                <a:ea typeface="微软雅黑"/>
              </a:rPr>
              <a:t>MPV</a:t>
            </a:r>
            <a:r>
              <a:rPr lang="zh-CN" altLang="en-US" sz="1400" dirty="0">
                <a:solidFill>
                  <a:srgbClr val="5F5F5F"/>
                </a:solidFill>
                <a:latin typeface="微软雅黑"/>
                <a:ea typeface="微软雅黑"/>
              </a:rPr>
              <a:t>市场终端优惠幅度继续维持上升趋势</a:t>
            </a:r>
            <a:endParaRPr lang="en-US" altLang="zh-CN" sz="1400" dirty="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微软雅黑"/>
                <a:ea typeface="微软雅黑"/>
              </a:rPr>
              <a:t>该级别市场中只有奥德赛和途安</a:t>
            </a:r>
            <a:r>
              <a:rPr lang="en-US" altLang="zh-CN" sz="1400" dirty="0">
                <a:solidFill>
                  <a:srgbClr val="5F5F5F"/>
                </a:solidFill>
                <a:latin typeface="微软雅黑"/>
                <a:ea typeface="微软雅黑"/>
              </a:rPr>
              <a:t>L</a:t>
            </a:r>
            <a:r>
              <a:rPr lang="zh-CN" altLang="en-US" sz="1400" dirty="0">
                <a:solidFill>
                  <a:srgbClr val="5F5F5F"/>
                </a:solidFill>
                <a:latin typeface="微软雅黑"/>
                <a:ea typeface="微软雅黑"/>
              </a:rPr>
              <a:t>的终端优惠较上月有所减少，其它各车型均保持上涨，其中宝骏</a:t>
            </a:r>
            <a:r>
              <a:rPr lang="en-US" altLang="zh-CN" sz="1400" dirty="0">
                <a:solidFill>
                  <a:srgbClr val="5F5F5F"/>
                </a:solidFill>
                <a:latin typeface="微软雅黑"/>
                <a:ea typeface="微软雅黑"/>
              </a:rPr>
              <a:t>730</a:t>
            </a:r>
            <a:r>
              <a:rPr lang="zh-CN" altLang="en-US" sz="1400" dirty="0">
                <a:solidFill>
                  <a:srgbClr val="5F5F5F"/>
                </a:solidFill>
                <a:latin typeface="微软雅黑"/>
                <a:ea typeface="微软雅黑"/>
              </a:rPr>
              <a:t>虽然由于销量权重下降对级别优惠指数有一定影响，但</a:t>
            </a:r>
            <a:r>
              <a:rPr lang="en-US" altLang="zh-CN" sz="1400" dirty="0" err="1">
                <a:solidFill>
                  <a:srgbClr val="5F5F5F"/>
                </a:solidFill>
                <a:latin typeface="微软雅黑"/>
                <a:ea typeface="微软雅黑"/>
              </a:rPr>
              <a:t>MPV</a:t>
            </a:r>
            <a:r>
              <a:rPr lang="zh-CN" altLang="en-US" sz="1400" dirty="0">
                <a:solidFill>
                  <a:srgbClr val="5F5F5F"/>
                </a:solidFill>
                <a:latin typeface="微软雅黑"/>
                <a:ea typeface="微软雅黑"/>
              </a:rPr>
              <a:t>市场整体优惠指数仍然保持上升态势</a:t>
            </a:r>
            <a:endParaRPr lang="en-US" altLang="zh-CN" sz="1400" dirty="0">
              <a:solidFill>
                <a:srgbClr val="5F5F5F"/>
              </a:solidFill>
              <a:latin typeface="微软雅黑"/>
              <a:ea typeface="微软雅黑"/>
            </a:endParaRPr>
          </a:p>
        </p:txBody>
      </p:sp>
      <p:sp>
        <p:nvSpPr>
          <p:cNvPr id="16" name="Oval 178"/>
          <p:cNvSpPr>
            <a:spLocks noChangeArrowheads="1"/>
          </p:cNvSpPr>
          <p:nvPr/>
        </p:nvSpPr>
        <p:spPr bwMode="auto">
          <a:xfrm rot="10800000" flipV="1">
            <a:off x="1234149" y="4725144"/>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5,166</a:t>
            </a:r>
            <a:endParaRPr lang="en-US" altLang="en-US" sz="700" b="1" dirty="0">
              <a:solidFill>
                <a:srgbClr val="FF9933"/>
              </a:solidFill>
            </a:endParaRPr>
          </a:p>
        </p:txBody>
      </p:sp>
      <p:grpSp>
        <p:nvGrpSpPr>
          <p:cNvPr id="19" name="组合 18"/>
          <p:cNvGrpSpPr>
            <a:grpSpLocks/>
          </p:cNvGrpSpPr>
          <p:nvPr>
            <p:custDataLst>
              <p:tags r:id="rId5"/>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2"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23" name="AutoShape 66"/>
          <p:cNvSpPr>
            <a:spLocks noChangeArrowheads="1"/>
          </p:cNvSpPr>
          <p:nvPr>
            <p:custDataLst>
              <p:tags r:id="rId6"/>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AutoShape 67"/>
          <p:cNvSpPr>
            <a:spLocks noChangeArrowheads="1"/>
          </p:cNvSpPr>
          <p:nvPr>
            <p:custDataLst>
              <p:tags r:id="rId7"/>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Text Box 68"/>
          <p:cNvSpPr txBox="1">
            <a:spLocks noChangeArrowheads="1"/>
          </p:cNvSpPr>
          <p:nvPr>
            <p:custDataLst>
              <p:tags r:id="rId8"/>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6" name="Text Box 69"/>
          <p:cNvSpPr txBox="1">
            <a:spLocks noChangeArrowheads="1"/>
          </p:cNvSpPr>
          <p:nvPr>
            <p:custDataLst>
              <p:tags r:id="rId9"/>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17" name="TextBox 25">
            <a:extLst>
              <a:ext uri="{FF2B5EF4-FFF2-40B4-BE49-F238E27FC236}">
                <a16:creationId xmlns:a16="http://schemas.microsoft.com/office/drawing/2014/main" id="{F4CD1015-D192-42B2-AEF3-E1ABF83FD1C5}"/>
              </a:ext>
            </a:extLst>
          </p:cNvPr>
          <p:cNvSpPr txBox="1"/>
          <p:nvPr>
            <p:custDataLst>
              <p:tags r:id="rId10"/>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7" name="Oval 178">
            <a:extLst>
              <a:ext uri="{FF2B5EF4-FFF2-40B4-BE49-F238E27FC236}">
                <a16:creationId xmlns:a16="http://schemas.microsoft.com/office/drawing/2014/main" id="{85AD8DF1-780B-4275-A0D8-3CF64D47AA54}"/>
              </a:ext>
            </a:extLst>
          </p:cNvPr>
          <p:cNvSpPr>
            <a:spLocks noChangeArrowheads="1"/>
          </p:cNvSpPr>
          <p:nvPr/>
        </p:nvSpPr>
        <p:spPr bwMode="auto">
          <a:xfrm rot="10800000" flipV="1">
            <a:off x="1839888" y="4754820"/>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4,725</a:t>
            </a:r>
            <a:endParaRPr lang="en-US" altLang="en-US" sz="700" b="1" dirty="0">
              <a:solidFill>
                <a:srgbClr val="FF9933"/>
              </a:solidFill>
            </a:endParaRPr>
          </a:p>
        </p:txBody>
      </p:sp>
      <p:sp>
        <p:nvSpPr>
          <p:cNvPr id="28" name="Oval 178">
            <a:extLst>
              <a:ext uri="{FF2B5EF4-FFF2-40B4-BE49-F238E27FC236}">
                <a16:creationId xmlns:a16="http://schemas.microsoft.com/office/drawing/2014/main" id="{DFAC7649-5D2E-4423-9AE6-2E13A58B50E0}"/>
              </a:ext>
            </a:extLst>
          </p:cNvPr>
          <p:cNvSpPr>
            <a:spLocks noChangeArrowheads="1"/>
          </p:cNvSpPr>
          <p:nvPr/>
        </p:nvSpPr>
        <p:spPr bwMode="auto">
          <a:xfrm rot="10800000" flipV="1">
            <a:off x="2411760" y="4725144"/>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5,265</a:t>
            </a:r>
            <a:endParaRPr lang="en-US" altLang="en-US" sz="700" b="1" dirty="0">
              <a:solidFill>
                <a:srgbClr val="FF9933"/>
              </a:solidFill>
            </a:endParaRPr>
          </a:p>
        </p:txBody>
      </p:sp>
      <p:sp>
        <p:nvSpPr>
          <p:cNvPr id="2" name="灯片编号占位符 1">
            <a:extLst>
              <a:ext uri="{FF2B5EF4-FFF2-40B4-BE49-F238E27FC236}">
                <a16:creationId xmlns:a16="http://schemas.microsoft.com/office/drawing/2014/main" id="{361B4D86-4599-4BAC-9404-3DDB43539D61}"/>
              </a:ext>
            </a:extLst>
          </p:cNvPr>
          <p:cNvSpPr>
            <a:spLocks noGrp="1"/>
          </p:cNvSpPr>
          <p:nvPr>
            <p:ph type="sldNum" sz="quarter" idx="4"/>
          </p:nvPr>
        </p:nvSpPr>
        <p:spPr/>
        <p:txBody>
          <a:bodyPr/>
          <a:lstStyle/>
          <a:p>
            <a:fld id="{DA808106-E6EB-4C9C-B8A1-AEA7815AFC94}" type="slidenum">
              <a:rPr lang="zh-CN" altLang="en-US" smtClean="0"/>
              <a:t>28</a:t>
            </a:fld>
            <a:endParaRPr lang="zh-CN" altLang="en-US"/>
          </a:p>
        </p:txBody>
      </p:sp>
      <p:sp>
        <p:nvSpPr>
          <p:cNvPr id="29" name="Oval 178">
            <a:extLst>
              <a:ext uri="{FF2B5EF4-FFF2-40B4-BE49-F238E27FC236}">
                <a16:creationId xmlns:a16="http://schemas.microsoft.com/office/drawing/2014/main" id="{CE6273BF-91DC-405C-B19E-C88C1C9CC843}"/>
              </a:ext>
            </a:extLst>
          </p:cNvPr>
          <p:cNvSpPr>
            <a:spLocks noChangeArrowheads="1"/>
          </p:cNvSpPr>
          <p:nvPr/>
        </p:nvSpPr>
        <p:spPr bwMode="auto">
          <a:xfrm rot="10800000" flipV="1">
            <a:off x="3059832" y="4581128"/>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6,308</a:t>
            </a:r>
            <a:endParaRPr lang="en-US" altLang="en-US" sz="700" b="1" dirty="0">
              <a:solidFill>
                <a:srgbClr val="FF9933"/>
              </a:solidFill>
            </a:endParaRPr>
          </a:p>
        </p:txBody>
      </p:sp>
      <p:sp>
        <p:nvSpPr>
          <p:cNvPr id="30" name="Oval 178">
            <a:extLst>
              <a:ext uri="{FF2B5EF4-FFF2-40B4-BE49-F238E27FC236}">
                <a16:creationId xmlns:a16="http://schemas.microsoft.com/office/drawing/2014/main" id="{7754BFFC-2070-4977-9160-164FB30902B9}"/>
              </a:ext>
            </a:extLst>
          </p:cNvPr>
          <p:cNvSpPr>
            <a:spLocks noChangeArrowheads="1"/>
          </p:cNvSpPr>
          <p:nvPr/>
        </p:nvSpPr>
        <p:spPr bwMode="auto">
          <a:xfrm rot="10800000" flipV="1">
            <a:off x="3686696" y="4581128"/>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6,812</a:t>
            </a:r>
            <a:endParaRPr lang="en-US" altLang="en-US" sz="700" b="1" dirty="0">
              <a:solidFill>
                <a:srgbClr val="FF9933"/>
              </a:solidFill>
            </a:endParaRPr>
          </a:p>
        </p:txBody>
      </p:sp>
      <p:sp>
        <p:nvSpPr>
          <p:cNvPr id="31" name="Oval 178">
            <a:extLst>
              <a:ext uri="{FF2B5EF4-FFF2-40B4-BE49-F238E27FC236}">
                <a16:creationId xmlns:a16="http://schemas.microsoft.com/office/drawing/2014/main" id="{45CE3584-B4BB-47F5-80F1-F63DDE0243CF}"/>
              </a:ext>
            </a:extLst>
          </p:cNvPr>
          <p:cNvSpPr>
            <a:spLocks noChangeArrowheads="1"/>
          </p:cNvSpPr>
          <p:nvPr/>
        </p:nvSpPr>
        <p:spPr bwMode="auto">
          <a:xfrm rot="10800000" flipV="1">
            <a:off x="4245004" y="4390618"/>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8,148</a:t>
            </a:r>
            <a:endParaRPr lang="en-US" altLang="en-US" sz="700" b="1" dirty="0">
              <a:solidFill>
                <a:srgbClr val="FF9933"/>
              </a:solidFill>
            </a:endParaRPr>
          </a:p>
        </p:txBody>
      </p:sp>
      <p:sp>
        <p:nvSpPr>
          <p:cNvPr id="32" name="Oval 178">
            <a:extLst>
              <a:ext uri="{FF2B5EF4-FFF2-40B4-BE49-F238E27FC236}">
                <a16:creationId xmlns:a16="http://schemas.microsoft.com/office/drawing/2014/main" id="{45CE3584-B4BB-47F5-80F1-F63DDE0243CF}"/>
              </a:ext>
            </a:extLst>
          </p:cNvPr>
          <p:cNvSpPr>
            <a:spLocks noChangeArrowheads="1"/>
          </p:cNvSpPr>
          <p:nvPr/>
        </p:nvSpPr>
        <p:spPr bwMode="auto">
          <a:xfrm rot="10800000" flipV="1">
            <a:off x="4886167" y="4387089"/>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8,242</a:t>
            </a:r>
            <a:endParaRPr lang="en-US" altLang="en-US" sz="700" b="1" dirty="0">
              <a:solidFill>
                <a:srgbClr val="FF9933"/>
              </a:solidFill>
            </a:endParaRPr>
          </a:p>
        </p:txBody>
      </p:sp>
      <p:sp>
        <p:nvSpPr>
          <p:cNvPr id="33" name="Oval 178">
            <a:extLst>
              <a:ext uri="{FF2B5EF4-FFF2-40B4-BE49-F238E27FC236}">
                <a16:creationId xmlns:a16="http://schemas.microsoft.com/office/drawing/2014/main" id="{45CE3584-B4BB-47F5-80F1-F63DDE0243CF}"/>
              </a:ext>
            </a:extLst>
          </p:cNvPr>
          <p:cNvSpPr>
            <a:spLocks noChangeArrowheads="1"/>
          </p:cNvSpPr>
          <p:nvPr/>
        </p:nvSpPr>
        <p:spPr bwMode="auto">
          <a:xfrm rot="10800000" flipV="1">
            <a:off x="5508104" y="3918943"/>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9,171</a:t>
            </a:r>
            <a:endParaRPr lang="en-US" altLang="en-US" sz="700" b="1" dirty="0">
              <a:solidFill>
                <a:srgbClr val="FF9933"/>
              </a:solidFill>
            </a:endParaRPr>
          </a:p>
        </p:txBody>
      </p:sp>
    </p:spTree>
    <p:extLst>
      <p:ext uri="{BB962C8B-B14F-4D97-AF65-F5344CB8AC3E}">
        <p14:creationId xmlns:p14="http://schemas.microsoft.com/office/powerpoint/2010/main" val="2079904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第一部分：指数编制说明</a:t>
            </a:r>
            <a:endParaRPr lang="en-US" altLang="zh-CN" sz="2000" b="1" dirty="0">
              <a:latin typeface="+mn-lt"/>
              <a:ea typeface="华文细黑" pitchFamily="2" charset="-122"/>
              <a:cs typeface="Arial" pitchFamily="34" charset="0"/>
            </a:endParaRPr>
          </a:p>
        </p:txBody>
      </p:sp>
      <p:sp>
        <p:nvSpPr>
          <p:cNvPr id="3" name="灯片编号占位符 2">
            <a:extLst>
              <a:ext uri="{FF2B5EF4-FFF2-40B4-BE49-F238E27FC236}">
                <a16:creationId xmlns:a16="http://schemas.microsoft.com/office/drawing/2014/main" id="{B793274B-9EC1-4D79-A53F-A4C9447E6CC2}"/>
              </a:ext>
            </a:extLst>
          </p:cNvPr>
          <p:cNvSpPr>
            <a:spLocks noGrp="1"/>
          </p:cNvSpPr>
          <p:nvPr>
            <p:ph type="sldNum" sz="quarter" idx="4"/>
          </p:nvPr>
        </p:nvSpPr>
        <p:spPr/>
        <p:txBody>
          <a:bodyPr/>
          <a:lstStyle/>
          <a:p>
            <a:fld id="{DA808106-E6EB-4C9C-B8A1-AEA7815AFC94}" type="slidenum">
              <a:rPr lang="zh-CN" altLang="en-US" smtClean="0"/>
              <a:t>2</a:t>
            </a:fld>
            <a:endParaRPr lang="zh-CN" altLang="en-US"/>
          </a:p>
        </p:txBody>
      </p:sp>
    </p:spTree>
    <p:extLst>
      <p:ext uri="{BB962C8B-B14F-4D97-AF65-F5344CB8AC3E}">
        <p14:creationId xmlns:p14="http://schemas.microsoft.com/office/powerpoint/2010/main" val="26983048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476672"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别克</a:t>
            </a:r>
            <a:r>
              <a:rPr lang="en-US" altLang="zh-CN" sz="1400" b="1" dirty="0">
                <a:solidFill>
                  <a:prstClr val="black"/>
                </a:solidFill>
                <a:latin typeface="Calibri"/>
                <a:ea typeface="华文细黑" pitchFamily="2" charset="-122"/>
              </a:rPr>
              <a:t>GL8</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宝骏</a:t>
            </a:r>
            <a:r>
              <a:rPr lang="en-US" altLang="zh-CN" sz="1400" b="1" dirty="0">
                <a:solidFill>
                  <a:prstClr val="black"/>
                </a:solidFill>
                <a:latin typeface="Calibri"/>
                <a:ea typeface="华文细黑" pitchFamily="2" charset="-122"/>
              </a:rPr>
              <a:t>730</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339,100</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3.4%</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3146"/>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lang="en-US" altLang="zh-CN" sz="1400" noProof="0" dirty="0">
                <a:solidFill>
                  <a:srgbClr val="5F5F5F"/>
                </a:solidFill>
                <a:ea typeface="华文细黑" pitchFamily="2" charset="-122"/>
              </a:rPr>
              <a:t>79</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,907</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lang="en-US" altLang="zh-CN" sz="1400" noProof="0" dirty="0">
                <a:solidFill>
                  <a:srgbClr val="5F5F5F"/>
                </a:solidFill>
                <a:ea typeface="华文细黑" pitchFamily="2" charset="-122"/>
              </a:rPr>
              <a:t>-0.1</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graphicFrame>
        <p:nvGraphicFramePr>
          <p:cNvPr id="14" name="图表 27">
            <a:extLst>
              <a:ext uri="{FF2B5EF4-FFF2-40B4-BE49-F238E27FC236}">
                <a16:creationId xmlns:a16="http://schemas.microsoft.com/office/drawing/2014/main" id="{611AC124-7D80-4641-A56B-E1CC958FE57E}"/>
              </a:ext>
            </a:extLst>
          </p:cNvPr>
          <p:cNvGraphicFramePr>
            <a:graphicFrameLocks/>
          </p:cNvGraphicFramePr>
          <p:nvPr>
            <p:extLst>
              <p:ext uri="{D42A27DB-BD31-4B8C-83A1-F6EECF244321}">
                <p14:modId xmlns:p14="http://schemas.microsoft.com/office/powerpoint/2010/main" val="933228539"/>
              </p:ext>
            </p:extLst>
          </p:nvPr>
        </p:nvGraphicFramePr>
        <p:xfrm>
          <a:off x="3429000" y="1150148"/>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27">
            <a:extLst>
              <a:ext uri="{FF2B5EF4-FFF2-40B4-BE49-F238E27FC236}">
                <a16:creationId xmlns:a16="http://schemas.microsoft.com/office/drawing/2014/main" id="{EB0E3F38-4710-48E1-9B06-5EFBE7B1E40E}"/>
              </a:ext>
            </a:extLst>
          </p:cNvPr>
          <p:cNvGraphicFramePr>
            <a:graphicFrameLocks/>
          </p:cNvGraphicFramePr>
          <p:nvPr>
            <p:extLst>
              <p:ext uri="{D42A27DB-BD31-4B8C-83A1-F6EECF244321}">
                <p14:modId xmlns:p14="http://schemas.microsoft.com/office/powerpoint/2010/main" val="2381170520"/>
              </p:ext>
            </p:extLst>
          </p:nvPr>
        </p:nvGraphicFramePr>
        <p:xfrm>
          <a:off x="3429000" y="3828803"/>
          <a:ext cx="5246688" cy="2416175"/>
        </p:xfrm>
        <a:graphic>
          <a:graphicData uri="http://schemas.openxmlformats.org/drawingml/2006/chart">
            <c:chart xmlns:c="http://schemas.openxmlformats.org/drawingml/2006/chart" xmlns:r="http://schemas.openxmlformats.org/officeDocument/2006/relationships" r:id="rId4"/>
          </a:graphicData>
        </a:graphic>
      </p:graphicFrame>
      <p:pic>
        <p:nvPicPr>
          <p:cNvPr id="4" name="图片 3">
            <a:extLst>
              <a:ext uri="{FF2B5EF4-FFF2-40B4-BE49-F238E27FC236}">
                <a16:creationId xmlns:a16="http://schemas.microsoft.com/office/drawing/2014/main" id="{37FFFFDB-E537-4908-B49B-97401A9A5CE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687" t="20601" r="3538" b="21607"/>
          <a:stretch/>
        </p:blipFill>
        <p:spPr>
          <a:xfrm flipH="1">
            <a:off x="661684" y="1650307"/>
            <a:ext cx="1839118" cy="868607"/>
          </a:xfrm>
          <a:prstGeom prst="rect">
            <a:avLst/>
          </a:prstGeom>
        </p:spPr>
      </p:pic>
      <p:pic>
        <p:nvPicPr>
          <p:cNvPr id="9" name="图片 8">
            <a:extLst>
              <a:ext uri="{FF2B5EF4-FFF2-40B4-BE49-F238E27FC236}">
                <a16:creationId xmlns:a16="http://schemas.microsoft.com/office/drawing/2014/main" id="{B834F9E0-3A1D-461A-8A2A-C2DC824272D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236" t="5694" r="7358" b="3801"/>
          <a:stretch/>
        </p:blipFill>
        <p:spPr>
          <a:xfrm flipH="1">
            <a:off x="679485" y="4328157"/>
            <a:ext cx="1750076" cy="1043185"/>
          </a:xfrm>
          <a:prstGeom prst="rect">
            <a:avLst/>
          </a:prstGeom>
        </p:spPr>
      </p:pic>
      <p:sp>
        <p:nvSpPr>
          <p:cNvPr id="2" name="灯片编号占位符 1">
            <a:extLst>
              <a:ext uri="{FF2B5EF4-FFF2-40B4-BE49-F238E27FC236}">
                <a16:creationId xmlns:a16="http://schemas.microsoft.com/office/drawing/2014/main" id="{3F6901B4-5778-4331-B1D7-E7119C234A24}"/>
              </a:ext>
            </a:extLst>
          </p:cNvPr>
          <p:cNvSpPr>
            <a:spLocks noGrp="1"/>
          </p:cNvSpPr>
          <p:nvPr>
            <p:ph type="sldNum" sz="quarter" idx="4"/>
          </p:nvPr>
        </p:nvSpPr>
        <p:spPr/>
        <p:txBody>
          <a:bodyPr/>
          <a:lstStyle/>
          <a:p>
            <a:fld id="{DA808106-E6EB-4C9C-B8A1-AEA7815AFC94}" type="slidenum">
              <a:rPr lang="zh-CN" altLang="en-US" smtClean="0"/>
              <a:t>29</a:t>
            </a:fld>
            <a:endParaRPr lang="zh-CN" altLang="en-US"/>
          </a:p>
        </p:txBody>
      </p:sp>
      <p:sp>
        <p:nvSpPr>
          <p:cNvPr id="16" name="内容占位符 3">
            <a:extLst>
              <a:ext uri="{FF2B5EF4-FFF2-40B4-BE49-F238E27FC236}">
                <a16:creationId xmlns:a16="http://schemas.microsoft.com/office/drawing/2014/main" id="{D1B78A97-2F16-4F14-9B00-10320C2398DF}"/>
              </a:ext>
            </a:extLst>
          </p:cNvPr>
          <p:cNvSpPr txBox="1">
            <a:spLocks/>
          </p:cNvSpPr>
          <p:nvPr/>
        </p:nvSpPr>
        <p:spPr>
          <a:xfrm>
            <a:off x="1187624" y="260648"/>
            <a:ext cx="7561584" cy="454567"/>
          </a:xfrm>
          <a:prstGeom prst="rect">
            <a:avLst/>
          </a:prstGeom>
        </p:spPr>
        <p:txBody>
          <a:bodyPr vert="horz" lIns="91440" tIns="45720" rIns="91440" bIns="45720" rtlCol="0" anchor="ctr">
            <a:normAutofit/>
          </a:bodyPr>
          <a:lstStyle>
            <a:lvl1pPr marL="85725" indent="0"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None/>
              <a:defRPr lang="zh-CN" altLang="en-US" sz="1800" b="1" i="0" kern="1200" baseline="0" dirty="0" smtClean="0">
                <a:solidFill>
                  <a:srgbClr val="075A77"/>
                </a:solidFill>
                <a:effectLst/>
                <a:latin typeface="+mn-ea"/>
                <a:ea typeface="+mn-ea"/>
                <a:cs typeface="+mj-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defRPr/>
            </a:pPr>
            <a:r>
              <a:rPr lang="en-US" altLang="zh-CN" dirty="0" err="1"/>
              <a:t>MPV</a:t>
            </a:r>
            <a:r>
              <a:rPr lang="zh-CN" altLang="en-US" dirty="0"/>
              <a:t>重点车型经销商利润率：别克</a:t>
            </a:r>
            <a:r>
              <a:rPr lang="en-US" altLang="zh-CN" dirty="0" err="1"/>
              <a:t>GL8</a:t>
            </a:r>
            <a:r>
              <a:rPr lang="zh-CN" altLang="en-US" dirty="0"/>
              <a:t>、宝骏</a:t>
            </a:r>
            <a:r>
              <a:rPr lang="en-US" altLang="zh-CN" dirty="0"/>
              <a:t>730</a:t>
            </a:r>
            <a:endParaRPr lang="zh-CN" altLang="en-US" dirty="0"/>
          </a:p>
        </p:txBody>
      </p:sp>
    </p:spTree>
    <p:extLst>
      <p:ext uri="{BB962C8B-B14F-4D97-AF65-F5344CB8AC3E}">
        <p14:creationId xmlns:p14="http://schemas.microsoft.com/office/powerpoint/2010/main" val="13796642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37122266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5710"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330640171"/>
              </p:ext>
            </p:extLst>
          </p:nvPr>
        </p:nvGraphicFramePr>
        <p:xfrm>
          <a:off x="387350" y="3513262"/>
          <a:ext cx="8073082" cy="2795464"/>
        </p:xfrm>
        <a:graphic>
          <a:graphicData uri="http://schemas.openxmlformats.org/drawingml/2006/chart">
            <c:chart xmlns:c="http://schemas.openxmlformats.org/drawingml/2006/chart" xmlns:r="http://schemas.openxmlformats.org/officeDocument/2006/relationships" r:id="rId14"/>
          </a:graphicData>
        </a:graphic>
      </p:graphicFrame>
      <p:sp>
        <p:nvSpPr>
          <p:cNvPr id="26" name="TextBox 25"/>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bwMode="auto">
          <a:xfrm>
            <a:off x="395288" y="836613"/>
            <a:ext cx="8353425"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2018</a:t>
            </a:r>
            <a:r>
              <a:rPr lang="zh-CN" altLang="en-US" sz="1600" b="1" dirty="0">
                <a:solidFill>
                  <a:srgbClr val="5F5F5F"/>
                </a:solidFill>
                <a:latin typeface="+mn-ea"/>
                <a:ea typeface="+mn-ea"/>
              </a:rPr>
              <a:t>年</a:t>
            </a:r>
            <a:r>
              <a:rPr lang="en-US" altLang="zh-CN" sz="1600" b="1" dirty="0">
                <a:solidFill>
                  <a:srgbClr val="5F5F5F"/>
                </a:solidFill>
                <a:latin typeface="+mn-ea"/>
                <a:ea typeface="+mn-ea"/>
              </a:rPr>
              <a:t>GAIN·8</a:t>
            </a:r>
            <a:r>
              <a:rPr lang="zh-CN" altLang="en-US" sz="1600" b="1" dirty="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市场价格变化指数为</a:t>
            </a:r>
            <a:r>
              <a:rPr lang="en-US" altLang="zh-CN" sz="1600" b="1" dirty="0">
                <a:solidFill>
                  <a:srgbClr val="5F5F5F"/>
                </a:solidFill>
                <a:latin typeface="+mn-ea"/>
                <a:ea typeface="+mn-ea"/>
              </a:rPr>
              <a:t>7.87</a:t>
            </a:r>
            <a:r>
              <a:rPr lang="zh-CN" altLang="en-US" sz="1600" b="1" dirty="0">
                <a:solidFill>
                  <a:srgbClr val="5F5F5F"/>
                </a:solidFill>
                <a:latin typeface="+mn-ea"/>
                <a:ea typeface="+mn-ea"/>
              </a:rPr>
              <a:t>，环比下降</a:t>
            </a:r>
            <a:r>
              <a:rPr lang="en-US" altLang="zh-CN" sz="1600" b="1" dirty="0">
                <a:solidFill>
                  <a:srgbClr val="5F5F5F"/>
                </a:solidFill>
                <a:latin typeface="+mn-ea"/>
                <a:ea typeface="+mn-ea"/>
              </a:rPr>
              <a:t>0.2%</a:t>
            </a:r>
            <a:r>
              <a:rPr lang="zh-CN" altLang="en-US" sz="1600" b="1" dirty="0">
                <a:solidFill>
                  <a:srgbClr val="5F5F5F"/>
                </a:solidFill>
                <a:latin typeface="+mn-ea"/>
                <a:ea typeface="+mn-ea"/>
              </a:rPr>
              <a:t>，市场均价从</a:t>
            </a:r>
            <a:r>
              <a:rPr lang="en-US" altLang="zh-CN" sz="1600" b="1" dirty="0">
                <a:solidFill>
                  <a:srgbClr val="5F5F5F"/>
                </a:solidFill>
                <a:latin typeface="+mn-ea"/>
                <a:ea typeface="+mn-ea"/>
              </a:rPr>
              <a:t>15.43</a:t>
            </a:r>
            <a:r>
              <a:rPr lang="zh-CN" altLang="en-US" sz="1600" b="1" dirty="0">
                <a:solidFill>
                  <a:srgbClr val="5F5F5F"/>
                </a:solidFill>
                <a:latin typeface="+mn-ea"/>
                <a:ea typeface="+mn-ea"/>
              </a:rPr>
              <a:t>万下降至</a:t>
            </a:r>
            <a:r>
              <a:rPr lang="en-US" altLang="zh-CN" sz="1600" b="1" dirty="0">
                <a:solidFill>
                  <a:srgbClr val="5F5F5F"/>
                </a:solidFill>
                <a:latin typeface="+mn-ea"/>
                <a:ea typeface="+mn-ea"/>
              </a:rPr>
              <a:t>15.40</a:t>
            </a:r>
            <a:r>
              <a:rPr lang="zh-CN" altLang="en-US" sz="1600" b="1" dirty="0">
                <a:solidFill>
                  <a:srgbClr val="5F5F5F"/>
                </a:solidFill>
                <a:latin typeface="+mn-ea"/>
                <a:ea typeface="+mn-ea"/>
              </a:rPr>
              <a:t>万</a:t>
            </a:r>
            <a:endParaRPr lang="zh-CN" altLang="en-US" sz="1600" b="1" dirty="0">
              <a:ea typeface="微软雅黑" pitchFamily="34" charset="-122"/>
            </a:endParaRPr>
          </a:p>
          <a:p>
            <a:pPr lvl="1" algn="l" eaLnBrk="1" hangingPunct="1">
              <a:lnSpc>
                <a:spcPts val="2000"/>
              </a:lnSpc>
              <a:spcAft>
                <a:spcPts val="600"/>
              </a:spcAft>
              <a:buFont typeface="Wingdings" pitchFamily="2" charset="2"/>
              <a:buChar char="Ø"/>
            </a:pPr>
            <a:r>
              <a:rPr lang="en-US" altLang="zh-CN" sz="1400" dirty="0">
                <a:latin typeface="+mn-ea"/>
                <a:ea typeface="+mn-ea"/>
              </a:rPr>
              <a:t>SUV</a:t>
            </a:r>
            <a:r>
              <a:rPr lang="zh-CN" altLang="en-US" sz="1400" dirty="0">
                <a:latin typeface="+mn-ea"/>
                <a:ea typeface="+mn-ea"/>
              </a:rPr>
              <a:t>市场整体终端加权成交均价本月微降，降幅</a:t>
            </a:r>
            <a:r>
              <a:rPr lang="en-US" altLang="zh-CN" sz="1400" dirty="0">
                <a:latin typeface="+mn-ea"/>
                <a:ea typeface="+mn-ea"/>
              </a:rPr>
              <a:t>300</a:t>
            </a:r>
            <a:r>
              <a:rPr lang="zh-CN" altLang="en-US" sz="1400" dirty="0">
                <a:latin typeface="+mn-ea"/>
                <a:ea typeface="+mn-ea"/>
              </a:rPr>
              <a:t>元</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该细分市场本月各车型走势各异，虽然宝马</a:t>
            </a:r>
            <a:r>
              <a:rPr lang="en-US" altLang="zh-CN" sz="1400" dirty="0" err="1">
                <a:latin typeface="+mn-ea"/>
                <a:ea typeface="+mn-ea"/>
              </a:rPr>
              <a:t>X1</a:t>
            </a:r>
            <a:r>
              <a:rPr lang="zh-CN" altLang="en-US" sz="1400" dirty="0">
                <a:latin typeface="+mn-ea"/>
                <a:ea typeface="+mn-ea"/>
              </a:rPr>
              <a:t>、现代</a:t>
            </a:r>
            <a:r>
              <a:rPr lang="en-US" altLang="zh-CN" sz="1400" dirty="0" err="1">
                <a:latin typeface="+mn-ea"/>
                <a:ea typeface="+mn-ea"/>
              </a:rPr>
              <a:t>ix35</a:t>
            </a:r>
            <a:r>
              <a:rPr lang="zh-CN" altLang="en-US" sz="1400" dirty="0">
                <a:latin typeface="+mn-ea"/>
                <a:ea typeface="+mn-ea"/>
              </a:rPr>
              <a:t>和逍客等车型由于权重上升而对价格指数产生推高作用，但冠道、荣放和途昂等车型的权重下跌同时对指数产生拉低效应，综合而言</a:t>
            </a:r>
            <a:r>
              <a:rPr lang="en-US" altLang="zh-CN" sz="1400" dirty="0">
                <a:latin typeface="+mn-ea"/>
                <a:ea typeface="+mn-ea"/>
              </a:rPr>
              <a:t>SUV</a:t>
            </a:r>
            <a:r>
              <a:rPr lang="zh-CN" altLang="en-US" sz="1400" dirty="0">
                <a:latin typeface="+mn-ea"/>
                <a:ea typeface="+mn-ea"/>
              </a:rPr>
              <a:t>市场本月整体价格指数变化幅度并不明显</a:t>
            </a:r>
            <a:endParaRPr lang="en-US" altLang="zh-CN" sz="1400" dirty="0">
              <a:latin typeface="+mn-ea"/>
              <a:ea typeface="+mn-ea"/>
            </a:endParaRPr>
          </a:p>
        </p:txBody>
      </p:sp>
      <p:sp>
        <p:nvSpPr>
          <p:cNvPr id="15" name="Oval 178"/>
          <p:cNvSpPr>
            <a:spLocks noChangeArrowheads="1"/>
          </p:cNvSpPr>
          <p:nvPr/>
        </p:nvSpPr>
        <p:spPr bwMode="auto">
          <a:xfrm>
            <a:off x="1213024" y="4404767"/>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14.69</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·SUV</a:t>
            </a:r>
            <a:r>
              <a:rPr lang="zh-CN" altLang="en-US" dirty="0"/>
              <a:t>价格变化</a:t>
            </a:r>
            <a:r>
              <a:rPr lang="en-US" altLang="en-US" dirty="0" err="1"/>
              <a:t>指数</a:t>
            </a:r>
            <a:r>
              <a:rPr lang="en-US" altLang="en-US" dirty="0"/>
              <a:t>—</a:t>
            </a:r>
            <a:r>
              <a:rPr lang="en-US" altLang="zh-CN" dirty="0"/>
              <a:t>8</a:t>
            </a:r>
            <a:r>
              <a:rPr lang="zh-CN" altLang="en-US" dirty="0"/>
              <a:t>月</a:t>
            </a:r>
          </a:p>
        </p:txBody>
      </p:sp>
      <p:grpSp>
        <p:nvGrpSpPr>
          <p:cNvPr id="18" name="组合 17"/>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16" name="Oval 178">
            <a:extLst>
              <a:ext uri="{FF2B5EF4-FFF2-40B4-BE49-F238E27FC236}">
                <a16:creationId xmlns:a16="http://schemas.microsoft.com/office/drawing/2014/main" id="{24747853-B6B7-4592-A6B4-3F57E7720D20}"/>
              </a:ext>
            </a:extLst>
          </p:cNvPr>
          <p:cNvSpPr>
            <a:spLocks noChangeArrowheads="1"/>
          </p:cNvSpPr>
          <p:nvPr/>
        </p:nvSpPr>
        <p:spPr bwMode="auto">
          <a:xfrm>
            <a:off x="1835696" y="4509120"/>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14.45</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7" name="AutoShape 66">
            <a:extLst>
              <a:ext uri="{FF2B5EF4-FFF2-40B4-BE49-F238E27FC236}">
                <a16:creationId xmlns:a16="http://schemas.microsoft.com/office/drawing/2014/main" id="{C32F3932-6E08-4F14-8CBA-19F4C0C6EF32}"/>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8" name="AutoShape 67">
            <a:extLst>
              <a:ext uri="{FF2B5EF4-FFF2-40B4-BE49-F238E27FC236}">
                <a16:creationId xmlns:a16="http://schemas.microsoft.com/office/drawing/2014/main" id="{57283336-BC3B-4383-97D5-A89C66C1F8B4}"/>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9" name="Text Box 68">
            <a:extLst>
              <a:ext uri="{FF2B5EF4-FFF2-40B4-BE49-F238E27FC236}">
                <a16:creationId xmlns:a16="http://schemas.microsoft.com/office/drawing/2014/main" id="{E14DCDD1-7EA7-440D-965A-0A9DB0C1C8B2}"/>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30" name="Text Box 69">
            <a:extLst>
              <a:ext uri="{FF2B5EF4-FFF2-40B4-BE49-F238E27FC236}">
                <a16:creationId xmlns:a16="http://schemas.microsoft.com/office/drawing/2014/main" id="{EC931C15-9DB2-4B4F-B5AA-9918C6A30641}"/>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2" name="Oval 178">
            <a:extLst>
              <a:ext uri="{FF2B5EF4-FFF2-40B4-BE49-F238E27FC236}">
                <a16:creationId xmlns:a16="http://schemas.microsoft.com/office/drawing/2014/main" id="{A87AD200-C299-4643-8024-3D3F57562304}"/>
              </a:ext>
            </a:extLst>
          </p:cNvPr>
          <p:cNvSpPr>
            <a:spLocks noChangeArrowheads="1"/>
          </p:cNvSpPr>
          <p:nvPr/>
        </p:nvSpPr>
        <p:spPr bwMode="auto">
          <a:xfrm>
            <a:off x="2394827" y="4441304"/>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14.56</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 name="灯片编号占位符 1">
            <a:extLst>
              <a:ext uri="{FF2B5EF4-FFF2-40B4-BE49-F238E27FC236}">
                <a16:creationId xmlns:a16="http://schemas.microsoft.com/office/drawing/2014/main" id="{B51E143E-06E8-4680-BA67-A0B37D0D3F7A}"/>
              </a:ext>
            </a:extLst>
          </p:cNvPr>
          <p:cNvSpPr>
            <a:spLocks noGrp="1"/>
          </p:cNvSpPr>
          <p:nvPr>
            <p:ph type="sldNum" sz="quarter" idx="4"/>
          </p:nvPr>
        </p:nvSpPr>
        <p:spPr/>
        <p:txBody>
          <a:bodyPr/>
          <a:lstStyle/>
          <a:p>
            <a:fld id="{DA808106-E6EB-4C9C-B8A1-AEA7815AFC94}" type="slidenum">
              <a:rPr lang="zh-CN" altLang="en-US" smtClean="0"/>
              <a:t>30</a:t>
            </a:fld>
            <a:endParaRPr lang="zh-CN" altLang="en-US"/>
          </a:p>
        </p:txBody>
      </p:sp>
      <p:sp>
        <p:nvSpPr>
          <p:cNvPr id="23" name="Oval 178">
            <a:extLst>
              <a:ext uri="{FF2B5EF4-FFF2-40B4-BE49-F238E27FC236}">
                <a16:creationId xmlns:a16="http://schemas.microsoft.com/office/drawing/2014/main" id="{6A303484-EB0A-463B-BA50-08F4A01998D4}"/>
              </a:ext>
            </a:extLst>
          </p:cNvPr>
          <p:cNvSpPr>
            <a:spLocks noChangeArrowheads="1"/>
          </p:cNvSpPr>
          <p:nvPr/>
        </p:nvSpPr>
        <p:spPr bwMode="auto">
          <a:xfrm>
            <a:off x="3081040" y="4310029"/>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14.93</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4" name="Oval 178">
            <a:extLst>
              <a:ext uri="{FF2B5EF4-FFF2-40B4-BE49-F238E27FC236}">
                <a16:creationId xmlns:a16="http://schemas.microsoft.com/office/drawing/2014/main" id="{05C3B711-9C87-47DA-B4E4-9457B437BC23}"/>
              </a:ext>
            </a:extLst>
          </p:cNvPr>
          <p:cNvSpPr>
            <a:spLocks noChangeArrowheads="1"/>
          </p:cNvSpPr>
          <p:nvPr/>
        </p:nvSpPr>
        <p:spPr bwMode="auto">
          <a:xfrm>
            <a:off x="3635896" y="4149080"/>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15.28</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5" name="Oval 178">
            <a:extLst>
              <a:ext uri="{FF2B5EF4-FFF2-40B4-BE49-F238E27FC236}">
                <a16:creationId xmlns:a16="http://schemas.microsoft.com/office/drawing/2014/main" id="{BC11BFC8-E296-47A7-AD74-9DEB334EE675}"/>
              </a:ext>
            </a:extLst>
          </p:cNvPr>
          <p:cNvSpPr>
            <a:spLocks noChangeArrowheads="1"/>
          </p:cNvSpPr>
          <p:nvPr/>
        </p:nvSpPr>
        <p:spPr bwMode="auto">
          <a:xfrm>
            <a:off x="4334053" y="4207251"/>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15.01</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31" name="Oval 178">
            <a:extLst>
              <a:ext uri="{FF2B5EF4-FFF2-40B4-BE49-F238E27FC236}">
                <a16:creationId xmlns:a16="http://schemas.microsoft.com/office/drawing/2014/main" id="{BC11BFC8-E296-47A7-AD74-9DEB334EE675}"/>
              </a:ext>
            </a:extLst>
          </p:cNvPr>
          <p:cNvSpPr>
            <a:spLocks noChangeArrowheads="1"/>
          </p:cNvSpPr>
          <p:nvPr/>
        </p:nvSpPr>
        <p:spPr bwMode="auto">
          <a:xfrm>
            <a:off x="4860032" y="4077072"/>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15.43</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32" name="Oval 178">
            <a:extLst>
              <a:ext uri="{FF2B5EF4-FFF2-40B4-BE49-F238E27FC236}">
                <a16:creationId xmlns:a16="http://schemas.microsoft.com/office/drawing/2014/main" id="{BC11BFC8-E296-47A7-AD74-9DEB334EE675}"/>
              </a:ext>
            </a:extLst>
          </p:cNvPr>
          <p:cNvSpPr>
            <a:spLocks noChangeArrowheads="1"/>
          </p:cNvSpPr>
          <p:nvPr/>
        </p:nvSpPr>
        <p:spPr bwMode="auto">
          <a:xfrm>
            <a:off x="5486155" y="4077072"/>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15.40</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4064346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29583250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6729"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257377677"/>
              </p:ext>
            </p:extLst>
          </p:nvPr>
        </p:nvGraphicFramePr>
        <p:xfrm>
          <a:off x="395288" y="3519370"/>
          <a:ext cx="8065144" cy="2789356"/>
        </p:xfrm>
        <a:graphic>
          <a:graphicData uri="http://schemas.openxmlformats.org/drawingml/2006/chart">
            <c:chart xmlns:c="http://schemas.openxmlformats.org/drawingml/2006/chart" xmlns:r="http://schemas.openxmlformats.org/officeDocument/2006/relationships" r:id="rId15"/>
          </a:graphicData>
        </a:graphic>
      </p:graphicFrame>
      <p:sp>
        <p:nvSpPr>
          <p:cNvPr id="33" name="TextBox 32"/>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bwMode="auto">
          <a:xfrm>
            <a:off x="395536" y="838200"/>
            <a:ext cx="8569139" cy="194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2018</a:t>
            </a:r>
            <a:r>
              <a:rPr lang="zh-CN" altLang="en-US" sz="1600" b="1" dirty="0">
                <a:solidFill>
                  <a:srgbClr val="5F5F5F"/>
                </a:solidFill>
                <a:latin typeface="+mn-ea"/>
                <a:ea typeface="+mn-ea"/>
              </a:rPr>
              <a:t>年</a:t>
            </a:r>
            <a:r>
              <a:rPr lang="en-US" altLang="zh-CN" sz="1600" b="1" dirty="0">
                <a:solidFill>
                  <a:srgbClr val="5F5F5F"/>
                </a:solidFill>
                <a:latin typeface="+mn-ea"/>
                <a:ea typeface="+mn-ea"/>
              </a:rPr>
              <a:t>GAIN·8</a:t>
            </a:r>
            <a:r>
              <a:rPr lang="zh-CN" altLang="en-US" sz="1600" b="1" dirty="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市场终端优惠指数为</a:t>
            </a:r>
            <a:r>
              <a:rPr lang="en-US" altLang="zh-CN" sz="1600" b="1" dirty="0">
                <a:solidFill>
                  <a:srgbClr val="5F5F5F"/>
                </a:solidFill>
                <a:latin typeface="+mn-ea"/>
                <a:ea typeface="+mn-ea"/>
              </a:rPr>
              <a:t>5.31</a:t>
            </a:r>
            <a:r>
              <a:rPr lang="zh-CN" altLang="en-US" sz="1600" b="1" dirty="0">
                <a:solidFill>
                  <a:srgbClr val="5F5F5F"/>
                </a:solidFill>
                <a:latin typeface="+mn-ea"/>
                <a:ea typeface="+mn-ea"/>
              </a:rPr>
              <a:t>，环比上升</a:t>
            </a:r>
            <a:r>
              <a:rPr lang="en-US" altLang="zh-CN" sz="1600" b="1" dirty="0">
                <a:solidFill>
                  <a:srgbClr val="5F5F5F"/>
                </a:solidFill>
                <a:latin typeface="+mn-ea"/>
                <a:ea typeface="+mn-ea"/>
              </a:rPr>
              <a:t>9.5%</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en-US" altLang="zh-CN" sz="1400" dirty="0">
                <a:latin typeface="+mn-ea"/>
                <a:ea typeface="+mn-ea"/>
              </a:rPr>
              <a:t>SUV</a:t>
            </a:r>
            <a:r>
              <a:rPr lang="zh-CN" altLang="en-US" sz="1400" dirty="0">
                <a:latin typeface="+mn-ea"/>
                <a:ea typeface="+mn-ea"/>
              </a:rPr>
              <a:t>市场终端加权优惠幅度持续保持增长</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该细分市场中虽然奔驰</a:t>
            </a:r>
            <a:r>
              <a:rPr lang="en-US" altLang="zh-CN" sz="1400" dirty="0" err="1">
                <a:latin typeface="+mn-ea"/>
                <a:ea typeface="+mn-ea"/>
              </a:rPr>
              <a:t>GLC</a:t>
            </a:r>
            <a:r>
              <a:rPr lang="zh-CN" altLang="en-US" sz="1400" dirty="0">
                <a:latin typeface="+mn-ea"/>
                <a:ea typeface="+mn-ea"/>
              </a:rPr>
              <a:t>和荣放由于权重下降一定程度拉低优惠指数，但由于大部分车型终端优惠幅度仍然保持放大，因此</a:t>
            </a:r>
            <a:r>
              <a:rPr lang="en-US" altLang="zh-CN" sz="1400" dirty="0">
                <a:latin typeface="+mn-ea"/>
                <a:ea typeface="+mn-ea"/>
              </a:rPr>
              <a:t>SUV</a:t>
            </a:r>
            <a:r>
              <a:rPr lang="zh-CN" altLang="en-US" sz="1400" dirty="0">
                <a:latin typeface="+mn-ea"/>
                <a:ea typeface="+mn-ea"/>
              </a:rPr>
              <a:t>市场整体优惠继续保持上升态势</a:t>
            </a:r>
            <a:endParaRPr lang="en-US" altLang="zh-CN" sz="1400" dirty="0">
              <a:latin typeface="+mn-ea"/>
              <a:ea typeface="+mn-ea"/>
            </a:endParaRPr>
          </a:p>
        </p:txBody>
      </p:sp>
      <p:sp>
        <p:nvSpPr>
          <p:cNvPr id="15" name="Oval 178"/>
          <p:cNvSpPr>
            <a:spLocks noChangeArrowheads="1"/>
          </p:cNvSpPr>
          <p:nvPr/>
        </p:nvSpPr>
        <p:spPr bwMode="auto">
          <a:xfrm rot="10800000" flipV="1">
            <a:off x="1125438" y="5141920"/>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1</a:t>
            </a:r>
            <a:r>
              <a:rPr lang="en-US" altLang="zh-CN" sz="700" b="1" kern="0" dirty="0">
                <a:solidFill>
                  <a:srgbClr val="FF9933"/>
                </a:solidFill>
              </a:rPr>
              <a:t>2,061</a:t>
            </a:r>
            <a:endParaRPr lang="en-US" altLang="en-US" sz="700" b="1" dirty="0">
              <a:solidFill>
                <a:srgbClr val="FF9933"/>
              </a:solidFill>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·SUV</a:t>
            </a:r>
            <a:r>
              <a:rPr lang="zh-CN" altLang="en-US" dirty="0"/>
              <a:t>终端优惠</a:t>
            </a:r>
            <a:r>
              <a:rPr lang="en-US" altLang="en-US" dirty="0" err="1"/>
              <a:t>指数</a:t>
            </a:r>
            <a:r>
              <a:rPr lang="en-US" altLang="en-US" dirty="0"/>
              <a:t>—</a:t>
            </a:r>
            <a:r>
              <a:rPr lang="en-US" altLang="zh-CN" dirty="0"/>
              <a:t>8</a:t>
            </a:r>
            <a:r>
              <a:rPr lang="zh-CN" altLang="en-US" dirty="0"/>
              <a:t>月</a:t>
            </a:r>
          </a:p>
        </p:txBody>
      </p:sp>
      <p:grpSp>
        <p:nvGrpSpPr>
          <p:cNvPr id="18" name="组合 17"/>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5" name="Text Box 69"/>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16" name="Oval 178">
            <a:extLst>
              <a:ext uri="{FF2B5EF4-FFF2-40B4-BE49-F238E27FC236}">
                <a16:creationId xmlns:a16="http://schemas.microsoft.com/office/drawing/2014/main" id="{6C304B17-3FE2-4A21-9CE5-4FC26ACAFAEB}"/>
              </a:ext>
            </a:extLst>
          </p:cNvPr>
          <p:cNvSpPr>
            <a:spLocks noChangeArrowheads="1"/>
          </p:cNvSpPr>
          <p:nvPr/>
        </p:nvSpPr>
        <p:spPr bwMode="auto">
          <a:xfrm rot="10800000" flipV="1">
            <a:off x="1807377" y="5120712"/>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1</a:t>
            </a:r>
            <a:r>
              <a:rPr lang="en-US" altLang="zh-CN" sz="700" b="1" kern="0" dirty="0">
                <a:solidFill>
                  <a:srgbClr val="FF9933"/>
                </a:solidFill>
              </a:rPr>
              <a:t>2,194</a:t>
            </a:r>
            <a:endParaRPr lang="en-US" altLang="en-US" sz="700" b="1" dirty="0">
              <a:solidFill>
                <a:srgbClr val="FF9933"/>
              </a:solidFill>
            </a:endParaRPr>
          </a:p>
        </p:txBody>
      </p:sp>
      <p:sp>
        <p:nvSpPr>
          <p:cNvPr id="26" name="Oval 178">
            <a:extLst>
              <a:ext uri="{FF2B5EF4-FFF2-40B4-BE49-F238E27FC236}">
                <a16:creationId xmlns:a16="http://schemas.microsoft.com/office/drawing/2014/main" id="{311E8408-701E-41DF-B301-E86D2431501C}"/>
              </a:ext>
            </a:extLst>
          </p:cNvPr>
          <p:cNvSpPr>
            <a:spLocks noChangeArrowheads="1"/>
          </p:cNvSpPr>
          <p:nvPr/>
        </p:nvSpPr>
        <p:spPr bwMode="auto">
          <a:xfrm rot="10800000" flipV="1">
            <a:off x="2400374" y="5044430"/>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1</a:t>
            </a:r>
            <a:r>
              <a:rPr lang="en-US" altLang="zh-CN" sz="700" b="1" kern="0" dirty="0">
                <a:solidFill>
                  <a:srgbClr val="FF9933"/>
                </a:solidFill>
              </a:rPr>
              <a:t>3,044</a:t>
            </a:r>
            <a:endParaRPr lang="en-US" altLang="en-US" sz="700" b="1" dirty="0">
              <a:solidFill>
                <a:srgbClr val="FF9933"/>
              </a:solidFill>
            </a:endParaRPr>
          </a:p>
        </p:txBody>
      </p:sp>
      <p:sp>
        <p:nvSpPr>
          <p:cNvPr id="2" name="灯片编号占位符 1">
            <a:extLst>
              <a:ext uri="{FF2B5EF4-FFF2-40B4-BE49-F238E27FC236}">
                <a16:creationId xmlns:a16="http://schemas.microsoft.com/office/drawing/2014/main" id="{55724FE0-CB87-4026-8BCB-711316848DF7}"/>
              </a:ext>
            </a:extLst>
          </p:cNvPr>
          <p:cNvSpPr>
            <a:spLocks noGrp="1"/>
          </p:cNvSpPr>
          <p:nvPr>
            <p:ph type="sldNum" sz="quarter" idx="4"/>
          </p:nvPr>
        </p:nvSpPr>
        <p:spPr/>
        <p:txBody>
          <a:bodyPr/>
          <a:lstStyle/>
          <a:p>
            <a:fld id="{DA808106-E6EB-4C9C-B8A1-AEA7815AFC94}" type="slidenum">
              <a:rPr lang="zh-CN" altLang="en-US" smtClean="0"/>
              <a:t>31</a:t>
            </a:fld>
            <a:endParaRPr lang="zh-CN" altLang="en-US"/>
          </a:p>
        </p:txBody>
      </p:sp>
      <p:sp>
        <p:nvSpPr>
          <p:cNvPr id="27" name="Oval 178">
            <a:extLst>
              <a:ext uri="{FF2B5EF4-FFF2-40B4-BE49-F238E27FC236}">
                <a16:creationId xmlns:a16="http://schemas.microsoft.com/office/drawing/2014/main" id="{DB0DDE99-990C-4C47-B7F8-9DC8AA327C6B}"/>
              </a:ext>
            </a:extLst>
          </p:cNvPr>
          <p:cNvSpPr>
            <a:spLocks noChangeArrowheads="1"/>
          </p:cNvSpPr>
          <p:nvPr/>
        </p:nvSpPr>
        <p:spPr bwMode="auto">
          <a:xfrm rot="10800000" flipV="1">
            <a:off x="2997646" y="4853888"/>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1</a:t>
            </a:r>
            <a:r>
              <a:rPr lang="en-US" altLang="zh-CN" sz="700" b="1" kern="0" dirty="0">
                <a:solidFill>
                  <a:srgbClr val="FF9933"/>
                </a:solidFill>
              </a:rPr>
              <a:t>3,649</a:t>
            </a:r>
            <a:endParaRPr lang="en-US" altLang="en-US" sz="700" b="1" dirty="0">
              <a:solidFill>
                <a:srgbClr val="FF9933"/>
              </a:solidFill>
            </a:endParaRPr>
          </a:p>
        </p:txBody>
      </p:sp>
      <p:sp>
        <p:nvSpPr>
          <p:cNvPr id="28" name="Oval 178">
            <a:extLst>
              <a:ext uri="{FF2B5EF4-FFF2-40B4-BE49-F238E27FC236}">
                <a16:creationId xmlns:a16="http://schemas.microsoft.com/office/drawing/2014/main" id="{326E9867-10CC-4977-BD4A-D48CE128534A}"/>
              </a:ext>
            </a:extLst>
          </p:cNvPr>
          <p:cNvSpPr>
            <a:spLocks noChangeArrowheads="1"/>
          </p:cNvSpPr>
          <p:nvPr/>
        </p:nvSpPr>
        <p:spPr bwMode="auto">
          <a:xfrm rot="10800000" flipV="1">
            <a:off x="3594836" y="4714064"/>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15,270</a:t>
            </a:r>
            <a:endParaRPr lang="en-US" altLang="en-US" sz="700" b="1" dirty="0">
              <a:solidFill>
                <a:srgbClr val="FF9933"/>
              </a:solidFill>
            </a:endParaRPr>
          </a:p>
        </p:txBody>
      </p:sp>
      <p:sp>
        <p:nvSpPr>
          <p:cNvPr id="29" name="Oval 178">
            <a:extLst>
              <a:ext uri="{FF2B5EF4-FFF2-40B4-BE49-F238E27FC236}">
                <a16:creationId xmlns:a16="http://schemas.microsoft.com/office/drawing/2014/main" id="{C529ED2F-3844-4745-9289-23B7EA36CD82}"/>
              </a:ext>
            </a:extLst>
          </p:cNvPr>
          <p:cNvSpPr>
            <a:spLocks noChangeArrowheads="1"/>
          </p:cNvSpPr>
          <p:nvPr/>
        </p:nvSpPr>
        <p:spPr bwMode="auto">
          <a:xfrm rot="10800000" flipV="1">
            <a:off x="4234441" y="4540373"/>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16,371</a:t>
            </a:r>
            <a:endParaRPr lang="en-US" altLang="en-US" sz="700" b="1" dirty="0">
              <a:solidFill>
                <a:srgbClr val="FF9933"/>
              </a:solidFill>
            </a:endParaRPr>
          </a:p>
        </p:txBody>
      </p:sp>
      <p:sp>
        <p:nvSpPr>
          <p:cNvPr id="30" name="Oval 178">
            <a:extLst>
              <a:ext uri="{FF2B5EF4-FFF2-40B4-BE49-F238E27FC236}">
                <a16:creationId xmlns:a16="http://schemas.microsoft.com/office/drawing/2014/main" id="{C529ED2F-3844-4745-9289-23B7EA36CD82}"/>
              </a:ext>
            </a:extLst>
          </p:cNvPr>
          <p:cNvSpPr>
            <a:spLocks noChangeArrowheads="1"/>
          </p:cNvSpPr>
          <p:nvPr/>
        </p:nvSpPr>
        <p:spPr bwMode="auto">
          <a:xfrm rot="10800000" flipV="1">
            <a:off x="4860032" y="4216813"/>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18,</a:t>
            </a:r>
            <a:r>
              <a:rPr lang="en-US" altLang="zh-CN" sz="700" b="1" kern="0" dirty="0">
                <a:solidFill>
                  <a:srgbClr val="FF9933"/>
                </a:solidFill>
              </a:rPr>
              <a:t>372</a:t>
            </a:r>
            <a:endParaRPr lang="en-US" altLang="en-US" sz="700" b="1" dirty="0">
              <a:solidFill>
                <a:srgbClr val="FF9933"/>
              </a:solidFill>
            </a:endParaRPr>
          </a:p>
        </p:txBody>
      </p:sp>
      <p:sp>
        <p:nvSpPr>
          <p:cNvPr id="31" name="Oval 178">
            <a:extLst>
              <a:ext uri="{FF2B5EF4-FFF2-40B4-BE49-F238E27FC236}">
                <a16:creationId xmlns:a16="http://schemas.microsoft.com/office/drawing/2014/main" id="{C529ED2F-3844-4745-9289-23B7EA36CD82}"/>
              </a:ext>
            </a:extLst>
          </p:cNvPr>
          <p:cNvSpPr>
            <a:spLocks noChangeArrowheads="1"/>
          </p:cNvSpPr>
          <p:nvPr/>
        </p:nvSpPr>
        <p:spPr bwMode="auto">
          <a:xfrm rot="10800000" flipV="1">
            <a:off x="5463778" y="3987472"/>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20</a:t>
            </a:r>
            <a:r>
              <a:rPr lang="en-US" altLang="en-US" sz="700" b="1" kern="0" dirty="0">
                <a:solidFill>
                  <a:srgbClr val="FF9933"/>
                </a:solidFill>
              </a:rPr>
              <a:t>,118</a:t>
            </a:r>
            <a:endParaRPr lang="en-US" altLang="en-US" sz="700" b="1" dirty="0">
              <a:solidFill>
                <a:srgbClr val="FF9933"/>
              </a:solidFill>
            </a:endParaRPr>
          </a:p>
        </p:txBody>
      </p:sp>
    </p:spTree>
    <p:extLst>
      <p:ext uri="{BB962C8B-B14F-4D97-AF65-F5344CB8AC3E}">
        <p14:creationId xmlns:p14="http://schemas.microsoft.com/office/powerpoint/2010/main" val="33635707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476672"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哈弗</a:t>
            </a:r>
            <a:r>
              <a:rPr lang="en-US" altLang="zh-CN" sz="1400" b="1" dirty="0">
                <a:solidFill>
                  <a:prstClr val="black"/>
                </a:solidFill>
                <a:latin typeface="Calibri"/>
                <a:ea typeface="华文细黑" pitchFamily="2" charset="-122"/>
              </a:rPr>
              <a:t>H6 </a:t>
            </a:r>
            <a:r>
              <a:rPr lang="zh-CN" altLang="en-US" sz="1400" b="1" dirty="0">
                <a:solidFill>
                  <a:prstClr val="black"/>
                </a:solidFill>
                <a:latin typeface="Calibri"/>
                <a:ea typeface="华文细黑" pitchFamily="2" charset="-122"/>
              </a:rPr>
              <a:t>蓝标</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宝骏</a:t>
            </a:r>
            <a:r>
              <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rPr>
              <a:t>510</a:t>
            </a: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119,131</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7.6</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lang="en-US" altLang="zh-CN" sz="1400" dirty="0">
                <a:solidFill>
                  <a:srgbClr val="5F5F5F"/>
                </a:solidFill>
                <a:ea typeface="华文细黑" pitchFamily="2" charset="-122"/>
              </a:rPr>
              <a:t>64,003</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lang="en-US" altLang="zh-CN" sz="1400" dirty="0">
                <a:solidFill>
                  <a:srgbClr val="5F5F5F"/>
                </a:solidFill>
                <a:ea typeface="华文细黑" pitchFamily="2" charset="-122"/>
              </a:rPr>
              <a:t>1.0</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graphicFrame>
        <p:nvGraphicFramePr>
          <p:cNvPr id="14" name="图表 27">
            <a:extLst>
              <a:ext uri="{FF2B5EF4-FFF2-40B4-BE49-F238E27FC236}">
                <a16:creationId xmlns:a16="http://schemas.microsoft.com/office/drawing/2014/main" id="{611AC124-7D80-4641-A56B-E1CC958FE57E}"/>
              </a:ext>
            </a:extLst>
          </p:cNvPr>
          <p:cNvGraphicFramePr>
            <a:graphicFrameLocks/>
          </p:cNvGraphicFramePr>
          <p:nvPr>
            <p:extLst>
              <p:ext uri="{D42A27DB-BD31-4B8C-83A1-F6EECF244321}">
                <p14:modId xmlns:p14="http://schemas.microsoft.com/office/powerpoint/2010/main" val="1414148855"/>
              </p:ext>
            </p:extLst>
          </p:nvPr>
        </p:nvGraphicFramePr>
        <p:xfrm>
          <a:off x="3429000" y="1150148"/>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27">
            <a:extLst>
              <a:ext uri="{FF2B5EF4-FFF2-40B4-BE49-F238E27FC236}">
                <a16:creationId xmlns:a16="http://schemas.microsoft.com/office/drawing/2014/main" id="{EB0E3F38-4710-48E1-9B06-5EFBE7B1E40E}"/>
              </a:ext>
            </a:extLst>
          </p:cNvPr>
          <p:cNvGraphicFramePr>
            <a:graphicFrameLocks/>
          </p:cNvGraphicFramePr>
          <p:nvPr>
            <p:extLst>
              <p:ext uri="{D42A27DB-BD31-4B8C-83A1-F6EECF244321}">
                <p14:modId xmlns:p14="http://schemas.microsoft.com/office/powerpoint/2010/main" val="2848995339"/>
              </p:ext>
            </p:extLst>
          </p:nvPr>
        </p:nvGraphicFramePr>
        <p:xfrm>
          <a:off x="3429000" y="3828803"/>
          <a:ext cx="5246688" cy="2416175"/>
        </p:xfrm>
        <a:graphic>
          <a:graphicData uri="http://schemas.openxmlformats.org/drawingml/2006/chart">
            <c:chart xmlns:c="http://schemas.openxmlformats.org/drawingml/2006/chart" xmlns:r="http://schemas.openxmlformats.org/officeDocument/2006/relationships" r:id="rId4"/>
          </a:graphicData>
        </a:graphic>
      </p:graphicFrame>
      <p:pic>
        <p:nvPicPr>
          <p:cNvPr id="2" name="图片 1">
            <a:extLst>
              <a:ext uri="{FF2B5EF4-FFF2-40B4-BE49-F238E27FC236}">
                <a16:creationId xmlns:a16="http://schemas.microsoft.com/office/drawing/2014/main" id="{5FF38694-F859-4604-8925-57DD92914707}"/>
              </a:ext>
            </a:extLst>
          </p:cNvPr>
          <p:cNvPicPr>
            <a:picLocks noChangeAspect="1"/>
          </p:cNvPicPr>
          <p:nvPr/>
        </p:nvPicPr>
        <p:blipFill rotWithShape="1">
          <a:blip r:embed="rId5"/>
          <a:srcRect l="8263" t="19551" r="3538" b="8939"/>
          <a:stretch/>
        </p:blipFill>
        <p:spPr>
          <a:xfrm flipH="1">
            <a:off x="661684" y="1491018"/>
            <a:ext cx="1894352" cy="1151943"/>
          </a:xfrm>
          <a:prstGeom prst="rect">
            <a:avLst/>
          </a:prstGeom>
        </p:spPr>
      </p:pic>
      <p:pic>
        <p:nvPicPr>
          <p:cNvPr id="7" name="图片 6">
            <a:extLst>
              <a:ext uri="{FF2B5EF4-FFF2-40B4-BE49-F238E27FC236}">
                <a16:creationId xmlns:a16="http://schemas.microsoft.com/office/drawing/2014/main" id="{B7D20C7E-291A-4013-B2EF-ED0D55A169F9}"/>
              </a:ext>
            </a:extLst>
          </p:cNvPr>
          <p:cNvPicPr>
            <a:picLocks noChangeAspect="1"/>
          </p:cNvPicPr>
          <p:nvPr/>
        </p:nvPicPr>
        <p:blipFill>
          <a:blip r:embed="rId6"/>
          <a:stretch>
            <a:fillRect/>
          </a:stretch>
        </p:blipFill>
        <p:spPr>
          <a:xfrm>
            <a:off x="661684" y="4286548"/>
            <a:ext cx="2004639" cy="1089659"/>
          </a:xfrm>
          <a:prstGeom prst="rect">
            <a:avLst/>
          </a:prstGeom>
        </p:spPr>
      </p:pic>
      <p:sp>
        <p:nvSpPr>
          <p:cNvPr id="3" name="灯片编号占位符 2">
            <a:extLst>
              <a:ext uri="{FF2B5EF4-FFF2-40B4-BE49-F238E27FC236}">
                <a16:creationId xmlns:a16="http://schemas.microsoft.com/office/drawing/2014/main" id="{A1C0D656-451A-4915-8266-F316749BB4F6}"/>
              </a:ext>
            </a:extLst>
          </p:cNvPr>
          <p:cNvSpPr>
            <a:spLocks noGrp="1"/>
          </p:cNvSpPr>
          <p:nvPr>
            <p:ph type="sldNum" sz="quarter" idx="4"/>
          </p:nvPr>
        </p:nvSpPr>
        <p:spPr/>
        <p:txBody>
          <a:bodyPr/>
          <a:lstStyle/>
          <a:p>
            <a:fld id="{DA808106-E6EB-4C9C-B8A1-AEA7815AFC94}" type="slidenum">
              <a:rPr lang="zh-CN" altLang="en-US" smtClean="0"/>
              <a:t>32</a:t>
            </a:fld>
            <a:endParaRPr lang="zh-CN" altLang="en-US"/>
          </a:p>
        </p:txBody>
      </p:sp>
      <p:sp>
        <p:nvSpPr>
          <p:cNvPr id="16" name="内容占位符 3">
            <a:extLst>
              <a:ext uri="{FF2B5EF4-FFF2-40B4-BE49-F238E27FC236}">
                <a16:creationId xmlns:a16="http://schemas.microsoft.com/office/drawing/2014/main" id="{56D29E50-A4F2-4515-8145-EC7911397D2A}"/>
              </a:ext>
            </a:extLst>
          </p:cNvPr>
          <p:cNvSpPr txBox="1">
            <a:spLocks/>
          </p:cNvSpPr>
          <p:nvPr/>
        </p:nvSpPr>
        <p:spPr>
          <a:xfrm>
            <a:off x="1187624" y="260648"/>
            <a:ext cx="7561584" cy="454567"/>
          </a:xfrm>
          <a:prstGeom prst="rect">
            <a:avLst/>
          </a:prstGeom>
        </p:spPr>
        <p:txBody>
          <a:bodyPr vert="horz" lIns="91440" tIns="45720" rIns="91440" bIns="45720" rtlCol="0" anchor="ctr">
            <a:normAutofit/>
          </a:bodyPr>
          <a:lstStyle>
            <a:lvl1pPr marL="85725" indent="0"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None/>
              <a:defRPr lang="zh-CN" altLang="en-US" sz="1800" b="1" i="0" kern="1200" baseline="0" dirty="0" smtClean="0">
                <a:solidFill>
                  <a:srgbClr val="075A77"/>
                </a:solidFill>
                <a:effectLst/>
                <a:latin typeface="+mn-ea"/>
                <a:ea typeface="+mn-ea"/>
                <a:cs typeface="+mj-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defRPr/>
            </a:pPr>
            <a:r>
              <a:rPr lang="en-US" altLang="zh-CN" dirty="0"/>
              <a:t>SUV</a:t>
            </a:r>
            <a:r>
              <a:rPr lang="zh-CN" altLang="en-US" dirty="0"/>
              <a:t>重点车型经销商利润率：哈弗</a:t>
            </a:r>
            <a:r>
              <a:rPr lang="en-US" altLang="zh-CN" dirty="0" err="1"/>
              <a:t>H6</a:t>
            </a:r>
            <a:r>
              <a:rPr lang="zh-CN" altLang="en-US" dirty="0"/>
              <a:t>蓝标、宝骏</a:t>
            </a:r>
            <a:r>
              <a:rPr lang="en-US" altLang="zh-CN" dirty="0"/>
              <a:t>510</a:t>
            </a:r>
            <a:endParaRPr lang="zh-CN" altLang="en-US" dirty="0"/>
          </a:p>
        </p:txBody>
      </p:sp>
    </p:spTree>
    <p:extLst>
      <p:ext uri="{BB962C8B-B14F-4D97-AF65-F5344CB8AC3E}">
        <p14:creationId xmlns:p14="http://schemas.microsoft.com/office/powerpoint/2010/main" val="29327983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476672"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途观</a:t>
            </a:r>
            <a:r>
              <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rPr>
              <a:t>L</a:t>
            </a: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昂科威</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255,544</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-1.3</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lang="en-US" altLang="zh-CN" sz="1400" dirty="0">
                <a:solidFill>
                  <a:srgbClr val="5F5F5F"/>
                </a:solidFill>
                <a:ea typeface="华文细黑" pitchFamily="2" charset="-122"/>
              </a:rPr>
              <a:t>210,257</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8</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lang="en-US" altLang="zh-CN" sz="1400" dirty="0">
                <a:solidFill>
                  <a:srgbClr val="5F5F5F"/>
                </a:solidFill>
                <a:ea typeface="华文细黑" pitchFamily="2" charset="-122"/>
              </a:rPr>
              <a:t>10.3</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graphicFrame>
        <p:nvGraphicFramePr>
          <p:cNvPr id="14" name="图表 27">
            <a:extLst>
              <a:ext uri="{FF2B5EF4-FFF2-40B4-BE49-F238E27FC236}">
                <a16:creationId xmlns:a16="http://schemas.microsoft.com/office/drawing/2014/main" id="{611AC124-7D80-4641-A56B-E1CC958FE57E}"/>
              </a:ext>
            </a:extLst>
          </p:cNvPr>
          <p:cNvGraphicFramePr>
            <a:graphicFrameLocks/>
          </p:cNvGraphicFramePr>
          <p:nvPr>
            <p:extLst>
              <p:ext uri="{D42A27DB-BD31-4B8C-83A1-F6EECF244321}">
                <p14:modId xmlns:p14="http://schemas.microsoft.com/office/powerpoint/2010/main" val="1675154287"/>
              </p:ext>
            </p:extLst>
          </p:nvPr>
        </p:nvGraphicFramePr>
        <p:xfrm>
          <a:off x="3429000" y="1150148"/>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27">
            <a:extLst>
              <a:ext uri="{FF2B5EF4-FFF2-40B4-BE49-F238E27FC236}">
                <a16:creationId xmlns:a16="http://schemas.microsoft.com/office/drawing/2014/main" id="{EB0E3F38-4710-48E1-9B06-5EFBE7B1E40E}"/>
              </a:ext>
            </a:extLst>
          </p:cNvPr>
          <p:cNvGraphicFramePr>
            <a:graphicFrameLocks/>
          </p:cNvGraphicFramePr>
          <p:nvPr>
            <p:extLst>
              <p:ext uri="{D42A27DB-BD31-4B8C-83A1-F6EECF244321}">
                <p14:modId xmlns:p14="http://schemas.microsoft.com/office/powerpoint/2010/main" val="4081455232"/>
              </p:ext>
            </p:extLst>
          </p:nvPr>
        </p:nvGraphicFramePr>
        <p:xfrm>
          <a:off x="3429000" y="3828803"/>
          <a:ext cx="5246688" cy="2416175"/>
        </p:xfrm>
        <a:graphic>
          <a:graphicData uri="http://schemas.openxmlformats.org/drawingml/2006/chart">
            <c:chart xmlns:c="http://schemas.openxmlformats.org/drawingml/2006/chart" xmlns:r="http://schemas.openxmlformats.org/officeDocument/2006/relationships" r:id="rId4"/>
          </a:graphicData>
        </a:graphic>
      </p:graphicFrame>
      <p:pic>
        <p:nvPicPr>
          <p:cNvPr id="3" name="图片 2">
            <a:extLst>
              <a:ext uri="{FF2B5EF4-FFF2-40B4-BE49-F238E27FC236}">
                <a16:creationId xmlns:a16="http://schemas.microsoft.com/office/drawing/2014/main" id="{0AA9528D-886A-43EF-8D3A-0875B88822F9}"/>
              </a:ext>
            </a:extLst>
          </p:cNvPr>
          <p:cNvPicPr>
            <a:picLocks noChangeAspect="1"/>
          </p:cNvPicPr>
          <p:nvPr/>
        </p:nvPicPr>
        <p:blipFill rotWithShape="1">
          <a:blip r:embed="rId5">
            <a:clrChange>
              <a:clrFrom>
                <a:srgbClr val="F3F3F3"/>
              </a:clrFrom>
              <a:clrTo>
                <a:srgbClr val="F3F3F3">
                  <a:alpha val="0"/>
                </a:srgbClr>
              </a:clrTo>
            </a:clrChange>
          </a:blip>
          <a:srcRect l="3624"/>
          <a:stretch/>
        </p:blipFill>
        <p:spPr>
          <a:xfrm>
            <a:off x="623455" y="1628800"/>
            <a:ext cx="2070294" cy="961169"/>
          </a:xfrm>
          <a:prstGeom prst="rect">
            <a:avLst/>
          </a:prstGeom>
        </p:spPr>
      </p:pic>
      <p:pic>
        <p:nvPicPr>
          <p:cNvPr id="5" name="图片 4">
            <a:extLst>
              <a:ext uri="{FF2B5EF4-FFF2-40B4-BE49-F238E27FC236}">
                <a16:creationId xmlns:a16="http://schemas.microsoft.com/office/drawing/2014/main" id="{281470FC-1CE5-4FDD-A453-44C1A322667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507" t="9136" r="2372" b="7822"/>
          <a:stretch/>
        </p:blipFill>
        <p:spPr>
          <a:xfrm flipH="1">
            <a:off x="694981" y="4348082"/>
            <a:ext cx="1770077" cy="1040126"/>
          </a:xfrm>
          <a:prstGeom prst="rect">
            <a:avLst/>
          </a:prstGeom>
        </p:spPr>
      </p:pic>
      <p:sp>
        <p:nvSpPr>
          <p:cNvPr id="2" name="灯片编号占位符 1">
            <a:extLst>
              <a:ext uri="{FF2B5EF4-FFF2-40B4-BE49-F238E27FC236}">
                <a16:creationId xmlns:a16="http://schemas.microsoft.com/office/drawing/2014/main" id="{A76B5CE1-A9E5-4376-B0B3-BC44E01C278D}"/>
              </a:ext>
            </a:extLst>
          </p:cNvPr>
          <p:cNvSpPr>
            <a:spLocks noGrp="1"/>
          </p:cNvSpPr>
          <p:nvPr>
            <p:ph type="sldNum" sz="quarter" idx="4"/>
          </p:nvPr>
        </p:nvSpPr>
        <p:spPr/>
        <p:txBody>
          <a:bodyPr/>
          <a:lstStyle/>
          <a:p>
            <a:fld id="{DA808106-E6EB-4C9C-B8A1-AEA7815AFC94}" type="slidenum">
              <a:rPr lang="zh-CN" altLang="en-US" smtClean="0"/>
              <a:t>33</a:t>
            </a:fld>
            <a:endParaRPr lang="zh-CN" altLang="en-US"/>
          </a:p>
        </p:txBody>
      </p:sp>
      <p:sp>
        <p:nvSpPr>
          <p:cNvPr id="16" name="内容占位符 3">
            <a:extLst>
              <a:ext uri="{FF2B5EF4-FFF2-40B4-BE49-F238E27FC236}">
                <a16:creationId xmlns:a16="http://schemas.microsoft.com/office/drawing/2014/main" id="{4F204C68-9E66-4EDD-99EA-4C608664276D}"/>
              </a:ext>
            </a:extLst>
          </p:cNvPr>
          <p:cNvSpPr txBox="1">
            <a:spLocks/>
          </p:cNvSpPr>
          <p:nvPr/>
        </p:nvSpPr>
        <p:spPr>
          <a:xfrm>
            <a:off x="1187624" y="260648"/>
            <a:ext cx="7561584" cy="454567"/>
          </a:xfrm>
          <a:prstGeom prst="rect">
            <a:avLst/>
          </a:prstGeom>
        </p:spPr>
        <p:txBody>
          <a:bodyPr vert="horz" lIns="91440" tIns="45720" rIns="91440" bIns="45720" rtlCol="0" anchor="ctr">
            <a:normAutofit/>
          </a:bodyPr>
          <a:lstStyle>
            <a:lvl1pPr marL="85725" indent="0"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None/>
              <a:defRPr lang="zh-CN" altLang="en-US" sz="1800" b="1" i="0" kern="1200" baseline="0" dirty="0" smtClean="0">
                <a:solidFill>
                  <a:srgbClr val="075A77"/>
                </a:solidFill>
                <a:effectLst/>
                <a:latin typeface="+mn-ea"/>
                <a:ea typeface="+mn-ea"/>
                <a:cs typeface="+mj-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defRPr/>
            </a:pPr>
            <a:r>
              <a:rPr lang="en-US" altLang="zh-CN" dirty="0"/>
              <a:t>SUV</a:t>
            </a:r>
            <a:r>
              <a:rPr lang="zh-CN" altLang="en-US" dirty="0"/>
              <a:t>重点车型经销商利润率：途观</a:t>
            </a:r>
            <a:r>
              <a:rPr lang="en-US" altLang="zh-CN" dirty="0"/>
              <a:t>L</a:t>
            </a:r>
            <a:r>
              <a:rPr lang="zh-CN" altLang="en-US" dirty="0"/>
              <a:t>、昂科威</a:t>
            </a:r>
          </a:p>
        </p:txBody>
      </p:sp>
    </p:spTree>
    <p:extLst>
      <p:ext uri="{BB962C8B-B14F-4D97-AF65-F5344CB8AC3E}">
        <p14:creationId xmlns:p14="http://schemas.microsoft.com/office/powerpoint/2010/main" val="6899098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prstGeom prst="rect">
            <a:avLst/>
          </a:prstGeom>
          <a:noFill/>
          <a:ln>
            <a:miter lim="800000"/>
            <a:headEnd/>
            <a:tailEnd/>
          </a:ln>
        </p:spPr>
        <p:txBody>
          <a:bodyPr>
            <a:normAutofit fontScale="90000"/>
          </a:bodyPr>
          <a:lstStyle/>
          <a:p>
            <a:pPr algn="ctr"/>
            <a:r>
              <a:rPr lang="en-US" altLang="zh-CN" sz="4800" b="1" dirty="0">
                <a:solidFill>
                  <a:srgbClr val="1F497D"/>
                </a:solidFill>
                <a:latin typeface="微软雅黑" panose="020B0503020204020204" pitchFamily="34" charset="-122"/>
                <a:ea typeface="微软雅黑" panose="020B0503020204020204" pitchFamily="34" charset="-122"/>
              </a:rPr>
              <a:t>Thank you !</a:t>
            </a:r>
            <a:endParaRPr lang="zh-CN" altLang="en-US" sz="4800" b="1" dirty="0">
              <a:solidFill>
                <a:srgbClr val="1F497D"/>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10" name="表格 9"/>
          <p:cNvGraphicFramePr>
            <a:graphicFrameLocks noGrp="1"/>
          </p:cNvGraphicFramePr>
          <p:nvPr>
            <p:extLst>
              <p:ext uri="{D42A27DB-BD31-4B8C-83A1-F6EECF244321}">
                <p14:modId xmlns:p14="http://schemas.microsoft.com/office/powerpoint/2010/main" val="3869670791"/>
              </p:ext>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gridCol w="1524000">
                  <a:extLst>
                    <a:ext uri="{9D8B030D-6E8A-4147-A177-3AD203B41FA5}">
                      <a16:colId xmlns:a16="http://schemas.microsoft.com/office/drawing/2014/main" val="20005"/>
                    </a:ext>
                  </a:extLst>
                </a:gridCol>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94519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202400" y="296651"/>
            <a:ext cx="7128792" cy="432011"/>
          </a:xfrm>
          <a:prstGeom prst="rect">
            <a:avLst/>
          </a:prstGeom>
        </p:spPr>
        <p:txBody>
          <a:bodyPr/>
          <a:lstStyle/>
          <a:p>
            <a:pPr>
              <a:defRPr/>
            </a:pPr>
            <a:r>
              <a:rPr lang="en-US" altLang="zh-CN" b="1" dirty="0">
                <a:solidFill>
                  <a:srgbClr val="075A77"/>
                </a:solidFill>
                <a:latin typeface="+mn-ea"/>
                <a:ea typeface="+mn-ea"/>
              </a:rPr>
              <a:t>GAIN·</a:t>
            </a:r>
            <a:r>
              <a:rPr lang="zh-CN" altLang="en-US" b="1" dirty="0">
                <a:solidFill>
                  <a:srgbClr val="075A77"/>
                </a:solidFill>
                <a:latin typeface="+mn-ea"/>
                <a:ea typeface="+mn-ea"/>
              </a:rPr>
              <a:t>指数介绍</a:t>
            </a:r>
          </a:p>
        </p:txBody>
      </p:sp>
      <p:sp>
        <p:nvSpPr>
          <p:cNvPr id="5" name="内容占位符 2"/>
          <p:cNvSpPr txBox="1">
            <a:spLocks/>
          </p:cNvSpPr>
          <p:nvPr/>
        </p:nvSpPr>
        <p:spPr>
          <a:xfrm>
            <a:off x="395289" y="969963"/>
            <a:ext cx="8353425" cy="1008063"/>
          </a:xfrm>
          <a:prstGeom prst="rect">
            <a:avLst/>
          </a:prstGeom>
        </p:spPr>
        <p:txBody>
          <a:bodyPr/>
          <a:lstStyle/>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a:t>
            </a:r>
            <a:r>
              <a:rPr lang="zh-CN" altLang="en-US" sz="1600" b="1" dirty="0">
                <a:latin typeface="+mn-ea"/>
                <a:ea typeface="+mn-ea"/>
              </a:rPr>
              <a:t>安路勤</a:t>
            </a:r>
            <a:r>
              <a:rPr lang="zh-CN" altLang="en-US" sz="1600" dirty="0">
                <a:latin typeface="+mn-ea"/>
                <a:ea typeface="+mn-ea"/>
              </a:rPr>
              <a:t>发布，反映乘用车市场终端价格、优惠变化的综合指数体系</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指数每月在北京、上海通过“汽车市场信息研讨会”向各大媒体发布</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指数由价格变化指数和终端优惠指数两大体系组成</a:t>
            </a:r>
            <a:endParaRPr lang="zh-CN" altLang="en-US" sz="1600" dirty="0">
              <a:latin typeface="+mn-lt"/>
              <a:ea typeface="华文细黑" pitchFamily="2" charset="-122"/>
            </a:endParaRPr>
          </a:p>
        </p:txBody>
      </p:sp>
      <p:sp>
        <p:nvSpPr>
          <p:cNvPr id="12" name="AutoShape 36"/>
          <p:cNvSpPr>
            <a:spLocks noChangeArrowheads="1"/>
          </p:cNvSpPr>
          <p:nvPr/>
        </p:nvSpPr>
        <p:spPr bwMode="auto">
          <a:xfrm>
            <a:off x="3489327" y="320675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以车型均价为基础，各车型销量为权重，结果反映终端市场成交价的变化趋势</a:t>
            </a:r>
            <a:endParaRPr lang="en-US" altLang="zh-CN" sz="1600" b="1" kern="0" dirty="0">
              <a:solidFill>
                <a:srgbClr val="000099"/>
              </a:solidFill>
              <a:latin typeface="+mn-lt"/>
              <a:ea typeface="华文细黑" pitchFamily="2" charset="-122"/>
            </a:endParaRPr>
          </a:p>
        </p:txBody>
      </p:sp>
      <p:sp>
        <p:nvSpPr>
          <p:cNvPr id="13" name="AutoShape 37"/>
          <p:cNvSpPr>
            <a:spLocks noChangeArrowheads="1"/>
          </p:cNvSpPr>
          <p:nvPr/>
        </p:nvSpPr>
        <p:spPr bwMode="auto">
          <a:xfrm>
            <a:off x="3495677" y="478790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以车型优惠幅度为基础，各车型销量作为权重，结果反映终端市场优惠变化幅度</a:t>
            </a:r>
          </a:p>
        </p:txBody>
      </p:sp>
      <p:grpSp>
        <p:nvGrpSpPr>
          <p:cNvPr id="4" name="组合 3"/>
          <p:cNvGrpSpPr/>
          <p:nvPr/>
        </p:nvGrpSpPr>
        <p:grpSpPr>
          <a:xfrm>
            <a:off x="278923" y="3250410"/>
            <a:ext cx="2489200" cy="920751"/>
            <a:chOff x="278923" y="3250410"/>
            <a:chExt cx="2489200" cy="920751"/>
          </a:xfrm>
        </p:grpSpPr>
        <p:sp>
          <p:nvSpPr>
            <p:cNvPr id="20" name="Freeform 14"/>
            <p:cNvSpPr>
              <a:spLocks/>
            </p:cNvSpPr>
            <p:nvPr/>
          </p:nvSpPr>
          <p:spPr bwMode="auto">
            <a:xfrm>
              <a:off x="278923" y="3250410"/>
              <a:ext cx="2489200"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21" name="Rectangle 27"/>
            <p:cNvSpPr>
              <a:spLocks noChangeArrowheads="1"/>
            </p:cNvSpPr>
            <p:nvPr/>
          </p:nvSpPr>
          <p:spPr bwMode="auto">
            <a:xfrm>
              <a:off x="353536" y="3527429"/>
              <a:ext cx="2339975" cy="366713"/>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j-lt"/>
                  <a:ea typeface="华文细黑" pitchFamily="2" charset="-122"/>
                </a:rPr>
                <a:t>GAIN</a:t>
              </a:r>
              <a:r>
                <a:rPr lang="zh-CN" altLang="zh-CN" sz="2000" b="1" dirty="0">
                  <a:solidFill>
                    <a:schemeClr val="bg1"/>
                  </a:solidFill>
                  <a:latin typeface="+mn-lt"/>
                  <a:ea typeface="华文细黑" pitchFamily="2" charset="-122"/>
                </a:rPr>
                <a:t>.</a:t>
              </a:r>
              <a:r>
                <a:rPr lang="zh-CN" altLang="en-US" sz="2000" b="1" dirty="0">
                  <a:solidFill>
                    <a:schemeClr val="bg1"/>
                  </a:solidFill>
                  <a:latin typeface="+mn-lt"/>
                  <a:ea typeface="华文细黑" pitchFamily="2" charset="-122"/>
                </a:rPr>
                <a:t>价格变化指数</a:t>
              </a:r>
              <a:endParaRPr lang="en-US" altLang="zh-CN" sz="2000" b="1" dirty="0">
                <a:solidFill>
                  <a:schemeClr val="bg1"/>
                </a:solidFill>
                <a:latin typeface="+mn-lt"/>
                <a:ea typeface="华文细黑" pitchFamily="2" charset="-122"/>
              </a:endParaRPr>
            </a:p>
          </p:txBody>
        </p:sp>
      </p:grpSp>
      <p:grpSp>
        <p:nvGrpSpPr>
          <p:cNvPr id="6" name="组合 5"/>
          <p:cNvGrpSpPr/>
          <p:nvPr/>
        </p:nvGrpSpPr>
        <p:grpSpPr>
          <a:xfrm>
            <a:off x="250825" y="4831560"/>
            <a:ext cx="2490788" cy="920751"/>
            <a:chOff x="250825" y="4831560"/>
            <a:chExt cx="2490788" cy="920751"/>
          </a:xfrm>
        </p:grpSpPr>
        <p:sp>
          <p:nvSpPr>
            <p:cNvPr id="23" name="Freeform 14"/>
            <p:cNvSpPr>
              <a:spLocks/>
            </p:cNvSpPr>
            <p:nvPr/>
          </p:nvSpPr>
          <p:spPr bwMode="auto">
            <a:xfrm>
              <a:off x="250825" y="4831560"/>
              <a:ext cx="2490788"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9" name="Rectangle 28"/>
            <p:cNvSpPr>
              <a:spLocks noChangeArrowheads="1"/>
            </p:cNvSpPr>
            <p:nvPr/>
          </p:nvSpPr>
          <p:spPr bwMode="auto">
            <a:xfrm>
              <a:off x="307975" y="5108579"/>
              <a:ext cx="2376488" cy="366712"/>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n-lt"/>
                  <a:ea typeface="华文细黑" pitchFamily="2" charset="-122"/>
                </a:rPr>
                <a:t>GAIN.</a:t>
              </a:r>
              <a:r>
                <a:rPr lang="zh-CN" altLang="en-US" sz="2000" b="1" dirty="0">
                  <a:solidFill>
                    <a:schemeClr val="bg1"/>
                  </a:solidFill>
                  <a:latin typeface="+mn-lt"/>
                  <a:ea typeface="华文细黑" pitchFamily="2" charset="-122"/>
                </a:rPr>
                <a:t>终端优惠指数</a:t>
              </a:r>
              <a:endParaRPr lang="en-US" altLang="zh-CN" sz="2000" b="1" dirty="0">
                <a:solidFill>
                  <a:schemeClr val="bg1"/>
                </a:solidFill>
                <a:latin typeface="+mn-lt"/>
                <a:ea typeface="华文细黑" pitchFamily="2" charset="-122"/>
              </a:endParaRPr>
            </a:p>
          </p:txBody>
        </p:sp>
      </p:grpSp>
      <p:sp>
        <p:nvSpPr>
          <p:cNvPr id="24" name="AutoShape 4"/>
          <p:cNvSpPr>
            <a:spLocks noChangeArrowheads="1"/>
          </p:cNvSpPr>
          <p:nvPr/>
        </p:nvSpPr>
        <p:spPr bwMode="auto">
          <a:xfrm rot="5400000">
            <a:off x="2715181" y="3604422"/>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5" name="AutoShape 4"/>
          <p:cNvSpPr>
            <a:spLocks noChangeArrowheads="1"/>
          </p:cNvSpPr>
          <p:nvPr/>
        </p:nvSpPr>
        <p:spPr bwMode="auto">
          <a:xfrm rot="5400000">
            <a:off x="2705101" y="5185573"/>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7" name="灯片编号占位符 6">
            <a:extLst>
              <a:ext uri="{FF2B5EF4-FFF2-40B4-BE49-F238E27FC236}">
                <a16:creationId xmlns:a16="http://schemas.microsoft.com/office/drawing/2014/main" id="{E53E4524-7936-4134-9A95-02A65747A5C6}"/>
              </a:ext>
            </a:extLst>
          </p:cNvPr>
          <p:cNvSpPr>
            <a:spLocks noGrp="1"/>
          </p:cNvSpPr>
          <p:nvPr>
            <p:ph type="sldNum" sz="quarter" idx="4"/>
          </p:nvPr>
        </p:nvSpPr>
        <p:spPr/>
        <p:txBody>
          <a:bodyPr/>
          <a:lstStyle/>
          <a:p>
            <a:fld id="{DA808106-E6EB-4C9C-B8A1-AEA7815AFC94}" type="slidenum">
              <a:rPr lang="zh-CN" altLang="en-US" smtClean="0"/>
              <a:t>3</a:t>
            </a:fld>
            <a:endParaRPr lang="zh-CN" altLang="en-US"/>
          </a:p>
        </p:txBody>
      </p:sp>
    </p:spTree>
    <p:extLst>
      <p:ext uri="{BB962C8B-B14F-4D97-AF65-F5344CB8AC3E}">
        <p14:creationId xmlns:p14="http://schemas.microsoft.com/office/powerpoint/2010/main" val="2648854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a:xfrm>
            <a:off x="8471233" y="6356351"/>
            <a:ext cx="672767" cy="313009"/>
          </a:xfrm>
        </p:spPr>
        <p:txBody>
          <a:bodyPr/>
          <a:lstStyle/>
          <a:p>
            <a:pPr marL="0" marR="0" lvl="0" indent="0" algn="l" defTabSz="914400" rtl="0" eaLnBrk="0" fontAlgn="base" latinLnBrk="0" hangingPunct="0">
              <a:lnSpc>
                <a:spcPct val="80000"/>
              </a:lnSpc>
              <a:spcBef>
                <a:spcPct val="20000"/>
              </a:spcBef>
              <a:spcAft>
                <a:spcPct val="0"/>
              </a:spcAft>
              <a:buClrTx/>
              <a:buSzTx/>
              <a:buFont typeface="Arial" charset="0"/>
              <a:buNone/>
              <a:tabLst/>
              <a:defRPr/>
            </a:pPr>
            <a:fld id="{1DD66162-4F84-4156-93D3-F06BCC6ED210}" type="slidenum">
              <a:rPr kumimoji="0" lang="zh-CN" altLang="en-US" sz="1200" b="0" i="0" u="none" strike="noStrike" kern="1200" cap="none" spc="0" normalizeH="0" baseline="0" noProof="0" smtClean="0">
                <a:ln>
                  <a:noFill/>
                </a:ln>
                <a:solidFill>
                  <a:srgbClr val="5F5F5F">
                    <a:tint val="75000"/>
                  </a:srgbClr>
                </a:solidFill>
                <a:effectLst/>
                <a:uLnTx/>
                <a:uFillTx/>
                <a:latin typeface="Arial"/>
                <a:ea typeface="华文细黑" pitchFamily="2" charset="-122"/>
                <a:cs typeface="+mn-cs"/>
              </a:rPr>
              <a:pPr marL="0" marR="0" lvl="0" indent="0" algn="l" defTabSz="914400" rtl="0" eaLnBrk="0" fontAlgn="base" latinLnBrk="0" hangingPunct="0">
                <a:lnSpc>
                  <a:spcPct val="80000"/>
                </a:lnSpc>
                <a:spcBef>
                  <a:spcPct val="20000"/>
                </a:spcBef>
                <a:spcAft>
                  <a:spcPct val="0"/>
                </a:spcAft>
                <a:buClrTx/>
                <a:buSzTx/>
                <a:buFont typeface="Arial" charset="0"/>
                <a:buNone/>
                <a:tabLst/>
                <a:defRPr/>
              </a:pPr>
              <a:t>4</a:t>
            </a:fld>
            <a:endParaRPr kumimoji="0" lang="zh-CN" altLang="en-US" sz="1200" b="0" i="0" u="none" strike="noStrike" kern="1200" cap="none" spc="0" normalizeH="0" baseline="0" noProof="0">
              <a:ln>
                <a:noFill/>
              </a:ln>
              <a:solidFill>
                <a:srgbClr val="5F5F5F">
                  <a:tint val="75000"/>
                </a:srgbClr>
              </a:solidFill>
              <a:effectLst/>
              <a:uLnTx/>
              <a:uFillTx/>
              <a:latin typeface="Arial"/>
              <a:ea typeface="华文细黑" pitchFamily="2" charset="-122"/>
              <a:cs typeface="+mn-cs"/>
            </a:endParaRPr>
          </a:p>
        </p:txBody>
      </p:sp>
      <p:sp>
        <p:nvSpPr>
          <p:cNvPr id="3" name="标题 2"/>
          <p:cNvSpPr>
            <a:spLocks noGrp="1"/>
          </p:cNvSpPr>
          <p:nvPr>
            <p:ph type="title" idx="4294967295"/>
          </p:nvPr>
        </p:nvSpPr>
        <p:spPr>
          <a:xfrm>
            <a:off x="1202940" y="296652"/>
            <a:ext cx="7221923" cy="432011"/>
          </a:xfrm>
          <a:prstGeom prst="rect">
            <a:avLst/>
          </a:prstGeom>
        </p:spPr>
        <p:txBody>
          <a:bodyPr/>
          <a:lstStyle/>
          <a:p>
            <a:pPr>
              <a:defRPr/>
            </a:pPr>
            <a:r>
              <a:rPr lang="en-US" altLang="zh-CN" b="1" dirty="0">
                <a:solidFill>
                  <a:srgbClr val="075A77"/>
                </a:solidFill>
                <a:latin typeface="+mj-ea"/>
                <a:ea typeface="+mj-ea"/>
              </a:rPr>
              <a:t>GAIN·</a:t>
            </a:r>
            <a:r>
              <a:rPr lang="zh-CN" altLang="en-US" b="1" dirty="0">
                <a:solidFill>
                  <a:srgbClr val="075A77"/>
                </a:solidFill>
                <a:latin typeface="+mj-ea"/>
                <a:ea typeface="+mj-ea"/>
              </a:rPr>
              <a:t>指数研究信息</a:t>
            </a:r>
          </a:p>
        </p:txBody>
      </p:sp>
      <p:sp>
        <p:nvSpPr>
          <p:cNvPr id="4" name="内容占位符 2"/>
          <p:cNvSpPr txBox="1">
            <a:spLocks/>
          </p:cNvSpPr>
          <p:nvPr/>
        </p:nvSpPr>
        <p:spPr>
          <a:xfrm>
            <a:off x="2122490" y="836513"/>
            <a:ext cx="6842125" cy="576263"/>
          </a:xfrm>
          <a:prstGeom prst="rect">
            <a:avLst/>
          </a:prstGeom>
          <a:noFill/>
        </p:spPr>
        <p:txBody>
          <a:bodyPr/>
          <a:lstStyle/>
          <a:p>
            <a:pPr marL="342900" marR="0" lvl="0" indent="-342900" algn="l" defTabSz="914400" rtl="0" eaLnBrk="0" fontAlgn="base" latinLnBrk="0" hangingPunct="0">
              <a:lnSpc>
                <a:spcPct val="120000"/>
              </a:lnSpc>
              <a:spcBef>
                <a:spcPct val="20000"/>
              </a:spcBef>
              <a:spcAft>
                <a:spcPct val="0"/>
              </a:spcAft>
              <a:buClr>
                <a:srgbClr val="275C9D"/>
              </a:buClr>
              <a:buSzPct val="75000"/>
              <a:buFont typeface="Wingdings" pitchFamily="2" charset="2"/>
              <a:buChar char="n"/>
              <a:tabLst/>
              <a:defRPr/>
            </a:pPr>
            <a:r>
              <a:rPr kumimoji="0" lang="zh-CN" altLang="en-US" sz="1300" b="0" i="0" u="none" strike="noStrike" kern="1200" cap="none" spc="0" normalizeH="0" baseline="0" noProof="0" dirty="0">
                <a:ln>
                  <a:noFill/>
                </a:ln>
                <a:solidFill>
                  <a:srgbClr val="5F5F5F"/>
                </a:solidFill>
                <a:effectLst/>
                <a:uLnTx/>
                <a:uFillTx/>
                <a:latin typeface="微软雅黑"/>
                <a:ea typeface="微软雅黑"/>
                <a:cs typeface="+mn-cs"/>
              </a:rPr>
              <a:t>目前参加研究的城市为北京、上海、广州、成都、武汉等</a:t>
            </a:r>
            <a:r>
              <a:rPr kumimoji="0" lang="en-US" altLang="zh-CN" sz="1300" b="0" i="0" u="none" strike="noStrike" kern="1200" cap="none" spc="0" normalizeH="0" baseline="0" noProof="0" dirty="0">
                <a:ln>
                  <a:noFill/>
                </a:ln>
                <a:solidFill>
                  <a:srgbClr val="5F5F5F"/>
                </a:solidFill>
                <a:effectLst/>
                <a:uLnTx/>
                <a:uFillTx/>
                <a:latin typeface="微软雅黑"/>
                <a:ea typeface="微软雅黑"/>
                <a:cs typeface="+mn-cs"/>
              </a:rPr>
              <a:t>46</a:t>
            </a:r>
            <a:r>
              <a:rPr kumimoji="0" lang="zh-CN" altLang="en-US" sz="1300" b="0" i="0" u="none" strike="noStrike" kern="1200" cap="none" spc="0" normalizeH="0" baseline="0" noProof="0" dirty="0">
                <a:ln>
                  <a:noFill/>
                </a:ln>
                <a:solidFill>
                  <a:srgbClr val="5F5F5F"/>
                </a:solidFill>
                <a:effectLst/>
                <a:uLnTx/>
                <a:uFillTx/>
                <a:latin typeface="微软雅黑"/>
                <a:ea typeface="微软雅黑"/>
                <a:cs typeface="+mn-cs"/>
              </a:rPr>
              <a:t>个城市，覆盖了全国乘用车主销区域的一、二、三线城市。</a:t>
            </a:r>
          </a:p>
        </p:txBody>
      </p:sp>
      <p:sp>
        <p:nvSpPr>
          <p:cNvPr id="6" name="内容占位符 2"/>
          <p:cNvSpPr txBox="1">
            <a:spLocks/>
          </p:cNvSpPr>
          <p:nvPr/>
        </p:nvSpPr>
        <p:spPr bwMode="auto">
          <a:xfrm>
            <a:off x="2124079" y="1485032"/>
            <a:ext cx="6335713" cy="431800"/>
          </a:xfrm>
          <a:prstGeom prst="rect">
            <a:avLst/>
          </a:prstGeom>
          <a:noFill/>
          <a:ln w="9525">
            <a:noFill/>
            <a:miter lim="800000"/>
            <a:headEnd/>
            <a:tailEnd/>
          </a:ln>
          <a:effectLst/>
        </p:spPr>
        <p:txBody>
          <a:bodyPr anchor="ctr"/>
          <a:lstStyle/>
          <a:p>
            <a:pPr marL="342900" marR="0" lvl="0" indent="-342900" algn="l" defTabSz="914400" rtl="0" eaLnBrk="0" fontAlgn="base" latinLnBrk="0" hangingPunct="0">
              <a:lnSpc>
                <a:spcPct val="80000"/>
              </a:lnSpc>
              <a:spcBef>
                <a:spcPct val="20000"/>
              </a:spcBef>
              <a:spcAft>
                <a:spcPct val="0"/>
              </a:spcAft>
              <a:buClr>
                <a:srgbClr val="275C9D"/>
              </a:buClr>
              <a:buSzPct val="75000"/>
              <a:buFont typeface="Wingdings" pitchFamily="2" charset="2"/>
              <a:buChar char="n"/>
              <a:tabLst/>
              <a:defRPr/>
            </a:pPr>
            <a:r>
              <a:rPr kumimoji="0" lang="zh-CN" altLang="en-US" sz="1300" b="0" i="0" u="none" strike="noStrike" kern="0" cap="none" spc="0" normalizeH="0" baseline="0" noProof="0" dirty="0">
                <a:ln>
                  <a:noFill/>
                </a:ln>
                <a:solidFill>
                  <a:srgbClr val="5F5F5F"/>
                </a:solidFill>
                <a:effectLst/>
                <a:uLnTx/>
                <a:uFillTx/>
                <a:latin typeface="微软雅黑"/>
                <a:ea typeface="微软雅黑"/>
                <a:cs typeface="+mn-cs"/>
              </a:rPr>
              <a:t>参考国际通用的分级标准，个别品牌因车价差异有所调整</a:t>
            </a:r>
          </a:p>
        </p:txBody>
      </p:sp>
      <p:sp>
        <p:nvSpPr>
          <p:cNvPr id="8" name="内容占位符 2"/>
          <p:cNvSpPr txBox="1">
            <a:spLocks/>
          </p:cNvSpPr>
          <p:nvPr/>
        </p:nvSpPr>
        <p:spPr bwMode="auto">
          <a:xfrm>
            <a:off x="2124077" y="1989088"/>
            <a:ext cx="6697663" cy="431800"/>
          </a:xfrm>
          <a:prstGeom prst="rect">
            <a:avLst/>
          </a:prstGeom>
          <a:noFill/>
        </p:spPr>
        <p:txBody>
          <a:bodyP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pPr marL="342900" marR="0" lvl="0" indent="-342900" algn="l" defTabSz="914400" rtl="0" eaLnBrk="0" fontAlgn="base" latinLnBrk="0" hangingPunct="0">
              <a:lnSpc>
                <a:spcPct val="120000"/>
              </a:lnSpc>
              <a:spcBef>
                <a:spcPct val="20000"/>
              </a:spcBef>
              <a:spcAft>
                <a:spcPct val="0"/>
              </a:spcAft>
              <a:buClr>
                <a:srgbClr val="275C9D"/>
              </a:buClr>
              <a:buSzPct val="75000"/>
              <a:buFont typeface="Wingdings" pitchFamily="2" charset="2"/>
              <a:buChar char="n"/>
              <a:tabLst/>
              <a:defRPr/>
            </a:pPr>
            <a:r>
              <a:rPr kumimoji="0" lang="zh-CN" altLang="en-US" sz="1300" b="0" i="0" u="none" strike="noStrike" kern="1200" cap="none" spc="0" normalizeH="0" baseline="0" noProof="0" dirty="0">
                <a:ln>
                  <a:noFill/>
                </a:ln>
                <a:solidFill>
                  <a:srgbClr val="5F5F5F"/>
                </a:solidFill>
                <a:effectLst/>
                <a:uLnTx/>
                <a:uFillTx/>
                <a:latin typeface="微软雅黑"/>
                <a:ea typeface="微软雅黑"/>
                <a:cs typeface="+mn-cs"/>
              </a:rPr>
              <a:t>为反映真实市场价格变化，参与本月</a:t>
            </a:r>
            <a:r>
              <a:rPr kumimoji="0" lang="en-US" altLang="zh-CN" sz="1300" b="0" i="0" u="none" strike="noStrike" kern="1200" cap="none" spc="0" normalizeH="0" baseline="0" noProof="0" dirty="0">
                <a:ln>
                  <a:noFill/>
                </a:ln>
                <a:solidFill>
                  <a:srgbClr val="5F5F5F"/>
                </a:solidFill>
                <a:effectLst/>
                <a:uLnTx/>
                <a:uFillTx/>
                <a:latin typeface="微软雅黑"/>
                <a:ea typeface="微软雅黑"/>
                <a:cs typeface="+mn-cs"/>
              </a:rPr>
              <a:t>GAIN·</a:t>
            </a:r>
            <a:r>
              <a:rPr kumimoji="0" lang="zh-CN" altLang="en-US" sz="1300" b="0" i="0" u="none" strike="noStrike" kern="1200" cap="none" spc="0" normalizeH="0" baseline="0" noProof="0" dirty="0">
                <a:ln>
                  <a:noFill/>
                </a:ln>
                <a:solidFill>
                  <a:srgbClr val="5F5F5F"/>
                </a:solidFill>
                <a:effectLst/>
                <a:uLnTx/>
                <a:uFillTx/>
                <a:latin typeface="微软雅黑"/>
                <a:ea typeface="微软雅黑"/>
                <a:cs typeface="+mn-cs"/>
              </a:rPr>
              <a:t>指数计算的车型为以下</a:t>
            </a:r>
            <a:r>
              <a:rPr kumimoji="0" lang="en-US" altLang="zh-CN" sz="1300" b="0" i="0" u="none" strike="noStrike" kern="1200" cap="none" spc="0" normalizeH="0" baseline="0" noProof="0" dirty="0">
                <a:ln>
                  <a:noFill/>
                </a:ln>
                <a:solidFill>
                  <a:srgbClr val="5F5F5F"/>
                </a:solidFill>
                <a:effectLst/>
                <a:uLnTx/>
                <a:uFillTx/>
                <a:latin typeface="微软雅黑"/>
                <a:ea typeface="微软雅黑"/>
                <a:cs typeface="+mn-cs"/>
              </a:rPr>
              <a:t>163</a:t>
            </a:r>
            <a:r>
              <a:rPr kumimoji="0" lang="zh-CN" altLang="en-US" sz="1300" b="0" i="0" u="none" strike="noStrike" kern="1200" cap="none" spc="0" normalizeH="0" baseline="0" noProof="0" dirty="0">
                <a:ln>
                  <a:noFill/>
                </a:ln>
                <a:solidFill>
                  <a:srgbClr val="5F5F5F"/>
                </a:solidFill>
                <a:effectLst/>
                <a:uLnTx/>
                <a:uFillTx/>
                <a:latin typeface="微软雅黑"/>
                <a:ea typeface="微软雅黑"/>
                <a:cs typeface="+mn-cs"/>
              </a:rPr>
              <a:t>款</a:t>
            </a:r>
            <a:r>
              <a:rPr kumimoji="0" lang="en-US" altLang="zh-CN" sz="1300" b="0" i="0" u="none" strike="noStrike" kern="1200" cap="none" spc="0" normalizeH="0" baseline="0" noProof="0" dirty="0">
                <a:ln>
                  <a:noFill/>
                </a:ln>
                <a:solidFill>
                  <a:srgbClr val="5F5F5F"/>
                </a:solidFill>
                <a:effectLst/>
                <a:uLnTx/>
                <a:uFillTx/>
                <a:latin typeface="微软雅黑"/>
                <a:ea typeface="微软雅黑"/>
                <a:cs typeface="+mn-cs"/>
              </a:rPr>
              <a:t>:</a:t>
            </a:r>
          </a:p>
        </p:txBody>
      </p:sp>
      <p:sp>
        <p:nvSpPr>
          <p:cNvPr id="13" name="Text Box 1785"/>
          <p:cNvSpPr txBox="1">
            <a:spLocks noChangeArrowheads="1"/>
          </p:cNvSpPr>
          <p:nvPr/>
        </p:nvSpPr>
        <p:spPr bwMode="auto">
          <a:xfrm>
            <a:off x="756188" y="836513"/>
            <a:ext cx="1005403" cy="289310"/>
          </a:xfrm>
          <a:prstGeom prst="rect">
            <a:avLst/>
          </a:prstGeom>
          <a:noFill/>
          <a:ln w="9525" algn="ctr">
            <a:noFill/>
            <a:miter lim="800000"/>
            <a:headEnd/>
            <a:tailEnd/>
          </a:ln>
          <a:effectLst/>
        </p:spPr>
        <p:txBody>
          <a:bodyPr wrap="none">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Arial"/>
                <a:ea typeface="华文细黑" pitchFamily="2" charset="-122"/>
                <a:cs typeface="+mn-cs"/>
              </a:rPr>
              <a:t>研究城市</a:t>
            </a:r>
            <a:endParaRPr kumimoji="0" lang="en-US" altLang="ko-KR" sz="1600" b="1" i="0" u="none" strike="noStrike" kern="1200" cap="none" spc="0" normalizeH="0" baseline="0" noProof="0" dirty="0">
              <a:ln>
                <a:noFill/>
              </a:ln>
              <a:solidFill>
                <a:srgbClr val="002060"/>
              </a:solidFill>
              <a:effectLst/>
              <a:uLnTx/>
              <a:uFillTx/>
              <a:latin typeface="Arial"/>
              <a:ea typeface="华文细黑" pitchFamily="2" charset="-122"/>
              <a:cs typeface="+mn-cs"/>
            </a:endParaRPr>
          </a:p>
        </p:txBody>
      </p:sp>
      <p:sp>
        <p:nvSpPr>
          <p:cNvPr id="17" name="Text Box 1785"/>
          <p:cNvSpPr txBox="1">
            <a:spLocks noChangeArrowheads="1"/>
          </p:cNvSpPr>
          <p:nvPr/>
        </p:nvSpPr>
        <p:spPr bwMode="auto">
          <a:xfrm>
            <a:off x="755653" y="1485032"/>
            <a:ext cx="1004888" cy="288925"/>
          </a:xfrm>
          <a:prstGeom prst="rect">
            <a:avLst/>
          </a:prstGeom>
          <a:noFill/>
          <a:ln w="9525" algn="ctr">
            <a:noFill/>
            <a:miter lim="800000"/>
            <a:headEnd/>
            <a:tailEnd/>
          </a:ln>
          <a:effectLst/>
        </p:spPr>
        <p:txBody>
          <a:bodyPr wrap="none">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Arial"/>
                <a:ea typeface="华文细黑" pitchFamily="2" charset="-122"/>
                <a:cs typeface="+mn-cs"/>
              </a:rPr>
              <a:t>分级标准</a:t>
            </a:r>
            <a:endParaRPr kumimoji="0" lang="en-US" altLang="ko-KR" sz="1600" b="1" i="0" u="none" strike="noStrike" kern="1200" cap="none" spc="0" normalizeH="0" baseline="0" noProof="0" dirty="0">
              <a:ln>
                <a:noFill/>
              </a:ln>
              <a:solidFill>
                <a:srgbClr val="002060"/>
              </a:solidFill>
              <a:effectLst/>
              <a:uLnTx/>
              <a:uFillTx/>
              <a:latin typeface="Arial"/>
              <a:ea typeface="华文细黑" pitchFamily="2" charset="-122"/>
              <a:cs typeface="+mn-cs"/>
            </a:endParaRPr>
          </a:p>
        </p:txBody>
      </p:sp>
      <p:sp>
        <p:nvSpPr>
          <p:cNvPr id="21" name="Text Box 1785"/>
          <p:cNvSpPr txBox="1">
            <a:spLocks noChangeArrowheads="1"/>
          </p:cNvSpPr>
          <p:nvPr/>
        </p:nvSpPr>
        <p:spPr bwMode="auto">
          <a:xfrm>
            <a:off x="755394" y="1989088"/>
            <a:ext cx="1005403" cy="289310"/>
          </a:xfrm>
          <a:prstGeom prst="rect">
            <a:avLst/>
          </a:prstGeom>
          <a:noFill/>
          <a:ln w="9525" algn="ctr">
            <a:noFill/>
            <a:miter lim="800000"/>
            <a:headEnd/>
            <a:tailEnd/>
          </a:ln>
          <a:effectLst/>
        </p:spPr>
        <p:txBody>
          <a:bodyPr wrap="none">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Arial"/>
                <a:ea typeface="华文细黑" pitchFamily="2" charset="-122"/>
                <a:cs typeface="+mn-cs"/>
              </a:rPr>
              <a:t>研究品牌</a:t>
            </a:r>
            <a:endParaRPr kumimoji="0" lang="en-US" altLang="ko-KR" sz="1600" b="1" i="0" u="none" strike="noStrike" kern="1200" cap="none" spc="0" normalizeH="0" baseline="0" noProof="0" dirty="0">
              <a:ln>
                <a:noFill/>
              </a:ln>
              <a:solidFill>
                <a:srgbClr val="002060"/>
              </a:solidFill>
              <a:effectLst/>
              <a:uLnTx/>
              <a:uFillTx/>
              <a:latin typeface="Arial"/>
              <a:ea typeface="华文细黑" pitchFamily="2" charset="-122"/>
              <a:cs typeface="+mn-cs"/>
            </a:endParaRPr>
          </a:p>
        </p:txBody>
      </p:sp>
      <p:sp>
        <p:nvSpPr>
          <p:cNvPr id="23" name="Freeform 12"/>
          <p:cNvSpPr>
            <a:spLocks/>
          </p:cNvSpPr>
          <p:nvPr/>
        </p:nvSpPr>
        <p:spPr bwMode="auto">
          <a:xfrm>
            <a:off x="179391" y="836513"/>
            <a:ext cx="619125" cy="314325"/>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sz="1800"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Arial"/>
              <a:ea typeface="华文细黑" pitchFamily="2" charset="-122"/>
              <a:cs typeface="+mn-cs"/>
            </a:endParaRPr>
          </a:p>
        </p:txBody>
      </p:sp>
      <p:sp>
        <p:nvSpPr>
          <p:cNvPr id="24" name="Freeform 12"/>
          <p:cNvSpPr>
            <a:spLocks/>
          </p:cNvSpPr>
          <p:nvPr/>
        </p:nvSpPr>
        <p:spPr bwMode="auto">
          <a:xfrm>
            <a:off x="179391" y="1485032"/>
            <a:ext cx="619125" cy="315913"/>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sz="1800"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Arial"/>
              <a:ea typeface="华文细黑" pitchFamily="2" charset="-122"/>
              <a:cs typeface="+mn-cs"/>
            </a:endParaRPr>
          </a:p>
        </p:txBody>
      </p:sp>
      <p:sp>
        <p:nvSpPr>
          <p:cNvPr id="25" name="Freeform 12"/>
          <p:cNvSpPr>
            <a:spLocks/>
          </p:cNvSpPr>
          <p:nvPr/>
        </p:nvSpPr>
        <p:spPr bwMode="auto">
          <a:xfrm>
            <a:off x="179391" y="1989088"/>
            <a:ext cx="619125" cy="315912"/>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sz="1800"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Arial"/>
              <a:ea typeface="华文细黑" pitchFamily="2" charset="-122"/>
              <a:cs typeface="+mn-cs"/>
            </a:endParaRPr>
          </a:p>
        </p:txBody>
      </p:sp>
      <p:sp>
        <p:nvSpPr>
          <p:cNvPr id="19" name="AutoShape 5"/>
          <p:cNvSpPr>
            <a:spLocks noChangeAspect="1" noChangeArrowheads="1"/>
          </p:cNvSpPr>
          <p:nvPr/>
        </p:nvSpPr>
        <p:spPr bwMode="auto">
          <a:xfrm rot="10800000">
            <a:off x="3096737" y="2559045"/>
            <a:ext cx="1080122" cy="245526"/>
          </a:xfrm>
          <a:prstGeom prst="triangle">
            <a:avLst>
              <a:gd name="adj" fmla="val 50000"/>
            </a:avLst>
          </a:prstGeom>
          <a:solidFill>
            <a:srgbClr val="275C9D"/>
          </a:solidFill>
          <a:ln w="6350" algn="ctr">
            <a:noFill/>
            <a:miter lim="800000"/>
            <a:headEnd type="none" w="sm" len="sm"/>
            <a:tailEnd/>
          </a:ln>
          <a:effectLst>
            <a:outerShdw dist="17961" dir="2700000" algn="ctr" rotWithShape="0">
              <a:srgbClr val="808080"/>
            </a:outerShdw>
          </a:effectLst>
        </p:spPr>
        <p:txBody>
          <a:bodyPr tIns="91440" bIns="91440" anchor="ctr"/>
          <a:lstStyle/>
          <a:p>
            <a:pPr marL="12700" marR="0" lvl="0" indent="-12700" algn="ctr" defTabSz="914400" rtl="0" eaLnBrk="0" fontAlgn="base" latinLnBrk="0" hangingPunct="0">
              <a:lnSpc>
                <a:spcPct val="110000"/>
              </a:lnSpc>
              <a:spcBef>
                <a:spcPct val="20000"/>
              </a:spcBef>
              <a:spcAft>
                <a:spcPct val="0"/>
              </a:spcAft>
              <a:buClrTx/>
              <a:buSzTx/>
              <a:buFont typeface="Arial" charset="0"/>
              <a:buNone/>
              <a:tabLst/>
              <a:defRPr/>
            </a:pPr>
            <a:endParaRPr kumimoji="0" lang="en-ZA" altLang="zh-CN" sz="1400" b="0" i="0" u="none" strike="noStrike" kern="1200" cap="none" spc="0" normalizeH="0" baseline="0" noProof="0" dirty="0">
              <a:ln>
                <a:noFill/>
              </a:ln>
              <a:solidFill>
                <a:srgbClr val="275C9D"/>
              </a:solidFill>
              <a:effectLst/>
              <a:uLnTx/>
              <a:uFillTx/>
              <a:latin typeface="Calibri" pitchFamily="34" charset="0"/>
              <a:ea typeface="宋体" pitchFamily="2" charset="-122"/>
              <a:cs typeface="+mn-cs"/>
            </a:endParaRPr>
          </a:p>
        </p:txBody>
      </p:sp>
      <p:sp>
        <p:nvSpPr>
          <p:cNvPr id="22" name="Rectangle 8"/>
          <p:cNvSpPr>
            <a:spLocks noChangeArrowheads="1"/>
          </p:cNvSpPr>
          <p:nvPr/>
        </p:nvSpPr>
        <p:spPr bwMode="auto">
          <a:xfrm>
            <a:off x="7236296" y="2492896"/>
            <a:ext cx="1656879"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srgbClr val="5F5F5F"/>
                </a:solidFill>
                <a:effectLst/>
                <a:uLnTx/>
                <a:uFillTx/>
                <a:latin typeface="Arial"/>
                <a:ea typeface="华文细黑" pitchFamily="2" charset="-122"/>
                <a:cs typeface="+mn-cs"/>
              </a:rPr>
              <a:t>研究车型选取标准</a:t>
            </a:r>
            <a:endParaRPr kumimoji="0" lang="en-US" altLang="zh-CN" sz="1400" b="1" i="0" u="none" strike="noStrike" kern="1200" cap="none" spc="0" normalizeH="0" baseline="0" noProof="0" dirty="0">
              <a:ln>
                <a:noFill/>
              </a:ln>
              <a:solidFill>
                <a:srgbClr val="5F5F5F"/>
              </a:solidFill>
              <a:effectLst/>
              <a:uLnTx/>
              <a:uFillTx/>
              <a:latin typeface="Arial"/>
              <a:ea typeface="华文细黑" pitchFamily="2" charset="-122"/>
              <a:cs typeface="+mn-cs"/>
            </a:endParaRPr>
          </a:p>
        </p:txBody>
      </p:sp>
      <p:sp>
        <p:nvSpPr>
          <p:cNvPr id="26" name="Rectangle 8">
            <a:extLst>
              <a:ext uri="{FF2B5EF4-FFF2-40B4-BE49-F238E27FC236}">
                <a16:creationId xmlns:a16="http://schemas.microsoft.com/office/drawing/2014/main" id="{B046E8BC-66B9-4353-98AE-938B1EFCFF07}"/>
              </a:ext>
            </a:extLst>
          </p:cNvPr>
          <p:cNvSpPr>
            <a:spLocks noChangeArrowheads="1"/>
          </p:cNvSpPr>
          <p:nvPr/>
        </p:nvSpPr>
        <p:spPr bwMode="auto">
          <a:xfrm>
            <a:off x="7236296" y="3014165"/>
            <a:ext cx="1656184" cy="2546851"/>
          </a:xfrm>
          <a:prstGeom prst="rect">
            <a:avLst/>
          </a:prstGeom>
          <a:noFill/>
          <a:ln w="9525">
            <a:solidFill>
              <a:srgbClr val="B2B2B2"/>
            </a:solidFill>
            <a:prstDash val="dash"/>
            <a:miter lim="800000"/>
            <a:headEnd/>
            <a:tailEnd/>
          </a:ln>
        </p:spPr>
        <p:txBody>
          <a:bodyPr wrap="square">
            <a:spAutoFit/>
          </a:bodyPr>
          <a:lstStyle/>
          <a:p>
            <a:pPr marL="0" marR="0" lvl="0" indent="180975" algn="l" defTabSz="914400" rtl="0" eaLnBrk="0" fontAlgn="base" latinLnBrk="0" hangingPunct="0">
              <a:lnSpc>
                <a:spcPct val="130000"/>
              </a:lnSpc>
              <a:spcBef>
                <a:spcPct val="50000"/>
              </a:spcBef>
              <a:spcAft>
                <a:spcPct val="0"/>
              </a:spcAft>
              <a:buClrTx/>
              <a:buSzPct val="80000"/>
              <a:buFont typeface="Wingdings" pitchFamily="2" charset="2"/>
              <a:buChar char="l"/>
              <a:tabLst/>
              <a:defRPr/>
            </a:pPr>
            <a:r>
              <a:rPr kumimoji="0" lang="zh-CN" altLang="en-US" sz="1100" b="0" i="0" u="none" strike="noStrike" kern="1200" cap="none" spc="0" normalizeH="0" baseline="0" noProof="0" dirty="0">
                <a:ln>
                  <a:noFill/>
                </a:ln>
                <a:solidFill>
                  <a:srgbClr val="5F5F5F"/>
                </a:solidFill>
                <a:effectLst/>
                <a:uLnTx/>
                <a:uFillTx/>
                <a:latin typeface="Arial"/>
                <a:ea typeface="华文细黑" pitchFamily="2" charset="-122"/>
                <a:cs typeface="+mn-cs"/>
              </a:rPr>
              <a:t>目前选取</a:t>
            </a:r>
            <a:r>
              <a:rPr kumimoji="0" lang="zh-CN" altLang="en-US" sz="1100" b="0" i="0" u="none" strike="noStrike" kern="1200" cap="none" spc="0" normalizeH="0" baseline="0" noProof="0" dirty="0">
                <a:ln>
                  <a:noFill/>
                </a:ln>
                <a:solidFill>
                  <a:srgbClr val="4D4D4D"/>
                </a:solidFill>
                <a:effectLst/>
                <a:uLnTx/>
                <a:uFillTx/>
                <a:latin typeface="Arial"/>
                <a:ea typeface="华文细黑" pitchFamily="2" charset="-122"/>
                <a:cs typeface="+mn-cs"/>
              </a:rPr>
              <a:t>安路勤价格监测体系跟踪品牌中，每季度月平均销量大于</a:t>
            </a:r>
            <a:r>
              <a:rPr kumimoji="0" lang="en-US" altLang="zh-CN" sz="1100" b="0" i="0" u="none" strike="noStrike" kern="1200" cap="none" spc="0" normalizeH="0" baseline="0" noProof="0" dirty="0">
                <a:ln>
                  <a:noFill/>
                </a:ln>
                <a:solidFill>
                  <a:srgbClr val="4D4D4D"/>
                </a:solidFill>
                <a:effectLst/>
                <a:uLnTx/>
                <a:uFillTx/>
                <a:latin typeface="Arial"/>
                <a:ea typeface="华文细黑" pitchFamily="2" charset="-122"/>
                <a:cs typeface="+mn-cs"/>
              </a:rPr>
              <a:t>3000</a:t>
            </a:r>
            <a:r>
              <a:rPr kumimoji="0" lang="zh-CN" altLang="en-US" sz="1100" b="0" i="0" u="none" strike="noStrike" kern="1200" cap="none" spc="0" normalizeH="0" baseline="0" noProof="0" dirty="0">
                <a:ln>
                  <a:noFill/>
                </a:ln>
                <a:solidFill>
                  <a:srgbClr val="4D4D4D"/>
                </a:solidFill>
                <a:effectLst/>
                <a:uLnTx/>
                <a:uFillTx/>
                <a:latin typeface="Arial"/>
                <a:ea typeface="华文细黑" pitchFamily="2" charset="-122"/>
                <a:cs typeface="+mn-cs"/>
              </a:rPr>
              <a:t>辆的市场主流产品进行跟踪</a:t>
            </a:r>
            <a:endParaRPr kumimoji="0" lang="en-US" altLang="zh-CN" sz="1100" b="0" i="0" u="none" strike="noStrike" kern="1200" cap="none" spc="0" normalizeH="0" baseline="0" noProof="0" dirty="0">
              <a:ln>
                <a:noFill/>
              </a:ln>
              <a:solidFill>
                <a:srgbClr val="4D4D4D"/>
              </a:solidFill>
              <a:effectLst/>
              <a:uLnTx/>
              <a:uFillTx/>
              <a:latin typeface="Arial"/>
              <a:ea typeface="华文细黑" pitchFamily="2" charset="-122"/>
              <a:cs typeface="+mn-cs"/>
            </a:endParaRPr>
          </a:p>
          <a:p>
            <a:pPr marL="0" marR="0" lvl="0" indent="180975" algn="l" defTabSz="914400" rtl="0" eaLnBrk="0" fontAlgn="base" latinLnBrk="0" hangingPunct="0">
              <a:lnSpc>
                <a:spcPct val="130000"/>
              </a:lnSpc>
              <a:spcBef>
                <a:spcPct val="50000"/>
              </a:spcBef>
              <a:spcAft>
                <a:spcPct val="0"/>
              </a:spcAft>
              <a:buClrTx/>
              <a:buSzPct val="80000"/>
              <a:buFont typeface="Wingdings" pitchFamily="2" charset="2"/>
              <a:buChar char="l"/>
              <a:tabLst/>
              <a:defRPr/>
            </a:pPr>
            <a:r>
              <a:rPr kumimoji="0" lang="zh-CN" altLang="en-US" sz="1100" b="0" i="0" u="none" strike="noStrike" kern="1200" cap="none" spc="0" normalizeH="0" baseline="0" noProof="0" dirty="0">
                <a:ln>
                  <a:noFill/>
                </a:ln>
                <a:solidFill>
                  <a:srgbClr val="4D4D4D"/>
                </a:solidFill>
                <a:effectLst/>
                <a:uLnTx/>
                <a:uFillTx/>
                <a:latin typeface="Arial"/>
                <a:ea typeface="华文细黑" pitchFamily="2" charset="-122"/>
                <a:cs typeface="+mn-cs"/>
              </a:rPr>
              <a:t>每季度根据市场销量情况，进行适时调整</a:t>
            </a:r>
            <a:endParaRPr kumimoji="0" lang="en-US" altLang="zh-CN" sz="1100" b="0" i="0" u="none" strike="noStrike" kern="1200" cap="none" spc="0" normalizeH="0" baseline="0" noProof="0" dirty="0">
              <a:ln>
                <a:noFill/>
              </a:ln>
              <a:solidFill>
                <a:srgbClr val="4D4D4D"/>
              </a:solidFill>
              <a:effectLst/>
              <a:uLnTx/>
              <a:uFillTx/>
              <a:latin typeface="Arial"/>
              <a:ea typeface="华文细黑" pitchFamily="2" charset="-122"/>
              <a:cs typeface="+mn-cs"/>
            </a:endParaRPr>
          </a:p>
          <a:p>
            <a:pPr lvl="0" indent="180975" algn="l">
              <a:lnSpc>
                <a:spcPct val="130000"/>
              </a:lnSpc>
              <a:spcBef>
                <a:spcPct val="50000"/>
              </a:spcBef>
              <a:buSzPct val="80000"/>
              <a:buFont typeface="Wingdings" pitchFamily="2" charset="2"/>
              <a:buChar char="l"/>
              <a:defRPr/>
            </a:pPr>
            <a:r>
              <a:rPr lang="zh-CN" altLang="en-US" sz="1100" dirty="0">
                <a:solidFill>
                  <a:srgbClr val="4D4D4D"/>
                </a:solidFill>
                <a:latin typeface="Arial"/>
                <a:ea typeface="华文细黑" pitchFamily="2" charset="-122"/>
              </a:rPr>
              <a:t>不对</a:t>
            </a:r>
            <a:r>
              <a:rPr lang="en-US" altLang="zh-CN" sz="1100" dirty="0" err="1">
                <a:solidFill>
                  <a:srgbClr val="4D4D4D"/>
                </a:solidFill>
                <a:latin typeface="Arial"/>
                <a:ea typeface="华文细黑" pitchFamily="2" charset="-122"/>
              </a:rPr>
              <a:t>A00</a:t>
            </a:r>
            <a:r>
              <a:rPr lang="zh-CN" altLang="en-US" sz="1100" dirty="0">
                <a:solidFill>
                  <a:srgbClr val="4D4D4D"/>
                </a:solidFill>
                <a:latin typeface="Arial"/>
                <a:ea typeface="华文细黑" pitchFamily="2" charset="-122"/>
              </a:rPr>
              <a:t>级别细分市场进行价格跟踪监测</a:t>
            </a:r>
            <a:endParaRPr kumimoji="0" lang="en-US" altLang="zh-CN" sz="1100" b="0" i="0" u="none" strike="noStrike" kern="1200" cap="none" spc="0" normalizeH="0" baseline="0" noProof="0" dirty="0">
              <a:ln>
                <a:noFill/>
              </a:ln>
              <a:solidFill>
                <a:srgbClr val="4D4D4D"/>
              </a:solidFill>
              <a:effectLst/>
              <a:uLnTx/>
              <a:uFillTx/>
              <a:latin typeface="Arial"/>
              <a:ea typeface="华文细黑" pitchFamily="2" charset="-122"/>
              <a:cs typeface="+mn-cs"/>
            </a:endParaRPr>
          </a:p>
          <a:p>
            <a:pPr marL="0" marR="0" lvl="0" indent="180975" algn="l" defTabSz="914400" rtl="0" eaLnBrk="0" fontAlgn="base" latinLnBrk="0" hangingPunct="0">
              <a:lnSpc>
                <a:spcPct val="130000"/>
              </a:lnSpc>
              <a:spcBef>
                <a:spcPct val="50000"/>
              </a:spcBef>
              <a:spcAft>
                <a:spcPct val="0"/>
              </a:spcAft>
              <a:buClrTx/>
              <a:buSzPct val="80000"/>
              <a:buFont typeface="Wingdings" pitchFamily="2" charset="2"/>
              <a:buChar char="l"/>
              <a:tabLst/>
              <a:defRPr/>
            </a:pPr>
            <a:endParaRPr kumimoji="0" lang="zh-CN" altLang="en-US" sz="1100" b="0" i="0" u="none" strike="noStrike" kern="1200" cap="none" spc="0" normalizeH="0" baseline="0" noProof="0" dirty="0">
              <a:ln>
                <a:noFill/>
              </a:ln>
              <a:solidFill>
                <a:srgbClr val="4D4D4D"/>
              </a:solidFill>
              <a:effectLst/>
              <a:uLnTx/>
              <a:uFillTx/>
              <a:latin typeface="Arial"/>
              <a:ea typeface="华文细黑" pitchFamily="2" charset="-122"/>
              <a:cs typeface="+mn-cs"/>
            </a:endParaRPr>
          </a:p>
        </p:txBody>
      </p:sp>
      <p:graphicFrame>
        <p:nvGraphicFramePr>
          <p:cNvPr id="20" name="表格 19">
            <a:extLst>
              <a:ext uri="{FF2B5EF4-FFF2-40B4-BE49-F238E27FC236}">
                <a16:creationId xmlns:a16="http://schemas.microsoft.com/office/drawing/2014/main" id="{56A33B9D-A854-4272-A7CE-42A2BAD62AA3}"/>
              </a:ext>
            </a:extLst>
          </p:cNvPr>
          <p:cNvGraphicFramePr>
            <a:graphicFrameLocks noGrp="1"/>
          </p:cNvGraphicFramePr>
          <p:nvPr>
            <p:extLst>
              <p:ext uri="{D42A27DB-BD31-4B8C-83A1-F6EECF244321}">
                <p14:modId xmlns:p14="http://schemas.microsoft.com/office/powerpoint/2010/main" val="2398275387"/>
              </p:ext>
            </p:extLst>
          </p:nvPr>
        </p:nvGraphicFramePr>
        <p:xfrm>
          <a:off x="899587" y="2881392"/>
          <a:ext cx="5544621" cy="3499936"/>
        </p:xfrm>
        <a:graphic>
          <a:graphicData uri="http://schemas.openxmlformats.org/drawingml/2006/table">
            <a:tbl>
              <a:tblPr/>
              <a:tblGrid>
                <a:gridCol w="616069">
                  <a:extLst>
                    <a:ext uri="{9D8B030D-6E8A-4147-A177-3AD203B41FA5}">
                      <a16:colId xmlns:a16="http://schemas.microsoft.com/office/drawing/2014/main" val="744070702"/>
                    </a:ext>
                  </a:extLst>
                </a:gridCol>
                <a:gridCol w="616069">
                  <a:extLst>
                    <a:ext uri="{9D8B030D-6E8A-4147-A177-3AD203B41FA5}">
                      <a16:colId xmlns:a16="http://schemas.microsoft.com/office/drawing/2014/main" val="2885977540"/>
                    </a:ext>
                  </a:extLst>
                </a:gridCol>
                <a:gridCol w="616069">
                  <a:extLst>
                    <a:ext uri="{9D8B030D-6E8A-4147-A177-3AD203B41FA5}">
                      <a16:colId xmlns:a16="http://schemas.microsoft.com/office/drawing/2014/main" val="4230114504"/>
                    </a:ext>
                  </a:extLst>
                </a:gridCol>
                <a:gridCol w="616069">
                  <a:extLst>
                    <a:ext uri="{9D8B030D-6E8A-4147-A177-3AD203B41FA5}">
                      <a16:colId xmlns:a16="http://schemas.microsoft.com/office/drawing/2014/main" val="2625702945"/>
                    </a:ext>
                  </a:extLst>
                </a:gridCol>
                <a:gridCol w="616069">
                  <a:extLst>
                    <a:ext uri="{9D8B030D-6E8A-4147-A177-3AD203B41FA5}">
                      <a16:colId xmlns:a16="http://schemas.microsoft.com/office/drawing/2014/main" val="2226433282"/>
                    </a:ext>
                  </a:extLst>
                </a:gridCol>
                <a:gridCol w="616069">
                  <a:extLst>
                    <a:ext uri="{9D8B030D-6E8A-4147-A177-3AD203B41FA5}">
                      <a16:colId xmlns:a16="http://schemas.microsoft.com/office/drawing/2014/main" val="1437086634"/>
                    </a:ext>
                  </a:extLst>
                </a:gridCol>
                <a:gridCol w="616069">
                  <a:extLst>
                    <a:ext uri="{9D8B030D-6E8A-4147-A177-3AD203B41FA5}">
                      <a16:colId xmlns:a16="http://schemas.microsoft.com/office/drawing/2014/main" val="553269981"/>
                    </a:ext>
                  </a:extLst>
                </a:gridCol>
                <a:gridCol w="616069">
                  <a:extLst>
                    <a:ext uri="{9D8B030D-6E8A-4147-A177-3AD203B41FA5}">
                      <a16:colId xmlns:a16="http://schemas.microsoft.com/office/drawing/2014/main" val="1290534408"/>
                    </a:ext>
                  </a:extLst>
                </a:gridCol>
                <a:gridCol w="616069">
                  <a:extLst>
                    <a:ext uri="{9D8B030D-6E8A-4147-A177-3AD203B41FA5}">
                      <a16:colId xmlns:a16="http://schemas.microsoft.com/office/drawing/2014/main" val="81946918"/>
                    </a:ext>
                  </a:extLst>
                </a:gridCol>
              </a:tblGrid>
              <a:tr h="142401">
                <a:tc>
                  <a:txBody>
                    <a:bodyPr/>
                    <a:lstStyle/>
                    <a:p>
                      <a:pPr algn="ctr" rtl="0" fontAlgn="ctr"/>
                      <a:r>
                        <a:rPr lang="en-US" sz="500" b="1" i="0" u="none" strike="noStrike" dirty="0">
                          <a:solidFill>
                            <a:srgbClr val="FFFFFF"/>
                          </a:solidFill>
                          <a:effectLst/>
                          <a:latin typeface="微软雅黑" panose="020B0503020204020204" pitchFamily="34" charset="-122"/>
                          <a:ea typeface="微软雅黑" panose="020B0503020204020204" pitchFamily="34" charset="-122"/>
                        </a:rPr>
                        <a:t>A0</a:t>
                      </a:r>
                    </a:p>
                  </a:txBody>
                  <a:tcPr marL="6460" marR="6460" marT="646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275C9D"/>
                    </a:solidFill>
                  </a:tcPr>
                </a:tc>
                <a:tc gridSpan="2">
                  <a:txBody>
                    <a:bodyPr/>
                    <a:lstStyle/>
                    <a:p>
                      <a:pPr algn="ctr" rtl="0" fontAlgn="ctr"/>
                      <a:r>
                        <a:rPr lang="en-US" sz="500" b="1" i="0" u="none" strike="noStrike">
                          <a:solidFill>
                            <a:srgbClr val="FFFFFF"/>
                          </a:solidFill>
                          <a:effectLst/>
                          <a:latin typeface="微软雅黑" panose="020B0503020204020204" pitchFamily="34" charset="-122"/>
                          <a:ea typeface="微软雅黑" panose="020B0503020204020204" pitchFamily="34" charset="-122"/>
                        </a:rPr>
                        <a:t>A</a:t>
                      </a:r>
                    </a:p>
                  </a:txBody>
                  <a:tcPr marL="80379" marR="80379" marT="40190" marB="401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275C9D"/>
                    </a:solidFill>
                  </a:tcPr>
                </a:tc>
                <a:tc hMerge="1">
                  <a:txBody>
                    <a:bodyPr/>
                    <a:lstStyle/>
                    <a:p>
                      <a:endParaRPr lang="zh-CN" altLang="en-US"/>
                    </a:p>
                  </a:txBody>
                  <a:tcPr/>
                </a:tc>
                <a:tc>
                  <a:txBody>
                    <a:bodyPr/>
                    <a:lstStyle/>
                    <a:p>
                      <a:pPr algn="ctr" rtl="0" fontAlgn="ctr"/>
                      <a:r>
                        <a:rPr lang="en-US" sz="500" b="1" i="0" u="none" strike="noStrike">
                          <a:solidFill>
                            <a:srgbClr val="FFFFFF"/>
                          </a:solidFill>
                          <a:effectLst/>
                          <a:latin typeface="微软雅黑" panose="020B0503020204020204" pitchFamily="34" charset="-122"/>
                          <a:ea typeface="微软雅黑" panose="020B0503020204020204" pitchFamily="34" charset="-122"/>
                        </a:rPr>
                        <a:t>B</a:t>
                      </a:r>
                    </a:p>
                  </a:txBody>
                  <a:tcPr marL="6460" marR="6460" marT="64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275C9D"/>
                    </a:solidFill>
                  </a:tcPr>
                </a:tc>
                <a:tc>
                  <a:txBody>
                    <a:bodyPr/>
                    <a:lstStyle/>
                    <a:p>
                      <a:pPr algn="ctr" rtl="0" fontAlgn="ctr"/>
                      <a:r>
                        <a:rPr lang="en-US" sz="500" b="1" i="0" u="none" strike="noStrike">
                          <a:solidFill>
                            <a:srgbClr val="FFFFFF"/>
                          </a:solidFill>
                          <a:effectLst/>
                          <a:latin typeface="微软雅黑" panose="020B0503020204020204" pitchFamily="34" charset="-122"/>
                          <a:ea typeface="微软雅黑" panose="020B0503020204020204" pitchFamily="34" charset="-122"/>
                        </a:rPr>
                        <a:t>C</a:t>
                      </a:r>
                    </a:p>
                  </a:txBody>
                  <a:tcPr marL="6460" marR="6460" marT="64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275C9D"/>
                    </a:solidFill>
                  </a:tcPr>
                </a:tc>
                <a:tc>
                  <a:txBody>
                    <a:bodyPr/>
                    <a:lstStyle/>
                    <a:p>
                      <a:pPr algn="ctr" rtl="0" fontAlgn="ctr"/>
                      <a:r>
                        <a:rPr lang="en-US" sz="500" b="1" i="0" u="none" strike="noStrike">
                          <a:solidFill>
                            <a:srgbClr val="FFFFFF"/>
                          </a:solidFill>
                          <a:effectLst/>
                          <a:latin typeface="微软雅黑" panose="020B0503020204020204" pitchFamily="34" charset="-122"/>
                          <a:ea typeface="微软雅黑" panose="020B0503020204020204" pitchFamily="34" charset="-122"/>
                        </a:rPr>
                        <a:t>MPV</a:t>
                      </a:r>
                    </a:p>
                  </a:txBody>
                  <a:tcPr marL="6460" marR="6460" marT="64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275C9D"/>
                    </a:solidFill>
                  </a:tcPr>
                </a:tc>
                <a:tc gridSpan="3">
                  <a:txBody>
                    <a:bodyPr/>
                    <a:lstStyle/>
                    <a:p>
                      <a:pPr algn="ctr" rtl="0" fontAlgn="ctr"/>
                      <a:r>
                        <a:rPr lang="en-US" sz="500" b="1" i="0" u="none" strike="noStrike" dirty="0">
                          <a:solidFill>
                            <a:srgbClr val="FFFFFF"/>
                          </a:solidFill>
                          <a:effectLst/>
                          <a:latin typeface="微软雅黑" panose="020B0503020204020204" pitchFamily="34" charset="-122"/>
                          <a:ea typeface="微软雅黑" panose="020B0503020204020204" pitchFamily="34" charset="-122"/>
                        </a:rPr>
                        <a:t>SUV </a:t>
                      </a:r>
                    </a:p>
                  </a:txBody>
                  <a:tcPr marL="80379" marR="80379" marT="40190" marB="4019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085041259"/>
                  </a:ext>
                </a:extLst>
              </a:tr>
              <a:tr h="129210">
                <a:tc>
                  <a:txBody>
                    <a:bodyPr/>
                    <a:lstStyle/>
                    <a:p>
                      <a:pPr algn="ctr" rtl="0" fontAlgn="ctr"/>
                      <a:r>
                        <a:rPr lang="en-US" sz="400" b="0" i="0" u="none" strike="noStrike">
                          <a:solidFill>
                            <a:srgbClr val="303030"/>
                          </a:solidFill>
                          <a:effectLst/>
                          <a:latin typeface="微软雅黑" panose="020B0503020204020204" pitchFamily="34" charset="-122"/>
                          <a:ea typeface="微软雅黑" panose="020B0503020204020204" pitchFamily="34" charset="-122"/>
                        </a:rPr>
                        <a:t>Polo HB</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轩逸</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K3</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迈腾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400" b="0" i="0" u="none" strike="noStrike">
                          <a:solidFill>
                            <a:srgbClr val="303030"/>
                          </a:solidFill>
                          <a:effectLst/>
                          <a:latin typeface="微软雅黑" panose="020B0503020204020204" pitchFamily="34" charset="-122"/>
                          <a:ea typeface="微软雅黑" panose="020B0503020204020204" pitchFamily="34" charset="-122"/>
                        </a:rPr>
                        <a:t>A6L</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宋</a:t>
                      </a:r>
                      <a:r>
                        <a:rPr lang="en-US" sz="400" b="0" i="0" u="none" strike="noStrike">
                          <a:solidFill>
                            <a:srgbClr val="303030"/>
                          </a:solidFill>
                          <a:effectLst/>
                          <a:latin typeface="微软雅黑" panose="020B0503020204020204" pitchFamily="34" charset="-122"/>
                          <a:ea typeface="微软雅黑" panose="020B0503020204020204" pitchFamily="34" charset="-122"/>
                        </a:rPr>
                        <a:t>MAX</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哈弗</a:t>
                      </a:r>
                      <a:r>
                        <a:rPr lang="en-US" altLang="zh-CN" sz="400" b="0" i="0" u="none" strike="noStrike" kern="1200">
                          <a:solidFill>
                            <a:srgbClr val="303030"/>
                          </a:solidFill>
                          <a:effectLst/>
                          <a:latin typeface="微软雅黑" panose="020B0503020204020204" pitchFamily="34" charset="-122"/>
                          <a:ea typeface="微软雅黑" panose="020B0503020204020204" pitchFamily="34" charset="-122"/>
                          <a:cs typeface="+mn-cs"/>
                        </a:rPr>
                        <a:t>H6 </a:t>
                      </a: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运动版 蓝标</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风光</a:t>
                      </a:r>
                      <a:r>
                        <a:rPr lang="en-US" altLang="zh-CN" sz="400" b="0" i="0" u="none" strike="noStrike" kern="1200">
                          <a:solidFill>
                            <a:srgbClr val="303030"/>
                          </a:solidFill>
                          <a:effectLst/>
                          <a:latin typeface="微软雅黑" panose="020B0503020204020204" pitchFamily="34" charset="-122"/>
                          <a:ea typeface="微软雅黑" panose="020B0503020204020204" pitchFamily="34" charset="-122"/>
                          <a:cs typeface="+mn-cs"/>
                        </a:rPr>
                        <a:t>580</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DX3</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3620982800"/>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宝骏</a:t>
                      </a:r>
                      <a:r>
                        <a:rPr lang="en-US" altLang="zh-CN" sz="400" b="0" i="0" u="none" strike="noStrike">
                          <a:solidFill>
                            <a:srgbClr val="303030"/>
                          </a:solidFill>
                          <a:effectLst/>
                          <a:latin typeface="微软雅黑" panose="020B0503020204020204" pitchFamily="34" charset="-122"/>
                          <a:ea typeface="微软雅黑" panose="020B0503020204020204" pitchFamily="34" charset="-122"/>
                        </a:rPr>
                        <a:t>310</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朗逸</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骐达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C</a:t>
                      </a: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级</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L</a:t>
                      </a:r>
                      <a:endPar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400" b="0" i="0" u="none" strike="noStrike">
                          <a:solidFill>
                            <a:srgbClr val="303030"/>
                          </a:solidFill>
                          <a:effectLst/>
                          <a:latin typeface="微软雅黑" panose="020B0503020204020204" pitchFamily="34" charset="-122"/>
                          <a:ea typeface="微软雅黑" panose="020B0503020204020204" pitchFamily="34" charset="-122"/>
                        </a:rPr>
                        <a:t>E</a:t>
                      </a: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级</a:t>
                      </a:r>
                      <a:r>
                        <a:rPr lang="en-US" sz="400" b="0" i="0" u="none" strike="noStrike">
                          <a:solidFill>
                            <a:srgbClr val="303030"/>
                          </a:solidFill>
                          <a:effectLst/>
                          <a:latin typeface="微软雅黑" panose="020B0503020204020204" pitchFamily="34" charset="-122"/>
                          <a:ea typeface="微软雅黑" panose="020B0503020204020204" pitchFamily="34" charset="-122"/>
                        </a:rPr>
                        <a:t>L</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400" b="0" i="0" u="none" strike="noStrike" dirty="0">
                          <a:solidFill>
                            <a:srgbClr val="303030"/>
                          </a:solidFill>
                          <a:effectLst/>
                          <a:latin typeface="微软雅黑" panose="020B0503020204020204" pitchFamily="34" charset="-122"/>
                          <a:ea typeface="微软雅黑" panose="020B0503020204020204" pitchFamily="34" charset="-122"/>
                        </a:rPr>
                        <a:t>GL8</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宝骏</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510</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远景</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S1</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ix25</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259504978"/>
                  </a:ext>
                </a:extLst>
              </a:tr>
              <a:tr h="122749">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赛欧 </a:t>
                      </a:r>
                      <a:r>
                        <a:rPr lang="en-US" sz="400" b="0" i="0" u="none" strike="noStrike" dirty="0">
                          <a:solidFill>
                            <a:srgbClr val="303030"/>
                          </a:solidFill>
                          <a:effectLst/>
                          <a:latin typeface="微软雅黑" panose="020B0503020204020204" pitchFamily="34" charset="-122"/>
                          <a:ea typeface="微软雅黑" panose="020B0503020204020204" pitchFamily="34" charset="-122"/>
                        </a:rPr>
                        <a:t>NB</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卡罗拉</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科鲁兹</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帕萨特</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400" b="0" i="0" u="none" strike="noStrike">
                          <a:solidFill>
                            <a:srgbClr val="303030"/>
                          </a:solidFill>
                          <a:effectLst/>
                          <a:latin typeface="微软雅黑" panose="020B0503020204020204" pitchFamily="34" charset="-122"/>
                          <a:ea typeface="微软雅黑" panose="020B0503020204020204" pitchFamily="34" charset="-122"/>
                        </a:rPr>
                        <a:t>5</a:t>
                      </a: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系</a:t>
                      </a:r>
                      <a:r>
                        <a:rPr lang="en-US" sz="400" b="0" i="0" u="none" strike="noStrike">
                          <a:solidFill>
                            <a:srgbClr val="303030"/>
                          </a:solidFill>
                          <a:effectLst/>
                          <a:latin typeface="微软雅黑" panose="020B0503020204020204" pitchFamily="34" charset="-122"/>
                          <a:ea typeface="微软雅黑" panose="020B0503020204020204" pitchFamily="34" charset="-122"/>
                        </a:rPr>
                        <a:t>L</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宝骏</a:t>
                      </a:r>
                      <a:r>
                        <a:rPr lang="en-US" altLang="zh-CN" sz="400" b="0" i="0" u="none" strike="noStrike">
                          <a:solidFill>
                            <a:srgbClr val="303030"/>
                          </a:solidFill>
                          <a:effectLst/>
                          <a:latin typeface="微软雅黑" panose="020B0503020204020204" pitchFamily="34" charset="-122"/>
                          <a:ea typeface="微软雅黑" panose="020B0503020204020204" pitchFamily="34" charset="-122"/>
                        </a:rPr>
                        <a:t>730</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途观</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X1</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奔腾</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X40</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57001238"/>
                  </a:ext>
                </a:extLst>
              </a:tr>
              <a:tr h="122749">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威驰</a:t>
                      </a:r>
                      <a:r>
                        <a:rPr lang="en-US" sz="400" b="0" i="0" u="none" strike="noStrike" dirty="0">
                          <a:solidFill>
                            <a:srgbClr val="303030"/>
                          </a:solidFill>
                          <a:effectLst/>
                          <a:latin typeface="微软雅黑" panose="020B0503020204020204" pitchFamily="34" charset="-122"/>
                          <a:ea typeface="微软雅黑" panose="020B0503020204020204" pitchFamily="34" charset="-122"/>
                        </a:rPr>
                        <a:t>FS</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速腾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启辰</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D60</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A4L</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400" b="0" i="0" u="none" strike="noStrike">
                          <a:solidFill>
                            <a:srgbClr val="303030"/>
                          </a:solidFill>
                          <a:effectLst/>
                          <a:latin typeface="微软雅黑" panose="020B0503020204020204" pitchFamily="34" charset="-122"/>
                          <a:ea typeface="微软雅黑" panose="020B0503020204020204" pitchFamily="34" charset="-122"/>
                        </a:rPr>
                        <a:t>XTS</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途安</a:t>
                      </a:r>
                      <a:r>
                        <a:rPr lang="en-US" sz="400" b="0" i="0" u="none" strike="noStrike" dirty="0">
                          <a:solidFill>
                            <a:srgbClr val="303030"/>
                          </a:solidFill>
                          <a:effectLst/>
                          <a:latin typeface="微软雅黑" panose="020B0503020204020204" pitchFamily="34" charset="-122"/>
                          <a:ea typeface="微软雅黑" panose="020B0503020204020204" pitchFamily="34" charset="-122"/>
                        </a:rPr>
                        <a:t>L</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博越</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冠道</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荣威 </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RX3</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3969456763"/>
                  </a:ext>
                </a:extLst>
              </a:tr>
              <a:tr h="122749">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威驰</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捷达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A3 Limousine</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凯美瑞</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400" b="0" i="0" u="none" strike="noStrike" dirty="0">
                          <a:solidFill>
                            <a:srgbClr val="303030"/>
                          </a:solidFill>
                          <a:effectLst/>
                          <a:latin typeface="微软雅黑" panose="020B0503020204020204" pitchFamily="34" charset="-122"/>
                          <a:ea typeface="微软雅黑" panose="020B0503020204020204" pitchFamily="34" charset="-122"/>
                        </a:rPr>
                        <a:t>S90</a:t>
                      </a: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艾力绅</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奇骏</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途胜</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幻速</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S5</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92187150"/>
                  </a:ext>
                </a:extLst>
              </a:tr>
              <a:tr h="177123">
                <a:tc>
                  <a:txBody>
                    <a:bodyPr/>
                    <a:lstStyle/>
                    <a:p>
                      <a:pPr algn="ctr" rtl="0" fontAlgn="ctr"/>
                      <a:r>
                        <a:rPr lang="en-US" sz="400" b="0" i="0" u="none" strike="noStrike">
                          <a:solidFill>
                            <a:srgbClr val="303030"/>
                          </a:solidFill>
                          <a:effectLst/>
                          <a:latin typeface="微软雅黑" panose="020B0503020204020204" pitchFamily="34" charset="-122"/>
                          <a:ea typeface="微软雅黑" panose="020B0503020204020204" pitchFamily="34" charset="-122"/>
                        </a:rPr>
                        <a:t>KX CROSS</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帝豪</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比亚迪 </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F3</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3</a:t>
                      </a: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系</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L</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奥德赛</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dirty="0" err="1">
                          <a:solidFill>
                            <a:srgbClr val="303030"/>
                          </a:solidFill>
                          <a:effectLst/>
                          <a:latin typeface="微软雅黑" panose="020B0503020204020204" pitchFamily="34" charset="-122"/>
                          <a:ea typeface="微软雅黑" panose="020B0503020204020204" pitchFamily="34" charset="-122"/>
                          <a:cs typeface="+mn-cs"/>
                        </a:rPr>
                        <a:t>RX5</a:t>
                      </a:r>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MG ZS</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陆风 </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X7</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952247946"/>
                  </a:ext>
                </a:extLst>
              </a:tr>
              <a:tr h="122749">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致炫</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桑塔纳</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蔚领</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天籁</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杰德</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传祺</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GS4</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探界者</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CX-5</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343537647"/>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飞度 </a:t>
                      </a:r>
                      <a:r>
                        <a:rPr lang="en-US" sz="400" b="0" i="0" u="none" strike="noStrike">
                          <a:solidFill>
                            <a:srgbClr val="303030"/>
                          </a:solidFill>
                          <a:effectLst/>
                          <a:latin typeface="微软雅黑" panose="020B0503020204020204" pitchFamily="34" charset="-122"/>
                          <a:ea typeface="微软雅黑" panose="020B0503020204020204" pitchFamily="34" charset="-122"/>
                        </a:rPr>
                        <a:t>HB</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宝来</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爱丽舍 </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NB</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迈锐宝</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XL</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宝骏</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360</a:t>
                      </a:r>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昂科威</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途昂</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CR-V</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4001150184"/>
                  </a:ext>
                </a:extLst>
              </a:tr>
              <a:tr h="122749">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致享</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英朗</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锋范</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名图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传祺</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GM8</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帝豪</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GS</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Q3</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XC60</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477769561"/>
                  </a:ext>
                </a:extLst>
              </a:tr>
              <a:tr h="122749">
                <a:tc>
                  <a:txBody>
                    <a:bodyPr/>
                    <a:lstStyle/>
                    <a:p>
                      <a:pPr algn="ctr" rtl="0" fontAlgn="ctr"/>
                      <a:endParaRPr lang="zh-CN" altLang="en-US" sz="400" b="0" i="0" u="none" strike="noStrike" dirty="0">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雷凌</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传祺</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GA4</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雅阁</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　</a:t>
                      </a:r>
                      <a:r>
                        <a:rPr lang="en-US" altLang="zh-CN" sz="400" b="0" i="0" u="none" strike="noStrike" dirty="0">
                          <a:solidFill>
                            <a:srgbClr val="303030"/>
                          </a:solidFill>
                          <a:effectLst/>
                          <a:latin typeface="微软雅黑" panose="020B0503020204020204" pitchFamily="34" charset="-122"/>
                          <a:ea typeface="微软雅黑" panose="020B0503020204020204" pitchFamily="34" charset="-122"/>
                        </a:rPr>
                        <a:t>GL6</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XR-V</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宋</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CS9</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192255183"/>
                  </a:ext>
                </a:extLst>
              </a:tr>
              <a:tr h="122749">
                <a:tc>
                  <a:txBody>
                    <a:bodyPr/>
                    <a:lstStyle/>
                    <a:p>
                      <a:pPr algn="ctr" rtl="0" fontAlgn="ctr"/>
                      <a:endParaRPr lang="zh-CN" altLang="en-US" sz="400" b="0" i="0" u="none" strike="noStrike" dirty="0">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思域</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308 NB</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君威</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缤智</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锐界</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翼虎</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791608466"/>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科沃兹</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高尔夫 嘉旅</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君越</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逍客</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GLA</a:t>
                      </a: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级</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T300</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66568018"/>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伊兰特 领动</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伊兰特 朗动</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ATS-L</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荣放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瑞虎</a:t>
                      </a:r>
                      <a:r>
                        <a:rPr lang="en-US" altLang="zh-CN" sz="400" b="0" i="0" u="none" strike="noStrike" kern="1200">
                          <a:solidFill>
                            <a:srgbClr val="303030"/>
                          </a:solidFill>
                          <a:effectLst/>
                          <a:latin typeface="微软雅黑" panose="020B0503020204020204" pitchFamily="34" charset="-122"/>
                          <a:ea typeface="微软雅黑" panose="020B0503020204020204" pitchFamily="34" charset="-122"/>
                          <a:cs typeface="+mn-cs"/>
                        </a:rPr>
                        <a:t>3</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风光</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S560</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420632941"/>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福睿斯</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altLang="zh-CN" sz="400" b="0" i="0" u="none" strike="noStrike" kern="1200">
                          <a:solidFill>
                            <a:srgbClr val="303030"/>
                          </a:solidFill>
                          <a:effectLst/>
                          <a:latin typeface="微软雅黑" panose="020B0503020204020204" pitchFamily="34" charset="-122"/>
                          <a:ea typeface="微软雅黑" panose="020B0503020204020204" pitchFamily="34" charset="-122"/>
                          <a:cs typeface="+mn-cs"/>
                        </a:rPr>
                        <a:t>1</a:t>
                      </a: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系 </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NB</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蒙迪欧</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宝骏</a:t>
                      </a:r>
                      <a:r>
                        <a:rPr lang="en-US" altLang="zh-CN" sz="400" b="0" i="0" u="none" strike="noStrike" kern="1200">
                          <a:solidFill>
                            <a:srgbClr val="303030"/>
                          </a:solidFill>
                          <a:effectLst/>
                          <a:latin typeface="微软雅黑" panose="020B0503020204020204" pitchFamily="34" charset="-122"/>
                          <a:ea typeface="微软雅黑" panose="020B0503020204020204" pitchFamily="34" charset="-122"/>
                          <a:cs typeface="+mn-cs"/>
                        </a:rPr>
                        <a:t>530</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幻速</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S3L</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UR-V</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3211275959"/>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帝豪</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GL</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蓝鸟</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马自达</a:t>
                      </a:r>
                      <a:r>
                        <a:rPr lang="en-US" altLang="zh-CN" sz="400" b="0" i="0" u="none" strike="noStrike" kern="1200">
                          <a:solidFill>
                            <a:srgbClr val="303030"/>
                          </a:solidFill>
                          <a:effectLst/>
                          <a:latin typeface="微软雅黑" panose="020B0503020204020204" pitchFamily="34" charset="-122"/>
                          <a:ea typeface="微软雅黑" panose="020B0503020204020204" pitchFamily="34" charset="-122"/>
                          <a:cs typeface="+mn-cs"/>
                        </a:rPr>
                        <a:t>6 </a:t>
                      </a: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阿特兹</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远景</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X3</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传祺</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GS8</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劲客</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3617704016"/>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高尔夫</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朗行</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博瑞</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CS55</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VV5s</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幻速</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S7</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273176698"/>
                  </a:ext>
                </a:extLst>
              </a:tr>
              <a:tr h="167973">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威朗</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福克斯 </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HB</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速派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远景</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SUV</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XT5</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发现神行</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441512994"/>
                  </a:ext>
                </a:extLst>
              </a:tr>
              <a:tr h="116887">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远景</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福克斯 </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NB</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endPar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GLC</a:t>
                      </a: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级</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T500</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风神</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AX7</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443255891"/>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凌渡</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360 PLUS</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endPar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Q5</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VV7</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T700</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621129810"/>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马自达</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3 </a:t>
                      </a: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昂克赛拉 </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NB</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昕锐</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CS75</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指南者</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科雷傲</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640962905"/>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逸动</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400" b="0" i="0" u="none" strike="noStrike" dirty="0">
                          <a:solidFill>
                            <a:srgbClr val="303030"/>
                          </a:solidFill>
                          <a:effectLst/>
                          <a:latin typeface="微软雅黑" panose="020B0503020204020204" pitchFamily="34" charset="-122"/>
                          <a:ea typeface="微软雅黑" panose="020B0503020204020204" pitchFamily="34" charset="-122"/>
                        </a:rPr>
                        <a:t>408</a:t>
                      </a:r>
                      <a:endParaRPr lang="zh-CN" altLang="en-US" sz="400" b="0" i="0" u="none" strike="noStrike" dirty="0">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汉兰达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CX-4</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自由光</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637019232"/>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凌派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endParaRPr lang="zh-CN" altLang="en-US" sz="400" b="0" i="0" u="none" strike="noStrike">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领克</a:t>
                      </a:r>
                      <a:r>
                        <a:rPr lang="en-US" altLang="zh-CN" sz="400" b="0" i="0" u="none" strike="noStrike" kern="1200">
                          <a:solidFill>
                            <a:srgbClr val="303030"/>
                          </a:solidFill>
                          <a:effectLst/>
                          <a:latin typeface="微软雅黑" panose="020B0503020204020204" pitchFamily="34" charset="-122"/>
                          <a:ea typeface="微软雅黑" panose="020B0503020204020204" pitchFamily="34" charset="-122"/>
                          <a:cs typeface="+mn-cs"/>
                        </a:rPr>
                        <a:t>01</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传祺</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GS3</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X3</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357797746"/>
                  </a:ext>
                </a:extLst>
              </a:tr>
              <a:tr h="167973">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明锐</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endParaRPr lang="zh-CN" altLang="en-US" sz="400" b="0" i="0" u="none" strike="noStrike">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欧蓝德</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瑞虎</a:t>
                      </a:r>
                      <a:r>
                        <a:rPr lang="en-US" altLang="zh-CN" sz="400" b="0" i="0" u="none" strike="noStrike" kern="1200">
                          <a:solidFill>
                            <a:srgbClr val="303030"/>
                          </a:solidFill>
                          <a:effectLst/>
                          <a:latin typeface="微软雅黑" panose="020B0503020204020204" pitchFamily="34" charset="-122"/>
                          <a:ea typeface="微软雅黑" panose="020B0503020204020204" pitchFamily="34" charset="-122"/>
                          <a:cs typeface="+mn-cs"/>
                        </a:rPr>
                        <a:t>5</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x</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4008</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4217305078"/>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荣威</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i6</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endParaRPr lang="zh-CN" altLang="en-US" sz="400" b="0" i="0" u="none" strike="noStrike" dirty="0">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CS35</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哈弗</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H2</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025301211"/>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MG6</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endParaRPr lang="zh-CN" altLang="en-US" sz="400" b="0" i="0" u="none" strike="noStrike" dirty="0">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CX70</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柯迪亚克</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989093815"/>
                  </a:ext>
                </a:extLst>
              </a:tr>
              <a:tr h="129210">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艾瑞泽</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5</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endParaRPr lang="zh-CN" altLang="en-US" sz="400" b="0" i="0" u="none" strike="noStrike" dirty="0">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现代 </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ix35</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智跑</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58692019"/>
                  </a:ext>
                </a:extLst>
              </a:tr>
            </a:tbl>
          </a:graphicData>
        </a:graphic>
      </p:graphicFrame>
    </p:spTree>
    <p:extLst>
      <p:ext uri="{BB962C8B-B14F-4D97-AF65-F5344CB8AC3E}">
        <p14:creationId xmlns:p14="http://schemas.microsoft.com/office/powerpoint/2010/main" val="42549986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395289" y="728159"/>
            <a:ext cx="8353425" cy="612609"/>
          </a:xfrm>
          <a:prstGeom prst="rect">
            <a:avLst/>
          </a:prstGeom>
        </p:spPr>
        <p:txBody>
          <a:bodyPr/>
          <a:lstStyle/>
          <a:p>
            <a:pPr marL="342900" indent="-342900" algn="l" eaLnBrk="0" hangingPunct="0">
              <a:lnSpc>
                <a:spcPts val="2000"/>
              </a:lnSpc>
              <a:spcBef>
                <a:spcPct val="20000"/>
              </a:spcBef>
              <a:buClr>
                <a:srgbClr val="275C9D"/>
              </a:buClr>
              <a:buSzPct val="75000"/>
              <a:buFont typeface="Wingdings" pitchFamily="2" charset="2"/>
              <a:buChar char="n"/>
              <a:defRPr/>
            </a:pPr>
            <a:r>
              <a:rPr lang="en-US" altLang="zh-CN" sz="1600" dirty="0">
                <a:latin typeface="+mj-ea"/>
                <a:ea typeface="+mj-ea"/>
              </a:rPr>
              <a:t>GAIN·</a:t>
            </a:r>
            <a:r>
              <a:rPr lang="zh-CN" altLang="en-US" sz="1600" dirty="0">
                <a:latin typeface="+mj-ea"/>
                <a:ea typeface="+mj-ea"/>
              </a:rPr>
              <a:t>价格变化指数简称</a:t>
            </a:r>
            <a:r>
              <a:rPr lang="en-US" altLang="zh-CN" sz="1600" dirty="0">
                <a:latin typeface="+mj-ea"/>
                <a:ea typeface="+mj-ea"/>
              </a:rPr>
              <a:t>GAIN·</a:t>
            </a:r>
            <a:r>
              <a:rPr lang="zh-CN" altLang="en-US" sz="1600" dirty="0">
                <a:latin typeface="+mj-ea"/>
                <a:ea typeface="+mj-ea"/>
              </a:rPr>
              <a:t>价格指数，是反映中国乘用车市场在销车型实际销售价格变化趋势的综合指数体系</a:t>
            </a:r>
          </a:p>
        </p:txBody>
      </p:sp>
      <p:graphicFrame>
        <p:nvGraphicFramePr>
          <p:cNvPr id="5" name="Group 212"/>
          <p:cNvGraphicFramePr>
            <a:graphicFrameLocks noGrp="1"/>
          </p:cNvGraphicFramePr>
          <p:nvPr>
            <p:extLst>
              <p:ext uri="{D42A27DB-BD31-4B8C-83A1-F6EECF244321}">
                <p14:modId xmlns:p14="http://schemas.microsoft.com/office/powerpoint/2010/main" val="3486823276"/>
              </p:ext>
            </p:extLst>
          </p:nvPr>
        </p:nvGraphicFramePr>
        <p:xfrm>
          <a:off x="323850" y="1931993"/>
          <a:ext cx="3257550" cy="1962935"/>
        </p:xfrm>
        <a:graphic>
          <a:graphicData uri="http://schemas.openxmlformats.org/drawingml/2006/table">
            <a:tbl>
              <a:tblPr/>
              <a:tblGrid>
                <a:gridCol w="595313">
                  <a:extLst>
                    <a:ext uri="{9D8B030D-6E8A-4147-A177-3AD203B41FA5}">
                      <a16:colId xmlns:a16="http://schemas.microsoft.com/office/drawing/2014/main" val="20000"/>
                    </a:ext>
                  </a:extLst>
                </a:gridCol>
                <a:gridCol w="595312">
                  <a:extLst>
                    <a:ext uri="{9D8B030D-6E8A-4147-A177-3AD203B41FA5}">
                      <a16:colId xmlns:a16="http://schemas.microsoft.com/office/drawing/2014/main" val="20001"/>
                    </a:ext>
                  </a:extLst>
                </a:gridCol>
                <a:gridCol w="636588">
                  <a:extLst>
                    <a:ext uri="{9D8B030D-6E8A-4147-A177-3AD203B41FA5}">
                      <a16:colId xmlns:a16="http://schemas.microsoft.com/office/drawing/2014/main" val="20002"/>
                    </a:ext>
                  </a:extLst>
                </a:gridCol>
                <a:gridCol w="595312">
                  <a:extLst>
                    <a:ext uri="{9D8B030D-6E8A-4147-A177-3AD203B41FA5}">
                      <a16:colId xmlns:a16="http://schemas.microsoft.com/office/drawing/2014/main" val="20003"/>
                    </a:ext>
                  </a:extLst>
                </a:gridCol>
                <a:gridCol w="835025">
                  <a:extLst>
                    <a:ext uri="{9D8B030D-6E8A-4147-A177-3AD203B41FA5}">
                      <a16:colId xmlns:a16="http://schemas.microsoft.com/office/drawing/2014/main" val="20004"/>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3196409109"/>
              </p:ext>
            </p:extLst>
          </p:nvPr>
        </p:nvGraphicFramePr>
        <p:xfrm>
          <a:off x="323850" y="4502151"/>
          <a:ext cx="4572000" cy="1960640"/>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3">
                  <a:extLst>
                    <a:ext uri="{9D8B030D-6E8A-4147-A177-3AD203B41FA5}">
                      <a16:colId xmlns:a16="http://schemas.microsoft.com/office/drawing/2014/main" val="20003"/>
                    </a:ext>
                  </a:extLst>
                </a:gridCol>
                <a:gridCol w="757237">
                  <a:extLst>
                    <a:ext uri="{9D8B030D-6E8A-4147-A177-3AD203B41FA5}">
                      <a16:colId xmlns:a16="http://schemas.microsoft.com/office/drawing/2014/main" val="20004"/>
                    </a:ext>
                  </a:extLst>
                </a:gridCol>
                <a:gridCol w="863600">
                  <a:extLst>
                    <a:ext uri="{9D8B030D-6E8A-4147-A177-3AD203B41FA5}">
                      <a16:colId xmlns:a16="http://schemas.microsoft.com/office/drawing/2014/main" val="20005"/>
                    </a:ext>
                  </a:extLst>
                </a:gridCol>
                <a:gridCol w="755650">
                  <a:extLst>
                    <a:ext uri="{9D8B030D-6E8A-4147-A177-3AD203B41FA5}">
                      <a16:colId xmlns:a16="http://schemas.microsoft.com/office/drawing/2014/main" val="20006"/>
                    </a:ext>
                  </a:extLst>
                </a:gridCol>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362378979"/>
              </p:ext>
            </p:extLst>
          </p:nvPr>
        </p:nvGraphicFramePr>
        <p:xfrm>
          <a:off x="5256217" y="1968500"/>
          <a:ext cx="3709987" cy="1962935"/>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2">
                  <a:extLst>
                    <a:ext uri="{9D8B030D-6E8A-4147-A177-3AD203B41FA5}">
                      <a16:colId xmlns:a16="http://schemas.microsoft.com/office/drawing/2014/main" val="20003"/>
                    </a:ext>
                  </a:extLst>
                </a:gridCol>
                <a:gridCol w="757238">
                  <a:extLst>
                    <a:ext uri="{9D8B030D-6E8A-4147-A177-3AD203B41FA5}">
                      <a16:colId xmlns:a16="http://schemas.microsoft.com/office/drawing/2014/main" val="20004"/>
                    </a:ext>
                  </a:extLst>
                </a:gridCol>
                <a:gridCol w="757237">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13" name="Rectangle 203"/>
          <p:cNvSpPr>
            <a:spLocks noChangeArrowheads="1"/>
          </p:cNvSpPr>
          <p:nvPr/>
        </p:nvSpPr>
        <p:spPr bwMode="auto">
          <a:xfrm>
            <a:off x="5508629" y="4572005"/>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a:ea typeface="华文细黑" pitchFamily="2" charset="-122"/>
              </a:rPr>
              <a:t>加权计算得</a:t>
            </a:r>
            <a:r>
              <a:rPr lang="zh-CN" altLang="en-US" sz="1400" b="1">
                <a:ea typeface="华文细黑" pitchFamily="2" charset="-122"/>
              </a:rPr>
              <a:t>市场整体成交价：</a:t>
            </a:r>
            <a:r>
              <a:rPr lang="en-US" altLang="zh-CN" sz="1400" b="1" dirty="0">
                <a:ea typeface="华文细黑" pitchFamily="2" charset="-122"/>
              </a:rPr>
              <a:t>17.64</a:t>
            </a:r>
            <a:r>
              <a:rPr lang="zh-CN" altLang="en-US" sz="1400" b="1">
                <a:ea typeface="华文细黑" pitchFamily="2" charset="-122"/>
              </a:rPr>
              <a:t>万</a:t>
            </a:r>
          </a:p>
        </p:txBody>
      </p:sp>
      <p:sp>
        <p:nvSpPr>
          <p:cNvPr id="14" name="Rectangle 205"/>
          <p:cNvSpPr>
            <a:spLocks noChangeArrowheads="1"/>
          </p:cNvSpPr>
          <p:nvPr/>
        </p:nvSpPr>
        <p:spPr bwMode="auto">
          <a:xfrm>
            <a:off x="5508629" y="5661025"/>
            <a:ext cx="3311525" cy="649288"/>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ea typeface="华文细黑" pitchFamily="2" charset="-122"/>
              </a:rPr>
              <a:t>设基值为</a:t>
            </a:r>
            <a:r>
              <a:rPr lang="en-US" altLang="zh-CN" sz="1400" dirty="0">
                <a:ea typeface="华文细黑" pitchFamily="2" charset="-122"/>
              </a:rPr>
              <a:t>16</a:t>
            </a:r>
            <a:r>
              <a:rPr lang="zh-CN" altLang="en-US" sz="1400" dirty="0">
                <a:ea typeface="华文细黑" pitchFamily="2" charset="-122"/>
              </a:rPr>
              <a:t>万，则价格变化指数为：</a:t>
            </a:r>
          </a:p>
          <a:p>
            <a:pPr algn="ctr" eaLnBrk="0" hangingPunct="0">
              <a:lnSpc>
                <a:spcPct val="80000"/>
              </a:lnSpc>
              <a:spcBef>
                <a:spcPct val="20000"/>
              </a:spcBef>
              <a:buFont typeface="Arial" charset="0"/>
              <a:buNone/>
              <a:defRPr/>
            </a:pPr>
            <a:r>
              <a:rPr lang="zh-CN" altLang="en-US" sz="1400" b="1" dirty="0">
                <a:ea typeface="华文细黑" pitchFamily="2" charset="-122"/>
              </a:rPr>
              <a:t>（</a:t>
            </a:r>
            <a:r>
              <a:rPr lang="en-US" altLang="zh-CN" sz="1400" b="1" dirty="0">
                <a:ea typeface="华文细黑" pitchFamily="2" charset="-122"/>
              </a:rPr>
              <a:t>17.64/16-1</a:t>
            </a:r>
            <a:r>
              <a:rPr lang="zh-CN" altLang="en-US" sz="1400" b="1" dirty="0">
                <a:ea typeface="华文细黑" pitchFamily="2" charset="-122"/>
              </a:rPr>
              <a:t>）* </a:t>
            </a:r>
            <a:r>
              <a:rPr lang="en-US" altLang="zh-CN" sz="1400" b="1" dirty="0">
                <a:ea typeface="华文细黑" pitchFamily="2" charset="-122"/>
              </a:rPr>
              <a:t>100 = 10.25</a:t>
            </a:r>
          </a:p>
        </p:txBody>
      </p:sp>
      <p:sp>
        <p:nvSpPr>
          <p:cNvPr id="20" name="AutoShape 8"/>
          <p:cNvSpPr>
            <a:spLocks noChangeArrowheads="1"/>
          </p:cNvSpPr>
          <p:nvPr/>
        </p:nvSpPr>
        <p:spPr bwMode="auto">
          <a:xfrm rot="10800000">
            <a:off x="6643692" y="4078288"/>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5229230"/>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4925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7844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57189"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6" name="标题 2"/>
          <p:cNvSpPr txBox="1">
            <a:spLocks/>
          </p:cNvSpPr>
          <p:nvPr/>
        </p:nvSpPr>
        <p:spPr>
          <a:xfrm>
            <a:off x="1202940" y="296652"/>
            <a:ext cx="7221923" cy="432011"/>
          </a:xfrm>
          <a:prstGeom prst="rect">
            <a:avLst/>
          </a:prstGeom>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j-ea"/>
                <a:ea typeface="+mj-ea"/>
              </a:rPr>
              <a:t>GAIN·</a:t>
            </a:r>
            <a:r>
              <a:rPr lang="zh-CN" altLang="en-US" b="1" dirty="0">
                <a:solidFill>
                  <a:srgbClr val="075A77"/>
                </a:solidFill>
                <a:latin typeface="+mj-ea"/>
                <a:ea typeface="+mj-ea"/>
              </a:rPr>
              <a:t>价格变化指数定义及计算实例</a:t>
            </a:r>
          </a:p>
        </p:txBody>
      </p:sp>
      <p:sp>
        <p:nvSpPr>
          <p:cNvPr id="3" name="灯片编号占位符 2">
            <a:extLst>
              <a:ext uri="{FF2B5EF4-FFF2-40B4-BE49-F238E27FC236}">
                <a16:creationId xmlns:a16="http://schemas.microsoft.com/office/drawing/2014/main" id="{7EB7CA60-C809-44D1-8ADD-5AEE29E6BD9A}"/>
              </a:ext>
            </a:extLst>
          </p:cNvPr>
          <p:cNvSpPr>
            <a:spLocks noGrp="1"/>
          </p:cNvSpPr>
          <p:nvPr>
            <p:ph type="sldNum" sz="quarter" idx="4"/>
          </p:nvPr>
        </p:nvSpPr>
        <p:spPr/>
        <p:txBody>
          <a:bodyPr/>
          <a:lstStyle/>
          <a:p>
            <a:fld id="{DA808106-E6EB-4C9C-B8A1-AEA7815AFC94}" type="slidenum">
              <a:rPr lang="zh-CN" altLang="en-US" smtClean="0"/>
              <a:t>5</a:t>
            </a:fld>
            <a:endParaRPr lang="zh-CN" altLang="en-US"/>
          </a:p>
        </p:txBody>
      </p:sp>
    </p:spTree>
    <p:extLst>
      <p:ext uri="{BB962C8B-B14F-4D97-AF65-F5344CB8AC3E}">
        <p14:creationId xmlns:p14="http://schemas.microsoft.com/office/powerpoint/2010/main" val="16820063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212"/>
          <p:cNvGraphicFramePr>
            <a:graphicFrameLocks noGrp="1"/>
          </p:cNvGraphicFramePr>
          <p:nvPr>
            <p:extLst>
              <p:ext uri="{D42A27DB-BD31-4B8C-83A1-F6EECF244321}">
                <p14:modId xmlns:p14="http://schemas.microsoft.com/office/powerpoint/2010/main" val="3782492370"/>
              </p:ext>
            </p:extLst>
          </p:nvPr>
        </p:nvGraphicFramePr>
        <p:xfrm>
          <a:off x="323853" y="1931993"/>
          <a:ext cx="3257549" cy="1962935"/>
        </p:xfrm>
        <a:graphic>
          <a:graphicData uri="http://schemas.openxmlformats.org/drawingml/2006/table">
            <a:tbl>
              <a:tblPr/>
              <a:tblGrid>
                <a:gridCol w="473849">
                  <a:extLst>
                    <a:ext uri="{9D8B030D-6E8A-4147-A177-3AD203B41FA5}">
                      <a16:colId xmlns:a16="http://schemas.microsoft.com/office/drawing/2014/main" val="20000"/>
                    </a:ext>
                  </a:extLst>
                </a:gridCol>
                <a:gridCol w="473848">
                  <a:extLst>
                    <a:ext uri="{9D8B030D-6E8A-4147-A177-3AD203B41FA5}">
                      <a16:colId xmlns:a16="http://schemas.microsoft.com/office/drawing/2014/main" val="20001"/>
                    </a:ext>
                  </a:extLst>
                </a:gridCol>
                <a:gridCol w="506702">
                  <a:extLst>
                    <a:ext uri="{9D8B030D-6E8A-4147-A177-3AD203B41FA5}">
                      <a16:colId xmlns:a16="http://schemas.microsoft.com/office/drawing/2014/main" val="20002"/>
                    </a:ext>
                  </a:extLst>
                </a:gridCol>
                <a:gridCol w="473848">
                  <a:extLst>
                    <a:ext uri="{9D8B030D-6E8A-4147-A177-3AD203B41FA5}">
                      <a16:colId xmlns:a16="http://schemas.microsoft.com/office/drawing/2014/main" val="20003"/>
                    </a:ext>
                  </a:extLst>
                </a:gridCol>
                <a:gridCol w="748267">
                  <a:extLst>
                    <a:ext uri="{9D8B030D-6E8A-4147-A177-3AD203B41FA5}">
                      <a16:colId xmlns:a16="http://schemas.microsoft.com/office/drawing/2014/main" val="20004"/>
                    </a:ext>
                  </a:extLst>
                </a:gridCol>
                <a:gridCol w="581035">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a:t>
                      </a:r>
                      <a:r>
                        <a:rPr kumimoji="0" lang="en-US" altLang="zh-CN" sz="900" b="1" i="0" u="none" strike="noStrike" cap="none" normalizeH="0" baseline="0" dirty="0">
                          <a:ln>
                            <a:noFill/>
                          </a:ln>
                          <a:solidFill>
                            <a:schemeClr val="bg1"/>
                          </a:solidFill>
                          <a:effectLst/>
                          <a:latin typeface="Calibri" pitchFamily="34" charset="0"/>
                          <a:ea typeface="华文细黑" pitchFamily="2" charset="-122"/>
                        </a:rPr>
                        <a:t>(</a:t>
                      </a: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万</a:t>
                      </a:r>
                      <a:r>
                        <a:rPr kumimoji="0" lang="en-US" altLang="zh-CN" sz="900" b="1" i="0" u="none" strike="noStrike" cap="none" normalizeH="0" baseline="0" dirty="0">
                          <a:ln>
                            <a:noFill/>
                          </a:ln>
                          <a:solidFill>
                            <a:schemeClr val="bg1"/>
                          </a:solidFill>
                          <a:effectLst/>
                          <a:latin typeface="Calibri" pitchFamily="34" charset="0"/>
                          <a:ea typeface="华文细黑" pitchFamily="2" charset="-122"/>
                        </a:rPr>
                        <a:t>)</a:t>
                      </a:r>
                      <a:endParaRPr kumimoji="0" lang="zh-CN" altLang="en-US" sz="900" b="1" i="0" u="none" strike="noStrike" cap="none" normalizeH="0" baseline="0" dirty="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zh-CN" sz="900" b="1" i="0" u="none" strike="noStrike" cap="none" normalizeH="0" baseline="0" dirty="0">
                          <a:ln>
                            <a:noFill/>
                          </a:ln>
                          <a:solidFill>
                            <a:srgbClr val="FFFFFF"/>
                          </a:solidFill>
                          <a:effectLst/>
                          <a:latin typeface="Calibri" pitchFamily="34" charset="0"/>
                          <a:ea typeface="华文细黑" pitchFamily="2" charset="-122"/>
                        </a:rPr>
                        <a:t>MSRP</a:t>
                      </a:r>
                      <a:r>
                        <a:rPr kumimoji="0" lang="zh-CN" altLang="en-US" sz="900" b="1" i="0" u="none" strike="noStrike" cap="none" normalizeH="0" baseline="0" dirty="0">
                          <a:ln>
                            <a:noFill/>
                          </a:ln>
                          <a:solidFill>
                            <a:srgbClr val="FFFFFF"/>
                          </a:solidFill>
                          <a:effectLst/>
                          <a:latin typeface="Calibri" pitchFamily="34" charset="0"/>
                          <a:ea typeface="华文细黑" pitchFamily="2" charset="-122"/>
                        </a:rPr>
                        <a:t>（万）</a:t>
                      </a:r>
                      <a:endParaRPr kumimoji="0" lang="en-US" altLang="zh-CN" sz="900" b="1" i="0" u="none" strike="noStrike" cap="none" normalizeH="0" baseline="0" dirty="0">
                        <a:ln>
                          <a:noFill/>
                        </a:ln>
                        <a:solidFill>
                          <a:srgbClr val="FFFFFF"/>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11.78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11.67</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16.15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15.75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11.82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19.55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22.13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23.43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25.72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268324754"/>
              </p:ext>
            </p:extLst>
          </p:nvPr>
        </p:nvGraphicFramePr>
        <p:xfrm>
          <a:off x="323850" y="4502151"/>
          <a:ext cx="4572000" cy="1960640"/>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3">
                  <a:extLst>
                    <a:ext uri="{9D8B030D-6E8A-4147-A177-3AD203B41FA5}">
                      <a16:colId xmlns:a16="http://schemas.microsoft.com/office/drawing/2014/main" val="20003"/>
                    </a:ext>
                  </a:extLst>
                </a:gridCol>
                <a:gridCol w="757237">
                  <a:extLst>
                    <a:ext uri="{9D8B030D-6E8A-4147-A177-3AD203B41FA5}">
                      <a16:colId xmlns:a16="http://schemas.microsoft.com/office/drawing/2014/main" val="20004"/>
                    </a:ext>
                  </a:extLst>
                </a:gridCol>
                <a:gridCol w="863600">
                  <a:extLst>
                    <a:ext uri="{9D8B030D-6E8A-4147-A177-3AD203B41FA5}">
                      <a16:colId xmlns:a16="http://schemas.microsoft.com/office/drawing/2014/main" val="20005"/>
                    </a:ext>
                  </a:extLst>
                </a:gridCol>
                <a:gridCol w="755650">
                  <a:extLst>
                    <a:ext uri="{9D8B030D-6E8A-4147-A177-3AD203B41FA5}">
                      <a16:colId xmlns:a16="http://schemas.microsoft.com/office/drawing/2014/main" val="20006"/>
                    </a:ext>
                  </a:extLst>
                </a:gridCol>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dirty="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670552792"/>
              </p:ext>
            </p:extLst>
          </p:nvPr>
        </p:nvGraphicFramePr>
        <p:xfrm>
          <a:off x="5256217" y="1968500"/>
          <a:ext cx="3709987" cy="1962935"/>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2">
                  <a:extLst>
                    <a:ext uri="{9D8B030D-6E8A-4147-A177-3AD203B41FA5}">
                      <a16:colId xmlns:a16="http://schemas.microsoft.com/office/drawing/2014/main" val="20003"/>
                    </a:ext>
                  </a:extLst>
                </a:gridCol>
                <a:gridCol w="757238">
                  <a:extLst>
                    <a:ext uri="{9D8B030D-6E8A-4147-A177-3AD203B41FA5}">
                      <a16:colId xmlns:a16="http://schemas.microsoft.com/office/drawing/2014/main" val="20004"/>
                    </a:ext>
                  </a:extLst>
                </a:gridCol>
                <a:gridCol w="757237">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900" b="1" i="0" u="none" strike="noStrike" cap="none" normalizeH="0" baseline="0" dirty="0">
                          <a:ln>
                            <a:noFill/>
                          </a:ln>
                          <a:solidFill>
                            <a:srgbClr val="FFFFFF"/>
                          </a:solidFill>
                          <a:effectLst/>
                          <a:latin typeface="Calibri" pitchFamily="34" charset="0"/>
                          <a:ea typeface="微软雅黑" pitchFamily="34" charset="-122"/>
                        </a:rPr>
                        <a:t>优惠幅度（元）</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-5000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-2200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4000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-7000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-9000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-8000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-11000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-13000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-20000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20" name="AutoShape 8"/>
          <p:cNvSpPr>
            <a:spLocks noChangeArrowheads="1"/>
          </p:cNvSpPr>
          <p:nvPr/>
        </p:nvSpPr>
        <p:spPr bwMode="auto">
          <a:xfrm rot="10800000">
            <a:off x="6643692" y="3929063"/>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4714881"/>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3" name="Rectangle 8"/>
          <p:cNvSpPr>
            <a:spLocks noChangeArrowheads="1"/>
          </p:cNvSpPr>
          <p:nvPr/>
        </p:nvSpPr>
        <p:spPr bwMode="auto">
          <a:xfrm>
            <a:off x="5286378"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计算市场整体成交价</a:t>
            </a:r>
            <a:endParaRPr lang="en-US" altLang="zh-CN" sz="1400" b="1" dirty="0">
              <a:latin typeface="+mn-lt"/>
              <a:ea typeface="华文细黑" pitchFamily="2" charset="-122"/>
            </a:endParaRPr>
          </a:p>
        </p:txBody>
      </p:sp>
      <p:sp>
        <p:nvSpPr>
          <p:cNvPr id="25" name="Rectangle 214"/>
          <p:cNvSpPr>
            <a:spLocks noChangeArrowheads="1"/>
          </p:cNvSpPr>
          <p:nvPr/>
        </p:nvSpPr>
        <p:spPr bwMode="auto">
          <a:xfrm>
            <a:off x="5500692" y="4214813"/>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latin typeface="+mn-lt"/>
                <a:ea typeface="华文细黑" pitchFamily="2" charset="-122"/>
              </a:rPr>
              <a:t>加权计算得</a:t>
            </a:r>
            <a:r>
              <a:rPr lang="zh-CN" altLang="en-US" sz="1400" b="1" dirty="0">
                <a:latin typeface="+mn-lt"/>
                <a:ea typeface="华文细黑" pitchFamily="2" charset="-122"/>
              </a:rPr>
              <a:t>市场整体优惠幅度：</a:t>
            </a:r>
            <a:r>
              <a:rPr lang="en-US" altLang="zh-CN" sz="1400" b="1" dirty="0">
                <a:latin typeface="+mn-lt"/>
                <a:ea typeface="华文细黑" pitchFamily="2" charset="-122"/>
              </a:rPr>
              <a:t>-8548</a:t>
            </a:r>
            <a:r>
              <a:rPr lang="zh-CN" altLang="en-US" sz="1400" b="1" dirty="0">
                <a:latin typeface="+mn-lt"/>
                <a:ea typeface="华文细黑" pitchFamily="2" charset="-122"/>
              </a:rPr>
              <a:t>元</a:t>
            </a:r>
          </a:p>
        </p:txBody>
      </p:sp>
      <p:sp>
        <p:nvSpPr>
          <p:cNvPr id="26" name="Rectangle 215"/>
          <p:cNvSpPr>
            <a:spLocks noChangeArrowheads="1"/>
          </p:cNvSpPr>
          <p:nvPr/>
        </p:nvSpPr>
        <p:spPr bwMode="auto">
          <a:xfrm>
            <a:off x="5508629" y="5672137"/>
            <a:ext cx="3311525" cy="614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设基值为</a:t>
            </a:r>
            <a:r>
              <a:rPr lang="en-US" altLang="zh-CN" sz="1400" b="1" dirty="0">
                <a:latin typeface="+mn-lt"/>
                <a:ea typeface="华文细黑" pitchFamily="2" charset="-122"/>
              </a:rPr>
              <a:t>16</a:t>
            </a:r>
            <a:r>
              <a:rPr lang="zh-CN" altLang="en-US" sz="1400" b="1" dirty="0">
                <a:latin typeface="+mn-lt"/>
                <a:ea typeface="华文细黑" pitchFamily="2" charset="-122"/>
              </a:rPr>
              <a:t>万，则终端优惠指数为：</a:t>
            </a: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-5348 / 160000*100 = -3.34</a:t>
            </a:r>
          </a:p>
        </p:txBody>
      </p:sp>
      <p:sp>
        <p:nvSpPr>
          <p:cNvPr id="27" name="Rectangle 217"/>
          <p:cNvSpPr>
            <a:spLocks noChangeArrowheads="1"/>
          </p:cNvSpPr>
          <p:nvPr/>
        </p:nvSpPr>
        <p:spPr bwMode="auto">
          <a:xfrm>
            <a:off x="5508629" y="5000630"/>
            <a:ext cx="3311525" cy="54451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与基期比较的市场整体优惠幅度：</a:t>
            </a:r>
            <a:endParaRPr lang="en-US" altLang="zh-CN" sz="1400" b="1" dirty="0">
              <a:latin typeface="+mn-lt"/>
              <a:ea typeface="华文细黑" pitchFamily="2" charset="-122"/>
            </a:endParaRP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-8548-（-3200）（</a:t>
            </a:r>
            <a:r>
              <a:rPr lang="zh-CN" altLang="en-US" sz="1400" b="1" dirty="0">
                <a:latin typeface="+mn-lt"/>
                <a:ea typeface="华文细黑" pitchFamily="2" charset="-122"/>
              </a:rPr>
              <a:t>基期）</a:t>
            </a:r>
            <a:r>
              <a:rPr lang="en-US" altLang="zh-CN" sz="1400" b="1" dirty="0">
                <a:latin typeface="+mn-lt"/>
                <a:ea typeface="华文细黑" pitchFamily="2" charset="-122"/>
              </a:rPr>
              <a:t>=-5348</a:t>
            </a:r>
            <a:r>
              <a:rPr lang="zh-CN" altLang="en-US" sz="1400" b="1" dirty="0">
                <a:latin typeface="+mn-lt"/>
                <a:ea typeface="华文细黑" pitchFamily="2" charset="-122"/>
              </a:rPr>
              <a:t>元</a:t>
            </a:r>
          </a:p>
        </p:txBody>
      </p:sp>
      <p:sp>
        <p:nvSpPr>
          <p:cNvPr id="28" name="内容占位符 2"/>
          <p:cNvSpPr txBox="1">
            <a:spLocks/>
          </p:cNvSpPr>
          <p:nvPr/>
        </p:nvSpPr>
        <p:spPr>
          <a:xfrm>
            <a:off x="395289" y="728159"/>
            <a:ext cx="8353425" cy="612609"/>
          </a:xfrm>
          <a:prstGeom prst="rect">
            <a:avLst/>
          </a:prstGeom>
        </p:spPr>
        <p:txBody>
          <a:bodyPr/>
          <a:lstStyle/>
          <a:p>
            <a:pPr marL="342900" indent="-342900" algn="l">
              <a:lnSpc>
                <a:spcPts val="2000"/>
              </a:lnSpc>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终端优惠指数是反映中国乘用车市场在销车型终端优惠幅度变化的综合指数体系</a:t>
            </a:r>
          </a:p>
        </p:txBody>
      </p:sp>
      <p:sp>
        <p:nvSpPr>
          <p:cNvPr id="29" name="标题 2"/>
          <p:cNvSpPr txBox="1">
            <a:spLocks/>
          </p:cNvSpPr>
          <p:nvPr/>
        </p:nvSpPr>
        <p:spPr>
          <a:xfrm>
            <a:off x="1202940" y="296652"/>
            <a:ext cx="7221923" cy="432011"/>
          </a:xfrm>
          <a:prstGeom prst="rect">
            <a:avLst/>
          </a:prstGeom>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j-ea"/>
                <a:ea typeface="+mj-ea"/>
              </a:rPr>
              <a:t>GAIN·</a:t>
            </a:r>
            <a:r>
              <a:rPr lang="zh-CN" altLang="en-US" b="1" dirty="0">
                <a:solidFill>
                  <a:srgbClr val="075A77"/>
                </a:solidFill>
                <a:latin typeface="+mj-ea"/>
                <a:ea typeface="+mj-ea"/>
              </a:rPr>
              <a:t>终端优惠指数定义及计算实例</a:t>
            </a:r>
          </a:p>
        </p:txBody>
      </p:sp>
      <p:sp>
        <p:nvSpPr>
          <p:cNvPr id="3" name="灯片编号占位符 2">
            <a:extLst>
              <a:ext uri="{FF2B5EF4-FFF2-40B4-BE49-F238E27FC236}">
                <a16:creationId xmlns:a16="http://schemas.microsoft.com/office/drawing/2014/main" id="{2F3EEB46-F43D-4DB8-BA5F-FD8FA9E2D01F}"/>
              </a:ext>
            </a:extLst>
          </p:cNvPr>
          <p:cNvSpPr>
            <a:spLocks noGrp="1"/>
          </p:cNvSpPr>
          <p:nvPr>
            <p:ph type="sldNum" sz="quarter" idx="4"/>
          </p:nvPr>
        </p:nvSpPr>
        <p:spPr/>
        <p:txBody>
          <a:bodyPr/>
          <a:lstStyle/>
          <a:p>
            <a:fld id="{DA808106-E6EB-4C9C-B8A1-AEA7815AFC94}" type="slidenum">
              <a:rPr lang="zh-CN" altLang="en-US" smtClean="0"/>
              <a:t>6</a:t>
            </a:fld>
            <a:endParaRPr lang="zh-CN" altLang="en-US"/>
          </a:p>
        </p:txBody>
      </p:sp>
      <p:sp>
        <p:nvSpPr>
          <p:cNvPr id="30" name="Rectangle 8">
            <a:extLst>
              <a:ext uri="{FF2B5EF4-FFF2-40B4-BE49-F238E27FC236}">
                <a16:creationId xmlns:a16="http://schemas.microsoft.com/office/drawing/2014/main" id="{0DAF4055-89DC-4948-9F45-4D52327D4713}"/>
              </a:ext>
            </a:extLst>
          </p:cNvPr>
          <p:cNvSpPr>
            <a:spLocks noChangeArrowheads="1"/>
          </p:cNvSpPr>
          <p:nvPr/>
        </p:nvSpPr>
        <p:spPr bwMode="auto">
          <a:xfrm>
            <a:off x="34925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31" name="Rectangle 8">
            <a:extLst>
              <a:ext uri="{FF2B5EF4-FFF2-40B4-BE49-F238E27FC236}">
                <a16:creationId xmlns:a16="http://schemas.microsoft.com/office/drawing/2014/main" id="{3E007BF4-51FE-4152-AFE1-88CADB9B50F2}"/>
              </a:ext>
            </a:extLst>
          </p:cNvPr>
          <p:cNvSpPr>
            <a:spLocks noChangeArrowheads="1"/>
          </p:cNvSpPr>
          <p:nvPr/>
        </p:nvSpPr>
        <p:spPr bwMode="auto">
          <a:xfrm>
            <a:off x="357189"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Tree>
    <p:extLst>
      <p:ext uri="{BB962C8B-B14F-4D97-AF65-F5344CB8AC3E}">
        <p14:creationId xmlns:p14="http://schemas.microsoft.com/office/powerpoint/2010/main" val="1843861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第二部分：整体市场情况</a:t>
            </a:r>
            <a:endParaRPr lang="en-US" altLang="zh-CN" sz="2000" b="1" dirty="0">
              <a:latin typeface="+mn-lt"/>
              <a:ea typeface="华文细黑" pitchFamily="2" charset="-122"/>
              <a:cs typeface="Arial" pitchFamily="34" charset="0"/>
            </a:endParaRPr>
          </a:p>
        </p:txBody>
      </p:sp>
      <p:sp>
        <p:nvSpPr>
          <p:cNvPr id="3" name="灯片编号占位符 2">
            <a:extLst>
              <a:ext uri="{FF2B5EF4-FFF2-40B4-BE49-F238E27FC236}">
                <a16:creationId xmlns:a16="http://schemas.microsoft.com/office/drawing/2014/main" id="{434CA391-4166-4266-AAA8-7EF3AE972227}"/>
              </a:ext>
            </a:extLst>
          </p:cNvPr>
          <p:cNvSpPr>
            <a:spLocks noGrp="1"/>
          </p:cNvSpPr>
          <p:nvPr>
            <p:ph type="sldNum" sz="quarter" idx="4"/>
          </p:nvPr>
        </p:nvSpPr>
        <p:spPr/>
        <p:txBody>
          <a:bodyPr/>
          <a:lstStyle/>
          <a:p>
            <a:fld id="{DA808106-E6EB-4C9C-B8A1-AEA7815AFC94}" type="slidenum">
              <a:rPr lang="zh-CN" altLang="en-US" smtClean="0"/>
              <a:t>7</a:t>
            </a:fld>
            <a:endParaRPr lang="zh-CN" altLang="en-US"/>
          </a:p>
        </p:txBody>
      </p:sp>
    </p:spTree>
    <p:extLst>
      <p:ext uri="{BB962C8B-B14F-4D97-AF65-F5344CB8AC3E}">
        <p14:creationId xmlns:p14="http://schemas.microsoft.com/office/powerpoint/2010/main" val="379824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42348182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368" name="think-cell Slide" r:id="rId13" imgW="360" imgH="360" progId="">
                  <p:embed/>
                </p:oleObj>
              </mc:Choice>
              <mc:Fallback>
                <p:oleObj name="think-cell Slide" r:id="rId13" imgW="360" imgH="360" progId="">
                  <p:embed/>
                  <p:pic>
                    <p:nvPicPr>
                      <p:cNvPr id="3" name="对象 2"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t>
            </a:r>
            <a:r>
              <a:rPr lang="zh-CN" altLang="en-US" dirty="0"/>
              <a:t>整体价格变化</a:t>
            </a:r>
            <a:r>
              <a:rPr lang="en-US" altLang="en-US" dirty="0" err="1"/>
              <a:t>指数</a:t>
            </a:r>
            <a:r>
              <a:rPr lang="en-US" altLang="en-US" dirty="0"/>
              <a:t>—</a:t>
            </a:r>
            <a:r>
              <a:rPr lang="en-US" altLang="zh-CN" dirty="0"/>
              <a:t>8</a:t>
            </a:r>
            <a:r>
              <a:rPr lang="zh-CN" altLang="en-US" dirty="0"/>
              <a:t>月</a:t>
            </a:r>
          </a:p>
        </p:txBody>
      </p:sp>
      <p:graphicFrame>
        <p:nvGraphicFramePr>
          <p:cNvPr id="16" name="Object 4"/>
          <p:cNvGraphicFramePr>
            <a:graphicFrameLocks noChangeAspect="1"/>
          </p:cNvGraphicFramePr>
          <p:nvPr>
            <p:custDataLst>
              <p:tags r:id="rId3"/>
            </p:custDataLst>
            <p:extLst>
              <p:ext uri="{D42A27DB-BD31-4B8C-83A1-F6EECF244321}">
                <p14:modId xmlns:p14="http://schemas.microsoft.com/office/powerpoint/2010/main" val="1241642227"/>
              </p:ext>
            </p:extLst>
          </p:nvPr>
        </p:nvGraphicFramePr>
        <p:xfrm>
          <a:off x="395287" y="3501008"/>
          <a:ext cx="8031487" cy="2893441"/>
        </p:xfrm>
        <a:graphic>
          <a:graphicData uri="http://schemas.openxmlformats.org/drawingml/2006/chart">
            <c:chart xmlns:c="http://schemas.openxmlformats.org/drawingml/2006/chart" xmlns:r="http://schemas.openxmlformats.org/officeDocument/2006/relationships" r:id="rId15"/>
          </a:graphicData>
        </a:graphic>
      </p:graphicFrame>
      <p:sp>
        <p:nvSpPr>
          <p:cNvPr id="15" name="内容占位符 2"/>
          <p:cNvSpPr txBox="1">
            <a:spLocks/>
          </p:cNvSpPr>
          <p:nvPr>
            <p:custDataLst>
              <p:tags r:id="rId4"/>
            </p:custDataLst>
          </p:nvPr>
        </p:nvSpPr>
        <p:spPr bwMode="auto">
          <a:xfrm>
            <a:off x="395288" y="835200"/>
            <a:ext cx="8353425" cy="208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latin typeface="+mn-ea"/>
                <a:ea typeface="+mn-ea"/>
              </a:rPr>
              <a:t>2018</a:t>
            </a:r>
            <a:r>
              <a:rPr lang="zh-CN" altLang="en-US" sz="1600" b="1" dirty="0">
                <a:latin typeface="+mn-ea"/>
                <a:ea typeface="+mn-ea"/>
              </a:rPr>
              <a:t>年</a:t>
            </a:r>
            <a:r>
              <a:rPr lang="en-US" altLang="zh-CN" sz="1600" b="1" dirty="0">
                <a:latin typeface="+mn-ea"/>
                <a:ea typeface="+mn-ea"/>
              </a:rPr>
              <a:t>GAIN·8</a:t>
            </a:r>
            <a:r>
              <a:rPr lang="zh-CN" altLang="en-US" sz="1600" b="1" dirty="0">
                <a:latin typeface="+mn-ea"/>
                <a:ea typeface="+mn-ea"/>
              </a:rPr>
              <a:t>月整体价格变化指数为</a:t>
            </a:r>
            <a:r>
              <a:rPr lang="en-US" altLang="zh-CN" sz="1600" b="1" dirty="0">
                <a:latin typeface="+mn-ea"/>
                <a:ea typeface="+mn-ea"/>
              </a:rPr>
              <a:t>8.43</a:t>
            </a:r>
            <a:r>
              <a:rPr lang="zh-CN" altLang="en-US" sz="1600" b="1" dirty="0">
                <a:latin typeface="+mn-ea"/>
                <a:ea typeface="+mn-ea"/>
              </a:rPr>
              <a:t>，环比下降</a:t>
            </a:r>
            <a:r>
              <a:rPr lang="en-US" altLang="zh-CN" sz="1600" b="1" dirty="0">
                <a:latin typeface="+mn-ea"/>
                <a:ea typeface="+mn-ea"/>
              </a:rPr>
              <a:t>0.3%</a:t>
            </a:r>
            <a:r>
              <a:rPr lang="zh-CN" altLang="en-US" sz="1600" b="1" dirty="0">
                <a:latin typeface="+mn-ea"/>
                <a:ea typeface="+mn-ea"/>
              </a:rPr>
              <a:t>，市场均价从</a:t>
            </a:r>
            <a:r>
              <a:rPr lang="en-US" altLang="zh-CN" sz="1600" b="1" dirty="0">
                <a:latin typeface="+mn-ea"/>
                <a:ea typeface="+mn-ea"/>
              </a:rPr>
              <a:t>14.44</a:t>
            </a:r>
            <a:r>
              <a:rPr lang="zh-CN" altLang="en-US" sz="1600" b="1" dirty="0">
                <a:latin typeface="+mn-ea"/>
                <a:ea typeface="+mn-ea"/>
              </a:rPr>
              <a:t>万下降至</a:t>
            </a:r>
            <a:r>
              <a:rPr lang="en-US" altLang="zh-CN" sz="1600" b="1" dirty="0">
                <a:latin typeface="+mn-ea"/>
                <a:ea typeface="+mn-ea"/>
              </a:rPr>
              <a:t>14.40</a:t>
            </a:r>
            <a:r>
              <a:rPr lang="zh-CN" altLang="en-US" sz="1600" b="1" dirty="0">
                <a:latin typeface="+mn-ea"/>
                <a:ea typeface="+mn-ea"/>
              </a:rPr>
              <a:t>万</a:t>
            </a:r>
          </a:p>
          <a:p>
            <a:pPr algn="l" eaLnBrk="1" hangingPunct="1">
              <a:lnSpc>
                <a:spcPts val="2000"/>
              </a:lnSpc>
              <a:spcAft>
                <a:spcPts val="600"/>
              </a:spcAft>
              <a:buFont typeface="Wingdings" pitchFamily="2" charset="2"/>
              <a:buChar char="Ø"/>
            </a:pPr>
            <a:r>
              <a:rPr lang="zh-CN" altLang="en-US" sz="1400" dirty="0">
                <a:solidFill>
                  <a:srgbClr val="5F5F5F"/>
                </a:solidFill>
                <a:latin typeface="+mn-ea"/>
                <a:ea typeface="+mn-ea"/>
              </a:rPr>
              <a:t>本月整体乘用车终端加权成交价格较上月下降</a:t>
            </a:r>
            <a:r>
              <a:rPr lang="en-US" altLang="zh-CN" sz="1400" dirty="0">
                <a:solidFill>
                  <a:srgbClr val="5F5F5F"/>
                </a:solidFill>
                <a:latin typeface="+mn-ea"/>
                <a:ea typeface="+mn-ea"/>
              </a:rPr>
              <a:t>400</a:t>
            </a:r>
            <a:r>
              <a:rPr lang="zh-CN" altLang="en-US" sz="1400" dirty="0">
                <a:solidFill>
                  <a:srgbClr val="5F5F5F"/>
                </a:solidFill>
                <a:latin typeface="+mn-ea"/>
                <a:ea typeface="+mn-ea"/>
              </a:rPr>
              <a:t>元</a:t>
            </a:r>
            <a:endParaRPr lang="en-US" altLang="zh-CN" sz="1400" dirty="0">
              <a:solidFill>
                <a:srgbClr val="5F5F5F"/>
              </a:solidFill>
              <a:latin typeface="+mn-ea"/>
              <a:ea typeface="+mn-ea"/>
            </a:endParaRPr>
          </a:p>
          <a:p>
            <a:pPr algn="l" eaLnBrk="1" hangingPunct="1">
              <a:lnSpc>
                <a:spcPts val="2000"/>
              </a:lnSpc>
              <a:spcAft>
                <a:spcPts val="600"/>
              </a:spcAft>
              <a:buFont typeface="Wingdings" pitchFamily="2" charset="2"/>
              <a:buChar char="Ø"/>
            </a:pPr>
            <a:r>
              <a:rPr lang="zh-CN" altLang="en-US" sz="1400" dirty="0">
                <a:solidFill>
                  <a:srgbClr val="5F5F5F"/>
                </a:solidFill>
                <a:latin typeface="+mn-ea"/>
                <a:ea typeface="+mn-ea"/>
              </a:rPr>
              <a:t>由于销量表现欠佳，市场优惠力度进一步放大，且整体市场中高端车型销量占比略微下降，导致本月整体价格指数呈现微降。各细分市场中，</a:t>
            </a:r>
            <a:r>
              <a:rPr lang="en-US" altLang="zh-CN" sz="1400" dirty="0">
                <a:solidFill>
                  <a:srgbClr val="5F5F5F"/>
                </a:solidFill>
                <a:latin typeface="+mn-ea"/>
                <a:ea typeface="+mn-ea"/>
              </a:rPr>
              <a:t>A0</a:t>
            </a:r>
            <a:r>
              <a:rPr lang="zh-CN" altLang="en-US" sz="1400" dirty="0">
                <a:solidFill>
                  <a:srgbClr val="5F5F5F"/>
                </a:solidFill>
                <a:latin typeface="+mn-ea"/>
                <a:ea typeface="+mn-ea"/>
              </a:rPr>
              <a:t>级和</a:t>
            </a:r>
            <a:r>
              <a:rPr lang="en-US" altLang="zh-CN" sz="1400" dirty="0">
                <a:solidFill>
                  <a:srgbClr val="5F5F5F"/>
                </a:solidFill>
                <a:latin typeface="+mn-ea"/>
                <a:ea typeface="+mn-ea"/>
              </a:rPr>
              <a:t>MPV</a:t>
            </a:r>
            <a:r>
              <a:rPr lang="zh-CN" altLang="en-US" sz="1400" dirty="0">
                <a:solidFill>
                  <a:srgbClr val="5F5F5F"/>
                </a:solidFill>
                <a:latin typeface="+mn-ea"/>
                <a:ea typeface="+mn-ea"/>
              </a:rPr>
              <a:t>细分市场由于高价车型表现良好，使其加权成交价格上升</a:t>
            </a:r>
            <a:r>
              <a:rPr lang="en-US" altLang="zh-CN" sz="1400" dirty="0">
                <a:solidFill>
                  <a:srgbClr val="5F5F5F"/>
                </a:solidFill>
                <a:latin typeface="+mn-ea"/>
                <a:ea typeface="+mn-ea"/>
              </a:rPr>
              <a:t>1.5%</a:t>
            </a:r>
            <a:r>
              <a:rPr lang="zh-CN" altLang="en-US" sz="1400" dirty="0">
                <a:solidFill>
                  <a:srgbClr val="5F5F5F"/>
                </a:solidFill>
                <a:latin typeface="+mn-ea"/>
                <a:ea typeface="+mn-ea"/>
              </a:rPr>
              <a:t>和</a:t>
            </a:r>
            <a:r>
              <a:rPr lang="en-US" altLang="zh-CN" sz="1400" dirty="0">
                <a:solidFill>
                  <a:srgbClr val="5F5F5F"/>
                </a:solidFill>
                <a:latin typeface="+mn-ea"/>
                <a:ea typeface="+mn-ea"/>
              </a:rPr>
              <a:t>3.0%</a:t>
            </a:r>
            <a:r>
              <a:rPr lang="zh-CN" altLang="en-US" sz="1400" dirty="0">
                <a:solidFill>
                  <a:srgbClr val="5F5F5F"/>
                </a:solidFill>
                <a:latin typeface="+mn-ea"/>
                <a:ea typeface="+mn-ea"/>
              </a:rPr>
              <a:t>，而其它各级别细分市场的加权成交均价都呈现不同程度的下降，其中</a:t>
            </a:r>
            <a:r>
              <a:rPr lang="en-US" altLang="zh-CN" sz="1400" dirty="0">
                <a:solidFill>
                  <a:srgbClr val="5F5F5F"/>
                </a:solidFill>
                <a:latin typeface="+mn-ea"/>
                <a:ea typeface="+mn-ea"/>
              </a:rPr>
              <a:t>C</a:t>
            </a:r>
            <a:r>
              <a:rPr lang="zh-CN" altLang="en-US" sz="1400" dirty="0">
                <a:solidFill>
                  <a:srgbClr val="5F5F5F"/>
                </a:solidFill>
                <a:latin typeface="+mn-ea"/>
                <a:ea typeface="+mn-ea"/>
              </a:rPr>
              <a:t>级市场降幅达到</a:t>
            </a:r>
            <a:r>
              <a:rPr lang="en-US" altLang="zh-CN" sz="1400" dirty="0">
                <a:solidFill>
                  <a:srgbClr val="5F5F5F"/>
                </a:solidFill>
                <a:latin typeface="+mn-ea"/>
                <a:ea typeface="+mn-ea"/>
              </a:rPr>
              <a:t>2.8%</a:t>
            </a:r>
          </a:p>
        </p:txBody>
      </p:sp>
      <p:grpSp>
        <p:nvGrpSpPr>
          <p:cNvPr id="18" name="组合 17"/>
          <p:cNvGrpSpPr>
            <a:grpSpLocks/>
          </p:cNvGrpSpPr>
          <p:nvPr>
            <p:custDataLst>
              <p:tags r:id="rId5"/>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7" name="Oval 178">
            <a:extLst>
              <a:ext uri="{FF2B5EF4-FFF2-40B4-BE49-F238E27FC236}">
                <a16:creationId xmlns:a16="http://schemas.microsoft.com/office/drawing/2014/main" id="{DFFDA392-834E-4380-A80A-35F004B012AC}"/>
              </a:ext>
            </a:extLst>
          </p:cNvPr>
          <p:cNvSpPr>
            <a:spLocks noChangeArrowheads="1"/>
          </p:cNvSpPr>
          <p:nvPr/>
        </p:nvSpPr>
        <p:spPr bwMode="auto">
          <a:xfrm>
            <a:off x="1763688" y="4293096"/>
            <a:ext cx="691637"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14.11</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p:txBody>
      </p:sp>
      <p:sp>
        <p:nvSpPr>
          <p:cNvPr id="21" name="TextBox 44">
            <a:extLst>
              <a:ext uri="{FF2B5EF4-FFF2-40B4-BE49-F238E27FC236}">
                <a16:creationId xmlns:a16="http://schemas.microsoft.com/office/drawing/2014/main" id="{03FB0491-EDDA-448C-9259-C7A3E9967E4B}"/>
              </a:ext>
            </a:extLst>
          </p:cNvPr>
          <p:cNvSpPr txBox="1"/>
          <p:nvPr>
            <p:custDataLst>
              <p:tags r:id="rId6"/>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2" name="Oval 178">
            <a:extLst>
              <a:ext uri="{FF2B5EF4-FFF2-40B4-BE49-F238E27FC236}">
                <a16:creationId xmlns:a16="http://schemas.microsoft.com/office/drawing/2014/main" id="{1C94FEED-B510-4E09-9027-977DDA373763}"/>
              </a:ext>
            </a:extLst>
          </p:cNvPr>
          <p:cNvSpPr>
            <a:spLocks noChangeArrowheads="1"/>
          </p:cNvSpPr>
          <p:nvPr/>
        </p:nvSpPr>
        <p:spPr bwMode="auto">
          <a:xfrm>
            <a:off x="2339752" y="4293096"/>
            <a:ext cx="691637"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14.08</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p:txBody>
      </p:sp>
      <p:sp>
        <p:nvSpPr>
          <p:cNvPr id="2" name="灯片编号占位符 1">
            <a:extLst>
              <a:ext uri="{FF2B5EF4-FFF2-40B4-BE49-F238E27FC236}">
                <a16:creationId xmlns:a16="http://schemas.microsoft.com/office/drawing/2014/main" id="{05C9688D-569C-42CF-8B4E-A187A6A17940}"/>
              </a:ext>
            </a:extLst>
          </p:cNvPr>
          <p:cNvSpPr>
            <a:spLocks noGrp="1"/>
          </p:cNvSpPr>
          <p:nvPr>
            <p:ph type="sldNum" sz="quarter" idx="4"/>
          </p:nvPr>
        </p:nvSpPr>
        <p:spPr/>
        <p:txBody>
          <a:bodyPr/>
          <a:lstStyle/>
          <a:p>
            <a:fld id="{DA808106-E6EB-4C9C-B8A1-AEA7815AFC94}" type="slidenum">
              <a:rPr lang="zh-CN" altLang="en-US" smtClean="0"/>
              <a:t>8</a:t>
            </a:fld>
            <a:endParaRPr lang="zh-CN" altLang="en-US"/>
          </a:p>
        </p:txBody>
      </p:sp>
      <p:sp>
        <p:nvSpPr>
          <p:cNvPr id="23" name="Oval 178">
            <a:extLst>
              <a:ext uri="{FF2B5EF4-FFF2-40B4-BE49-F238E27FC236}">
                <a16:creationId xmlns:a16="http://schemas.microsoft.com/office/drawing/2014/main" id="{17A035BA-5834-4BE4-8362-78CFBC96BB36}"/>
              </a:ext>
            </a:extLst>
          </p:cNvPr>
          <p:cNvSpPr>
            <a:spLocks noChangeArrowheads="1"/>
          </p:cNvSpPr>
          <p:nvPr/>
        </p:nvSpPr>
        <p:spPr bwMode="auto">
          <a:xfrm>
            <a:off x="2987824" y="4149080"/>
            <a:ext cx="691637"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14.37</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p:txBody>
      </p:sp>
      <p:sp>
        <p:nvSpPr>
          <p:cNvPr id="24" name="Oval 178">
            <a:extLst>
              <a:ext uri="{FF2B5EF4-FFF2-40B4-BE49-F238E27FC236}">
                <a16:creationId xmlns:a16="http://schemas.microsoft.com/office/drawing/2014/main" id="{E4162C83-C83E-4303-989F-C57BFEF32A04}"/>
              </a:ext>
            </a:extLst>
          </p:cNvPr>
          <p:cNvSpPr>
            <a:spLocks noChangeArrowheads="1"/>
          </p:cNvSpPr>
          <p:nvPr/>
        </p:nvSpPr>
        <p:spPr bwMode="auto">
          <a:xfrm>
            <a:off x="3605416" y="4145652"/>
            <a:ext cx="691637"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14.46</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p:txBody>
      </p:sp>
      <p:sp>
        <p:nvSpPr>
          <p:cNvPr id="25" name="Oval 178">
            <a:extLst>
              <a:ext uri="{FF2B5EF4-FFF2-40B4-BE49-F238E27FC236}">
                <a16:creationId xmlns:a16="http://schemas.microsoft.com/office/drawing/2014/main" id="{6E7704F6-75BF-47AD-AB06-F839D1D2E5CA}"/>
              </a:ext>
            </a:extLst>
          </p:cNvPr>
          <p:cNvSpPr>
            <a:spLocks noChangeArrowheads="1"/>
          </p:cNvSpPr>
          <p:nvPr/>
        </p:nvSpPr>
        <p:spPr bwMode="auto">
          <a:xfrm>
            <a:off x="4268728" y="4240520"/>
            <a:ext cx="691637"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14.23</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p:txBody>
      </p:sp>
      <p:sp>
        <p:nvSpPr>
          <p:cNvPr id="26" name="Oval 178">
            <a:extLst>
              <a:ext uri="{FF2B5EF4-FFF2-40B4-BE49-F238E27FC236}">
                <a16:creationId xmlns:a16="http://schemas.microsoft.com/office/drawing/2014/main" id="{6E7704F6-75BF-47AD-AB06-F839D1D2E5CA}"/>
              </a:ext>
            </a:extLst>
          </p:cNvPr>
          <p:cNvSpPr>
            <a:spLocks noChangeArrowheads="1"/>
          </p:cNvSpPr>
          <p:nvPr/>
        </p:nvSpPr>
        <p:spPr bwMode="auto">
          <a:xfrm>
            <a:off x="4876096" y="4168512"/>
            <a:ext cx="691637"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14.44</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p:txBody>
      </p:sp>
      <p:sp>
        <p:nvSpPr>
          <p:cNvPr id="27" name="AutoShape 66">
            <a:extLst>
              <a:ext uri="{FF2B5EF4-FFF2-40B4-BE49-F238E27FC236}">
                <a16:creationId xmlns:a16="http://schemas.microsoft.com/office/drawing/2014/main" id="{A7B17897-1AC6-4E79-B70B-2B6C96A81A66}"/>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8" name="AutoShape 67">
            <a:extLst>
              <a:ext uri="{FF2B5EF4-FFF2-40B4-BE49-F238E27FC236}">
                <a16:creationId xmlns:a16="http://schemas.microsoft.com/office/drawing/2014/main" id="{757E5795-B6F7-4E07-A6E6-3711BFD49A72}"/>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9" name="Text Box 68">
            <a:extLst>
              <a:ext uri="{FF2B5EF4-FFF2-40B4-BE49-F238E27FC236}">
                <a16:creationId xmlns:a16="http://schemas.microsoft.com/office/drawing/2014/main" id="{1D4F8020-3ACC-4AC8-8787-902F69000528}"/>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30" name="Text Box 69">
            <a:extLst>
              <a:ext uri="{FF2B5EF4-FFF2-40B4-BE49-F238E27FC236}">
                <a16:creationId xmlns:a16="http://schemas.microsoft.com/office/drawing/2014/main" id="{D64AA24A-2F73-4E5B-A1C4-05C0C399A2E9}"/>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31" name="Oval 178">
            <a:extLst>
              <a:ext uri="{FF2B5EF4-FFF2-40B4-BE49-F238E27FC236}">
                <a16:creationId xmlns:a16="http://schemas.microsoft.com/office/drawing/2014/main" id="{6E7704F6-75BF-47AD-AB06-F839D1D2E5CA}"/>
              </a:ext>
            </a:extLst>
          </p:cNvPr>
          <p:cNvSpPr>
            <a:spLocks noChangeArrowheads="1"/>
          </p:cNvSpPr>
          <p:nvPr/>
        </p:nvSpPr>
        <p:spPr bwMode="auto">
          <a:xfrm>
            <a:off x="5534392" y="4209733"/>
            <a:ext cx="691637"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14.40</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p:txBody>
      </p:sp>
    </p:spTree>
    <p:extLst>
      <p:ext uri="{BB962C8B-B14F-4D97-AF65-F5344CB8AC3E}">
        <p14:creationId xmlns:p14="http://schemas.microsoft.com/office/powerpoint/2010/main" val="9997256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4c7IQbZDU0ilbN6y_60UIg"/>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EU6zbgSCy0OpkDgECubmGA"/>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nCq5CTTwJku6dShyTIUVQQ"/>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hrmJ.ZO3wka3uSJgLxdpYA"/>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2HtKZ8ApBEqv4WNBQSDXFw"/>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D7Gku0fTnky_7kzrxt33O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06qC.ZOf0EW8m0fHxNusPg"/>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mep7.ZhpS06BQroVOZkhwQ"/>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ZoZvgydTdk28cISrDToSSg"/>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tYM.kTBYqEe5dT4zroXZE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Pl6p2KR.aUOd0ETijjtiN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aATm904fLUanCN.QABGCX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v1mOGbLuZEW_d5YPaOaIZ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ZH2XfOXZ4EucZNg_D9Z34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GAv5pTmtI0KMrbC8.fWeNA"/>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itFNV8t9jUWP5jMNh09pug"/>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4xCSws6aG0yRM2r6OHnqXg"/>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ILH5UkQZikGqWbG2.R9cr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_zMn6roxR0Cdw9RRfi4bp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2Jbd.gsKyEiRK9O1azGODQ"/>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xNWSfIKt40O3rbsfbd3zP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eUEhm8jEhkW4Mk3Rog1vE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06qC.ZOf0EW8m0fHxNusPg"/>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8v_yfHJ7KEqFIpBaRAzvu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AVUGgH3vJEykCOvy3qkpz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DRDEPxlkxkaWZKNHg8LtvA"/>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_gT4Xl7H30uFdhvL7ZLJsw"/>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1uQL4dzwsUSNX3solzo_2g"/>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ujCSx51AM0iyHdn6UtD1BA"/>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fqVt7q1fK02_wPp0IBvD4A"/>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2Z1rnw740EO5HfbnR3AyZA"/>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NHljfuJSrUK3iEL1FvJ2NA"/>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fRhXZ4ZQhkqbBI66Hl_NGA"/>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ICf6Ad9vek6oQx3KzI4hLg"/>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AF0D0zF760yAkVk26rhad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47j5TiiiDUSW.yRzz8kjG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80_onmkMVU2HK0Y4eYv_2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heme/theme1.xml><?xml version="1.0" encoding="utf-8"?>
<a:theme xmlns:a="http://schemas.openxmlformats.org/drawingml/2006/main" name="A000120140530A99PPBG">
  <a:themeElements>
    <a:clrScheme name="自定义 2">
      <a:dk1>
        <a:srgbClr val="5F5F5F"/>
      </a:dk1>
      <a:lt1>
        <a:sysClr val="window" lastClr="FFFFFF"/>
      </a:lt1>
      <a:dk2>
        <a:srgbClr val="4D4D4D"/>
      </a:dk2>
      <a:lt2>
        <a:srgbClr val="E5DEDB"/>
      </a:lt2>
      <a:accent1>
        <a:srgbClr val="BFBFBF"/>
      </a:accent1>
      <a:accent2>
        <a:srgbClr val="00B0F0"/>
      </a:accent2>
      <a:accent3>
        <a:srgbClr val="92D050"/>
      </a:accent3>
      <a:accent4>
        <a:srgbClr val="F8931D"/>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A000120140530A99PPBG">
  <a:themeElements>
    <a:clrScheme name="自定义 2">
      <a:dk1>
        <a:srgbClr val="5F5F5F"/>
      </a:dk1>
      <a:lt1>
        <a:sysClr val="window" lastClr="FFFFFF"/>
      </a:lt1>
      <a:dk2>
        <a:srgbClr val="4D4D4D"/>
      </a:dk2>
      <a:lt2>
        <a:srgbClr val="E5DEDB"/>
      </a:lt2>
      <a:accent1>
        <a:srgbClr val="BFBFBF"/>
      </a:accent1>
      <a:accent2>
        <a:srgbClr val="00B0F0"/>
      </a:accent2>
      <a:accent3>
        <a:srgbClr val="92D050"/>
      </a:accent3>
      <a:accent4>
        <a:srgbClr val="F8931D"/>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A000120140929A77PPBG</Template>
  <TotalTime>52019</TotalTime>
  <Words>3896</Words>
  <Application>Microsoft Office PowerPoint</Application>
  <PresentationFormat>全屏显示(4:3)</PresentationFormat>
  <Paragraphs>925</Paragraphs>
  <Slides>35</Slides>
  <Notes>17</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1</vt:i4>
      </vt:variant>
      <vt:variant>
        <vt:lpstr>幻灯片标题</vt:lpstr>
      </vt:variant>
      <vt:variant>
        <vt:i4>35</vt:i4>
      </vt:variant>
    </vt:vector>
  </HeadingPairs>
  <TitlesOfParts>
    <vt:vector size="47" baseType="lpstr">
      <vt:lpstr>华文细黑</vt:lpstr>
      <vt:lpstr>宋体</vt:lpstr>
      <vt:lpstr>宋体-方正超大字符集</vt:lpstr>
      <vt:lpstr>微软雅黑</vt:lpstr>
      <vt:lpstr>幼圆</vt:lpstr>
      <vt:lpstr>Arial</vt:lpstr>
      <vt:lpstr>Arial Black</vt:lpstr>
      <vt:lpstr>Calibri</vt:lpstr>
      <vt:lpstr>Wingdings</vt:lpstr>
      <vt:lpstr>A000120140530A99PPBG</vt:lpstr>
      <vt:lpstr>1_A000120140530A99PPBG</vt:lpstr>
      <vt:lpstr>think-cell Slide</vt:lpstr>
      <vt:lpstr>PowerPoint 演示文稿</vt:lpstr>
      <vt:lpstr>目录</vt:lpstr>
      <vt:lpstr>PowerPoint 演示文稿</vt:lpstr>
      <vt:lpstr>GAIN·指数介绍</vt:lpstr>
      <vt:lpstr>GAIN·指数研究信息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Company>锐普PPT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SHUHUA</dc:creator>
  <cp:lastModifiedBy>Gu Ryan</cp:lastModifiedBy>
  <cp:revision>5105</cp:revision>
  <cp:lastPrinted>2015-01-04T13:47:55Z</cp:lastPrinted>
  <dcterms:created xsi:type="dcterms:W3CDTF">2010-12-01T03:37:10Z</dcterms:created>
  <dcterms:modified xsi:type="dcterms:W3CDTF">2018-10-11T09:14:29Z</dcterms:modified>
</cp:coreProperties>
</file>