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0"/>
  </p:notesMasterIdLst>
  <p:handoutMasterIdLst>
    <p:handoutMasterId r:id="rId11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267" r:id="rId9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9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595" autoAdjust="0"/>
  </p:normalViewPr>
  <p:slideViewPr>
    <p:cSldViewPr>
      <p:cViewPr varScale="1">
        <p:scale>
          <a:sx n="87" d="100"/>
          <a:sy n="87" d="100"/>
        </p:scale>
        <p:origin x="-30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8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8030"/>
            <a:ext cx="9144000" cy="6874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Administrator\AppData\Roaming\Foxmail7\Temp-8776-20181102150123\微信月度快讯封面（2018年10月份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37652"/>
            <a:ext cx="9144000" cy="6895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857232"/>
            <a:ext cx="6834310" cy="9763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2018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10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月上海各车型上牌量同比情况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2132631863"/>
              </p:ext>
            </p:extLst>
          </p:nvPr>
        </p:nvGraphicFramePr>
        <p:xfrm>
          <a:off x="1500166" y="2143116"/>
          <a:ext cx="6608763" cy="393858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541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latin typeface="Times New Roman"/>
                        </a:rPr>
                        <a:t>4668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-12.16%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2.75%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51992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-3.46%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latin typeface="Times New Roman"/>
                        </a:rPr>
                        <a:t>16964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latin typeface="Times New Roman"/>
                        </a:rPr>
                        <a:t>-5.92%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26.00%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165025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10.95%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16532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latin typeface="Times New Roman"/>
                        </a:rPr>
                        <a:t>-4.32%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8.30%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168394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5.22%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751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78.38%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latin typeface="Times New Roman"/>
                        </a:rPr>
                        <a:t>-27.65%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4985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-9.99%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449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-32.48%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latin typeface="Times New Roman"/>
                        </a:rPr>
                        <a:t>-33.08%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9361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19.71%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1037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-3.08%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-35.91%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latin typeface="Times New Roman"/>
                        </a:rPr>
                        <a:t>15418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latin typeface="Times New Roman"/>
                        </a:rPr>
                        <a:t>-9.76%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001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latin typeface="Times New Roman"/>
                        </a:rPr>
                        <a:t>40401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latin typeface="Times New Roman"/>
                        </a:rPr>
                        <a:t>-5.56%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latin typeface="Times New Roman"/>
                        </a:rPr>
                        <a:t>10.39%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latin typeface="Times New Roman"/>
                        </a:rPr>
                        <a:t>415175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latin typeface="Times New Roman"/>
                        </a:rPr>
                        <a:t>5.62%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78585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531381313813</a:t>
            </a:r>
            <a:r>
              <a:rPr lang="en-US" altLang="zh-CN" sz="1000" dirty="0" smtClean="0"/>
              <a:t> 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近三年上海车辆月度上牌数累计情况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916832"/>
            <a:ext cx="7488832" cy="4280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近三年上海车辆月度上牌数量情况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916832"/>
            <a:ext cx="7416823" cy="4352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2018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10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月上海上牌进口车来源国情况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3797617870"/>
              </p:ext>
            </p:extLst>
          </p:nvPr>
        </p:nvGraphicFramePr>
        <p:xfrm>
          <a:off x="1285852" y="2285992"/>
          <a:ext cx="6678612" cy="3659831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2096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937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9378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9378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378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9378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32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127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latin typeface="宋体"/>
                        </a:rPr>
                        <a:t>德国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2430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-11.67%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8.63%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26998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-1.18%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latin typeface="宋体"/>
                        </a:rPr>
                        <a:t>日本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1098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-18.55%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24.49%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11423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10.71%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美国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479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-0.62%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-36.47%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6035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-22.94%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英国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350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-6.42%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-11.17%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4137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-10.82%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瑞典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181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-7.65%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33.09%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1813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-3.56%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意大利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126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-17.65%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1450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-7.58%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法国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-100.00%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-100.00%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-46.81%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韩国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-42.86%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56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-62.16%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841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latin typeface="宋体"/>
                        </a:rPr>
                        <a:t>捷克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-100.00%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latin typeface="Times New Roman"/>
                        </a:rPr>
                        <a:t>-</a:t>
                      </a:r>
                      <a:endParaRPr lang="en-US" sz="18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-16.67%</a:t>
                      </a:r>
                    </a:p>
                  </a:txBody>
                  <a:tcPr marL="9525" marR="9525" marT="9525" marB="0" anchor="ctr" anchorCtr="1"/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22" marB="45722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4668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-12.16%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2.75%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51992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-3.46%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357554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3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2018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10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月上海国产轿车分类型上牌情况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1347587525"/>
              </p:ext>
            </p:extLst>
          </p:nvPr>
        </p:nvGraphicFramePr>
        <p:xfrm>
          <a:off x="1285852" y="2143116"/>
          <a:ext cx="6604000" cy="379095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335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2241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-9.67%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40.15%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21903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14.09%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4585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-5.70%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25.58%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44840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5.90%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5993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-5.44%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24.65%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56665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9.32%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3981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-5.24%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21.97%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39727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16.50%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164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10.07%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16.31%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1890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49.64%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16964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-5.92%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26.00%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165025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10.95%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2018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10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782640171"/>
              </p:ext>
            </p:extLst>
          </p:nvPr>
        </p:nvGraphicFramePr>
        <p:xfrm>
          <a:off x="1214414" y="2285992"/>
          <a:ext cx="6681787" cy="344646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5065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1-10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556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2962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-6.71%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 smtClean="0">
                          <a:latin typeface="Times New Roman"/>
                        </a:rPr>
                        <a:t>7.28%</a:t>
                      </a:r>
                      <a:endParaRPr lang="en-US" altLang="zh-CN" sz="18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30157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3.97%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13162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-3.77%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 smtClean="0">
                          <a:latin typeface="Times New Roman"/>
                        </a:rPr>
                        <a:t>9.51%</a:t>
                      </a:r>
                      <a:endParaRPr lang="en-US" altLang="zh-CN" sz="18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132986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6.79%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408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-4.23%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-15.88%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5251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-19.29%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16532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-4.32%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8.30%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168394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5.22%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 smtClean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8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5147</TotalTime>
  <Words>477</Words>
  <Application>Microsoft Office PowerPoint</Application>
  <PresentationFormat>全屏显示(4:3)</PresentationFormat>
  <Paragraphs>234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2018年10月上海各车型上牌量同比情况</vt:lpstr>
      <vt:lpstr>近三年上海车辆月度上牌数累计情况</vt:lpstr>
      <vt:lpstr>近三年上海车辆月度上牌数量情况</vt:lpstr>
      <vt:lpstr>2018年10月上海上牌进口车来源国情况 </vt:lpstr>
      <vt:lpstr>2018年10月上海国产轿车分类型上牌情况 </vt:lpstr>
      <vt:lpstr>2018年10月上海国产小客车分类型上牌情况</vt:lpstr>
      <vt:lpstr>幻灯片 8</vt:lpstr>
    </vt:vector>
  </TitlesOfParts>
  <Company>SHIC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王琰</cp:lastModifiedBy>
  <cp:revision>597</cp:revision>
  <dcterms:created xsi:type="dcterms:W3CDTF">2002-12-18T04:51:24Z</dcterms:created>
  <dcterms:modified xsi:type="dcterms:W3CDTF">2018-11-02T07:02:21Z</dcterms:modified>
</cp:coreProperties>
</file>