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charts/chart6.xml" ContentType="application/vnd.openxmlformats-officedocument.drawingml.chart+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7.xml" ContentType="application/vnd.openxmlformats-officedocument.presentationml.notesSlide+xml"/>
  <Override PartName="/ppt/charts/chart7.xml" ContentType="application/vnd.openxmlformats-officedocument.drawingml.chart+xml"/>
  <Override PartName="/ppt/drawings/drawing2.xml" ContentType="application/vnd.openxmlformats-officedocument.drawingml.chartshapes+xml"/>
  <Override PartName="/ppt/charts/chart8.xml" ContentType="application/vnd.openxmlformats-officedocument.drawingml.chart+xml"/>
  <Override PartName="/ppt/charts/chart9.xml" ContentType="application/vnd.openxmlformats-officedocument.drawingml.chart+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charts/chart10.xml" ContentType="application/vnd.openxmlformats-officedocument.drawingml.chart+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8.xml" ContentType="application/vnd.openxmlformats-officedocument.presentationml.notesSlide+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9.xml" ContentType="application/vnd.openxmlformats-officedocument.presentationml.notesSlide+xml"/>
  <Override PartName="/ppt/charts/chart16.xml" ContentType="application/vnd.openxmlformats-officedocument.drawingml.chart+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charts/chart17.xml" ContentType="application/vnd.openxmlformats-officedocument.drawingml.chart+xml"/>
  <Override PartName="/ppt/drawings/drawing3.xml" ContentType="application/vnd.openxmlformats-officedocument.drawingml.chartshapes+xml"/>
  <Override PartName="/ppt/notesSlides/notesSlide10.xml" ContentType="application/vnd.openxmlformats-officedocument.presentationml.notesSlide+xml"/>
  <Override PartName="/ppt/charts/chart18.xml" ContentType="application/vnd.openxmlformats-officedocument.drawingml.chart+xml"/>
  <Override PartName="/ppt/charts/chart19.xml" ContentType="application/vnd.openxmlformats-officedocument.drawingml.chart+xml"/>
  <Override PartName="/ppt/notesSlides/notesSlide11.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charts/chart22.xml" ContentType="application/vnd.openxmlformats-officedocument.drawingml.chart+xml"/>
  <Override PartName="/ppt/drawings/drawing4.xml" ContentType="application/vnd.openxmlformats-officedocument.drawingml.chartshape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2.xml" ContentType="application/vnd.openxmlformats-officedocument.presentationml.notesSlide+xml"/>
  <Override PartName="/ppt/charts/chart23.xml" ContentType="application/vnd.openxmlformats-officedocument.drawingml.chart+xml"/>
  <Override PartName="/ppt/drawings/drawing5.xml" ContentType="application/vnd.openxmlformats-officedocument.drawingml.chartshapes+xml"/>
  <Override PartName="/ppt/notesSlides/notesSlide13.xml" ContentType="application/vnd.openxmlformats-officedocument.presentationml.notesSlide+xml"/>
  <Override PartName="/ppt/charts/chart24.xml" ContentType="application/vnd.openxmlformats-officedocument.drawingml.chart+xml"/>
  <Override PartName="/ppt/charts/chart25.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charts/chart26.xml" ContentType="application/vnd.openxmlformats-officedocument.drawingml.chart+xml"/>
  <Override PartName="/ppt/drawings/drawing6.xml" ContentType="application/vnd.openxmlformats-officedocument.drawingml.chartshape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charts/chart27.xml" ContentType="application/vnd.openxmlformats-officedocument.drawingml.chart+xml"/>
  <Override PartName="/ppt/notesSlides/notesSlide14.xml" ContentType="application/vnd.openxmlformats-officedocument.presentationml.notesSlide+xml"/>
  <Override PartName="/ppt/charts/chart28.xml" ContentType="application/vnd.openxmlformats-officedocument.drawingml.chart+xml"/>
  <Override PartName="/ppt/charts/chart29.xml" ContentType="application/vnd.openxmlformats-officedocument.drawingml.chart+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charts/chart30.xml" ContentType="application/vnd.openxmlformats-officedocument.drawingml.chart+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notesSlides/notesSlide15.xml" ContentType="application/vnd.openxmlformats-officedocument.presentationml.notesSlide+xml"/>
  <Override PartName="/ppt/charts/chart31.xml" ContentType="application/vnd.openxmlformats-officedocument.drawingml.chart+xml"/>
  <Override PartName="/ppt/notesSlides/notesSlide16.xml" ContentType="application/vnd.openxmlformats-officedocument.presentationml.notesSlide+xml"/>
  <Override PartName="/ppt/charts/chart32.xml" ContentType="application/vnd.openxmlformats-officedocument.drawingml.chart+xml"/>
  <Override PartName="/ppt/charts/chart33.xml" ContentType="application/vnd.openxmlformats-officedocument.drawingml.chart+xml"/>
  <Override PartName="/ppt/notesSlides/notesSlide17.xml" ContentType="application/vnd.openxmlformats-officedocument.presentationml.notesSlide+xml"/>
  <Override PartName="/ppt/charts/chart34.xml" ContentType="application/vnd.openxmlformats-officedocument.drawingml.chart+xml"/>
  <Override PartName="/ppt/charts/chart35.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99" r:id="rId1"/>
    <p:sldMasterId id="2147483831" r:id="rId2"/>
  </p:sldMasterIdLst>
  <p:notesMasterIdLst>
    <p:notesMasterId r:id="rId38"/>
  </p:notesMasterIdLst>
  <p:handoutMasterIdLst>
    <p:handoutMasterId r:id="rId39"/>
  </p:handoutMasterIdLst>
  <p:sldIdLst>
    <p:sldId id="903" r:id="rId3"/>
    <p:sldId id="865" r:id="rId4"/>
    <p:sldId id="866" r:id="rId5"/>
    <p:sldId id="867" r:id="rId6"/>
    <p:sldId id="941" r:id="rId7"/>
    <p:sldId id="905" r:id="rId8"/>
    <p:sldId id="906" r:id="rId9"/>
    <p:sldId id="871" r:id="rId10"/>
    <p:sldId id="872" r:id="rId11"/>
    <p:sldId id="873" r:id="rId12"/>
    <p:sldId id="874" r:id="rId13"/>
    <p:sldId id="875" r:id="rId14"/>
    <p:sldId id="876" r:id="rId15"/>
    <p:sldId id="881" r:id="rId16"/>
    <p:sldId id="882" r:id="rId17"/>
    <p:sldId id="929" r:id="rId18"/>
    <p:sldId id="885" r:id="rId19"/>
    <p:sldId id="886" r:id="rId20"/>
    <p:sldId id="931" r:id="rId21"/>
    <p:sldId id="935" r:id="rId22"/>
    <p:sldId id="889" r:id="rId23"/>
    <p:sldId id="890" r:id="rId24"/>
    <p:sldId id="933" r:id="rId25"/>
    <p:sldId id="936" r:id="rId26"/>
    <p:sldId id="893" r:id="rId27"/>
    <p:sldId id="894" r:id="rId28"/>
    <p:sldId id="937" r:id="rId29"/>
    <p:sldId id="895" r:id="rId30"/>
    <p:sldId id="920" r:id="rId31"/>
    <p:sldId id="940" r:id="rId32"/>
    <p:sldId id="897" r:id="rId33"/>
    <p:sldId id="898" r:id="rId34"/>
    <p:sldId id="938" r:id="rId35"/>
    <p:sldId id="939" r:id="rId36"/>
    <p:sldId id="532" r:id="rId37"/>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76" userDrawn="1">
          <p15:clr>
            <a:srgbClr val="F26B43"/>
          </p15:clr>
        </p15:guide>
        <p15:guide id="21" pos="5284" userDrawn="1">
          <p15:clr>
            <a:srgbClr val="F26B43"/>
          </p15:clr>
        </p15:guide>
        <p15:guide id="22" pos="1973" userDrawn="1">
          <p15:clr>
            <a:srgbClr val="F26B43"/>
          </p15:clr>
        </p15:guide>
        <p15:guide id="23" pos="249" userDrawn="1">
          <p15:clr>
            <a:srgbClr val="F26B43"/>
          </p15:clr>
        </p15:guide>
        <p15:guide id="24" pos="5602"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296" userDrawn="1">
          <p15:clr>
            <a:srgbClr val="000000"/>
          </p15:clr>
        </p15:guide>
        <p15:guide id="30" orient="horz" pos="3777" userDrawn="1">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5C9D"/>
    <a:srgbClr val="BFBFBF"/>
    <a:srgbClr val="A6A6A6"/>
    <a:srgbClr val="FF5C00"/>
    <a:srgbClr val="00A4DE"/>
    <a:srgbClr val="5F5F5F"/>
    <a:srgbClr val="474747"/>
    <a:srgbClr val="1F497D"/>
    <a:srgbClr val="FF993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21" autoAdjust="0"/>
    <p:restoredTop sz="98261" autoAdjust="0"/>
  </p:normalViewPr>
  <p:slideViewPr>
    <p:cSldViewPr showGuides="1">
      <p:cViewPr varScale="1">
        <p:scale>
          <a:sx n="110" d="100"/>
          <a:sy n="110" d="100"/>
        </p:scale>
        <p:origin x="1206" y="96"/>
      </p:cViewPr>
      <p:guideLst>
        <p:guide pos="1882"/>
        <p:guide pos="3833"/>
        <p:guide orient="horz" pos="3974"/>
        <p:guide pos="476"/>
        <p:guide pos="5284"/>
        <p:guide pos="1973"/>
        <p:guide pos="249"/>
        <p:guide pos="5602"/>
        <p:guide orient="horz" pos="459"/>
        <p:guide orient="horz" pos="4042"/>
        <p:guide orient="horz" pos="1344"/>
        <p:guide orient="horz" pos="3113"/>
        <p:guide orient="horz" pos="2296"/>
        <p:guide orient="horz" pos="3777"/>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commentAuthors" Target="commentAuthors.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0-A366-47E5-9E84-91ECB2DB5FCF}"/>
            </c:ext>
          </c:extLst>
        </c:ser>
        <c:ser>
          <c:idx val="1"/>
          <c:order val="1"/>
          <c:tx>
            <c:strRef>
              <c:f>Sheet1!$A$4</c:f>
              <c:strCache>
                <c:ptCount val="1"/>
                <c:pt idx="0">
                  <c:v>Y2015</c:v>
                </c:pt>
              </c:strCache>
            </c:strRef>
          </c:tx>
          <c:spPr>
            <a:ln w="19050" cmpd="sng">
              <a:solidFill>
                <a:srgbClr val="BFBFBF"/>
              </a:solidFill>
            </a:ln>
            <a:effectLst/>
          </c:spPr>
          <c:marker>
            <c:symbol val="circle"/>
            <c:size val="5"/>
            <c:spPr>
              <a:solidFill>
                <a:schemeClr val="bg1"/>
              </a:solidFill>
              <a:ln>
                <a:solidFill>
                  <a:srgbClr val="BFBFBF"/>
                </a:solidFill>
              </a:ln>
              <a:effectLst/>
            </c:spPr>
          </c:marker>
          <c:dPt>
            <c:idx val="0"/>
            <c:bubble3D val="0"/>
            <c:extLst>
              <c:ext xmlns:c16="http://schemas.microsoft.com/office/drawing/2014/chart" uri="{C3380CC4-5D6E-409C-BE32-E72D297353CC}">
                <c16:uniqueId val="{00000001-A366-47E5-9E84-91ECB2DB5FCF}"/>
              </c:ext>
            </c:extLst>
          </c:dPt>
          <c:dPt>
            <c:idx val="2"/>
            <c:bubble3D val="0"/>
            <c:extLst>
              <c:ext xmlns:c16="http://schemas.microsoft.com/office/drawing/2014/chart" uri="{C3380CC4-5D6E-409C-BE32-E72D297353CC}">
                <c16:uniqueId val="{00000002-A366-47E5-9E84-91ECB2DB5FCF}"/>
              </c:ext>
            </c:extLst>
          </c:dPt>
          <c:dPt>
            <c:idx val="4"/>
            <c:bubble3D val="0"/>
            <c:extLst>
              <c:ext xmlns:c16="http://schemas.microsoft.com/office/drawing/2014/chart" uri="{C3380CC4-5D6E-409C-BE32-E72D297353CC}">
                <c16:uniqueId val="{00000003-A366-47E5-9E84-91ECB2DB5FCF}"/>
              </c:ext>
            </c:extLst>
          </c:dPt>
          <c:dPt>
            <c:idx val="6"/>
            <c:bubble3D val="0"/>
            <c:extLst>
              <c:ext xmlns:c16="http://schemas.microsoft.com/office/drawing/2014/chart" uri="{C3380CC4-5D6E-409C-BE32-E72D297353CC}">
                <c16:uniqueId val="{00000004-A366-47E5-9E84-91ECB2DB5FCF}"/>
              </c:ext>
            </c:extLst>
          </c:dPt>
          <c:dPt>
            <c:idx val="8"/>
            <c:bubble3D val="0"/>
            <c:extLst>
              <c:ext xmlns:c16="http://schemas.microsoft.com/office/drawing/2014/chart" uri="{C3380CC4-5D6E-409C-BE32-E72D297353CC}">
                <c16:uniqueId val="{00000005-A366-47E5-9E84-91ECB2DB5FCF}"/>
              </c:ext>
            </c:extLst>
          </c:dPt>
          <c:dPt>
            <c:idx val="10"/>
            <c:bubble3D val="0"/>
            <c:extLst>
              <c:ext xmlns:c16="http://schemas.microsoft.com/office/drawing/2014/chart" uri="{C3380CC4-5D6E-409C-BE32-E72D297353CC}">
                <c16:uniqueId val="{00000006-A366-47E5-9E84-91ECB2DB5FCF}"/>
              </c:ext>
            </c:extLst>
          </c:dPt>
          <c:dPt>
            <c:idx val="12"/>
            <c:bubble3D val="0"/>
            <c:extLst>
              <c:ext xmlns:c16="http://schemas.microsoft.com/office/drawing/2014/chart" uri="{C3380CC4-5D6E-409C-BE32-E72D297353CC}">
                <c16:uniqueId val="{00000007-A366-47E5-9E84-91ECB2DB5FCF}"/>
              </c:ext>
            </c:extLst>
          </c:dPt>
          <c:dPt>
            <c:idx val="14"/>
            <c:bubble3D val="0"/>
            <c:extLst>
              <c:ext xmlns:c16="http://schemas.microsoft.com/office/drawing/2014/chart" uri="{C3380CC4-5D6E-409C-BE32-E72D297353CC}">
                <c16:uniqueId val="{00000008-A366-47E5-9E84-91ECB2DB5FCF}"/>
              </c:ext>
            </c:extLst>
          </c:dPt>
          <c:dPt>
            <c:idx val="16"/>
            <c:bubble3D val="0"/>
            <c:extLst>
              <c:ext xmlns:c16="http://schemas.microsoft.com/office/drawing/2014/chart" uri="{C3380CC4-5D6E-409C-BE32-E72D297353CC}">
                <c16:uniqueId val="{00000009-A366-47E5-9E84-91ECB2DB5FCF}"/>
              </c:ext>
            </c:extLst>
          </c:dPt>
          <c:dPt>
            <c:idx val="18"/>
            <c:bubble3D val="0"/>
            <c:extLst>
              <c:ext xmlns:c16="http://schemas.microsoft.com/office/drawing/2014/chart" uri="{C3380CC4-5D6E-409C-BE32-E72D297353CC}">
                <c16:uniqueId val="{0000000A-A366-47E5-9E84-91ECB2DB5FCF}"/>
              </c:ext>
            </c:extLst>
          </c:dPt>
          <c:dPt>
            <c:idx val="20"/>
            <c:bubble3D val="0"/>
            <c:extLst>
              <c:ext xmlns:c16="http://schemas.microsoft.com/office/drawing/2014/chart" uri="{C3380CC4-5D6E-409C-BE32-E72D297353CC}">
                <c16:uniqueId val="{0000000B-A366-47E5-9E84-91ECB2DB5FCF}"/>
              </c:ext>
            </c:extLst>
          </c:dPt>
          <c:dPt>
            <c:idx val="22"/>
            <c:bubble3D val="0"/>
            <c:extLst>
              <c:ext xmlns:c16="http://schemas.microsoft.com/office/drawing/2014/chart" uri="{C3380CC4-5D6E-409C-BE32-E72D297353CC}">
                <c16:uniqueId val="{0000000C-A366-47E5-9E84-91ECB2DB5FCF}"/>
              </c:ext>
            </c:extLst>
          </c:dPt>
          <c:dPt>
            <c:idx val="24"/>
            <c:bubble3D val="0"/>
            <c:extLst>
              <c:ext xmlns:c16="http://schemas.microsoft.com/office/drawing/2014/chart" uri="{C3380CC4-5D6E-409C-BE32-E72D297353CC}">
                <c16:uniqueId val="{0000000D-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extLst>
            <c:ext xmlns:c16="http://schemas.microsoft.com/office/drawing/2014/chart" uri="{C3380CC4-5D6E-409C-BE32-E72D297353CC}">
              <c16:uniqueId val="{0000000E-A366-47E5-9E84-91ECB2DB5FCF}"/>
            </c:ext>
          </c:extLst>
        </c:ser>
        <c:ser>
          <c:idx val="2"/>
          <c:order val="2"/>
          <c:tx>
            <c:strRef>
              <c:f>Sheet1!$A$5</c:f>
              <c:strCache>
                <c:ptCount val="1"/>
                <c:pt idx="0">
                  <c:v>Y2016</c:v>
                </c:pt>
              </c:strCache>
            </c:strRef>
          </c:tx>
          <c:spPr>
            <a:ln w="15875">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0-A366-47E5-9E84-91ECB2DB5FCF}"/>
              </c:ext>
            </c:extLst>
          </c:dPt>
          <c:dPt>
            <c:idx val="3"/>
            <c:bubble3D val="0"/>
            <c:extLst>
              <c:ext xmlns:c16="http://schemas.microsoft.com/office/drawing/2014/chart" uri="{C3380CC4-5D6E-409C-BE32-E72D297353CC}">
                <c16:uniqueId val="{00000011-A366-47E5-9E84-91ECB2DB5FCF}"/>
              </c:ext>
            </c:extLst>
          </c:dPt>
          <c:dPt>
            <c:idx val="5"/>
            <c:bubble3D val="0"/>
            <c:extLst>
              <c:ext xmlns:c16="http://schemas.microsoft.com/office/drawing/2014/chart" uri="{C3380CC4-5D6E-409C-BE32-E72D297353CC}">
                <c16:uniqueId val="{00000012-A366-47E5-9E84-91ECB2DB5FCF}"/>
              </c:ext>
            </c:extLst>
          </c:dPt>
          <c:dPt>
            <c:idx val="7"/>
            <c:bubble3D val="0"/>
            <c:extLst>
              <c:ext xmlns:c16="http://schemas.microsoft.com/office/drawing/2014/chart" uri="{C3380CC4-5D6E-409C-BE32-E72D297353CC}">
                <c16:uniqueId val="{00000013-A366-47E5-9E84-91ECB2DB5FCF}"/>
              </c:ext>
            </c:extLst>
          </c:dPt>
          <c:dPt>
            <c:idx val="9"/>
            <c:bubble3D val="0"/>
            <c:extLst>
              <c:ext xmlns:c16="http://schemas.microsoft.com/office/drawing/2014/chart" uri="{C3380CC4-5D6E-409C-BE32-E72D297353CC}">
                <c16:uniqueId val="{00000014-A366-47E5-9E84-91ECB2DB5FCF}"/>
              </c:ext>
            </c:extLst>
          </c:dPt>
          <c:dPt>
            <c:idx val="11"/>
            <c:bubble3D val="0"/>
            <c:extLst>
              <c:ext xmlns:c16="http://schemas.microsoft.com/office/drawing/2014/chart" uri="{C3380CC4-5D6E-409C-BE32-E72D297353CC}">
                <c16:uniqueId val="{00000015-A366-47E5-9E84-91ECB2DB5FCF}"/>
              </c:ext>
            </c:extLst>
          </c:dPt>
          <c:dPt>
            <c:idx val="13"/>
            <c:bubble3D val="0"/>
            <c:extLst>
              <c:ext xmlns:c16="http://schemas.microsoft.com/office/drawing/2014/chart" uri="{C3380CC4-5D6E-409C-BE32-E72D297353CC}">
                <c16:uniqueId val="{00000016-A366-47E5-9E84-91ECB2DB5FCF}"/>
              </c:ext>
            </c:extLst>
          </c:dPt>
          <c:dPt>
            <c:idx val="15"/>
            <c:bubble3D val="0"/>
            <c:extLst>
              <c:ext xmlns:c16="http://schemas.microsoft.com/office/drawing/2014/chart" uri="{C3380CC4-5D6E-409C-BE32-E72D297353CC}">
                <c16:uniqueId val="{00000017-A366-47E5-9E84-91ECB2DB5FCF}"/>
              </c:ext>
            </c:extLst>
          </c:dPt>
          <c:dPt>
            <c:idx val="17"/>
            <c:bubble3D val="0"/>
            <c:extLst>
              <c:ext xmlns:c16="http://schemas.microsoft.com/office/drawing/2014/chart" uri="{C3380CC4-5D6E-409C-BE32-E72D297353CC}">
                <c16:uniqueId val="{00000018-A366-47E5-9E84-91ECB2DB5FCF}"/>
              </c:ext>
            </c:extLst>
          </c:dPt>
          <c:dPt>
            <c:idx val="19"/>
            <c:bubble3D val="0"/>
            <c:extLst>
              <c:ext xmlns:c16="http://schemas.microsoft.com/office/drawing/2014/chart" uri="{C3380CC4-5D6E-409C-BE32-E72D297353CC}">
                <c16:uniqueId val="{00000019-A366-47E5-9E84-91ECB2DB5FCF}"/>
              </c:ext>
            </c:extLst>
          </c:dPt>
          <c:dPt>
            <c:idx val="21"/>
            <c:bubble3D val="0"/>
            <c:extLst>
              <c:ext xmlns:c16="http://schemas.microsoft.com/office/drawing/2014/chart" uri="{C3380CC4-5D6E-409C-BE32-E72D297353CC}">
                <c16:uniqueId val="{0000001A-A366-47E5-9E84-91ECB2DB5FCF}"/>
              </c:ext>
            </c:extLst>
          </c:dPt>
          <c:dPt>
            <c:idx val="23"/>
            <c:bubble3D val="0"/>
            <c:extLst>
              <c:ext xmlns:c16="http://schemas.microsoft.com/office/drawing/2014/chart" uri="{C3380CC4-5D6E-409C-BE32-E72D297353CC}">
                <c16:uniqueId val="{0000001B-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extLst>
            <c:ext xmlns:c16="http://schemas.microsoft.com/office/drawing/2014/chart" uri="{C3380CC4-5D6E-409C-BE32-E72D297353CC}">
              <c16:uniqueId val="{0000001C-A366-47E5-9E84-91ECB2DB5FCF}"/>
            </c:ext>
          </c:extLst>
        </c:ser>
        <c:ser>
          <c:idx val="3"/>
          <c:order val="3"/>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1D-A366-47E5-9E84-91ECB2DB5FCF}"/>
              </c:ext>
            </c:extLst>
          </c:dPt>
          <c:dPt>
            <c:idx val="3"/>
            <c:bubble3D val="0"/>
            <c:extLst>
              <c:ext xmlns:c16="http://schemas.microsoft.com/office/drawing/2014/chart" uri="{C3380CC4-5D6E-409C-BE32-E72D297353CC}">
                <c16:uniqueId val="{0000001E-A366-47E5-9E84-91ECB2DB5FCF}"/>
              </c:ext>
            </c:extLst>
          </c:dPt>
          <c:dPt>
            <c:idx val="5"/>
            <c:bubble3D val="0"/>
            <c:extLst>
              <c:ext xmlns:c16="http://schemas.microsoft.com/office/drawing/2014/chart" uri="{C3380CC4-5D6E-409C-BE32-E72D297353CC}">
                <c16:uniqueId val="{0000001F-A366-47E5-9E84-91ECB2DB5FCF}"/>
              </c:ext>
            </c:extLst>
          </c:dPt>
          <c:dPt>
            <c:idx val="7"/>
            <c:bubble3D val="0"/>
            <c:extLst>
              <c:ext xmlns:c16="http://schemas.microsoft.com/office/drawing/2014/chart" uri="{C3380CC4-5D6E-409C-BE32-E72D297353CC}">
                <c16:uniqueId val="{00000020-A366-47E5-9E84-91ECB2DB5FCF}"/>
              </c:ext>
            </c:extLst>
          </c:dPt>
          <c:dPt>
            <c:idx val="9"/>
            <c:bubble3D val="0"/>
            <c:extLst>
              <c:ext xmlns:c16="http://schemas.microsoft.com/office/drawing/2014/chart" uri="{C3380CC4-5D6E-409C-BE32-E72D297353CC}">
                <c16:uniqueId val="{00000021-A366-47E5-9E84-91ECB2DB5FCF}"/>
              </c:ext>
            </c:extLst>
          </c:dPt>
          <c:dPt>
            <c:idx val="11"/>
            <c:bubble3D val="0"/>
            <c:extLst>
              <c:ext xmlns:c16="http://schemas.microsoft.com/office/drawing/2014/chart" uri="{C3380CC4-5D6E-409C-BE32-E72D297353CC}">
                <c16:uniqueId val="{00000022-A366-47E5-9E84-91ECB2DB5FCF}"/>
              </c:ext>
            </c:extLst>
          </c:dPt>
          <c:dPt>
            <c:idx val="13"/>
            <c:bubble3D val="0"/>
            <c:extLst>
              <c:ext xmlns:c16="http://schemas.microsoft.com/office/drawing/2014/chart" uri="{C3380CC4-5D6E-409C-BE32-E72D297353CC}">
                <c16:uniqueId val="{00000023-A366-47E5-9E84-91ECB2DB5FCF}"/>
              </c:ext>
            </c:extLst>
          </c:dPt>
          <c:dPt>
            <c:idx val="15"/>
            <c:bubble3D val="0"/>
            <c:extLst>
              <c:ext xmlns:c16="http://schemas.microsoft.com/office/drawing/2014/chart" uri="{C3380CC4-5D6E-409C-BE32-E72D297353CC}">
                <c16:uniqueId val="{00000024-A366-47E5-9E84-91ECB2DB5FCF}"/>
              </c:ext>
            </c:extLst>
          </c:dPt>
          <c:dPt>
            <c:idx val="17"/>
            <c:bubble3D val="0"/>
            <c:extLst>
              <c:ext xmlns:c16="http://schemas.microsoft.com/office/drawing/2014/chart" uri="{C3380CC4-5D6E-409C-BE32-E72D297353CC}">
                <c16:uniqueId val="{00000025-A366-47E5-9E84-91ECB2DB5FCF}"/>
              </c:ext>
            </c:extLst>
          </c:dPt>
          <c:dPt>
            <c:idx val="19"/>
            <c:bubble3D val="0"/>
            <c:extLst>
              <c:ext xmlns:c16="http://schemas.microsoft.com/office/drawing/2014/chart" uri="{C3380CC4-5D6E-409C-BE32-E72D297353CC}">
                <c16:uniqueId val="{00000026-A366-47E5-9E84-91ECB2DB5FCF}"/>
              </c:ext>
            </c:extLst>
          </c:dPt>
          <c:dPt>
            <c:idx val="21"/>
            <c:bubble3D val="0"/>
            <c:extLst>
              <c:ext xmlns:c16="http://schemas.microsoft.com/office/drawing/2014/chart" uri="{C3380CC4-5D6E-409C-BE32-E72D297353CC}">
                <c16:uniqueId val="{00000027-A366-47E5-9E84-91ECB2DB5FCF}"/>
              </c:ext>
            </c:extLst>
          </c:dPt>
          <c:dPt>
            <c:idx val="23"/>
            <c:bubble3D val="0"/>
            <c:extLst>
              <c:ext xmlns:c16="http://schemas.microsoft.com/office/drawing/2014/chart" uri="{C3380CC4-5D6E-409C-BE32-E72D297353CC}">
                <c16:uniqueId val="{00000028-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pt idx="11">
                  <c:v>6.39</c:v>
                </c:pt>
                <c:pt idx="12">
                  <c:v>4.8600000000000003</c:v>
                </c:pt>
                <c:pt idx="13">
                  <c:v>5.3</c:v>
                </c:pt>
                <c:pt idx="14">
                  <c:v>5.78</c:v>
                </c:pt>
                <c:pt idx="15">
                  <c:v>4.5199999999999996</c:v>
                </c:pt>
                <c:pt idx="16">
                  <c:v>4.74</c:v>
                </c:pt>
                <c:pt idx="17">
                  <c:v>2.48</c:v>
                </c:pt>
                <c:pt idx="18">
                  <c:v>1.71</c:v>
                </c:pt>
                <c:pt idx="19">
                  <c:v>1.23</c:v>
                </c:pt>
                <c:pt idx="20">
                  <c:v>1.06</c:v>
                </c:pt>
                <c:pt idx="21">
                  <c:v>0.64</c:v>
                </c:pt>
                <c:pt idx="22">
                  <c:v>0.68</c:v>
                </c:pt>
                <c:pt idx="23">
                  <c:v>-0.45</c:v>
                </c:pt>
                <c:pt idx="24">
                  <c:v>-0.55000000000000004</c:v>
                </c:pt>
              </c:numCache>
            </c:numRef>
          </c:val>
          <c:smooth val="0"/>
          <c:extLst>
            <c:ext xmlns:c16="http://schemas.microsoft.com/office/drawing/2014/chart" uri="{C3380CC4-5D6E-409C-BE32-E72D297353CC}">
              <c16:uniqueId val="{00000029-A366-47E5-9E84-91ECB2DB5FCF}"/>
            </c:ext>
          </c:extLst>
        </c:ser>
        <c:ser>
          <c:idx val="4"/>
          <c:order val="4"/>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2A-A366-47E5-9E84-91ECB2DB5FCF}"/>
              </c:ext>
            </c:extLst>
          </c:dPt>
          <c:dPt>
            <c:idx val="2"/>
            <c:marker>
              <c:symbol val="circle"/>
              <c:size val="7"/>
            </c:marker>
            <c:bubble3D val="0"/>
            <c:extLst>
              <c:ext xmlns:c16="http://schemas.microsoft.com/office/drawing/2014/chart" uri="{C3380CC4-5D6E-409C-BE32-E72D297353CC}">
                <c16:uniqueId val="{00000036-A366-47E5-9E84-91ECB2DB5FCF}"/>
              </c:ext>
            </c:extLst>
          </c:dPt>
          <c:dPt>
            <c:idx val="3"/>
            <c:marker>
              <c:symbol val="circle"/>
              <c:size val="5"/>
            </c:marker>
            <c:bubble3D val="0"/>
            <c:extLst>
              <c:ext xmlns:c16="http://schemas.microsoft.com/office/drawing/2014/chart" uri="{C3380CC4-5D6E-409C-BE32-E72D297353CC}">
                <c16:uniqueId val="{0000002B-A366-47E5-9E84-91ECB2DB5FCF}"/>
              </c:ext>
            </c:extLst>
          </c:dPt>
          <c:dPt>
            <c:idx val="4"/>
            <c:marker>
              <c:symbol val="circle"/>
              <c:size val="7"/>
            </c:marker>
            <c:bubble3D val="0"/>
            <c:extLst>
              <c:ext xmlns:c16="http://schemas.microsoft.com/office/drawing/2014/chart" uri="{C3380CC4-5D6E-409C-BE32-E72D297353CC}">
                <c16:uniqueId val="{00000032-410A-4613-BA61-0D42D3EB1CF7}"/>
              </c:ext>
            </c:extLst>
          </c:dPt>
          <c:dPt>
            <c:idx val="5"/>
            <c:marker>
              <c:symbol val="circle"/>
              <c:size val="5"/>
            </c:marker>
            <c:bubble3D val="0"/>
            <c:extLst>
              <c:ext xmlns:c16="http://schemas.microsoft.com/office/drawing/2014/chart" uri="{C3380CC4-5D6E-409C-BE32-E72D297353CC}">
                <c16:uniqueId val="{0000002C-A366-47E5-9E84-91ECB2DB5FCF}"/>
              </c:ext>
            </c:extLst>
          </c:dPt>
          <c:dPt>
            <c:idx val="6"/>
            <c:marker>
              <c:symbol val="circle"/>
              <c:size val="7"/>
            </c:marker>
            <c:bubble3D val="0"/>
            <c:extLst>
              <c:ext xmlns:c16="http://schemas.microsoft.com/office/drawing/2014/chart" uri="{C3380CC4-5D6E-409C-BE32-E72D297353CC}">
                <c16:uniqueId val="{00000033-C8D5-45E2-B03E-3912E67668B6}"/>
              </c:ext>
            </c:extLst>
          </c:dPt>
          <c:dPt>
            <c:idx val="7"/>
            <c:marker>
              <c:symbol val="circle"/>
              <c:size val="5"/>
            </c:marker>
            <c:bubble3D val="0"/>
            <c:extLst>
              <c:ext xmlns:c16="http://schemas.microsoft.com/office/drawing/2014/chart" uri="{C3380CC4-5D6E-409C-BE32-E72D297353CC}">
                <c16:uniqueId val="{0000002D-A366-47E5-9E84-91ECB2DB5FCF}"/>
              </c:ext>
            </c:extLst>
          </c:dPt>
          <c:dPt>
            <c:idx val="8"/>
            <c:marker>
              <c:symbol val="circle"/>
              <c:size val="7"/>
            </c:marker>
            <c:bubble3D val="0"/>
            <c:extLst>
              <c:ext xmlns:c16="http://schemas.microsoft.com/office/drawing/2014/chart" uri="{C3380CC4-5D6E-409C-BE32-E72D297353CC}">
                <c16:uniqueId val="{00000034-35C5-4354-AA1C-104BB11B027E}"/>
              </c:ext>
            </c:extLst>
          </c:dPt>
          <c:dPt>
            <c:idx val="9"/>
            <c:marker>
              <c:symbol val="circle"/>
              <c:size val="5"/>
            </c:marker>
            <c:bubble3D val="0"/>
            <c:extLst>
              <c:ext xmlns:c16="http://schemas.microsoft.com/office/drawing/2014/chart" uri="{C3380CC4-5D6E-409C-BE32-E72D297353CC}">
                <c16:uniqueId val="{0000002E-A366-47E5-9E84-91ECB2DB5FCF}"/>
              </c:ext>
            </c:extLst>
          </c:dPt>
          <c:dPt>
            <c:idx val="10"/>
            <c:marker>
              <c:symbol val="circle"/>
              <c:size val="7"/>
            </c:marker>
            <c:bubble3D val="0"/>
            <c:extLst>
              <c:ext xmlns:c16="http://schemas.microsoft.com/office/drawing/2014/chart" uri="{C3380CC4-5D6E-409C-BE32-E72D297353CC}">
                <c16:uniqueId val="{00000035-460E-49F7-845D-356249C01486}"/>
              </c:ext>
            </c:extLst>
          </c:dPt>
          <c:dPt>
            <c:idx val="11"/>
            <c:marker>
              <c:symbol val="circle"/>
              <c:size val="5"/>
            </c:marker>
            <c:bubble3D val="0"/>
            <c:extLst>
              <c:ext xmlns:c16="http://schemas.microsoft.com/office/drawing/2014/chart" uri="{C3380CC4-5D6E-409C-BE32-E72D297353CC}">
                <c16:uniqueId val="{0000002F-A366-47E5-9E84-91ECB2DB5FCF}"/>
              </c:ext>
            </c:extLst>
          </c:dPt>
          <c:dPt>
            <c:idx val="12"/>
            <c:marker>
              <c:symbol val="circle"/>
              <c:size val="7"/>
            </c:marker>
            <c:bubble3D val="0"/>
            <c:extLst>
              <c:ext xmlns:c16="http://schemas.microsoft.com/office/drawing/2014/chart" uri="{C3380CC4-5D6E-409C-BE32-E72D297353CC}">
                <c16:uniqueId val="{00000036-0CC3-4E0D-A8E5-14390EEE74CC}"/>
              </c:ext>
            </c:extLst>
          </c:dPt>
          <c:dPt>
            <c:idx val="13"/>
            <c:marker>
              <c:symbol val="circle"/>
              <c:size val="5"/>
            </c:marker>
            <c:bubble3D val="0"/>
            <c:extLst>
              <c:ext xmlns:c16="http://schemas.microsoft.com/office/drawing/2014/chart" uri="{C3380CC4-5D6E-409C-BE32-E72D297353CC}">
                <c16:uniqueId val="{00000030-A366-47E5-9E84-91ECB2DB5FCF}"/>
              </c:ext>
            </c:extLst>
          </c:dPt>
          <c:dPt>
            <c:idx val="14"/>
            <c:marker>
              <c:symbol val="circle"/>
              <c:size val="7"/>
            </c:marker>
            <c:bubble3D val="0"/>
            <c:extLst>
              <c:ext xmlns:c16="http://schemas.microsoft.com/office/drawing/2014/chart" uri="{C3380CC4-5D6E-409C-BE32-E72D297353CC}">
                <c16:uniqueId val="{00000037-BB43-4392-9D13-E47744B3ED48}"/>
              </c:ext>
            </c:extLst>
          </c:dPt>
          <c:dPt>
            <c:idx val="15"/>
            <c:marker>
              <c:symbol val="circle"/>
              <c:size val="5"/>
            </c:marker>
            <c:bubble3D val="0"/>
            <c:extLst>
              <c:ext xmlns:c16="http://schemas.microsoft.com/office/drawing/2014/chart" uri="{C3380CC4-5D6E-409C-BE32-E72D297353CC}">
                <c16:uniqueId val="{00000031-A366-47E5-9E84-91ECB2DB5FCF}"/>
              </c:ext>
            </c:extLst>
          </c:dPt>
          <c:dPt>
            <c:idx val="16"/>
            <c:marker>
              <c:symbol val="circle"/>
              <c:size val="7"/>
            </c:marker>
            <c:bubble3D val="0"/>
            <c:extLst>
              <c:ext xmlns:c16="http://schemas.microsoft.com/office/drawing/2014/chart" uri="{C3380CC4-5D6E-409C-BE32-E72D297353CC}">
                <c16:uniqueId val="{00000038-BB43-4392-9D13-E47744B3ED48}"/>
              </c:ext>
            </c:extLst>
          </c:dPt>
          <c:dPt>
            <c:idx val="17"/>
            <c:marker>
              <c:symbol val="circle"/>
              <c:size val="5"/>
            </c:marker>
            <c:bubble3D val="0"/>
            <c:extLst>
              <c:ext xmlns:c16="http://schemas.microsoft.com/office/drawing/2014/chart" uri="{C3380CC4-5D6E-409C-BE32-E72D297353CC}">
                <c16:uniqueId val="{00000032-A366-47E5-9E84-91ECB2DB5FCF}"/>
              </c:ext>
            </c:extLst>
          </c:dPt>
          <c:dPt>
            <c:idx val="18"/>
            <c:marker>
              <c:symbol val="circle"/>
              <c:size val="7"/>
            </c:marker>
            <c:bubble3D val="0"/>
            <c:extLst>
              <c:ext xmlns:c16="http://schemas.microsoft.com/office/drawing/2014/chart" uri="{C3380CC4-5D6E-409C-BE32-E72D297353CC}">
                <c16:uniqueId val="{00000039-577D-4AB0-801B-96DFFEFE9C27}"/>
              </c:ext>
            </c:extLst>
          </c:dPt>
          <c:dPt>
            <c:idx val="19"/>
            <c:marker>
              <c:symbol val="circle"/>
              <c:size val="5"/>
            </c:marker>
            <c:bubble3D val="0"/>
            <c:extLst>
              <c:ext xmlns:c16="http://schemas.microsoft.com/office/drawing/2014/chart" uri="{C3380CC4-5D6E-409C-BE32-E72D297353CC}">
                <c16:uniqueId val="{00000033-A366-47E5-9E84-91ECB2DB5FCF}"/>
              </c:ext>
            </c:extLst>
          </c:dPt>
          <c:dPt>
            <c:idx val="20"/>
            <c:marker>
              <c:symbol val="circle"/>
              <c:size val="7"/>
            </c:marker>
            <c:bubble3D val="0"/>
            <c:extLst>
              <c:ext xmlns:c16="http://schemas.microsoft.com/office/drawing/2014/chart" uri="{C3380CC4-5D6E-409C-BE32-E72D297353CC}">
                <c16:uniqueId val="{0000003A-1B17-4D82-B231-6DD5D2277D9C}"/>
              </c:ext>
            </c:extLst>
          </c:dPt>
          <c:dPt>
            <c:idx val="21"/>
            <c:marker>
              <c:symbol val="circle"/>
              <c:size val="7"/>
            </c:marker>
            <c:bubble3D val="0"/>
            <c:extLst>
              <c:ext xmlns:c16="http://schemas.microsoft.com/office/drawing/2014/chart" uri="{C3380CC4-5D6E-409C-BE32-E72D297353CC}">
                <c16:uniqueId val="{00000034-A366-47E5-9E84-91ECB2DB5FCF}"/>
              </c:ext>
            </c:extLst>
          </c:dPt>
          <c:dPt>
            <c:idx val="23"/>
            <c:marker>
              <c:symbol val="circle"/>
              <c:size val="7"/>
            </c:marker>
            <c:bubble3D val="0"/>
            <c:extLst>
              <c:ext xmlns:c16="http://schemas.microsoft.com/office/drawing/2014/chart" uri="{C3380CC4-5D6E-409C-BE32-E72D297353CC}">
                <c16:uniqueId val="{00000035-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6.95</c:v>
                </c:pt>
                <c:pt idx="2">
                  <c:v>7.16</c:v>
                </c:pt>
                <c:pt idx="3">
                  <c:v>6.54</c:v>
                </c:pt>
                <c:pt idx="4">
                  <c:v>6.23</c:v>
                </c:pt>
                <c:pt idx="5">
                  <c:v>5.77</c:v>
                </c:pt>
                <c:pt idx="6">
                  <c:v>6.05</c:v>
                </c:pt>
                <c:pt idx="7">
                  <c:v>9.4700000000000006</c:v>
                </c:pt>
                <c:pt idx="8">
                  <c:v>8.16</c:v>
                </c:pt>
                <c:pt idx="9">
                  <c:v>6.64</c:v>
                </c:pt>
                <c:pt idx="10">
                  <c:v>8.86</c:v>
                </c:pt>
                <c:pt idx="11">
                  <c:v>9.02</c:v>
                </c:pt>
                <c:pt idx="12">
                  <c:v>7.16</c:v>
                </c:pt>
                <c:pt idx="13">
                  <c:v>8.41</c:v>
                </c:pt>
                <c:pt idx="14">
                  <c:v>8.7200000000000006</c:v>
                </c:pt>
                <c:pt idx="15">
                  <c:v>8.84</c:v>
                </c:pt>
                <c:pt idx="16">
                  <c:v>8.43</c:v>
                </c:pt>
                <c:pt idx="17">
                  <c:v>8.33</c:v>
                </c:pt>
                <c:pt idx="18">
                  <c:v>8.14</c:v>
                </c:pt>
                <c:pt idx="19">
                  <c:v>5.14</c:v>
                </c:pt>
                <c:pt idx="20">
                  <c:v>5.46</c:v>
                </c:pt>
              </c:numCache>
            </c:numRef>
          </c:val>
          <c:smooth val="0"/>
          <c:extLst>
            <c:ext xmlns:c16="http://schemas.microsoft.com/office/drawing/2014/chart" uri="{C3380CC4-5D6E-409C-BE32-E72D297353CC}">
              <c16:uniqueId val="{00000037-A366-47E5-9E84-91ECB2DB5FCF}"/>
            </c:ext>
          </c:extLst>
        </c:ser>
        <c:dLbls>
          <c:showLegendKey val="0"/>
          <c:showVal val="0"/>
          <c:showCatName val="0"/>
          <c:showSerName val="0"/>
          <c:showPercent val="0"/>
          <c:showBubbleSize val="0"/>
        </c:dLbls>
        <c:marker val="1"/>
        <c:smooth val="0"/>
        <c:axId val="39054720"/>
        <c:axId val="129869312"/>
      </c:lineChart>
      <c:catAx>
        <c:axId val="39054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sz="700" b="0"/>
            </a:pPr>
            <a:endParaRPr lang="zh-CN"/>
          </a:p>
        </c:txPr>
        <c:crossAx val="129869312"/>
        <c:crosses val="autoZero"/>
        <c:auto val="1"/>
        <c:lblAlgn val="ctr"/>
        <c:lblOffset val="100"/>
        <c:tickLblSkip val="1"/>
        <c:tickMarkSkip val="1"/>
        <c:noMultiLvlLbl val="0"/>
      </c:catAx>
      <c:valAx>
        <c:axId val="129869312"/>
        <c:scaling>
          <c:orientation val="minMax"/>
          <c:max val="20"/>
          <c:min val="-16"/>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39054720"/>
        <c:crosses val="autoZero"/>
        <c:crossBetween val="between"/>
        <c:majorUnit val="4"/>
      </c:valAx>
      <c:spPr>
        <a:noFill/>
        <a:ln w="25409">
          <a:noFill/>
        </a:ln>
      </c:spPr>
    </c:plotArea>
    <c:legend>
      <c:legendPos val="t"/>
      <c:layout>
        <c:manualLayout>
          <c:xMode val="edge"/>
          <c:yMode val="edge"/>
          <c:x val="0.34009480436188216"/>
          <c:y val="1.7556950357722863E-2"/>
          <c:w val="0.35776089782626802"/>
          <c:h val="6.516082408454156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4554791017396478"/>
          <c:h val="0.8135234582738033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829F-4498-950D-2C294369EA00}"/>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829F-4498-950D-2C294369EA0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829F-4498-950D-2C294369EA00}"/>
              </c:ext>
            </c:extLst>
          </c:dPt>
          <c:dPt>
            <c:idx val="3"/>
            <c:bubble3D val="0"/>
            <c:extLst>
              <c:ext xmlns:c16="http://schemas.microsoft.com/office/drawing/2014/chart" uri="{C3380CC4-5D6E-409C-BE32-E72D297353CC}">
                <c16:uniqueId val="{0000000F-829F-4498-950D-2C294369EA00}"/>
              </c:ext>
            </c:extLst>
          </c:dPt>
          <c:dPt>
            <c:idx val="5"/>
            <c:bubble3D val="0"/>
            <c:extLst>
              <c:ext xmlns:c16="http://schemas.microsoft.com/office/drawing/2014/chart" uri="{C3380CC4-5D6E-409C-BE32-E72D297353CC}">
                <c16:uniqueId val="{00000010-829F-4498-950D-2C294369EA00}"/>
              </c:ext>
            </c:extLst>
          </c:dPt>
          <c:dPt>
            <c:idx val="7"/>
            <c:bubble3D val="0"/>
            <c:extLst>
              <c:ext xmlns:c16="http://schemas.microsoft.com/office/drawing/2014/chart" uri="{C3380CC4-5D6E-409C-BE32-E72D297353CC}">
                <c16:uniqueId val="{00000011-829F-4498-950D-2C294369EA00}"/>
              </c:ext>
            </c:extLst>
          </c:dPt>
          <c:dPt>
            <c:idx val="9"/>
            <c:bubble3D val="0"/>
            <c:extLst>
              <c:ext xmlns:c16="http://schemas.microsoft.com/office/drawing/2014/chart" uri="{C3380CC4-5D6E-409C-BE32-E72D297353CC}">
                <c16:uniqueId val="{00000012-829F-4498-950D-2C294369EA00}"/>
              </c:ext>
            </c:extLst>
          </c:dPt>
          <c:dPt>
            <c:idx val="11"/>
            <c:bubble3D val="0"/>
            <c:extLst>
              <c:ext xmlns:c16="http://schemas.microsoft.com/office/drawing/2014/chart" uri="{C3380CC4-5D6E-409C-BE32-E72D297353CC}">
                <c16:uniqueId val="{00000013-829F-4498-950D-2C294369EA00}"/>
              </c:ext>
            </c:extLst>
          </c:dPt>
          <c:dPt>
            <c:idx val="13"/>
            <c:bubble3D val="0"/>
            <c:extLst>
              <c:ext xmlns:c16="http://schemas.microsoft.com/office/drawing/2014/chart" uri="{C3380CC4-5D6E-409C-BE32-E72D297353CC}">
                <c16:uniqueId val="{00000014-829F-4498-950D-2C294369EA00}"/>
              </c:ext>
            </c:extLst>
          </c:dPt>
          <c:dPt>
            <c:idx val="15"/>
            <c:bubble3D val="0"/>
            <c:extLst>
              <c:ext xmlns:c16="http://schemas.microsoft.com/office/drawing/2014/chart" uri="{C3380CC4-5D6E-409C-BE32-E72D297353CC}">
                <c16:uniqueId val="{00000015-829F-4498-950D-2C294369EA00}"/>
              </c:ext>
            </c:extLst>
          </c:dPt>
          <c:dPt>
            <c:idx val="17"/>
            <c:bubble3D val="0"/>
            <c:extLst>
              <c:ext xmlns:c16="http://schemas.microsoft.com/office/drawing/2014/chart" uri="{C3380CC4-5D6E-409C-BE32-E72D297353CC}">
                <c16:uniqueId val="{00000016-829F-4498-950D-2C294369EA00}"/>
              </c:ext>
            </c:extLst>
          </c:dPt>
          <c:dPt>
            <c:idx val="19"/>
            <c:bubble3D val="0"/>
            <c:extLst>
              <c:ext xmlns:c16="http://schemas.microsoft.com/office/drawing/2014/chart" uri="{C3380CC4-5D6E-409C-BE32-E72D297353CC}">
                <c16:uniqueId val="{00000017-829F-4498-950D-2C294369EA00}"/>
              </c:ext>
            </c:extLst>
          </c:dPt>
          <c:dPt>
            <c:idx val="21"/>
            <c:bubble3D val="0"/>
            <c:extLst>
              <c:ext xmlns:c16="http://schemas.microsoft.com/office/drawing/2014/chart" uri="{C3380CC4-5D6E-409C-BE32-E72D297353CC}">
                <c16:uniqueId val="{00000018-829F-4498-950D-2C294369EA00}"/>
              </c:ext>
            </c:extLst>
          </c:dPt>
          <c:dPt>
            <c:idx val="23"/>
            <c:bubble3D val="0"/>
            <c:extLst>
              <c:ext xmlns:c16="http://schemas.microsoft.com/office/drawing/2014/chart" uri="{C3380CC4-5D6E-409C-BE32-E72D297353CC}">
                <c16:uniqueId val="{00000019-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extLst>
            <c:ext xmlns:c16="http://schemas.microsoft.com/office/drawing/2014/chart" uri="{C3380CC4-5D6E-409C-BE32-E72D297353CC}">
              <c16:uniqueId val="{0000001A-829F-4498-950D-2C294369EA0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829F-4498-950D-2C294369EA00}"/>
              </c:ext>
            </c:extLst>
          </c:dPt>
          <c:dPt>
            <c:idx val="3"/>
            <c:bubble3D val="0"/>
            <c:extLst>
              <c:ext xmlns:c16="http://schemas.microsoft.com/office/drawing/2014/chart" uri="{C3380CC4-5D6E-409C-BE32-E72D297353CC}">
                <c16:uniqueId val="{0000001C-829F-4498-950D-2C294369EA00}"/>
              </c:ext>
            </c:extLst>
          </c:dPt>
          <c:dPt>
            <c:idx val="5"/>
            <c:bubble3D val="0"/>
            <c:extLst>
              <c:ext xmlns:c16="http://schemas.microsoft.com/office/drawing/2014/chart" uri="{C3380CC4-5D6E-409C-BE32-E72D297353CC}">
                <c16:uniqueId val="{0000001D-829F-4498-950D-2C294369EA00}"/>
              </c:ext>
            </c:extLst>
          </c:dPt>
          <c:dPt>
            <c:idx val="7"/>
            <c:bubble3D val="0"/>
            <c:extLst>
              <c:ext xmlns:c16="http://schemas.microsoft.com/office/drawing/2014/chart" uri="{C3380CC4-5D6E-409C-BE32-E72D297353CC}">
                <c16:uniqueId val="{0000001E-829F-4498-950D-2C294369EA00}"/>
              </c:ext>
            </c:extLst>
          </c:dPt>
          <c:dPt>
            <c:idx val="9"/>
            <c:bubble3D val="0"/>
            <c:extLst>
              <c:ext xmlns:c16="http://schemas.microsoft.com/office/drawing/2014/chart" uri="{C3380CC4-5D6E-409C-BE32-E72D297353CC}">
                <c16:uniqueId val="{0000001F-829F-4498-950D-2C294369EA00}"/>
              </c:ext>
            </c:extLst>
          </c:dPt>
          <c:dPt>
            <c:idx val="11"/>
            <c:bubble3D val="0"/>
            <c:extLst>
              <c:ext xmlns:c16="http://schemas.microsoft.com/office/drawing/2014/chart" uri="{C3380CC4-5D6E-409C-BE32-E72D297353CC}">
                <c16:uniqueId val="{00000020-829F-4498-950D-2C294369EA00}"/>
              </c:ext>
            </c:extLst>
          </c:dPt>
          <c:dPt>
            <c:idx val="13"/>
            <c:bubble3D val="0"/>
            <c:extLst>
              <c:ext xmlns:c16="http://schemas.microsoft.com/office/drawing/2014/chart" uri="{C3380CC4-5D6E-409C-BE32-E72D297353CC}">
                <c16:uniqueId val="{00000021-829F-4498-950D-2C294369EA00}"/>
              </c:ext>
            </c:extLst>
          </c:dPt>
          <c:dPt>
            <c:idx val="15"/>
            <c:bubble3D val="0"/>
            <c:extLst>
              <c:ext xmlns:c16="http://schemas.microsoft.com/office/drawing/2014/chart" uri="{C3380CC4-5D6E-409C-BE32-E72D297353CC}">
                <c16:uniqueId val="{00000022-829F-4498-950D-2C294369EA00}"/>
              </c:ext>
            </c:extLst>
          </c:dPt>
          <c:dPt>
            <c:idx val="17"/>
            <c:bubble3D val="0"/>
            <c:extLst>
              <c:ext xmlns:c16="http://schemas.microsoft.com/office/drawing/2014/chart" uri="{C3380CC4-5D6E-409C-BE32-E72D297353CC}">
                <c16:uniqueId val="{00000023-829F-4498-950D-2C294369EA00}"/>
              </c:ext>
            </c:extLst>
          </c:dPt>
          <c:dPt>
            <c:idx val="19"/>
            <c:bubble3D val="0"/>
            <c:extLst>
              <c:ext xmlns:c16="http://schemas.microsoft.com/office/drawing/2014/chart" uri="{C3380CC4-5D6E-409C-BE32-E72D297353CC}">
                <c16:uniqueId val="{00000024-829F-4498-950D-2C294369EA00}"/>
              </c:ext>
            </c:extLst>
          </c:dPt>
          <c:dPt>
            <c:idx val="21"/>
            <c:bubble3D val="0"/>
            <c:extLst>
              <c:ext xmlns:c16="http://schemas.microsoft.com/office/drawing/2014/chart" uri="{C3380CC4-5D6E-409C-BE32-E72D297353CC}">
                <c16:uniqueId val="{00000025-829F-4498-950D-2C294369EA00}"/>
              </c:ext>
            </c:extLst>
          </c:dPt>
          <c:dPt>
            <c:idx val="23"/>
            <c:bubble3D val="0"/>
            <c:extLst>
              <c:ext xmlns:c16="http://schemas.microsoft.com/office/drawing/2014/chart" uri="{C3380CC4-5D6E-409C-BE32-E72D297353CC}">
                <c16:uniqueId val="{00000026-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extLst>
            <c:ext xmlns:c16="http://schemas.microsoft.com/office/drawing/2014/chart" uri="{C3380CC4-5D6E-409C-BE32-E72D297353CC}">
              <c16:uniqueId val="{00000027-829F-4498-950D-2C294369EA0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829F-4498-950D-2C294369EA00}"/>
              </c:ext>
            </c:extLst>
          </c:dPt>
          <c:dPt>
            <c:idx val="3"/>
            <c:bubble3D val="0"/>
            <c:extLst>
              <c:ext xmlns:c16="http://schemas.microsoft.com/office/drawing/2014/chart" uri="{C3380CC4-5D6E-409C-BE32-E72D297353CC}">
                <c16:uniqueId val="{00000029-829F-4498-950D-2C294369EA00}"/>
              </c:ext>
            </c:extLst>
          </c:dPt>
          <c:dPt>
            <c:idx val="5"/>
            <c:bubble3D val="0"/>
            <c:extLst>
              <c:ext xmlns:c16="http://schemas.microsoft.com/office/drawing/2014/chart" uri="{C3380CC4-5D6E-409C-BE32-E72D297353CC}">
                <c16:uniqueId val="{0000002A-829F-4498-950D-2C294369EA00}"/>
              </c:ext>
            </c:extLst>
          </c:dPt>
          <c:dPt>
            <c:idx val="7"/>
            <c:bubble3D val="0"/>
            <c:extLst>
              <c:ext xmlns:c16="http://schemas.microsoft.com/office/drawing/2014/chart" uri="{C3380CC4-5D6E-409C-BE32-E72D297353CC}">
                <c16:uniqueId val="{0000002B-829F-4498-950D-2C294369EA00}"/>
              </c:ext>
            </c:extLst>
          </c:dPt>
          <c:dPt>
            <c:idx val="9"/>
            <c:bubble3D val="0"/>
            <c:extLst>
              <c:ext xmlns:c16="http://schemas.microsoft.com/office/drawing/2014/chart" uri="{C3380CC4-5D6E-409C-BE32-E72D297353CC}">
                <c16:uniqueId val="{0000002C-829F-4498-950D-2C294369EA00}"/>
              </c:ext>
            </c:extLst>
          </c:dPt>
          <c:dPt>
            <c:idx val="11"/>
            <c:bubble3D val="0"/>
            <c:extLst>
              <c:ext xmlns:c16="http://schemas.microsoft.com/office/drawing/2014/chart" uri="{C3380CC4-5D6E-409C-BE32-E72D297353CC}">
                <c16:uniqueId val="{0000002D-829F-4498-950D-2C294369EA00}"/>
              </c:ext>
            </c:extLst>
          </c:dPt>
          <c:dPt>
            <c:idx val="13"/>
            <c:bubble3D val="0"/>
            <c:extLst>
              <c:ext xmlns:c16="http://schemas.microsoft.com/office/drawing/2014/chart" uri="{C3380CC4-5D6E-409C-BE32-E72D297353CC}">
                <c16:uniqueId val="{0000002E-829F-4498-950D-2C294369EA00}"/>
              </c:ext>
            </c:extLst>
          </c:dPt>
          <c:dPt>
            <c:idx val="15"/>
            <c:bubble3D val="0"/>
            <c:extLst>
              <c:ext xmlns:c16="http://schemas.microsoft.com/office/drawing/2014/chart" uri="{C3380CC4-5D6E-409C-BE32-E72D297353CC}">
                <c16:uniqueId val="{0000002F-829F-4498-950D-2C294369EA00}"/>
              </c:ext>
            </c:extLst>
          </c:dPt>
          <c:dPt>
            <c:idx val="17"/>
            <c:bubble3D val="0"/>
            <c:extLst>
              <c:ext xmlns:c16="http://schemas.microsoft.com/office/drawing/2014/chart" uri="{C3380CC4-5D6E-409C-BE32-E72D297353CC}">
                <c16:uniqueId val="{00000030-829F-4498-950D-2C294369EA00}"/>
              </c:ext>
            </c:extLst>
          </c:dPt>
          <c:dPt>
            <c:idx val="19"/>
            <c:bubble3D val="0"/>
            <c:extLst>
              <c:ext xmlns:c16="http://schemas.microsoft.com/office/drawing/2014/chart" uri="{C3380CC4-5D6E-409C-BE32-E72D297353CC}">
                <c16:uniqueId val="{00000031-829F-4498-950D-2C294369EA00}"/>
              </c:ext>
            </c:extLst>
          </c:dPt>
          <c:dPt>
            <c:idx val="21"/>
            <c:bubble3D val="0"/>
            <c:extLst>
              <c:ext xmlns:c16="http://schemas.microsoft.com/office/drawing/2014/chart" uri="{C3380CC4-5D6E-409C-BE32-E72D297353CC}">
                <c16:uniqueId val="{00000032-829F-4498-950D-2C294369EA00}"/>
              </c:ext>
            </c:extLst>
          </c:dPt>
          <c:dPt>
            <c:idx val="23"/>
            <c:bubble3D val="0"/>
            <c:extLst>
              <c:ext xmlns:c16="http://schemas.microsoft.com/office/drawing/2014/chart" uri="{C3380CC4-5D6E-409C-BE32-E72D297353CC}">
                <c16:uniqueId val="{00000033-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pt idx="11">
                  <c:v>-0.53</c:v>
                </c:pt>
                <c:pt idx="12">
                  <c:v>-1.33</c:v>
                </c:pt>
                <c:pt idx="13">
                  <c:v>-0.95</c:v>
                </c:pt>
                <c:pt idx="14">
                  <c:v>-1.17</c:v>
                </c:pt>
                <c:pt idx="15">
                  <c:v>-1.6</c:v>
                </c:pt>
                <c:pt idx="16">
                  <c:v>-1.65</c:v>
                </c:pt>
                <c:pt idx="17">
                  <c:v>-2.12</c:v>
                </c:pt>
                <c:pt idx="18">
                  <c:v>-2.11</c:v>
                </c:pt>
                <c:pt idx="19">
                  <c:v>-1.96</c:v>
                </c:pt>
                <c:pt idx="20">
                  <c:v>-1.77</c:v>
                </c:pt>
                <c:pt idx="21">
                  <c:v>-2.19</c:v>
                </c:pt>
                <c:pt idx="22">
                  <c:v>-2.19</c:v>
                </c:pt>
                <c:pt idx="23">
                  <c:v>-2.33</c:v>
                </c:pt>
                <c:pt idx="24">
                  <c:v>-2.5099999999999998</c:v>
                </c:pt>
              </c:numCache>
            </c:numRef>
          </c:val>
          <c:smooth val="0"/>
          <c:extLst>
            <c:ext xmlns:c16="http://schemas.microsoft.com/office/drawing/2014/chart" uri="{C3380CC4-5D6E-409C-BE32-E72D297353CC}">
              <c16:uniqueId val="{00000034-829F-4498-950D-2C294369EA0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829F-4498-950D-2C294369EA00}"/>
              </c:ext>
            </c:extLst>
          </c:dPt>
          <c:dPt>
            <c:idx val="2"/>
            <c:marker>
              <c:symbol val="circle"/>
              <c:size val="7"/>
            </c:marker>
            <c:bubble3D val="0"/>
            <c:extLst>
              <c:ext xmlns:c16="http://schemas.microsoft.com/office/drawing/2014/chart" uri="{C3380CC4-5D6E-409C-BE32-E72D297353CC}">
                <c16:uniqueId val="{0000003B-46F7-4BC1-8FCA-10221130EC89}"/>
              </c:ext>
            </c:extLst>
          </c:dPt>
          <c:dPt>
            <c:idx val="3"/>
            <c:marker>
              <c:symbol val="circle"/>
              <c:size val="5"/>
            </c:marker>
            <c:bubble3D val="0"/>
            <c:extLst>
              <c:ext xmlns:c16="http://schemas.microsoft.com/office/drawing/2014/chart" uri="{C3380CC4-5D6E-409C-BE32-E72D297353CC}">
                <c16:uniqueId val="{00000036-829F-4498-950D-2C294369EA00}"/>
              </c:ext>
            </c:extLst>
          </c:dPt>
          <c:dPt>
            <c:idx val="4"/>
            <c:marker>
              <c:symbol val="circle"/>
              <c:size val="7"/>
            </c:marker>
            <c:bubble3D val="0"/>
            <c:extLst>
              <c:ext xmlns:c16="http://schemas.microsoft.com/office/drawing/2014/chart" uri="{C3380CC4-5D6E-409C-BE32-E72D297353CC}">
                <c16:uniqueId val="{0000003C-93C8-4264-9B87-AEFA8C8BB538}"/>
              </c:ext>
            </c:extLst>
          </c:dPt>
          <c:dPt>
            <c:idx val="5"/>
            <c:marker>
              <c:symbol val="circle"/>
              <c:size val="5"/>
            </c:marker>
            <c:bubble3D val="0"/>
            <c:extLst>
              <c:ext xmlns:c16="http://schemas.microsoft.com/office/drawing/2014/chart" uri="{C3380CC4-5D6E-409C-BE32-E72D297353CC}">
                <c16:uniqueId val="{00000037-829F-4498-950D-2C294369EA00}"/>
              </c:ext>
            </c:extLst>
          </c:dPt>
          <c:dPt>
            <c:idx val="6"/>
            <c:marker>
              <c:symbol val="circle"/>
              <c:size val="7"/>
            </c:marker>
            <c:bubble3D val="0"/>
            <c:extLst>
              <c:ext xmlns:c16="http://schemas.microsoft.com/office/drawing/2014/chart" uri="{C3380CC4-5D6E-409C-BE32-E72D297353CC}">
                <c16:uniqueId val="{0000003D-F8B3-4B66-B465-1E1BC115D11D}"/>
              </c:ext>
            </c:extLst>
          </c:dPt>
          <c:dPt>
            <c:idx val="7"/>
            <c:marker>
              <c:symbol val="circle"/>
              <c:size val="5"/>
            </c:marker>
            <c:bubble3D val="0"/>
            <c:extLst>
              <c:ext xmlns:c16="http://schemas.microsoft.com/office/drawing/2014/chart" uri="{C3380CC4-5D6E-409C-BE32-E72D297353CC}">
                <c16:uniqueId val="{00000038-829F-4498-950D-2C294369EA00}"/>
              </c:ext>
            </c:extLst>
          </c:dPt>
          <c:dPt>
            <c:idx val="8"/>
            <c:marker>
              <c:symbol val="circle"/>
              <c:size val="7"/>
            </c:marker>
            <c:bubble3D val="0"/>
            <c:extLst>
              <c:ext xmlns:c16="http://schemas.microsoft.com/office/drawing/2014/chart" uri="{C3380CC4-5D6E-409C-BE32-E72D297353CC}">
                <c16:uniqueId val="{0000003E-B9DE-4009-AC43-533B417D190E}"/>
              </c:ext>
            </c:extLst>
          </c:dPt>
          <c:dPt>
            <c:idx val="9"/>
            <c:marker>
              <c:symbol val="circle"/>
              <c:size val="5"/>
            </c:marker>
            <c:bubble3D val="0"/>
            <c:extLst>
              <c:ext xmlns:c16="http://schemas.microsoft.com/office/drawing/2014/chart" uri="{C3380CC4-5D6E-409C-BE32-E72D297353CC}">
                <c16:uniqueId val="{00000039-829F-4498-950D-2C294369EA00}"/>
              </c:ext>
            </c:extLst>
          </c:dPt>
          <c:dPt>
            <c:idx val="10"/>
            <c:marker>
              <c:symbol val="circle"/>
              <c:size val="7"/>
            </c:marker>
            <c:bubble3D val="0"/>
            <c:extLst>
              <c:ext xmlns:c16="http://schemas.microsoft.com/office/drawing/2014/chart" uri="{C3380CC4-5D6E-409C-BE32-E72D297353CC}">
                <c16:uniqueId val="{0000003F-4FD8-4307-B604-64AC5BDC1866}"/>
              </c:ext>
            </c:extLst>
          </c:dPt>
          <c:dPt>
            <c:idx val="11"/>
            <c:marker>
              <c:symbol val="circle"/>
              <c:size val="5"/>
            </c:marker>
            <c:bubble3D val="0"/>
            <c:extLst>
              <c:ext xmlns:c16="http://schemas.microsoft.com/office/drawing/2014/chart" uri="{C3380CC4-5D6E-409C-BE32-E72D297353CC}">
                <c16:uniqueId val="{0000003A-829F-4498-950D-2C294369EA00}"/>
              </c:ext>
            </c:extLst>
          </c:dPt>
          <c:dPt>
            <c:idx val="12"/>
            <c:marker>
              <c:symbol val="circle"/>
              <c:size val="7"/>
            </c:marker>
            <c:bubble3D val="0"/>
            <c:extLst>
              <c:ext xmlns:c16="http://schemas.microsoft.com/office/drawing/2014/chart" uri="{C3380CC4-5D6E-409C-BE32-E72D297353CC}">
                <c16:uniqueId val="{00000034-81F4-46FF-BFA0-BBF14C960829}"/>
              </c:ext>
            </c:extLst>
          </c:dPt>
          <c:dPt>
            <c:idx val="13"/>
            <c:marker>
              <c:symbol val="circle"/>
              <c:size val="5"/>
            </c:marker>
            <c:bubble3D val="0"/>
            <c:extLst>
              <c:ext xmlns:c16="http://schemas.microsoft.com/office/drawing/2014/chart" uri="{C3380CC4-5D6E-409C-BE32-E72D297353CC}">
                <c16:uniqueId val="{0000003B-829F-4498-950D-2C294369EA00}"/>
              </c:ext>
            </c:extLst>
          </c:dPt>
          <c:dPt>
            <c:idx val="14"/>
            <c:marker>
              <c:symbol val="circle"/>
              <c:size val="7"/>
            </c:marker>
            <c:bubble3D val="0"/>
            <c:extLst>
              <c:ext xmlns:c16="http://schemas.microsoft.com/office/drawing/2014/chart" uri="{C3380CC4-5D6E-409C-BE32-E72D297353CC}">
                <c16:uniqueId val="{00000035-E519-4C3D-A2E4-9DF8791CA36E}"/>
              </c:ext>
            </c:extLst>
          </c:dPt>
          <c:dPt>
            <c:idx val="15"/>
            <c:marker>
              <c:symbol val="circle"/>
              <c:size val="5"/>
            </c:marker>
            <c:bubble3D val="0"/>
            <c:extLst>
              <c:ext xmlns:c16="http://schemas.microsoft.com/office/drawing/2014/chart" uri="{C3380CC4-5D6E-409C-BE32-E72D297353CC}">
                <c16:uniqueId val="{00000036-E519-4C3D-A2E4-9DF8791CA36E}"/>
              </c:ext>
            </c:extLst>
          </c:dPt>
          <c:dPt>
            <c:idx val="16"/>
            <c:marker>
              <c:symbol val="circle"/>
              <c:size val="7"/>
            </c:marker>
            <c:bubble3D val="0"/>
            <c:extLst>
              <c:ext xmlns:c16="http://schemas.microsoft.com/office/drawing/2014/chart" uri="{C3380CC4-5D6E-409C-BE32-E72D297353CC}">
                <c16:uniqueId val="{00000037-E519-4C3D-A2E4-9DF8791CA36E}"/>
              </c:ext>
            </c:extLst>
          </c:dPt>
          <c:dPt>
            <c:idx val="17"/>
            <c:marker>
              <c:symbol val="circle"/>
              <c:size val="5"/>
            </c:marker>
            <c:bubble3D val="0"/>
            <c:extLst>
              <c:ext xmlns:c16="http://schemas.microsoft.com/office/drawing/2014/chart" uri="{C3380CC4-5D6E-409C-BE32-E72D297353CC}">
                <c16:uniqueId val="{00000037-BACA-4559-B463-AE0B28E02351}"/>
              </c:ext>
            </c:extLst>
          </c:dPt>
          <c:dPt>
            <c:idx val="18"/>
            <c:marker>
              <c:symbol val="circle"/>
              <c:size val="8"/>
            </c:marker>
            <c:bubble3D val="0"/>
            <c:extLst>
              <c:ext xmlns:c16="http://schemas.microsoft.com/office/drawing/2014/chart" uri="{C3380CC4-5D6E-409C-BE32-E72D297353CC}">
                <c16:uniqueId val="{00000038-54DE-46BE-9B71-7280A44AC5D7}"/>
              </c:ext>
            </c:extLst>
          </c:dPt>
          <c:dPt>
            <c:idx val="19"/>
            <c:marker>
              <c:symbol val="circle"/>
              <c:size val="5"/>
            </c:marker>
            <c:bubble3D val="0"/>
            <c:extLst>
              <c:ext xmlns:c16="http://schemas.microsoft.com/office/drawing/2014/chart" uri="{C3380CC4-5D6E-409C-BE32-E72D297353CC}">
                <c16:uniqueId val="{00000038-802A-4A9D-BFB5-40DE73821A13}"/>
              </c:ext>
            </c:extLst>
          </c:dPt>
          <c:dPt>
            <c:idx val="20"/>
            <c:marker>
              <c:symbol val="circle"/>
              <c:size val="7"/>
            </c:marker>
            <c:bubble3D val="0"/>
            <c:extLst>
              <c:ext xmlns:c16="http://schemas.microsoft.com/office/drawing/2014/chart" uri="{C3380CC4-5D6E-409C-BE32-E72D297353CC}">
                <c16:uniqueId val="{00000039-3D6B-402A-9811-4513DB14B5E9}"/>
              </c:ext>
            </c:extLst>
          </c:dPt>
          <c:dPt>
            <c:idx val="21"/>
            <c:marker>
              <c:symbol val="circle"/>
              <c:size val="7"/>
            </c:marker>
            <c:bubble3D val="0"/>
            <c:extLst>
              <c:ext xmlns:c16="http://schemas.microsoft.com/office/drawing/2014/chart" uri="{C3380CC4-5D6E-409C-BE32-E72D297353CC}">
                <c16:uniqueId val="{00000039-76A7-488A-ACC5-CF9BC3E9A054}"/>
              </c:ext>
            </c:extLst>
          </c:dPt>
          <c:dPt>
            <c:idx val="23"/>
            <c:marker>
              <c:symbol val="circle"/>
              <c:size val="7"/>
            </c:marker>
            <c:bubble3D val="0"/>
            <c:extLst>
              <c:ext xmlns:c16="http://schemas.microsoft.com/office/drawing/2014/chart" uri="{C3380CC4-5D6E-409C-BE32-E72D297353CC}">
                <c16:uniqueId val="{0000003A-D30A-4EC5-BD90-C48DA889539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-0.12</c:v>
                </c:pt>
                <c:pt idx="2">
                  <c:v>0.34</c:v>
                </c:pt>
                <c:pt idx="3">
                  <c:v>-0.73</c:v>
                </c:pt>
                <c:pt idx="4">
                  <c:v>0.12</c:v>
                </c:pt>
                <c:pt idx="5">
                  <c:v>-0.45</c:v>
                </c:pt>
                <c:pt idx="6">
                  <c:v>-0.48</c:v>
                </c:pt>
                <c:pt idx="7">
                  <c:v>2.7</c:v>
                </c:pt>
                <c:pt idx="8">
                  <c:v>2.2999999999999998</c:v>
                </c:pt>
                <c:pt idx="9">
                  <c:v>1.98</c:v>
                </c:pt>
                <c:pt idx="10">
                  <c:v>2.76</c:v>
                </c:pt>
                <c:pt idx="11">
                  <c:v>1.05</c:v>
                </c:pt>
                <c:pt idx="12">
                  <c:v>1.56</c:v>
                </c:pt>
                <c:pt idx="13">
                  <c:v>1.81</c:v>
                </c:pt>
                <c:pt idx="14">
                  <c:v>1.31</c:v>
                </c:pt>
                <c:pt idx="15">
                  <c:v>1.45</c:v>
                </c:pt>
                <c:pt idx="16">
                  <c:v>1.08</c:v>
                </c:pt>
                <c:pt idx="17">
                  <c:v>1.23</c:v>
                </c:pt>
                <c:pt idx="18">
                  <c:v>0.93</c:v>
                </c:pt>
                <c:pt idx="19">
                  <c:v>-0.56999999999999995</c:v>
                </c:pt>
                <c:pt idx="20">
                  <c:v>-0.75</c:v>
                </c:pt>
              </c:numCache>
            </c:numRef>
          </c:val>
          <c:smooth val="0"/>
          <c:extLst>
            <c:ext xmlns:c16="http://schemas.microsoft.com/office/drawing/2014/chart" uri="{C3380CC4-5D6E-409C-BE32-E72D297353CC}">
              <c16:uniqueId val="{0000003F-829F-4498-950D-2C294369EA00}"/>
            </c:ext>
          </c:extLst>
        </c:ser>
        <c:dLbls>
          <c:showLegendKey val="0"/>
          <c:showVal val="0"/>
          <c:showCatName val="0"/>
          <c:showSerName val="0"/>
          <c:showPercent val="0"/>
          <c:showBubbleSize val="0"/>
        </c:dLbls>
        <c:marker val="1"/>
        <c:smooth val="0"/>
        <c:axId val="197976832"/>
        <c:axId val="197978752"/>
      </c:lineChart>
      <c:catAx>
        <c:axId val="19797683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97978752"/>
        <c:crosses val="autoZero"/>
        <c:auto val="1"/>
        <c:lblAlgn val="ctr"/>
        <c:lblOffset val="100"/>
        <c:tickLblSkip val="1"/>
        <c:tickMarkSkip val="1"/>
        <c:noMultiLvlLbl val="0"/>
      </c:catAx>
      <c:valAx>
        <c:axId val="19797875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97976832"/>
        <c:crosses val="autoZero"/>
        <c:crossBetween val="between"/>
        <c:majorUnit val="4"/>
      </c:valAx>
      <c:spPr>
        <a:noFill/>
        <a:ln w="25400">
          <a:noFill/>
        </a:ln>
      </c:spPr>
    </c:plotArea>
    <c:legend>
      <c:legendPos val="t"/>
      <c:layout>
        <c:manualLayout>
          <c:xMode val="edge"/>
          <c:yMode val="edge"/>
          <c:x val="0.33918745416232443"/>
          <c:y val="1.7521470699824095E-2"/>
          <c:w val="0.35626786623179124"/>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2.8388457521005883E-2"/>
          <c:w val="0.93626284597595044"/>
          <c:h val="0.861687563087996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26E-4606-8EAF-EEC02274448A}"/>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E26E-4606-8EAF-EEC02274448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E26E-4606-8EAF-EEC02274448A}"/>
              </c:ext>
            </c:extLst>
          </c:dPt>
          <c:dPt>
            <c:idx val="3"/>
            <c:bubble3D val="0"/>
            <c:extLst>
              <c:ext xmlns:c16="http://schemas.microsoft.com/office/drawing/2014/chart" uri="{C3380CC4-5D6E-409C-BE32-E72D297353CC}">
                <c16:uniqueId val="{0000000F-E26E-4606-8EAF-EEC02274448A}"/>
              </c:ext>
            </c:extLst>
          </c:dPt>
          <c:dPt>
            <c:idx val="5"/>
            <c:bubble3D val="0"/>
            <c:extLst>
              <c:ext xmlns:c16="http://schemas.microsoft.com/office/drawing/2014/chart" uri="{C3380CC4-5D6E-409C-BE32-E72D297353CC}">
                <c16:uniqueId val="{00000010-E26E-4606-8EAF-EEC02274448A}"/>
              </c:ext>
            </c:extLst>
          </c:dPt>
          <c:dPt>
            <c:idx val="7"/>
            <c:bubble3D val="0"/>
            <c:extLst>
              <c:ext xmlns:c16="http://schemas.microsoft.com/office/drawing/2014/chart" uri="{C3380CC4-5D6E-409C-BE32-E72D297353CC}">
                <c16:uniqueId val="{00000011-E26E-4606-8EAF-EEC02274448A}"/>
              </c:ext>
            </c:extLst>
          </c:dPt>
          <c:dPt>
            <c:idx val="9"/>
            <c:bubble3D val="0"/>
            <c:extLst>
              <c:ext xmlns:c16="http://schemas.microsoft.com/office/drawing/2014/chart" uri="{C3380CC4-5D6E-409C-BE32-E72D297353CC}">
                <c16:uniqueId val="{00000012-E26E-4606-8EAF-EEC02274448A}"/>
              </c:ext>
            </c:extLst>
          </c:dPt>
          <c:dPt>
            <c:idx val="11"/>
            <c:bubble3D val="0"/>
            <c:extLst>
              <c:ext xmlns:c16="http://schemas.microsoft.com/office/drawing/2014/chart" uri="{C3380CC4-5D6E-409C-BE32-E72D297353CC}">
                <c16:uniqueId val="{00000013-E26E-4606-8EAF-EEC02274448A}"/>
              </c:ext>
            </c:extLst>
          </c:dPt>
          <c:dPt>
            <c:idx val="13"/>
            <c:bubble3D val="0"/>
            <c:extLst>
              <c:ext xmlns:c16="http://schemas.microsoft.com/office/drawing/2014/chart" uri="{C3380CC4-5D6E-409C-BE32-E72D297353CC}">
                <c16:uniqueId val="{00000014-E26E-4606-8EAF-EEC02274448A}"/>
              </c:ext>
            </c:extLst>
          </c:dPt>
          <c:dPt>
            <c:idx val="15"/>
            <c:bubble3D val="0"/>
            <c:extLst>
              <c:ext xmlns:c16="http://schemas.microsoft.com/office/drawing/2014/chart" uri="{C3380CC4-5D6E-409C-BE32-E72D297353CC}">
                <c16:uniqueId val="{00000015-E26E-4606-8EAF-EEC02274448A}"/>
              </c:ext>
            </c:extLst>
          </c:dPt>
          <c:dPt>
            <c:idx val="17"/>
            <c:bubble3D val="0"/>
            <c:extLst>
              <c:ext xmlns:c16="http://schemas.microsoft.com/office/drawing/2014/chart" uri="{C3380CC4-5D6E-409C-BE32-E72D297353CC}">
                <c16:uniqueId val="{00000016-E26E-4606-8EAF-EEC02274448A}"/>
              </c:ext>
            </c:extLst>
          </c:dPt>
          <c:dPt>
            <c:idx val="19"/>
            <c:bubble3D val="0"/>
            <c:extLst>
              <c:ext xmlns:c16="http://schemas.microsoft.com/office/drawing/2014/chart" uri="{C3380CC4-5D6E-409C-BE32-E72D297353CC}">
                <c16:uniqueId val="{00000017-E26E-4606-8EAF-EEC02274448A}"/>
              </c:ext>
            </c:extLst>
          </c:dPt>
          <c:dPt>
            <c:idx val="21"/>
            <c:bubble3D val="0"/>
            <c:extLst>
              <c:ext xmlns:c16="http://schemas.microsoft.com/office/drawing/2014/chart" uri="{C3380CC4-5D6E-409C-BE32-E72D297353CC}">
                <c16:uniqueId val="{00000018-E26E-4606-8EAF-EEC02274448A}"/>
              </c:ext>
            </c:extLst>
          </c:dPt>
          <c:dPt>
            <c:idx val="23"/>
            <c:bubble3D val="0"/>
            <c:extLst>
              <c:ext xmlns:c16="http://schemas.microsoft.com/office/drawing/2014/chart" uri="{C3380CC4-5D6E-409C-BE32-E72D297353CC}">
                <c16:uniqueId val="{00000019-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extLst>
            <c:ext xmlns:c16="http://schemas.microsoft.com/office/drawing/2014/chart" uri="{C3380CC4-5D6E-409C-BE32-E72D297353CC}">
              <c16:uniqueId val="{0000001A-E26E-4606-8EAF-EEC02274448A}"/>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E26E-4606-8EAF-EEC02274448A}"/>
              </c:ext>
            </c:extLst>
          </c:dPt>
          <c:dPt>
            <c:idx val="3"/>
            <c:bubble3D val="0"/>
            <c:extLst>
              <c:ext xmlns:c16="http://schemas.microsoft.com/office/drawing/2014/chart" uri="{C3380CC4-5D6E-409C-BE32-E72D297353CC}">
                <c16:uniqueId val="{0000001C-E26E-4606-8EAF-EEC02274448A}"/>
              </c:ext>
            </c:extLst>
          </c:dPt>
          <c:dPt>
            <c:idx val="5"/>
            <c:bubble3D val="0"/>
            <c:extLst>
              <c:ext xmlns:c16="http://schemas.microsoft.com/office/drawing/2014/chart" uri="{C3380CC4-5D6E-409C-BE32-E72D297353CC}">
                <c16:uniqueId val="{0000001D-E26E-4606-8EAF-EEC02274448A}"/>
              </c:ext>
            </c:extLst>
          </c:dPt>
          <c:dPt>
            <c:idx val="7"/>
            <c:bubble3D val="0"/>
            <c:extLst>
              <c:ext xmlns:c16="http://schemas.microsoft.com/office/drawing/2014/chart" uri="{C3380CC4-5D6E-409C-BE32-E72D297353CC}">
                <c16:uniqueId val="{0000001E-E26E-4606-8EAF-EEC02274448A}"/>
              </c:ext>
            </c:extLst>
          </c:dPt>
          <c:dPt>
            <c:idx val="9"/>
            <c:bubble3D val="0"/>
            <c:extLst>
              <c:ext xmlns:c16="http://schemas.microsoft.com/office/drawing/2014/chart" uri="{C3380CC4-5D6E-409C-BE32-E72D297353CC}">
                <c16:uniqueId val="{0000001F-E26E-4606-8EAF-EEC02274448A}"/>
              </c:ext>
            </c:extLst>
          </c:dPt>
          <c:dPt>
            <c:idx val="11"/>
            <c:bubble3D val="0"/>
            <c:extLst>
              <c:ext xmlns:c16="http://schemas.microsoft.com/office/drawing/2014/chart" uri="{C3380CC4-5D6E-409C-BE32-E72D297353CC}">
                <c16:uniqueId val="{00000020-E26E-4606-8EAF-EEC02274448A}"/>
              </c:ext>
            </c:extLst>
          </c:dPt>
          <c:dPt>
            <c:idx val="13"/>
            <c:bubble3D val="0"/>
            <c:extLst>
              <c:ext xmlns:c16="http://schemas.microsoft.com/office/drawing/2014/chart" uri="{C3380CC4-5D6E-409C-BE32-E72D297353CC}">
                <c16:uniqueId val="{00000021-E26E-4606-8EAF-EEC02274448A}"/>
              </c:ext>
            </c:extLst>
          </c:dPt>
          <c:dPt>
            <c:idx val="15"/>
            <c:bubble3D val="0"/>
            <c:extLst>
              <c:ext xmlns:c16="http://schemas.microsoft.com/office/drawing/2014/chart" uri="{C3380CC4-5D6E-409C-BE32-E72D297353CC}">
                <c16:uniqueId val="{00000022-E26E-4606-8EAF-EEC02274448A}"/>
              </c:ext>
            </c:extLst>
          </c:dPt>
          <c:dPt>
            <c:idx val="17"/>
            <c:bubble3D val="0"/>
            <c:extLst>
              <c:ext xmlns:c16="http://schemas.microsoft.com/office/drawing/2014/chart" uri="{C3380CC4-5D6E-409C-BE32-E72D297353CC}">
                <c16:uniqueId val="{00000023-E26E-4606-8EAF-EEC02274448A}"/>
              </c:ext>
            </c:extLst>
          </c:dPt>
          <c:dPt>
            <c:idx val="19"/>
            <c:bubble3D val="0"/>
            <c:extLst>
              <c:ext xmlns:c16="http://schemas.microsoft.com/office/drawing/2014/chart" uri="{C3380CC4-5D6E-409C-BE32-E72D297353CC}">
                <c16:uniqueId val="{00000024-E26E-4606-8EAF-EEC02274448A}"/>
              </c:ext>
            </c:extLst>
          </c:dPt>
          <c:dPt>
            <c:idx val="21"/>
            <c:bubble3D val="0"/>
            <c:extLst>
              <c:ext xmlns:c16="http://schemas.microsoft.com/office/drawing/2014/chart" uri="{C3380CC4-5D6E-409C-BE32-E72D297353CC}">
                <c16:uniqueId val="{00000025-E26E-4606-8EAF-EEC02274448A}"/>
              </c:ext>
            </c:extLst>
          </c:dPt>
          <c:dPt>
            <c:idx val="23"/>
            <c:bubble3D val="0"/>
            <c:extLst>
              <c:ext xmlns:c16="http://schemas.microsoft.com/office/drawing/2014/chart" uri="{C3380CC4-5D6E-409C-BE32-E72D297353CC}">
                <c16:uniqueId val="{00000026-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extLst>
            <c:ext xmlns:c16="http://schemas.microsoft.com/office/drawing/2014/chart" uri="{C3380CC4-5D6E-409C-BE32-E72D297353CC}">
              <c16:uniqueId val="{00000027-E26E-4606-8EAF-EEC02274448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E26E-4606-8EAF-EEC02274448A}"/>
              </c:ext>
            </c:extLst>
          </c:dPt>
          <c:dPt>
            <c:idx val="3"/>
            <c:bubble3D val="0"/>
            <c:extLst>
              <c:ext xmlns:c16="http://schemas.microsoft.com/office/drawing/2014/chart" uri="{C3380CC4-5D6E-409C-BE32-E72D297353CC}">
                <c16:uniqueId val="{00000029-E26E-4606-8EAF-EEC02274448A}"/>
              </c:ext>
            </c:extLst>
          </c:dPt>
          <c:dPt>
            <c:idx val="5"/>
            <c:bubble3D val="0"/>
            <c:extLst>
              <c:ext xmlns:c16="http://schemas.microsoft.com/office/drawing/2014/chart" uri="{C3380CC4-5D6E-409C-BE32-E72D297353CC}">
                <c16:uniqueId val="{0000002A-E26E-4606-8EAF-EEC02274448A}"/>
              </c:ext>
            </c:extLst>
          </c:dPt>
          <c:dPt>
            <c:idx val="7"/>
            <c:bubble3D val="0"/>
            <c:extLst>
              <c:ext xmlns:c16="http://schemas.microsoft.com/office/drawing/2014/chart" uri="{C3380CC4-5D6E-409C-BE32-E72D297353CC}">
                <c16:uniqueId val="{0000002B-E26E-4606-8EAF-EEC02274448A}"/>
              </c:ext>
            </c:extLst>
          </c:dPt>
          <c:dPt>
            <c:idx val="9"/>
            <c:bubble3D val="0"/>
            <c:extLst>
              <c:ext xmlns:c16="http://schemas.microsoft.com/office/drawing/2014/chart" uri="{C3380CC4-5D6E-409C-BE32-E72D297353CC}">
                <c16:uniqueId val="{0000002C-E26E-4606-8EAF-EEC02274448A}"/>
              </c:ext>
            </c:extLst>
          </c:dPt>
          <c:dPt>
            <c:idx val="11"/>
            <c:bubble3D val="0"/>
            <c:extLst>
              <c:ext xmlns:c16="http://schemas.microsoft.com/office/drawing/2014/chart" uri="{C3380CC4-5D6E-409C-BE32-E72D297353CC}">
                <c16:uniqueId val="{0000002D-E26E-4606-8EAF-EEC02274448A}"/>
              </c:ext>
            </c:extLst>
          </c:dPt>
          <c:dPt>
            <c:idx val="13"/>
            <c:bubble3D val="0"/>
            <c:extLst>
              <c:ext xmlns:c16="http://schemas.microsoft.com/office/drawing/2014/chart" uri="{C3380CC4-5D6E-409C-BE32-E72D297353CC}">
                <c16:uniqueId val="{0000002E-E26E-4606-8EAF-EEC02274448A}"/>
              </c:ext>
            </c:extLst>
          </c:dPt>
          <c:dPt>
            <c:idx val="15"/>
            <c:bubble3D val="0"/>
            <c:extLst>
              <c:ext xmlns:c16="http://schemas.microsoft.com/office/drawing/2014/chart" uri="{C3380CC4-5D6E-409C-BE32-E72D297353CC}">
                <c16:uniqueId val="{0000002F-E26E-4606-8EAF-EEC02274448A}"/>
              </c:ext>
            </c:extLst>
          </c:dPt>
          <c:dPt>
            <c:idx val="17"/>
            <c:bubble3D val="0"/>
            <c:extLst>
              <c:ext xmlns:c16="http://schemas.microsoft.com/office/drawing/2014/chart" uri="{C3380CC4-5D6E-409C-BE32-E72D297353CC}">
                <c16:uniqueId val="{00000030-E26E-4606-8EAF-EEC02274448A}"/>
              </c:ext>
            </c:extLst>
          </c:dPt>
          <c:dPt>
            <c:idx val="19"/>
            <c:bubble3D val="0"/>
            <c:extLst>
              <c:ext xmlns:c16="http://schemas.microsoft.com/office/drawing/2014/chart" uri="{C3380CC4-5D6E-409C-BE32-E72D297353CC}">
                <c16:uniqueId val="{00000031-E26E-4606-8EAF-EEC02274448A}"/>
              </c:ext>
            </c:extLst>
          </c:dPt>
          <c:dPt>
            <c:idx val="21"/>
            <c:bubble3D val="0"/>
            <c:extLst>
              <c:ext xmlns:c16="http://schemas.microsoft.com/office/drawing/2014/chart" uri="{C3380CC4-5D6E-409C-BE32-E72D297353CC}">
                <c16:uniqueId val="{00000032-E26E-4606-8EAF-EEC02274448A}"/>
              </c:ext>
            </c:extLst>
          </c:dPt>
          <c:dPt>
            <c:idx val="23"/>
            <c:bubble3D val="0"/>
            <c:extLst>
              <c:ext xmlns:c16="http://schemas.microsoft.com/office/drawing/2014/chart" uri="{C3380CC4-5D6E-409C-BE32-E72D297353CC}">
                <c16:uniqueId val="{00000033-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pt idx="11">
                  <c:v>3.49</c:v>
                </c:pt>
                <c:pt idx="12">
                  <c:v>4.2300000000000004</c:v>
                </c:pt>
                <c:pt idx="13">
                  <c:v>4.97</c:v>
                </c:pt>
                <c:pt idx="14">
                  <c:v>5.19</c:v>
                </c:pt>
                <c:pt idx="15">
                  <c:v>5.77</c:v>
                </c:pt>
                <c:pt idx="16">
                  <c:v>5.86</c:v>
                </c:pt>
                <c:pt idx="17">
                  <c:v>5.89</c:v>
                </c:pt>
                <c:pt idx="18">
                  <c:v>5.95</c:v>
                </c:pt>
                <c:pt idx="19">
                  <c:v>5.96</c:v>
                </c:pt>
                <c:pt idx="20">
                  <c:v>5.71</c:v>
                </c:pt>
                <c:pt idx="21">
                  <c:v>4.4400000000000004</c:v>
                </c:pt>
                <c:pt idx="22">
                  <c:v>4.72</c:v>
                </c:pt>
                <c:pt idx="23">
                  <c:v>5.2</c:v>
                </c:pt>
                <c:pt idx="24">
                  <c:v>5.32</c:v>
                </c:pt>
              </c:numCache>
            </c:numRef>
          </c:val>
          <c:smooth val="0"/>
          <c:extLst>
            <c:ext xmlns:c16="http://schemas.microsoft.com/office/drawing/2014/chart" uri="{C3380CC4-5D6E-409C-BE32-E72D297353CC}">
              <c16:uniqueId val="{00000034-E26E-4606-8EAF-EEC02274448A}"/>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E26E-4606-8EAF-EEC02274448A}"/>
              </c:ext>
            </c:extLst>
          </c:dPt>
          <c:dPt>
            <c:idx val="2"/>
            <c:marker>
              <c:symbol val="circle"/>
              <c:size val="7"/>
            </c:marker>
            <c:bubble3D val="0"/>
            <c:extLst>
              <c:ext xmlns:c16="http://schemas.microsoft.com/office/drawing/2014/chart" uri="{C3380CC4-5D6E-409C-BE32-E72D297353CC}">
                <c16:uniqueId val="{0000003C-A88A-43D3-A089-F1689675C1D5}"/>
              </c:ext>
            </c:extLst>
          </c:dPt>
          <c:dPt>
            <c:idx val="3"/>
            <c:marker>
              <c:symbol val="circle"/>
              <c:size val="5"/>
            </c:marker>
            <c:bubble3D val="0"/>
            <c:extLst>
              <c:ext xmlns:c16="http://schemas.microsoft.com/office/drawing/2014/chart" uri="{C3380CC4-5D6E-409C-BE32-E72D297353CC}">
                <c16:uniqueId val="{00000036-E26E-4606-8EAF-EEC02274448A}"/>
              </c:ext>
            </c:extLst>
          </c:dPt>
          <c:dPt>
            <c:idx val="4"/>
            <c:marker>
              <c:symbol val="circle"/>
              <c:size val="7"/>
            </c:marker>
            <c:bubble3D val="0"/>
            <c:extLst>
              <c:ext xmlns:c16="http://schemas.microsoft.com/office/drawing/2014/chart" uri="{C3380CC4-5D6E-409C-BE32-E72D297353CC}">
                <c16:uniqueId val="{0000003D-FB5A-400A-9525-D69653C7A8DC}"/>
              </c:ext>
            </c:extLst>
          </c:dPt>
          <c:dPt>
            <c:idx val="5"/>
            <c:marker>
              <c:symbol val="circle"/>
              <c:size val="5"/>
            </c:marker>
            <c:bubble3D val="0"/>
            <c:extLst>
              <c:ext xmlns:c16="http://schemas.microsoft.com/office/drawing/2014/chart" uri="{C3380CC4-5D6E-409C-BE32-E72D297353CC}">
                <c16:uniqueId val="{00000037-E26E-4606-8EAF-EEC02274448A}"/>
              </c:ext>
            </c:extLst>
          </c:dPt>
          <c:dPt>
            <c:idx val="6"/>
            <c:marker>
              <c:symbol val="circle"/>
              <c:size val="7"/>
            </c:marker>
            <c:bubble3D val="0"/>
            <c:extLst>
              <c:ext xmlns:c16="http://schemas.microsoft.com/office/drawing/2014/chart" uri="{C3380CC4-5D6E-409C-BE32-E72D297353CC}">
                <c16:uniqueId val="{0000003E-44FE-40CC-AF48-E9F18487A746}"/>
              </c:ext>
            </c:extLst>
          </c:dPt>
          <c:dPt>
            <c:idx val="7"/>
            <c:marker>
              <c:symbol val="circle"/>
              <c:size val="5"/>
            </c:marker>
            <c:bubble3D val="0"/>
            <c:extLst>
              <c:ext xmlns:c16="http://schemas.microsoft.com/office/drawing/2014/chart" uri="{C3380CC4-5D6E-409C-BE32-E72D297353CC}">
                <c16:uniqueId val="{00000038-E26E-4606-8EAF-EEC02274448A}"/>
              </c:ext>
            </c:extLst>
          </c:dPt>
          <c:dPt>
            <c:idx val="8"/>
            <c:marker>
              <c:symbol val="circle"/>
              <c:size val="7"/>
            </c:marker>
            <c:bubble3D val="0"/>
            <c:extLst>
              <c:ext xmlns:c16="http://schemas.microsoft.com/office/drawing/2014/chart" uri="{C3380CC4-5D6E-409C-BE32-E72D297353CC}">
                <c16:uniqueId val="{0000003F-F98B-4980-B287-39D8423B448D}"/>
              </c:ext>
            </c:extLst>
          </c:dPt>
          <c:dPt>
            <c:idx val="9"/>
            <c:marker>
              <c:symbol val="circle"/>
              <c:size val="5"/>
            </c:marker>
            <c:bubble3D val="0"/>
            <c:extLst>
              <c:ext xmlns:c16="http://schemas.microsoft.com/office/drawing/2014/chart" uri="{C3380CC4-5D6E-409C-BE32-E72D297353CC}">
                <c16:uniqueId val="{00000039-E26E-4606-8EAF-EEC02274448A}"/>
              </c:ext>
            </c:extLst>
          </c:dPt>
          <c:dPt>
            <c:idx val="10"/>
            <c:marker>
              <c:symbol val="circle"/>
              <c:size val="7"/>
            </c:marker>
            <c:bubble3D val="0"/>
            <c:extLst>
              <c:ext xmlns:c16="http://schemas.microsoft.com/office/drawing/2014/chart" uri="{C3380CC4-5D6E-409C-BE32-E72D297353CC}">
                <c16:uniqueId val="{00000040-1819-4A55-ABBF-33C1F447602D}"/>
              </c:ext>
            </c:extLst>
          </c:dPt>
          <c:dPt>
            <c:idx val="11"/>
            <c:marker>
              <c:symbol val="circle"/>
              <c:size val="5"/>
            </c:marker>
            <c:bubble3D val="0"/>
            <c:extLst>
              <c:ext xmlns:c16="http://schemas.microsoft.com/office/drawing/2014/chart" uri="{C3380CC4-5D6E-409C-BE32-E72D297353CC}">
                <c16:uniqueId val="{0000003A-E26E-4606-8EAF-EEC02274448A}"/>
              </c:ext>
            </c:extLst>
          </c:dPt>
          <c:dPt>
            <c:idx val="12"/>
            <c:marker>
              <c:symbol val="circle"/>
              <c:size val="7"/>
            </c:marker>
            <c:bubble3D val="0"/>
            <c:extLst>
              <c:ext xmlns:c16="http://schemas.microsoft.com/office/drawing/2014/chart" uri="{C3380CC4-5D6E-409C-BE32-E72D297353CC}">
                <c16:uniqueId val="{00000035-3602-42CF-AEA0-9E5EF65D13AD}"/>
              </c:ext>
            </c:extLst>
          </c:dPt>
          <c:dPt>
            <c:idx val="13"/>
            <c:marker>
              <c:symbol val="circle"/>
              <c:size val="5"/>
            </c:marker>
            <c:bubble3D val="0"/>
            <c:extLst>
              <c:ext xmlns:c16="http://schemas.microsoft.com/office/drawing/2014/chart" uri="{C3380CC4-5D6E-409C-BE32-E72D297353CC}">
                <c16:uniqueId val="{0000003B-E26E-4606-8EAF-EEC02274448A}"/>
              </c:ext>
            </c:extLst>
          </c:dPt>
          <c:dPt>
            <c:idx val="14"/>
            <c:marker>
              <c:symbol val="circle"/>
              <c:size val="7"/>
            </c:marker>
            <c:bubble3D val="0"/>
            <c:extLst>
              <c:ext xmlns:c16="http://schemas.microsoft.com/office/drawing/2014/chart" uri="{C3380CC4-5D6E-409C-BE32-E72D297353CC}">
                <c16:uniqueId val="{00000036-178E-4A87-9CBF-8011CD154D34}"/>
              </c:ext>
            </c:extLst>
          </c:dPt>
          <c:dPt>
            <c:idx val="15"/>
            <c:marker>
              <c:symbol val="circle"/>
              <c:size val="5"/>
            </c:marker>
            <c:bubble3D val="0"/>
            <c:extLst>
              <c:ext xmlns:c16="http://schemas.microsoft.com/office/drawing/2014/chart" uri="{C3380CC4-5D6E-409C-BE32-E72D297353CC}">
                <c16:uniqueId val="{0000003D-E26E-4606-8EAF-EEC02274448A}"/>
              </c:ext>
            </c:extLst>
          </c:dPt>
          <c:dPt>
            <c:idx val="16"/>
            <c:marker>
              <c:symbol val="circle"/>
              <c:size val="7"/>
            </c:marker>
            <c:bubble3D val="0"/>
            <c:extLst>
              <c:ext xmlns:c16="http://schemas.microsoft.com/office/drawing/2014/chart" uri="{C3380CC4-5D6E-409C-BE32-E72D297353CC}">
                <c16:uniqueId val="{00000037-178E-4A87-9CBF-8011CD154D34}"/>
              </c:ext>
            </c:extLst>
          </c:dPt>
          <c:dPt>
            <c:idx val="17"/>
            <c:marker>
              <c:symbol val="circle"/>
              <c:size val="5"/>
            </c:marker>
            <c:bubble3D val="0"/>
            <c:extLst>
              <c:ext xmlns:c16="http://schemas.microsoft.com/office/drawing/2014/chart" uri="{C3380CC4-5D6E-409C-BE32-E72D297353CC}">
                <c16:uniqueId val="{00000038-CC80-4A5E-939A-FB181CAC6D7D}"/>
              </c:ext>
            </c:extLst>
          </c:dPt>
          <c:dPt>
            <c:idx val="18"/>
            <c:marker>
              <c:symbol val="circle"/>
              <c:size val="7"/>
            </c:marker>
            <c:bubble3D val="0"/>
            <c:extLst>
              <c:ext xmlns:c16="http://schemas.microsoft.com/office/drawing/2014/chart" uri="{C3380CC4-5D6E-409C-BE32-E72D297353CC}">
                <c16:uniqueId val="{00000038-DB6B-4104-B3DB-ADFAFB80250F}"/>
              </c:ext>
            </c:extLst>
          </c:dPt>
          <c:dPt>
            <c:idx val="19"/>
            <c:marker>
              <c:symbol val="circle"/>
              <c:size val="5"/>
            </c:marker>
            <c:bubble3D val="0"/>
            <c:extLst>
              <c:ext xmlns:c16="http://schemas.microsoft.com/office/drawing/2014/chart" uri="{C3380CC4-5D6E-409C-BE32-E72D297353CC}">
                <c16:uniqueId val="{00000039-CF62-43E3-B722-688D2B771EB2}"/>
              </c:ext>
            </c:extLst>
          </c:dPt>
          <c:dPt>
            <c:idx val="20"/>
            <c:marker>
              <c:symbol val="circle"/>
              <c:size val="7"/>
            </c:marker>
            <c:bubble3D val="0"/>
            <c:extLst>
              <c:ext xmlns:c16="http://schemas.microsoft.com/office/drawing/2014/chart" uri="{C3380CC4-5D6E-409C-BE32-E72D297353CC}">
                <c16:uniqueId val="{00000039-D1A3-4037-A2E8-0EF89949DA39}"/>
              </c:ext>
            </c:extLst>
          </c:dPt>
          <c:dPt>
            <c:idx val="21"/>
            <c:marker>
              <c:symbol val="circle"/>
              <c:size val="7"/>
            </c:marker>
            <c:bubble3D val="0"/>
            <c:extLst>
              <c:ext xmlns:c16="http://schemas.microsoft.com/office/drawing/2014/chart" uri="{C3380CC4-5D6E-409C-BE32-E72D297353CC}">
                <c16:uniqueId val="{0000003A-15F1-4B9A-A1DE-3C5C1B7FE694}"/>
              </c:ext>
            </c:extLst>
          </c:dPt>
          <c:dPt>
            <c:idx val="23"/>
            <c:marker>
              <c:symbol val="circle"/>
              <c:size val="7"/>
            </c:marker>
            <c:bubble3D val="0"/>
            <c:extLst>
              <c:ext xmlns:c16="http://schemas.microsoft.com/office/drawing/2014/chart" uri="{C3380CC4-5D6E-409C-BE32-E72D297353CC}">
                <c16:uniqueId val="{0000003B-0BDF-478C-A8BF-23DFAA3101A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-1.52</c:v>
                </c:pt>
                <c:pt idx="2">
                  <c:v>-1.92</c:v>
                </c:pt>
                <c:pt idx="3">
                  <c:v>1.63</c:v>
                </c:pt>
                <c:pt idx="4">
                  <c:v>-2.16</c:v>
                </c:pt>
                <c:pt idx="5">
                  <c:v>-1.88</c:v>
                </c:pt>
                <c:pt idx="6">
                  <c:v>-1.52</c:v>
                </c:pt>
                <c:pt idx="7">
                  <c:v>-1.99</c:v>
                </c:pt>
                <c:pt idx="8">
                  <c:v>-1.61</c:v>
                </c:pt>
                <c:pt idx="9">
                  <c:v>-1.21</c:v>
                </c:pt>
                <c:pt idx="10">
                  <c:v>-1.1200000000000001</c:v>
                </c:pt>
                <c:pt idx="11">
                  <c:v>-1.7</c:v>
                </c:pt>
                <c:pt idx="12">
                  <c:v>0.23</c:v>
                </c:pt>
                <c:pt idx="13">
                  <c:v>7.0000000000000007E-2</c:v>
                </c:pt>
                <c:pt idx="14">
                  <c:v>0.74</c:v>
                </c:pt>
                <c:pt idx="15">
                  <c:v>1.64</c:v>
                </c:pt>
                <c:pt idx="16">
                  <c:v>1.94</c:v>
                </c:pt>
                <c:pt idx="17">
                  <c:v>1.95</c:v>
                </c:pt>
                <c:pt idx="18">
                  <c:v>2.2400000000000002</c:v>
                </c:pt>
                <c:pt idx="19">
                  <c:v>1.2</c:v>
                </c:pt>
                <c:pt idx="20">
                  <c:v>1.35</c:v>
                </c:pt>
              </c:numCache>
            </c:numRef>
          </c:val>
          <c:smooth val="0"/>
          <c:extLst>
            <c:ext xmlns:c16="http://schemas.microsoft.com/office/drawing/2014/chart" uri="{C3380CC4-5D6E-409C-BE32-E72D297353CC}">
              <c16:uniqueId val="{0000003C-E26E-4606-8EAF-EEC02274448A}"/>
            </c:ext>
          </c:extLst>
        </c:ser>
        <c:dLbls>
          <c:showLegendKey val="0"/>
          <c:showVal val="0"/>
          <c:showCatName val="0"/>
          <c:showSerName val="0"/>
          <c:showPercent val="0"/>
          <c:showBubbleSize val="0"/>
        </c:dLbls>
        <c:marker val="1"/>
        <c:smooth val="0"/>
        <c:axId val="199710208"/>
        <c:axId val="199712128"/>
      </c:lineChart>
      <c:catAx>
        <c:axId val="1997102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99712128"/>
        <c:crosses val="autoZero"/>
        <c:auto val="1"/>
        <c:lblAlgn val="ctr"/>
        <c:lblOffset val="100"/>
        <c:tickLblSkip val="1"/>
        <c:tickMarkSkip val="1"/>
        <c:noMultiLvlLbl val="0"/>
      </c:catAx>
      <c:valAx>
        <c:axId val="199712128"/>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99710208"/>
        <c:crosses val="autoZero"/>
        <c:crossBetween val="between"/>
        <c:majorUnit val="2"/>
      </c:valAx>
      <c:spPr>
        <a:noFill/>
        <a:ln w="25409">
          <a:noFill/>
        </a:ln>
      </c:spPr>
    </c:plotArea>
    <c:legend>
      <c:legendPos val="t"/>
      <c:layout>
        <c:manualLayout>
          <c:xMode val="edge"/>
          <c:yMode val="edge"/>
          <c:x val="0.33611526489857874"/>
          <c:y val="1.7587746950813752E-2"/>
          <c:w val="0.35270913224297001"/>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121590</c:v>
                </c:pt>
                <c:pt idx="1">
                  <c:v>128563</c:v>
                </c:pt>
                <c:pt idx="2">
                  <c:v>122644</c:v>
                </c:pt>
                <c:pt idx="3" formatCode="_ * #,##0_ ;_ * \-#,##0_ ;_ * &quot;-&quot;??_ ;_ @_ ">
                  <c:v>122194</c:v>
                </c:pt>
                <c:pt idx="4" formatCode="_ * #,##0_ ;_ * \-#,##0_ ;_ * &quot;-&quot;??_ ;_ @_ ">
                  <c:v>121444</c:v>
                </c:pt>
                <c:pt idx="5">
                  <c:v>119067</c:v>
                </c:pt>
                <c:pt idx="6">
                  <c:v>110423</c:v>
                </c:pt>
                <c:pt idx="7">
                  <c:v>114344</c:v>
                </c:pt>
                <c:pt idx="8">
                  <c:v>113678</c:v>
                </c:pt>
                <c:pt idx="9">
                  <c:v>114022</c:v>
                </c:pt>
                <c:pt idx="10">
                  <c:v>113756</c:v>
                </c:pt>
                <c:pt idx="11">
                  <c:v>113711</c:v>
                </c:pt>
              </c:numCache>
            </c:numRef>
          </c:val>
          <c:extLst>
            <c:ext xmlns:c16="http://schemas.microsoft.com/office/drawing/2014/chart" uri="{C3380CC4-5D6E-409C-BE32-E72D297353CC}">
              <c16:uniqueId val="{00000000-8ACE-494B-B7FE-134807BC9F5C}"/>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pPr>
                <a:noFill/>
                <a:ln>
                  <a:noFill/>
                </a:ln>
                <a:effectLst/>
              </c:spPr>
              <c:txPr>
                <a:bodyPr wrap="square" lIns="38100" tIns="19050" rIns="38100" bIns="19050" anchor="ctr">
                  <a:spAutoFit/>
                </a:bodyPr>
                <a:lstStyle/>
                <a:p>
                  <a:pPr>
                    <a:defRPr sz="700" b="0">
                      <a:latin typeface="+mj-ea"/>
                      <a:ea typeface="+mj-ea"/>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CE-494B-B7FE-134807BC9F5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CE-494B-B7FE-134807BC9F5C}"/>
                </c:ext>
              </c:extLst>
            </c:dLbl>
            <c:dLbl>
              <c:idx val="2"/>
              <c:layout>
                <c:manualLayout>
                  <c:x val="-5.0000276550202158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CE-494B-B7FE-134807BC9F5C}"/>
                </c:ext>
              </c:extLst>
            </c:dLbl>
            <c:dLbl>
              <c:idx val="4"/>
              <c:layout>
                <c:manualLayout>
                  <c:x val="0"/>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CE-494B-B7FE-134807BC9F5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35-4A1C-BB4A-B460A4C491D8}"/>
                </c:ext>
              </c:extLst>
            </c:dLbl>
            <c:dLbl>
              <c:idx val="11"/>
              <c:layout>
                <c:manualLayout>
                  <c:x val="-2.6864561640834415E-2"/>
                  <c:y val="-9.9868593955321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CE-494B-B7FE-134807BC9F5C}"/>
                </c:ext>
              </c:extLst>
            </c:dLbl>
            <c:spPr>
              <a:noFill/>
              <a:ln>
                <a:noFill/>
              </a:ln>
              <a:effectLst/>
            </c:spPr>
            <c:txPr>
              <a:bodyPr wrap="square" lIns="38100" tIns="19050" rIns="38100" bIns="19050" anchor="ctr">
                <a:spAutoFit/>
              </a:bodyPr>
              <a:lstStyle/>
              <a:p>
                <a:pPr>
                  <a:defRPr sz="700"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114817</c:v>
                </c:pt>
                <c:pt idx="1">
                  <c:v>114833</c:v>
                </c:pt>
                <c:pt idx="2">
                  <c:v>114683</c:v>
                </c:pt>
                <c:pt idx="3" formatCode="_ * #,##0_ ;_ * \-#,##0_ ;_ * &quot;-&quot;??_ ;_ @_ ">
                  <c:v>113856</c:v>
                </c:pt>
                <c:pt idx="4" formatCode="_ * #,##0_ ;_ * \-#,##0_ ;_ * &quot;-&quot;??_ ;_ @_ ">
                  <c:v>113200</c:v>
                </c:pt>
                <c:pt idx="5">
                  <c:v>112578</c:v>
                </c:pt>
                <c:pt idx="6">
                  <c:v>110767</c:v>
                </c:pt>
                <c:pt idx="7">
                  <c:v>108588</c:v>
                </c:pt>
                <c:pt idx="8">
                  <c:v>110356</c:v>
                </c:pt>
                <c:pt idx="9">
                  <c:v>110333</c:v>
                </c:pt>
              </c:numCache>
            </c:numRef>
          </c:val>
          <c:extLst>
            <c:ext xmlns:c16="http://schemas.microsoft.com/office/drawing/2014/chart" uri="{C3380CC4-5D6E-409C-BE32-E72D297353CC}">
              <c16:uniqueId val="{00000006-8ACE-494B-B7FE-134807BC9F5C}"/>
            </c:ext>
          </c:extLst>
        </c:ser>
        <c:dLbls>
          <c:showLegendKey val="0"/>
          <c:showVal val="0"/>
          <c:showCatName val="0"/>
          <c:showSerName val="0"/>
          <c:showPercent val="0"/>
          <c:showBubbleSize val="0"/>
        </c:dLbls>
        <c:gapWidth val="100"/>
        <c:axId val="203787264"/>
        <c:axId val="2037972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8.9999999999999993E-3</c:v>
                </c:pt>
                <c:pt idx="1">
                  <c:v>8.9999999999999993E-3</c:v>
                </c:pt>
                <c:pt idx="2">
                  <c:v>7.9000000000000008E-3</c:v>
                </c:pt>
                <c:pt idx="3">
                  <c:v>0</c:v>
                </c:pt>
                <c:pt idx="4">
                  <c:v>-4.0000000000000001E-3</c:v>
                </c:pt>
                <c:pt idx="5">
                  <c:v>-8.9999999999999993E-3</c:v>
                </c:pt>
                <c:pt idx="6">
                  <c:v>-2.5000000000000001E-2</c:v>
                </c:pt>
                <c:pt idx="7">
                  <c:v>-2.8000000000000001E-2</c:v>
                </c:pt>
                <c:pt idx="8">
                  <c:v>-2.9000000000000001E-2</c:v>
                </c:pt>
                <c:pt idx="9">
                  <c:v>-2.9000000000000001E-2</c:v>
                </c:pt>
              </c:numCache>
            </c:numRef>
          </c:val>
          <c:smooth val="0"/>
          <c:extLst>
            <c:ext xmlns:c16="http://schemas.microsoft.com/office/drawing/2014/chart" uri="{C3380CC4-5D6E-409C-BE32-E72D297353CC}">
              <c16:uniqueId val="{00000007-8ACE-494B-B7FE-134807BC9F5C}"/>
            </c:ext>
          </c:extLst>
        </c:ser>
        <c:dLbls>
          <c:showLegendKey val="0"/>
          <c:showVal val="0"/>
          <c:showCatName val="0"/>
          <c:showSerName val="0"/>
          <c:showPercent val="0"/>
          <c:showBubbleSize val="0"/>
        </c:dLbls>
        <c:marker val="1"/>
        <c:smooth val="0"/>
        <c:axId val="203798784"/>
        <c:axId val="203804672"/>
      </c:lineChart>
      <c:catAx>
        <c:axId val="20378726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3797248"/>
        <c:crosses val="autoZero"/>
        <c:auto val="1"/>
        <c:lblAlgn val="ctr"/>
        <c:lblOffset val="100"/>
        <c:noMultiLvlLbl val="0"/>
      </c:catAx>
      <c:valAx>
        <c:axId val="203797248"/>
        <c:scaling>
          <c:orientation val="minMax"/>
          <c:max val="14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03787264"/>
        <c:crosses val="autoZero"/>
        <c:crossBetween val="between"/>
        <c:majorUnit val="10000"/>
      </c:valAx>
      <c:catAx>
        <c:axId val="203798784"/>
        <c:scaling>
          <c:orientation val="minMax"/>
        </c:scaling>
        <c:delete val="1"/>
        <c:axPos val="b"/>
        <c:numFmt formatCode="General" sourceLinked="1"/>
        <c:majorTickMark val="out"/>
        <c:minorTickMark val="none"/>
        <c:tickLblPos val="none"/>
        <c:crossAx val="203804672"/>
        <c:crosses val="autoZero"/>
        <c:auto val="1"/>
        <c:lblAlgn val="ctr"/>
        <c:lblOffset val="100"/>
        <c:noMultiLvlLbl val="0"/>
      </c:catAx>
      <c:valAx>
        <c:axId val="203804672"/>
        <c:scaling>
          <c:orientation val="minMax"/>
          <c:max val="0.15000000000000002"/>
          <c:min val="-3.0000000000000006E-2"/>
        </c:scaling>
        <c:delete val="0"/>
        <c:axPos val="r"/>
        <c:numFmt formatCode="0%" sourceLinked="0"/>
        <c:majorTickMark val="out"/>
        <c:minorTickMark val="none"/>
        <c:tickLblPos val="nextTo"/>
        <c:txPr>
          <a:bodyPr/>
          <a:lstStyle/>
          <a:p>
            <a:pPr>
              <a:defRPr sz="800">
                <a:solidFill>
                  <a:schemeClr val="bg1"/>
                </a:solidFill>
                <a:latin typeface="+mn-lt"/>
              </a:defRPr>
            </a:pPr>
            <a:endParaRPr lang="zh-CN"/>
          </a:p>
        </c:txPr>
        <c:crossAx val="203798784"/>
        <c:crosses val="max"/>
        <c:crossBetween val="between"/>
        <c:majorUnit val="3.0000000000000006E-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119550</c:v>
                </c:pt>
                <c:pt idx="1">
                  <c:v>118966.66666666667</c:v>
                </c:pt>
                <c:pt idx="2">
                  <c:v>118566.66666666667</c:v>
                </c:pt>
                <c:pt idx="3">
                  <c:v>118976.08695652174</c:v>
                </c:pt>
                <c:pt idx="4">
                  <c:v>118650</c:v>
                </c:pt>
                <c:pt idx="5">
                  <c:v>118563.63636363637</c:v>
                </c:pt>
                <c:pt idx="6">
                  <c:v>117295.45454545454</c:v>
                </c:pt>
                <c:pt idx="7">
                  <c:v>116577.27272727272</c:v>
                </c:pt>
                <c:pt idx="8">
                  <c:v>116540.90909090909</c:v>
                </c:pt>
                <c:pt idx="9">
                  <c:v>116581.81818181818</c:v>
                </c:pt>
                <c:pt idx="10">
                  <c:v>117311.81818181818</c:v>
                </c:pt>
                <c:pt idx="11">
                  <c:v>117721.81818181818</c:v>
                </c:pt>
              </c:numCache>
            </c:numRef>
          </c:val>
          <c:extLst>
            <c:ext xmlns:c16="http://schemas.microsoft.com/office/drawing/2014/chart" uri="{C3380CC4-5D6E-409C-BE32-E72D297353CC}">
              <c16:uniqueId val="{00000000-18AD-4B3B-A27A-F193EBB9B25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120845</c:v>
                </c:pt>
                <c:pt idx="1">
                  <c:v>119703</c:v>
                </c:pt>
                <c:pt idx="2">
                  <c:v>119403</c:v>
                </c:pt>
                <c:pt idx="3">
                  <c:v>114055</c:v>
                </c:pt>
                <c:pt idx="4" formatCode="General">
                  <c:v>113562</c:v>
                </c:pt>
                <c:pt idx="5" formatCode="#,##0_ ">
                  <c:v>113612</c:v>
                </c:pt>
                <c:pt idx="6" formatCode="#,##0_);[Red]\(#,##0\)">
                  <c:v>113312</c:v>
                </c:pt>
                <c:pt idx="7" formatCode="#,##0_);[Red]\(#,##0\)">
                  <c:v>112825</c:v>
                </c:pt>
                <c:pt idx="8" formatCode="#,##0_);[Red]\(#,##0\)">
                  <c:v>112341</c:v>
                </c:pt>
                <c:pt idx="9" formatCode="#,##0_);[Red]\(#,##0\)">
                  <c:v>112341</c:v>
                </c:pt>
              </c:numCache>
            </c:numRef>
          </c:val>
          <c:extLst>
            <c:ext xmlns:c16="http://schemas.microsoft.com/office/drawing/2014/chart" uri="{C3380CC4-5D6E-409C-BE32-E72D297353CC}">
              <c16:uniqueId val="{00000001-18AD-4B3B-A27A-F193EBB9B252}"/>
            </c:ext>
          </c:extLst>
        </c:ser>
        <c:dLbls>
          <c:showLegendKey val="0"/>
          <c:showVal val="0"/>
          <c:showCatName val="0"/>
          <c:showSerName val="0"/>
          <c:showPercent val="0"/>
          <c:showBubbleSize val="0"/>
        </c:dLbls>
        <c:gapWidth val="150"/>
        <c:axId val="205425280"/>
        <c:axId val="20544345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Pt>
            <c:idx val="1"/>
            <c:bubble3D val="0"/>
            <c:spPr>
              <a:ln w="12700">
                <a:solidFill>
                  <a:srgbClr val="FF5C00"/>
                </a:solidFill>
                <a:prstDash val="sysDash"/>
              </a:ln>
              <a:effectLst/>
            </c:spPr>
            <c:extLst>
              <c:ext xmlns:c16="http://schemas.microsoft.com/office/drawing/2014/chart" uri="{C3380CC4-5D6E-409C-BE32-E72D297353CC}">
                <c16:uniqueId val="{00000003-18AD-4B3B-A27A-F193EBB9B252}"/>
              </c:ext>
            </c:extLst>
          </c:dPt>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2-7B13-4F9E-8104-F2792F16807B}"/>
                </c:ext>
              </c:extLst>
            </c:dLbl>
            <c:dLbl>
              <c:idx val="1"/>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3-18AD-4B3B-A27A-F193EBB9B252}"/>
                </c:ext>
              </c:extLst>
            </c:dLbl>
            <c:numFmt formatCode="0.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6.2E-2</c:v>
                </c:pt>
                <c:pt idx="1">
                  <c:v>6.0999999999999999E-2</c:v>
                </c:pt>
                <c:pt idx="2">
                  <c:v>5.3999999999999999E-2</c:v>
                </c:pt>
                <c:pt idx="3">
                  <c:v>7.0000000000000001E-3</c:v>
                </c:pt>
                <c:pt idx="4">
                  <c:v>4.9000000000000002E-2</c:v>
                </c:pt>
                <c:pt idx="5">
                  <c:v>3.4000000000000002E-2</c:v>
                </c:pt>
                <c:pt idx="6">
                  <c:v>3.0800000000000001E-2</c:v>
                </c:pt>
                <c:pt idx="7">
                  <c:v>2.8000000000000001E-2</c:v>
                </c:pt>
                <c:pt idx="8">
                  <c:v>2.8000000000000001E-2</c:v>
                </c:pt>
                <c:pt idx="9">
                  <c:v>2.8400000000000002E-2</c:v>
                </c:pt>
              </c:numCache>
            </c:numRef>
          </c:val>
          <c:smooth val="0"/>
          <c:extLst>
            <c:ext xmlns:c16="http://schemas.microsoft.com/office/drawing/2014/chart" uri="{C3380CC4-5D6E-409C-BE32-E72D297353CC}">
              <c16:uniqueId val="{00000009-18AD-4B3B-A27A-F193EBB9B252}"/>
            </c:ext>
          </c:extLst>
        </c:ser>
        <c:dLbls>
          <c:showLegendKey val="0"/>
          <c:showVal val="0"/>
          <c:showCatName val="0"/>
          <c:showSerName val="0"/>
          <c:showPercent val="0"/>
          <c:showBubbleSize val="0"/>
        </c:dLbls>
        <c:marker val="1"/>
        <c:smooth val="0"/>
        <c:axId val="205446528"/>
        <c:axId val="205444992"/>
      </c:lineChart>
      <c:catAx>
        <c:axId val="20542528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5443456"/>
        <c:crosses val="autoZero"/>
        <c:auto val="1"/>
        <c:lblAlgn val="ctr"/>
        <c:lblOffset val="100"/>
        <c:noMultiLvlLbl val="0"/>
      </c:catAx>
      <c:valAx>
        <c:axId val="205443456"/>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05425280"/>
        <c:crosses val="autoZero"/>
        <c:crossBetween val="between"/>
        <c:majorUnit val="10000"/>
      </c:valAx>
      <c:valAx>
        <c:axId val="205444992"/>
        <c:scaling>
          <c:orientation val="minMax"/>
          <c:max val="0.2"/>
        </c:scaling>
        <c:delete val="0"/>
        <c:axPos val="r"/>
        <c:numFmt formatCode="0%" sourceLinked="0"/>
        <c:majorTickMark val="out"/>
        <c:minorTickMark val="none"/>
        <c:tickLblPos val="nextTo"/>
        <c:txPr>
          <a:bodyPr/>
          <a:lstStyle/>
          <a:p>
            <a:pPr>
              <a:defRPr sz="800">
                <a:solidFill>
                  <a:schemeClr val="bg1"/>
                </a:solidFill>
              </a:defRPr>
            </a:pPr>
            <a:endParaRPr lang="zh-CN"/>
          </a:p>
        </c:txPr>
        <c:crossAx val="205446528"/>
        <c:crosses val="max"/>
        <c:crossBetween val="between"/>
        <c:majorUnit val="5.000000000000001E-2"/>
      </c:valAx>
      <c:catAx>
        <c:axId val="205446528"/>
        <c:scaling>
          <c:orientation val="minMax"/>
        </c:scaling>
        <c:delete val="1"/>
        <c:axPos val="b"/>
        <c:numFmt formatCode="General" sourceLinked="1"/>
        <c:majorTickMark val="out"/>
        <c:minorTickMark val="none"/>
        <c:tickLblPos val="nextTo"/>
        <c:crossAx val="205444992"/>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118733.33333333333</c:v>
                </c:pt>
                <c:pt idx="1">
                  <c:v>118791.11111111111</c:v>
                </c:pt>
                <c:pt idx="2">
                  <c:v>117541.11111111111</c:v>
                </c:pt>
                <c:pt idx="3">
                  <c:v>117231.11111111111</c:v>
                </c:pt>
                <c:pt idx="4">
                  <c:v>115101.11111111111</c:v>
                </c:pt>
                <c:pt idx="5">
                  <c:v>113928.88888888889</c:v>
                </c:pt>
                <c:pt idx="6">
                  <c:v>109803.33333333333</c:v>
                </c:pt>
                <c:pt idx="7">
                  <c:v>108763.33333333333</c:v>
                </c:pt>
                <c:pt idx="8">
                  <c:v>108545.55555555556</c:v>
                </c:pt>
                <c:pt idx="9">
                  <c:v>108475.55555555556</c:v>
                </c:pt>
                <c:pt idx="10">
                  <c:v>108747.77777777778</c:v>
                </c:pt>
                <c:pt idx="11">
                  <c:v>108747.77777777778</c:v>
                </c:pt>
              </c:numCache>
            </c:numRef>
          </c:val>
          <c:extLst>
            <c:ext xmlns:c16="http://schemas.microsoft.com/office/drawing/2014/chart" uri="{C3380CC4-5D6E-409C-BE32-E72D297353CC}">
              <c16:uniqueId val="{00000000-C5D6-493B-8074-49C65FBB09FB}"/>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109848</c:v>
                </c:pt>
                <c:pt idx="1">
                  <c:v>110239</c:v>
                </c:pt>
                <c:pt idx="2">
                  <c:v>112500</c:v>
                </c:pt>
                <c:pt idx="3">
                  <c:v>111850</c:v>
                </c:pt>
                <c:pt idx="4" formatCode="General">
                  <c:v>111850</c:v>
                </c:pt>
                <c:pt idx="5" formatCode="#,##0_ ">
                  <c:v>110550</c:v>
                </c:pt>
                <c:pt idx="6" formatCode="#,##0_);[Red]\(#,##0\)">
                  <c:v>110100</c:v>
                </c:pt>
                <c:pt idx="7" formatCode="#,##0_);[Red]\(#,##0\)">
                  <c:v>109000</c:v>
                </c:pt>
                <c:pt idx="8" formatCode="#,##0_);[Red]\(#,##0\)">
                  <c:v>108590</c:v>
                </c:pt>
                <c:pt idx="9" formatCode="#,##0_);[Red]\(#,##0\)">
                  <c:v>108230</c:v>
                </c:pt>
              </c:numCache>
            </c:numRef>
          </c:val>
          <c:extLst>
            <c:ext xmlns:c16="http://schemas.microsoft.com/office/drawing/2014/chart" uri="{C3380CC4-5D6E-409C-BE32-E72D297353CC}">
              <c16:uniqueId val="{00000001-C5D6-493B-8074-49C65FBB09FB}"/>
            </c:ext>
          </c:extLst>
        </c:ser>
        <c:dLbls>
          <c:showLegendKey val="0"/>
          <c:showVal val="0"/>
          <c:showCatName val="0"/>
          <c:showSerName val="0"/>
          <c:showPercent val="0"/>
          <c:showBubbleSize val="0"/>
        </c:dLbls>
        <c:gapWidth val="150"/>
        <c:axId val="205425280"/>
        <c:axId val="20544345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Pt>
            <c:idx val="1"/>
            <c:bubble3D val="0"/>
            <c:spPr>
              <a:ln w="12700">
                <a:solidFill>
                  <a:srgbClr val="FF5C00"/>
                </a:solidFill>
                <a:prstDash val="sysDash"/>
              </a:ln>
              <a:effectLst/>
            </c:spPr>
            <c:extLst>
              <c:ext xmlns:c16="http://schemas.microsoft.com/office/drawing/2014/chart" uri="{C3380CC4-5D6E-409C-BE32-E72D297353CC}">
                <c16:uniqueId val="{00000003-C5D6-493B-8074-49C65FBB09FB}"/>
              </c:ext>
            </c:extLst>
          </c:dPt>
          <c:dLbls>
            <c:dLbl>
              <c:idx val="0"/>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4-C5D6-493B-8074-49C65FBB09FB}"/>
                </c:ext>
              </c:extLst>
            </c:dLbl>
            <c:dLbl>
              <c:idx val="1"/>
              <c:numFmt formatCode="0.0%" sourceLinked="0"/>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3-C5D6-493B-8074-49C65FBB09FB}"/>
                </c:ext>
              </c:extLst>
            </c:dLbl>
            <c:numFmt formatCode="0.0%" sourceLinked="0"/>
            <c:spPr>
              <a:noFill/>
              <a:ln>
                <a:noFill/>
              </a:ln>
              <a:effectLst/>
            </c:spPr>
            <c:txPr>
              <a:bodyPr wrap="square" lIns="38100" tIns="19050" rIns="38100" bIns="19050" anchor="ctr">
                <a:spAutoFit/>
              </a:bodyPr>
              <a:lstStyle/>
              <a:p>
                <a:pPr>
                  <a:defRPr sz="9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1E-3</c:v>
                </c:pt>
                <c:pt idx="2">
                  <c:v>-0.111</c:v>
                </c:pt>
                <c:pt idx="3">
                  <c:v>1.7000000000000001E-2</c:v>
                </c:pt>
                <c:pt idx="4">
                  <c:v>1.7000000000000001E-2</c:v>
                </c:pt>
                <c:pt idx="5">
                  <c:v>5.0000000000000001E-3</c:v>
                </c:pt>
                <c:pt idx="6">
                  <c:v>8.1300000000000001E-3</c:v>
                </c:pt>
                <c:pt idx="7">
                  <c:v>-2E-3</c:v>
                </c:pt>
                <c:pt idx="8">
                  <c:v>1.6E-2</c:v>
                </c:pt>
                <c:pt idx="9">
                  <c:v>1.2E-2</c:v>
                </c:pt>
              </c:numCache>
            </c:numRef>
          </c:val>
          <c:smooth val="0"/>
          <c:extLst>
            <c:ext xmlns:c16="http://schemas.microsoft.com/office/drawing/2014/chart" uri="{C3380CC4-5D6E-409C-BE32-E72D297353CC}">
              <c16:uniqueId val="{00000005-C5D6-493B-8074-49C65FBB09FB}"/>
            </c:ext>
          </c:extLst>
        </c:ser>
        <c:dLbls>
          <c:showLegendKey val="0"/>
          <c:showVal val="0"/>
          <c:showCatName val="0"/>
          <c:showSerName val="0"/>
          <c:showPercent val="0"/>
          <c:showBubbleSize val="0"/>
        </c:dLbls>
        <c:marker val="1"/>
        <c:smooth val="0"/>
        <c:axId val="205446528"/>
        <c:axId val="205444992"/>
      </c:lineChart>
      <c:catAx>
        <c:axId val="20542528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5443456"/>
        <c:crosses val="autoZero"/>
        <c:auto val="1"/>
        <c:lblAlgn val="ctr"/>
        <c:lblOffset val="100"/>
        <c:noMultiLvlLbl val="0"/>
      </c:catAx>
      <c:valAx>
        <c:axId val="205443456"/>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05425280"/>
        <c:crosses val="autoZero"/>
        <c:crossBetween val="between"/>
        <c:majorUnit val="10000"/>
      </c:valAx>
      <c:valAx>
        <c:axId val="205444992"/>
        <c:scaling>
          <c:orientation val="minMax"/>
          <c:max val="1"/>
          <c:min val="-0.2"/>
        </c:scaling>
        <c:delete val="0"/>
        <c:axPos val="r"/>
        <c:numFmt formatCode="0%" sourceLinked="0"/>
        <c:majorTickMark val="out"/>
        <c:minorTickMark val="none"/>
        <c:tickLblPos val="nextTo"/>
        <c:spPr>
          <a:ln>
            <a:solidFill>
              <a:schemeClr val="bg1"/>
            </a:solidFill>
          </a:ln>
        </c:spPr>
        <c:txPr>
          <a:bodyPr/>
          <a:lstStyle/>
          <a:p>
            <a:pPr>
              <a:defRPr sz="800">
                <a:solidFill>
                  <a:schemeClr val="bg1"/>
                </a:solidFill>
              </a:defRPr>
            </a:pPr>
            <a:endParaRPr lang="zh-CN"/>
          </a:p>
        </c:txPr>
        <c:crossAx val="205446528"/>
        <c:crosses val="max"/>
        <c:crossBetween val="between"/>
        <c:majorUnit val="5.000000000000001E-2"/>
      </c:valAx>
      <c:catAx>
        <c:axId val="205446528"/>
        <c:scaling>
          <c:orientation val="minMax"/>
        </c:scaling>
        <c:delete val="1"/>
        <c:axPos val="b"/>
        <c:numFmt formatCode="General" sourceLinked="1"/>
        <c:majorTickMark val="out"/>
        <c:minorTickMark val="none"/>
        <c:tickLblPos val="nextTo"/>
        <c:crossAx val="205444992"/>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110512.5</c:v>
                </c:pt>
                <c:pt idx="1">
                  <c:v>106978.57142857143</c:v>
                </c:pt>
                <c:pt idx="2">
                  <c:v>103450</c:v>
                </c:pt>
                <c:pt idx="3">
                  <c:v>101914.28571428571</c:v>
                </c:pt>
                <c:pt idx="4">
                  <c:v>99714.28571428571</c:v>
                </c:pt>
                <c:pt idx="5">
                  <c:v>94878.571428571435</c:v>
                </c:pt>
                <c:pt idx="6">
                  <c:v>94571.428571428565</c:v>
                </c:pt>
                <c:pt idx="7">
                  <c:v>94842.857142857145</c:v>
                </c:pt>
                <c:pt idx="8">
                  <c:v>95257.142857142855</c:v>
                </c:pt>
                <c:pt idx="9">
                  <c:v>96491.428571428565</c:v>
                </c:pt>
                <c:pt idx="10">
                  <c:v>100818.46153846153</c:v>
                </c:pt>
                <c:pt idx="11">
                  <c:v>100383.33333333333</c:v>
                </c:pt>
              </c:numCache>
            </c:numRef>
          </c:val>
          <c:extLst>
            <c:ext xmlns:c16="http://schemas.microsoft.com/office/drawing/2014/chart" uri="{C3380CC4-5D6E-409C-BE32-E72D297353CC}">
              <c16:uniqueId val="{00000000-290F-43B1-B756-CD89D7CA86EC}"/>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pPr>
                <a:noFill/>
                <a:ln>
                  <a:noFill/>
                </a:ln>
                <a:effectLst/>
              </c:spPr>
              <c:txPr>
                <a:bodyPr wrap="square" lIns="38100" tIns="19050" rIns="38100" bIns="19050" anchor="ctr">
                  <a:spAutoFit/>
                </a:bodyPr>
                <a:lstStyle/>
                <a:p>
                  <a:pPr>
                    <a:defRPr sz="700" b="0">
                      <a:latin typeface="+mj-ea"/>
                      <a:ea typeface="+mj-ea"/>
                    </a:defRPr>
                  </a:pPr>
                  <a:endParaRPr lang="zh-CN"/>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90F-43B1-B756-CD89D7CA86E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90F-43B1-B756-CD89D7CA86EC}"/>
                </c:ext>
              </c:extLst>
            </c:dLbl>
            <c:dLbl>
              <c:idx val="2"/>
              <c:layout>
                <c:manualLayout>
                  <c:x val="-5.0000276550202158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90F-43B1-B756-CD89D7CA86EC}"/>
                </c:ext>
              </c:extLst>
            </c:dLbl>
            <c:dLbl>
              <c:idx val="4"/>
              <c:layout>
                <c:manualLayout>
                  <c:x val="0"/>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90F-43B1-B756-CD89D7CA86E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90F-43B1-B756-CD89D7CA86EC}"/>
                </c:ext>
              </c:extLst>
            </c:dLbl>
            <c:dLbl>
              <c:idx val="11"/>
              <c:layout>
                <c:manualLayout>
                  <c:x val="-2.6864561640834415E-2"/>
                  <c:y val="-9.986859395532193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90F-43B1-B756-CD89D7CA86EC}"/>
                </c:ext>
              </c:extLst>
            </c:dLbl>
            <c:spPr>
              <a:noFill/>
              <a:ln>
                <a:noFill/>
              </a:ln>
              <a:effectLst/>
            </c:spPr>
            <c:txPr>
              <a:bodyPr wrap="square" lIns="38100" tIns="19050" rIns="38100" bIns="19050" anchor="ctr">
                <a:spAutoFit/>
              </a:bodyPr>
              <a:lstStyle/>
              <a:p>
                <a:pPr>
                  <a:defRPr sz="700" b="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97833</c:v>
                </c:pt>
                <c:pt idx="1">
                  <c:v>96483</c:v>
                </c:pt>
                <c:pt idx="2">
                  <c:v>94583</c:v>
                </c:pt>
                <c:pt idx="3" formatCode="_ * #,##0_ ;_ * \-#,##0_ ;_ * &quot;-&quot;??_ ;_ @_ ">
                  <c:v>93217</c:v>
                </c:pt>
                <c:pt idx="4" formatCode="_ * #,##0_ ;_ * \-#,##0_ ;_ * &quot;-&quot;??_ ;_ @_ ">
                  <c:v>92517</c:v>
                </c:pt>
                <c:pt idx="5">
                  <c:v>87333</c:v>
                </c:pt>
                <c:pt idx="6">
                  <c:v>84567</c:v>
                </c:pt>
                <c:pt idx="7">
                  <c:v>83467</c:v>
                </c:pt>
                <c:pt idx="8">
                  <c:v>83417</c:v>
                </c:pt>
                <c:pt idx="9">
                  <c:v>86738</c:v>
                </c:pt>
              </c:numCache>
            </c:numRef>
          </c:val>
          <c:extLst>
            <c:ext xmlns:c16="http://schemas.microsoft.com/office/drawing/2014/chart" uri="{C3380CC4-5D6E-409C-BE32-E72D297353CC}">
              <c16:uniqueId val="{00000007-290F-43B1-B756-CD89D7CA86EC}"/>
            </c:ext>
          </c:extLst>
        </c:ser>
        <c:dLbls>
          <c:showLegendKey val="0"/>
          <c:showVal val="0"/>
          <c:showCatName val="0"/>
          <c:showSerName val="0"/>
          <c:showPercent val="0"/>
          <c:showBubbleSize val="0"/>
        </c:dLbls>
        <c:gapWidth val="100"/>
        <c:axId val="203787264"/>
        <c:axId val="203797248"/>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-5.7000000000000002E-2</c:v>
                </c:pt>
                <c:pt idx="1">
                  <c:v>-7.3999999999999996E-2</c:v>
                </c:pt>
                <c:pt idx="2">
                  <c:v>-9.4E-2</c:v>
                </c:pt>
                <c:pt idx="3">
                  <c:v>-0.109</c:v>
                </c:pt>
                <c:pt idx="4">
                  <c:v>-9.2999999999999999E-2</c:v>
                </c:pt>
                <c:pt idx="5">
                  <c:v>-0.13400000000000001</c:v>
                </c:pt>
                <c:pt idx="6">
                  <c:v>-0.16189999999999999</c:v>
                </c:pt>
                <c:pt idx="7">
                  <c:v>-0.17299999999999999</c:v>
                </c:pt>
                <c:pt idx="8">
                  <c:v>-0.17299999999999999</c:v>
                </c:pt>
                <c:pt idx="9">
                  <c:v>-0.16900000000000001</c:v>
                </c:pt>
              </c:numCache>
            </c:numRef>
          </c:val>
          <c:smooth val="0"/>
          <c:extLst>
            <c:ext xmlns:c16="http://schemas.microsoft.com/office/drawing/2014/chart" uri="{C3380CC4-5D6E-409C-BE32-E72D297353CC}">
              <c16:uniqueId val="{00000008-290F-43B1-B756-CD89D7CA86EC}"/>
            </c:ext>
          </c:extLst>
        </c:ser>
        <c:dLbls>
          <c:showLegendKey val="0"/>
          <c:showVal val="0"/>
          <c:showCatName val="0"/>
          <c:showSerName val="0"/>
          <c:showPercent val="0"/>
          <c:showBubbleSize val="0"/>
        </c:dLbls>
        <c:marker val="1"/>
        <c:smooth val="0"/>
        <c:axId val="203798784"/>
        <c:axId val="203804672"/>
      </c:lineChart>
      <c:catAx>
        <c:axId val="20378726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3797248"/>
        <c:crosses val="autoZero"/>
        <c:auto val="1"/>
        <c:lblAlgn val="ctr"/>
        <c:lblOffset val="100"/>
        <c:noMultiLvlLbl val="0"/>
      </c:catAx>
      <c:valAx>
        <c:axId val="203797248"/>
        <c:scaling>
          <c:orientation val="minMax"/>
          <c:max val="150000"/>
          <c:min val="50000"/>
        </c:scaling>
        <c:delete val="0"/>
        <c:axPos val="l"/>
        <c:numFmt formatCode="0_);[Red]\(0\)" sourceLinked="0"/>
        <c:majorTickMark val="out"/>
        <c:minorTickMark val="none"/>
        <c:tickLblPos val="nextTo"/>
        <c:txPr>
          <a:bodyPr/>
          <a:lstStyle/>
          <a:p>
            <a:pPr>
              <a:defRPr sz="800">
                <a:latin typeface="+mn-lt"/>
              </a:defRPr>
            </a:pPr>
            <a:endParaRPr lang="zh-CN"/>
          </a:p>
        </c:txPr>
        <c:crossAx val="203787264"/>
        <c:crosses val="autoZero"/>
        <c:crossBetween val="between"/>
        <c:majorUnit val="30000"/>
      </c:valAx>
      <c:catAx>
        <c:axId val="203798784"/>
        <c:scaling>
          <c:orientation val="minMax"/>
        </c:scaling>
        <c:delete val="1"/>
        <c:axPos val="b"/>
        <c:numFmt formatCode="General" sourceLinked="1"/>
        <c:majorTickMark val="out"/>
        <c:minorTickMark val="none"/>
        <c:tickLblPos val="none"/>
        <c:crossAx val="203804672"/>
        <c:crosses val="autoZero"/>
        <c:auto val="1"/>
        <c:lblAlgn val="ctr"/>
        <c:lblOffset val="100"/>
        <c:noMultiLvlLbl val="0"/>
      </c:catAx>
      <c:valAx>
        <c:axId val="203804672"/>
        <c:scaling>
          <c:orientation val="minMax"/>
          <c:max val="0.2"/>
        </c:scaling>
        <c:delete val="0"/>
        <c:axPos val="r"/>
        <c:numFmt formatCode="0%" sourceLinked="0"/>
        <c:majorTickMark val="out"/>
        <c:minorTickMark val="none"/>
        <c:tickLblPos val="nextTo"/>
        <c:spPr>
          <a:ln>
            <a:solidFill>
              <a:schemeClr val="bg1"/>
            </a:solidFill>
          </a:ln>
        </c:spPr>
        <c:txPr>
          <a:bodyPr/>
          <a:lstStyle/>
          <a:p>
            <a:pPr>
              <a:defRPr sz="800">
                <a:solidFill>
                  <a:schemeClr val="bg1"/>
                </a:solidFill>
                <a:latin typeface="+mn-lt"/>
              </a:defRPr>
            </a:pPr>
            <a:endParaRPr lang="zh-CN"/>
          </a:p>
        </c:txPr>
        <c:crossAx val="203798784"/>
        <c:crosses val="max"/>
        <c:crossBetween val="between"/>
        <c:majorUnit val="3.0000000000000006E-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4497940768323541"/>
          <c:h val="0.8092903735491839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A71-43E2-BCDA-F86859DBAED0}"/>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A71-43E2-BCDA-F86859DBAED0}"/>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A71-43E2-BCDA-F86859DBAED0}"/>
              </c:ext>
            </c:extLst>
          </c:dPt>
          <c:dPt>
            <c:idx val="3"/>
            <c:bubble3D val="0"/>
            <c:extLst>
              <c:ext xmlns:c16="http://schemas.microsoft.com/office/drawing/2014/chart" uri="{C3380CC4-5D6E-409C-BE32-E72D297353CC}">
                <c16:uniqueId val="{0000000F-3A71-43E2-BCDA-F86859DBAED0}"/>
              </c:ext>
            </c:extLst>
          </c:dPt>
          <c:dPt>
            <c:idx val="5"/>
            <c:bubble3D val="0"/>
            <c:extLst>
              <c:ext xmlns:c16="http://schemas.microsoft.com/office/drawing/2014/chart" uri="{C3380CC4-5D6E-409C-BE32-E72D297353CC}">
                <c16:uniqueId val="{00000010-3A71-43E2-BCDA-F86859DBAED0}"/>
              </c:ext>
            </c:extLst>
          </c:dPt>
          <c:dPt>
            <c:idx val="7"/>
            <c:bubble3D val="0"/>
            <c:extLst>
              <c:ext xmlns:c16="http://schemas.microsoft.com/office/drawing/2014/chart" uri="{C3380CC4-5D6E-409C-BE32-E72D297353CC}">
                <c16:uniqueId val="{00000011-3A71-43E2-BCDA-F86859DBAED0}"/>
              </c:ext>
            </c:extLst>
          </c:dPt>
          <c:dPt>
            <c:idx val="9"/>
            <c:bubble3D val="0"/>
            <c:extLst>
              <c:ext xmlns:c16="http://schemas.microsoft.com/office/drawing/2014/chart" uri="{C3380CC4-5D6E-409C-BE32-E72D297353CC}">
                <c16:uniqueId val="{00000012-3A71-43E2-BCDA-F86859DBAED0}"/>
              </c:ext>
            </c:extLst>
          </c:dPt>
          <c:dPt>
            <c:idx val="11"/>
            <c:bubble3D val="0"/>
            <c:extLst>
              <c:ext xmlns:c16="http://schemas.microsoft.com/office/drawing/2014/chart" uri="{C3380CC4-5D6E-409C-BE32-E72D297353CC}">
                <c16:uniqueId val="{00000013-3A71-43E2-BCDA-F86859DBAED0}"/>
              </c:ext>
            </c:extLst>
          </c:dPt>
          <c:dPt>
            <c:idx val="13"/>
            <c:bubble3D val="0"/>
            <c:extLst>
              <c:ext xmlns:c16="http://schemas.microsoft.com/office/drawing/2014/chart" uri="{C3380CC4-5D6E-409C-BE32-E72D297353CC}">
                <c16:uniqueId val="{00000014-3A71-43E2-BCDA-F86859DBAED0}"/>
              </c:ext>
            </c:extLst>
          </c:dPt>
          <c:dPt>
            <c:idx val="15"/>
            <c:bubble3D val="0"/>
            <c:extLst>
              <c:ext xmlns:c16="http://schemas.microsoft.com/office/drawing/2014/chart" uri="{C3380CC4-5D6E-409C-BE32-E72D297353CC}">
                <c16:uniqueId val="{00000015-3A71-43E2-BCDA-F86859DBAED0}"/>
              </c:ext>
            </c:extLst>
          </c:dPt>
          <c:dPt>
            <c:idx val="17"/>
            <c:bubble3D val="0"/>
            <c:extLst>
              <c:ext xmlns:c16="http://schemas.microsoft.com/office/drawing/2014/chart" uri="{C3380CC4-5D6E-409C-BE32-E72D297353CC}">
                <c16:uniqueId val="{00000016-3A71-43E2-BCDA-F86859DBAED0}"/>
              </c:ext>
            </c:extLst>
          </c:dPt>
          <c:dPt>
            <c:idx val="19"/>
            <c:bubble3D val="0"/>
            <c:extLst>
              <c:ext xmlns:c16="http://schemas.microsoft.com/office/drawing/2014/chart" uri="{C3380CC4-5D6E-409C-BE32-E72D297353CC}">
                <c16:uniqueId val="{00000017-3A71-43E2-BCDA-F86859DBAED0}"/>
              </c:ext>
            </c:extLst>
          </c:dPt>
          <c:dPt>
            <c:idx val="21"/>
            <c:bubble3D val="0"/>
            <c:extLst>
              <c:ext xmlns:c16="http://schemas.microsoft.com/office/drawing/2014/chart" uri="{C3380CC4-5D6E-409C-BE32-E72D297353CC}">
                <c16:uniqueId val="{00000018-3A71-43E2-BCDA-F86859DBAED0}"/>
              </c:ext>
            </c:extLst>
          </c:dPt>
          <c:dPt>
            <c:idx val="23"/>
            <c:bubble3D val="0"/>
            <c:extLst>
              <c:ext xmlns:c16="http://schemas.microsoft.com/office/drawing/2014/chart" uri="{C3380CC4-5D6E-409C-BE32-E72D297353CC}">
                <c16:uniqueId val="{00000019-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extLst>
            <c:ext xmlns:c16="http://schemas.microsoft.com/office/drawing/2014/chart" uri="{C3380CC4-5D6E-409C-BE32-E72D297353CC}">
              <c16:uniqueId val="{0000001A-3A71-43E2-BCDA-F86859DBAED0}"/>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3A71-43E2-BCDA-F86859DBAED0}"/>
              </c:ext>
            </c:extLst>
          </c:dPt>
          <c:dPt>
            <c:idx val="3"/>
            <c:bubble3D val="0"/>
            <c:extLst>
              <c:ext xmlns:c16="http://schemas.microsoft.com/office/drawing/2014/chart" uri="{C3380CC4-5D6E-409C-BE32-E72D297353CC}">
                <c16:uniqueId val="{0000001C-3A71-43E2-BCDA-F86859DBAED0}"/>
              </c:ext>
            </c:extLst>
          </c:dPt>
          <c:dPt>
            <c:idx val="5"/>
            <c:bubble3D val="0"/>
            <c:extLst>
              <c:ext xmlns:c16="http://schemas.microsoft.com/office/drawing/2014/chart" uri="{C3380CC4-5D6E-409C-BE32-E72D297353CC}">
                <c16:uniqueId val="{0000001D-3A71-43E2-BCDA-F86859DBAED0}"/>
              </c:ext>
            </c:extLst>
          </c:dPt>
          <c:dPt>
            <c:idx val="7"/>
            <c:bubble3D val="0"/>
            <c:extLst>
              <c:ext xmlns:c16="http://schemas.microsoft.com/office/drawing/2014/chart" uri="{C3380CC4-5D6E-409C-BE32-E72D297353CC}">
                <c16:uniqueId val="{0000001E-3A71-43E2-BCDA-F86859DBAED0}"/>
              </c:ext>
            </c:extLst>
          </c:dPt>
          <c:dPt>
            <c:idx val="9"/>
            <c:bubble3D val="0"/>
            <c:extLst>
              <c:ext xmlns:c16="http://schemas.microsoft.com/office/drawing/2014/chart" uri="{C3380CC4-5D6E-409C-BE32-E72D297353CC}">
                <c16:uniqueId val="{0000001F-3A71-43E2-BCDA-F86859DBAED0}"/>
              </c:ext>
            </c:extLst>
          </c:dPt>
          <c:dPt>
            <c:idx val="11"/>
            <c:bubble3D val="0"/>
            <c:extLst>
              <c:ext xmlns:c16="http://schemas.microsoft.com/office/drawing/2014/chart" uri="{C3380CC4-5D6E-409C-BE32-E72D297353CC}">
                <c16:uniqueId val="{00000020-3A71-43E2-BCDA-F86859DBAED0}"/>
              </c:ext>
            </c:extLst>
          </c:dPt>
          <c:dPt>
            <c:idx val="13"/>
            <c:bubble3D val="0"/>
            <c:extLst>
              <c:ext xmlns:c16="http://schemas.microsoft.com/office/drawing/2014/chart" uri="{C3380CC4-5D6E-409C-BE32-E72D297353CC}">
                <c16:uniqueId val="{00000021-3A71-43E2-BCDA-F86859DBAED0}"/>
              </c:ext>
            </c:extLst>
          </c:dPt>
          <c:dPt>
            <c:idx val="15"/>
            <c:bubble3D val="0"/>
            <c:extLst>
              <c:ext xmlns:c16="http://schemas.microsoft.com/office/drawing/2014/chart" uri="{C3380CC4-5D6E-409C-BE32-E72D297353CC}">
                <c16:uniqueId val="{00000022-3A71-43E2-BCDA-F86859DBAED0}"/>
              </c:ext>
            </c:extLst>
          </c:dPt>
          <c:dPt>
            <c:idx val="17"/>
            <c:bubble3D val="0"/>
            <c:extLst>
              <c:ext xmlns:c16="http://schemas.microsoft.com/office/drawing/2014/chart" uri="{C3380CC4-5D6E-409C-BE32-E72D297353CC}">
                <c16:uniqueId val="{00000023-3A71-43E2-BCDA-F86859DBAED0}"/>
              </c:ext>
            </c:extLst>
          </c:dPt>
          <c:dPt>
            <c:idx val="19"/>
            <c:bubble3D val="0"/>
            <c:extLst>
              <c:ext xmlns:c16="http://schemas.microsoft.com/office/drawing/2014/chart" uri="{C3380CC4-5D6E-409C-BE32-E72D297353CC}">
                <c16:uniqueId val="{00000024-3A71-43E2-BCDA-F86859DBAED0}"/>
              </c:ext>
            </c:extLst>
          </c:dPt>
          <c:dPt>
            <c:idx val="21"/>
            <c:bubble3D val="0"/>
            <c:extLst>
              <c:ext xmlns:c16="http://schemas.microsoft.com/office/drawing/2014/chart" uri="{C3380CC4-5D6E-409C-BE32-E72D297353CC}">
                <c16:uniqueId val="{00000025-3A71-43E2-BCDA-F86859DBAED0}"/>
              </c:ext>
            </c:extLst>
          </c:dPt>
          <c:dPt>
            <c:idx val="23"/>
            <c:bubble3D val="0"/>
            <c:extLst>
              <c:ext xmlns:c16="http://schemas.microsoft.com/office/drawing/2014/chart" uri="{C3380CC4-5D6E-409C-BE32-E72D297353CC}">
                <c16:uniqueId val="{00000026-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extLst>
            <c:ext xmlns:c16="http://schemas.microsoft.com/office/drawing/2014/chart" uri="{C3380CC4-5D6E-409C-BE32-E72D297353CC}">
              <c16:uniqueId val="{00000027-3A71-43E2-BCDA-F86859DBAED0}"/>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A71-43E2-BCDA-F86859DBAED0}"/>
              </c:ext>
            </c:extLst>
          </c:dPt>
          <c:dPt>
            <c:idx val="3"/>
            <c:bubble3D val="0"/>
            <c:extLst>
              <c:ext xmlns:c16="http://schemas.microsoft.com/office/drawing/2014/chart" uri="{C3380CC4-5D6E-409C-BE32-E72D297353CC}">
                <c16:uniqueId val="{00000029-3A71-43E2-BCDA-F86859DBAED0}"/>
              </c:ext>
            </c:extLst>
          </c:dPt>
          <c:dPt>
            <c:idx val="5"/>
            <c:bubble3D val="0"/>
            <c:extLst>
              <c:ext xmlns:c16="http://schemas.microsoft.com/office/drawing/2014/chart" uri="{C3380CC4-5D6E-409C-BE32-E72D297353CC}">
                <c16:uniqueId val="{0000002A-3A71-43E2-BCDA-F86859DBAED0}"/>
              </c:ext>
            </c:extLst>
          </c:dPt>
          <c:dPt>
            <c:idx val="7"/>
            <c:bubble3D val="0"/>
            <c:extLst>
              <c:ext xmlns:c16="http://schemas.microsoft.com/office/drawing/2014/chart" uri="{C3380CC4-5D6E-409C-BE32-E72D297353CC}">
                <c16:uniqueId val="{0000002B-3A71-43E2-BCDA-F86859DBAED0}"/>
              </c:ext>
            </c:extLst>
          </c:dPt>
          <c:dPt>
            <c:idx val="9"/>
            <c:bubble3D val="0"/>
            <c:extLst>
              <c:ext xmlns:c16="http://schemas.microsoft.com/office/drawing/2014/chart" uri="{C3380CC4-5D6E-409C-BE32-E72D297353CC}">
                <c16:uniqueId val="{0000002C-3A71-43E2-BCDA-F86859DBAED0}"/>
              </c:ext>
            </c:extLst>
          </c:dPt>
          <c:dPt>
            <c:idx val="11"/>
            <c:bubble3D val="0"/>
            <c:extLst>
              <c:ext xmlns:c16="http://schemas.microsoft.com/office/drawing/2014/chart" uri="{C3380CC4-5D6E-409C-BE32-E72D297353CC}">
                <c16:uniqueId val="{0000002D-3A71-43E2-BCDA-F86859DBAED0}"/>
              </c:ext>
            </c:extLst>
          </c:dPt>
          <c:dPt>
            <c:idx val="13"/>
            <c:bubble3D val="0"/>
            <c:extLst>
              <c:ext xmlns:c16="http://schemas.microsoft.com/office/drawing/2014/chart" uri="{C3380CC4-5D6E-409C-BE32-E72D297353CC}">
                <c16:uniqueId val="{0000002E-3A71-43E2-BCDA-F86859DBAED0}"/>
              </c:ext>
            </c:extLst>
          </c:dPt>
          <c:dPt>
            <c:idx val="15"/>
            <c:bubble3D val="0"/>
            <c:extLst>
              <c:ext xmlns:c16="http://schemas.microsoft.com/office/drawing/2014/chart" uri="{C3380CC4-5D6E-409C-BE32-E72D297353CC}">
                <c16:uniqueId val="{0000002F-3A71-43E2-BCDA-F86859DBAED0}"/>
              </c:ext>
            </c:extLst>
          </c:dPt>
          <c:dPt>
            <c:idx val="17"/>
            <c:bubble3D val="0"/>
            <c:extLst>
              <c:ext xmlns:c16="http://schemas.microsoft.com/office/drawing/2014/chart" uri="{C3380CC4-5D6E-409C-BE32-E72D297353CC}">
                <c16:uniqueId val="{00000030-3A71-43E2-BCDA-F86859DBAED0}"/>
              </c:ext>
            </c:extLst>
          </c:dPt>
          <c:dPt>
            <c:idx val="19"/>
            <c:bubble3D val="0"/>
            <c:extLst>
              <c:ext xmlns:c16="http://schemas.microsoft.com/office/drawing/2014/chart" uri="{C3380CC4-5D6E-409C-BE32-E72D297353CC}">
                <c16:uniqueId val="{00000031-3A71-43E2-BCDA-F86859DBAED0}"/>
              </c:ext>
            </c:extLst>
          </c:dPt>
          <c:dPt>
            <c:idx val="21"/>
            <c:bubble3D val="0"/>
            <c:extLst>
              <c:ext xmlns:c16="http://schemas.microsoft.com/office/drawing/2014/chart" uri="{C3380CC4-5D6E-409C-BE32-E72D297353CC}">
                <c16:uniqueId val="{00000032-3A71-43E2-BCDA-F86859DBAED0}"/>
              </c:ext>
            </c:extLst>
          </c:dPt>
          <c:dPt>
            <c:idx val="23"/>
            <c:bubble3D val="0"/>
            <c:extLst>
              <c:ext xmlns:c16="http://schemas.microsoft.com/office/drawing/2014/chart" uri="{C3380CC4-5D6E-409C-BE32-E72D297353CC}">
                <c16:uniqueId val="{00000033-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pt idx="11">
                  <c:v>2.75</c:v>
                </c:pt>
                <c:pt idx="12">
                  <c:v>2.21</c:v>
                </c:pt>
                <c:pt idx="13">
                  <c:v>0.57999999999999996</c:v>
                </c:pt>
                <c:pt idx="14">
                  <c:v>0.76</c:v>
                </c:pt>
                <c:pt idx="15">
                  <c:v>1.59</c:v>
                </c:pt>
                <c:pt idx="16">
                  <c:v>1.29</c:v>
                </c:pt>
                <c:pt idx="17">
                  <c:v>-1.33</c:v>
                </c:pt>
                <c:pt idx="18">
                  <c:v>-1.47</c:v>
                </c:pt>
                <c:pt idx="19">
                  <c:v>-0.96</c:v>
                </c:pt>
                <c:pt idx="20">
                  <c:v>-0.53</c:v>
                </c:pt>
                <c:pt idx="21">
                  <c:v>-0.98</c:v>
                </c:pt>
                <c:pt idx="22">
                  <c:v>-1.4</c:v>
                </c:pt>
                <c:pt idx="23">
                  <c:v>-2.13</c:v>
                </c:pt>
                <c:pt idx="24">
                  <c:v>-3.35</c:v>
                </c:pt>
              </c:numCache>
            </c:numRef>
          </c:val>
          <c:smooth val="0"/>
          <c:extLst>
            <c:ext xmlns:c16="http://schemas.microsoft.com/office/drawing/2014/chart" uri="{C3380CC4-5D6E-409C-BE32-E72D297353CC}">
              <c16:uniqueId val="{00000034-3A71-43E2-BCDA-F86859DBAED0}"/>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A71-43E2-BCDA-F86859DBAED0}"/>
              </c:ext>
            </c:extLst>
          </c:dPt>
          <c:dPt>
            <c:idx val="2"/>
            <c:marker>
              <c:symbol val="circle"/>
              <c:size val="7"/>
            </c:marker>
            <c:bubble3D val="0"/>
            <c:extLst>
              <c:ext xmlns:c16="http://schemas.microsoft.com/office/drawing/2014/chart" uri="{C3380CC4-5D6E-409C-BE32-E72D297353CC}">
                <c16:uniqueId val="{0000003B-F8D5-4952-9A7A-2CFF39C0E8AB}"/>
              </c:ext>
            </c:extLst>
          </c:dPt>
          <c:dPt>
            <c:idx val="3"/>
            <c:marker>
              <c:symbol val="circle"/>
              <c:size val="5"/>
            </c:marker>
            <c:bubble3D val="0"/>
            <c:extLst>
              <c:ext xmlns:c16="http://schemas.microsoft.com/office/drawing/2014/chart" uri="{C3380CC4-5D6E-409C-BE32-E72D297353CC}">
                <c16:uniqueId val="{00000036-3A71-43E2-BCDA-F86859DBAED0}"/>
              </c:ext>
            </c:extLst>
          </c:dPt>
          <c:dPt>
            <c:idx val="4"/>
            <c:marker>
              <c:symbol val="circle"/>
              <c:size val="7"/>
            </c:marker>
            <c:bubble3D val="0"/>
            <c:extLst>
              <c:ext xmlns:c16="http://schemas.microsoft.com/office/drawing/2014/chart" uri="{C3380CC4-5D6E-409C-BE32-E72D297353CC}">
                <c16:uniqueId val="{0000003C-E62E-40E0-B430-EA9DCD8F3D79}"/>
              </c:ext>
            </c:extLst>
          </c:dPt>
          <c:dPt>
            <c:idx val="5"/>
            <c:marker>
              <c:symbol val="circle"/>
              <c:size val="5"/>
            </c:marker>
            <c:bubble3D val="0"/>
            <c:extLst>
              <c:ext xmlns:c16="http://schemas.microsoft.com/office/drawing/2014/chart" uri="{C3380CC4-5D6E-409C-BE32-E72D297353CC}">
                <c16:uniqueId val="{00000037-3A71-43E2-BCDA-F86859DBAED0}"/>
              </c:ext>
            </c:extLst>
          </c:dPt>
          <c:dPt>
            <c:idx val="6"/>
            <c:marker>
              <c:symbol val="circle"/>
              <c:size val="7"/>
            </c:marker>
            <c:bubble3D val="0"/>
            <c:extLst>
              <c:ext xmlns:c16="http://schemas.microsoft.com/office/drawing/2014/chart" uri="{C3380CC4-5D6E-409C-BE32-E72D297353CC}">
                <c16:uniqueId val="{0000003D-A705-4A06-A4CD-A75A7CD49DB3}"/>
              </c:ext>
            </c:extLst>
          </c:dPt>
          <c:dPt>
            <c:idx val="7"/>
            <c:marker>
              <c:symbol val="circle"/>
              <c:size val="5"/>
            </c:marker>
            <c:bubble3D val="0"/>
            <c:extLst>
              <c:ext xmlns:c16="http://schemas.microsoft.com/office/drawing/2014/chart" uri="{C3380CC4-5D6E-409C-BE32-E72D297353CC}">
                <c16:uniqueId val="{00000038-3A71-43E2-BCDA-F86859DBAED0}"/>
              </c:ext>
            </c:extLst>
          </c:dPt>
          <c:dPt>
            <c:idx val="8"/>
            <c:marker>
              <c:symbol val="circle"/>
              <c:size val="7"/>
            </c:marker>
            <c:bubble3D val="0"/>
            <c:extLst>
              <c:ext xmlns:c16="http://schemas.microsoft.com/office/drawing/2014/chart" uri="{C3380CC4-5D6E-409C-BE32-E72D297353CC}">
                <c16:uniqueId val="{0000003E-967E-4078-A504-84E727B192D8}"/>
              </c:ext>
            </c:extLst>
          </c:dPt>
          <c:dPt>
            <c:idx val="9"/>
            <c:marker>
              <c:symbol val="circle"/>
              <c:size val="5"/>
            </c:marker>
            <c:bubble3D val="0"/>
            <c:extLst>
              <c:ext xmlns:c16="http://schemas.microsoft.com/office/drawing/2014/chart" uri="{C3380CC4-5D6E-409C-BE32-E72D297353CC}">
                <c16:uniqueId val="{00000039-3A71-43E2-BCDA-F86859DBAED0}"/>
              </c:ext>
            </c:extLst>
          </c:dPt>
          <c:dPt>
            <c:idx val="10"/>
            <c:marker>
              <c:symbol val="circle"/>
              <c:size val="7"/>
            </c:marker>
            <c:bubble3D val="0"/>
            <c:extLst>
              <c:ext xmlns:c16="http://schemas.microsoft.com/office/drawing/2014/chart" uri="{C3380CC4-5D6E-409C-BE32-E72D297353CC}">
                <c16:uniqueId val="{0000003F-85C4-4383-895A-291515997536}"/>
              </c:ext>
            </c:extLst>
          </c:dPt>
          <c:dPt>
            <c:idx val="11"/>
            <c:marker>
              <c:symbol val="circle"/>
              <c:size val="5"/>
            </c:marker>
            <c:bubble3D val="0"/>
            <c:extLst>
              <c:ext xmlns:c16="http://schemas.microsoft.com/office/drawing/2014/chart" uri="{C3380CC4-5D6E-409C-BE32-E72D297353CC}">
                <c16:uniqueId val="{0000003A-3A71-43E2-BCDA-F86859DBAED0}"/>
              </c:ext>
            </c:extLst>
          </c:dPt>
          <c:dPt>
            <c:idx val="12"/>
            <c:marker>
              <c:symbol val="circle"/>
              <c:size val="7"/>
            </c:marker>
            <c:bubble3D val="0"/>
            <c:extLst>
              <c:ext xmlns:c16="http://schemas.microsoft.com/office/drawing/2014/chart" uri="{C3380CC4-5D6E-409C-BE32-E72D297353CC}">
                <c16:uniqueId val="{00000034-B057-4691-B82F-7D8976CCF11F}"/>
              </c:ext>
            </c:extLst>
          </c:dPt>
          <c:dPt>
            <c:idx val="13"/>
            <c:marker>
              <c:symbol val="circle"/>
              <c:size val="5"/>
            </c:marker>
            <c:bubble3D val="0"/>
            <c:extLst>
              <c:ext xmlns:c16="http://schemas.microsoft.com/office/drawing/2014/chart" uri="{C3380CC4-5D6E-409C-BE32-E72D297353CC}">
                <c16:uniqueId val="{0000003C-3A71-43E2-BCDA-F86859DBAED0}"/>
              </c:ext>
            </c:extLst>
          </c:dPt>
          <c:dPt>
            <c:idx val="14"/>
            <c:marker>
              <c:symbol val="circle"/>
              <c:size val="7"/>
            </c:marker>
            <c:bubble3D val="0"/>
            <c:extLst>
              <c:ext xmlns:c16="http://schemas.microsoft.com/office/drawing/2014/chart" uri="{C3380CC4-5D6E-409C-BE32-E72D297353CC}">
                <c16:uniqueId val="{00000035-E00A-4667-B223-347274B03B78}"/>
              </c:ext>
            </c:extLst>
          </c:dPt>
          <c:dPt>
            <c:idx val="15"/>
            <c:marker>
              <c:symbol val="circle"/>
              <c:size val="5"/>
            </c:marker>
            <c:bubble3D val="0"/>
            <c:extLst>
              <c:ext xmlns:c16="http://schemas.microsoft.com/office/drawing/2014/chart" uri="{C3380CC4-5D6E-409C-BE32-E72D297353CC}">
                <c16:uniqueId val="{0000003E-3A71-43E2-BCDA-F86859DBAED0}"/>
              </c:ext>
            </c:extLst>
          </c:dPt>
          <c:dPt>
            <c:idx val="16"/>
            <c:marker>
              <c:symbol val="circle"/>
              <c:size val="7"/>
            </c:marker>
            <c:bubble3D val="0"/>
            <c:extLst>
              <c:ext xmlns:c16="http://schemas.microsoft.com/office/drawing/2014/chart" uri="{C3380CC4-5D6E-409C-BE32-E72D297353CC}">
                <c16:uniqueId val="{00000036-E00A-4667-B223-347274B03B78}"/>
              </c:ext>
            </c:extLst>
          </c:dPt>
          <c:dPt>
            <c:idx val="17"/>
            <c:marker>
              <c:symbol val="circle"/>
              <c:size val="5"/>
            </c:marker>
            <c:bubble3D val="0"/>
            <c:extLst>
              <c:ext xmlns:c16="http://schemas.microsoft.com/office/drawing/2014/chart" uri="{C3380CC4-5D6E-409C-BE32-E72D297353CC}">
                <c16:uniqueId val="{00000038-B685-471D-83A7-775B1530E4D0}"/>
              </c:ext>
            </c:extLst>
          </c:dPt>
          <c:dPt>
            <c:idx val="18"/>
            <c:marker>
              <c:symbol val="circle"/>
              <c:size val="7"/>
            </c:marker>
            <c:bubble3D val="0"/>
            <c:extLst>
              <c:ext xmlns:c16="http://schemas.microsoft.com/office/drawing/2014/chart" uri="{C3380CC4-5D6E-409C-BE32-E72D297353CC}">
                <c16:uniqueId val="{00000037-C00F-4EBC-92B4-6D3D2B0FC6CB}"/>
              </c:ext>
            </c:extLst>
          </c:dPt>
          <c:dPt>
            <c:idx val="19"/>
            <c:marker>
              <c:symbol val="circle"/>
              <c:size val="5"/>
            </c:marker>
            <c:bubble3D val="0"/>
            <c:extLst>
              <c:ext xmlns:c16="http://schemas.microsoft.com/office/drawing/2014/chart" uri="{C3380CC4-5D6E-409C-BE32-E72D297353CC}">
                <c16:uniqueId val="{00000039-CF71-4F67-98F0-0123B92F6A92}"/>
              </c:ext>
            </c:extLst>
          </c:dPt>
          <c:dPt>
            <c:idx val="20"/>
            <c:marker>
              <c:symbol val="circle"/>
              <c:size val="7"/>
            </c:marker>
            <c:bubble3D val="0"/>
            <c:extLst>
              <c:ext xmlns:c16="http://schemas.microsoft.com/office/drawing/2014/chart" uri="{C3380CC4-5D6E-409C-BE32-E72D297353CC}">
                <c16:uniqueId val="{00000038-FBED-458E-9605-88CC5CD63BDC}"/>
              </c:ext>
            </c:extLst>
          </c:dPt>
          <c:dPt>
            <c:idx val="21"/>
            <c:marker>
              <c:symbol val="circle"/>
              <c:size val="7"/>
            </c:marker>
            <c:bubble3D val="0"/>
            <c:extLst>
              <c:ext xmlns:c16="http://schemas.microsoft.com/office/drawing/2014/chart" uri="{C3380CC4-5D6E-409C-BE32-E72D297353CC}">
                <c16:uniqueId val="{0000003A-4F7A-44F6-8962-54BF214C3A0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3.47</c:v>
                </c:pt>
                <c:pt idx="2">
                  <c:v>3.45</c:v>
                </c:pt>
                <c:pt idx="3">
                  <c:v>6.04</c:v>
                </c:pt>
                <c:pt idx="4">
                  <c:v>5.55</c:v>
                </c:pt>
                <c:pt idx="5">
                  <c:v>4.57</c:v>
                </c:pt>
                <c:pt idx="6">
                  <c:v>4.28</c:v>
                </c:pt>
                <c:pt idx="7">
                  <c:v>3.41</c:v>
                </c:pt>
                <c:pt idx="8">
                  <c:v>5.53</c:v>
                </c:pt>
                <c:pt idx="9">
                  <c:v>6.5</c:v>
                </c:pt>
                <c:pt idx="10">
                  <c:v>6.5</c:v>
                </c:pt>
                <c:pt idx="11">
                  <c:v>4.8</c:v>
                </c:pt>
                <c:pt idx="12">
                  <c:v>5.35</c:v>
                </c:pt>
                <c:pt idx="13">
                  <c:v>5.37</c:v>
                </c:pt>
                <c:pt idx="14">
                  <c:v>5.97</c:v>
                </c:pt>
                <c:pt idx="15">
                  <c:v>5.34</c:v>
                </c:pt>
                <c:pt idx="16">
                  <c:v>4.96</c:v>
                </c:pt>
                <c:pt idx="17">
                  <c:v>4.8899999999999997</c:v>
                </c:pt>
                <c:pt idx="18">
                  <c:v>4.95</c:v>
                </c:pt>
                <c:pt idx="19">
                  <c:v>3.84</c:v>
                </c:pt>
                <c:pt idx="20">
                  <c:v>5.39</c:v>
                </c:pt>
              </c:numCache>
            </c:numRef>
          </c:val>
          <c:smooth val="0"/>
          <c:extLst>
            <c:ext xmlns:c16="http://schemas.microsoft.com/office/drawing/2014/chart" uri="{C3380CC4-5D6E-409C-BE32-E72D297353CC}">
              <c16:uniqueId val="{0000003D-3A71-43E2-BCDA-F86859DBAED0}"/>
            </c:ext>
          </c:extLst>
        </c:ser>
        <c:dLbls>
          <c:showLegendKey val="0"/>
          <c:showVal val="0"/>
          <c:showCatName val="0"/>
          <c:showSerName val="0"/>
          <c:showPercent val="0"/>
          <c:showBubbleSize val="0"/>
        </c:dLbls>
        <c:marker val="1"/>
        <c:smooth val="0"/>
        <c:axId val="203817728"/>
        <c:axId val="203818880"/>
      </c:lineChart>
      <c:catAx>
        <c:axId val="2038177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03818880"/>
        <c:crosses val="autoZero"/>
        <c:auto val="1"/>
        <c:lblAlgn val="ctr"/>
        <c:lblOffset val="100"/>
        <c:tickLblSkip val="1"/>
        <c:tickMarkSkip val="1"/>
        <c:noMultiLvlLbl val="0"/>
      </c:catAx>
      <c:valAx>
        <c:axId val="203818880"/>
        <c:scaling>
          <c:orientation val="minMax"/>
          <c:max val="15"/>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03817728"/>
        <c:crosses val="autoZero"/>
        <c:crossBetween val="between"/>
        <c:majorUnit val="5"/>
      </c:valAx>
      <c:spPr>
        <a:noFill/>
        <a:ln w="25409">
          <a:noFill/>
        </a:ln>
      </c:spPr>
    </c:plotArea>
    <c:legend>
      <c:legendPos val="t"/>
      <c:layout>
        <c:manualLayout>
          <c:xMode val="edge"/>
          <c:yMode val="edge"/>
          <c:x val="0.33918749621829442"/>
          <c:y val="1.3632006663582471E-2"/>
          <c:w val="0.35626791040556749"/>
          <c:h val="6.74583964395059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817793744052E-2"/>
          <c:y val="7.675505486337042E-2"/>
          <c:w val="0.93806039262877228"/>
          <c:h val="0.80924779589057616"/>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0BA-4ACC-A3FA-8AFD53117F5B}"/>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0BA-4ACC-A3FA-8AFD53117F5B}"/>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0BA-4ACC-A3FA-8AFD53117F5B}"/>
              </c:ext>
            </c:extLst>
          </c:dPt>
          <c:dPt>
            <c:idx val="3"/>
            <c:bubble3D val="0"/>
            <c:extLst>
              <c:ext xmlns:c16="http://schemas.microsoft.com/office/drawing/2014/chart" uri="{C3380CC4-5D6E-409C-BE32-E72D297353CC}">
                <c16:uniqueId val="{0000000F-30BA-4ACC-A3FA-8AFD53117F5B}"/>
              </c:ext>
            </c:extLst>
          </c:dPt>
          <c:dPt>
            <c:idx val="5"/>
            <c:bubble3D val="0"/>
            <c:extLst>
              <c:ext xmlns:c16="http://schemas.microsoft.com/office/drawing/2014/chart" uri="{C3380CC4-5D6E-409C-BE32-E72D297353CC}">
                <c16:uniqueId val="{00000010-30BA-4ACC-A3FA-8AFD53117F5B}"/>
              </c:ext>
            </c:extLst>
          </c:dPt>
          <c:dPt>
            <c:idx val="7"/>
            <c:bubble3D val="0"/>
            <c:extLst>
              <c:ext xmlns:c16="http://schemas.microsoft.com/office/drawing/2014/chart" uri="{C3380CC4-5D6E-409C-BE32-E72D297353CC}">
                <c16:uniqueId val="{00000011-30BA-4ACC-A3FA-8AFD53117F5B}"/>
              </c:ext>
            </c:extLst>
          </c:dPt>
          <c:dPt>
            <c:idx val="9"/>
            <c:bubble3D val="0"/>
            <c:extLst>
              <c:ext xmlns:c16="http://schemas.microsoft.com/office/drawing/2014/chart" uri="{C3380CC4-5D6E-409C-BE32-E72D297353CC}">
                <c16:uniqueId val="{00000012-30BA-4ACC-A3FA-8AFD53117F5B}"/>
              </c:ext>
            </c:extLst>
          </c:dPt>
          <c:dPt>
            <c:idx val="11"/>
            <c:bubble3D val="0"/>
            <c:extLst>
              <c:ext xmlns:c16="http://schemas.microsoft.com/office/drawing/2014/chart" uri="{C3380CC4-5D6E-409C-BE32-E72D297353CC}">
                <c16:uniqueId val="{00000013-30BA-4ACC-A3FA-8AFD53117F5B}"/>
              </c:ext>
            </c:extLst>
          </c:dPt>
          <c:dPt>
            <c:idx val="13"/>
            <c:bubble3D val="0"/>
            <c:extLst>
              <c:ext xmlns:c16="http://schemas.microsoft.com/office/drawing/2014/chart" uri="{C3380CC4-5D6E-409C-BE32-E72D297353CC}">
                <c16:uniqueId val="{00000014-30BA-4ACC-A3FA-8AFD53117F5B}"/>
              </c:ext>
            </c:extLst>
          </c:dPt>
          <c:dPt>
            <c:idx val="15"/>
            <c:bubble3D val="0"/>
            <c:extLst>
              <c:ext xmlns:c16="http://schemas.microsoft.com/office/drawing/2014/chart" uri="{C3380CC4-5D6E-409C-BE32-E72D297353CC}">
                <c16:uniqueId val="{00000015-30BA-4ACC-A3FA-8AFD53117F5B}"/>
              </c:ext>
            </c:extLst>
          </c:dPt>
          <c:dPt>
            <c:idx val="17"/>
            <c:bubble3D val="0"/>
            <c:extLst>
              <c:ext xmlns:c16="http://schemas.microsoft.com/office/drawing/2014/chart" uri="{C3380CC4-5D6E-409C-BE32-E72D297353CC}">
                <c16:uniqueId val="{00000016-30BA-4ACC-A3FA-8AFD53117F5B}"/>
              </c:ext>
            </c:extLst>
          </c:dPt>
          <c:dPt>
            <c:idx val="19"/>
            <c:bubble3D val="0"/>
            <c:extLst>
              <c:ext xmlns:c16="http://schemas.microsoft.com/office/drawing/2014/chart" uri="{C3380CC4-5D6E-409C-BE32-E72D297353CC}">
                <c16:uniqueId val="{00000017-30BA-4ACC-A3FA-8AFD53117F5B}"/>
              </c:ext>
            </c:extLst>
          </c:dPt>
          <c:dPt>
            <c:idx val="21"/>
            <c:bubble3D val="0"/>
            <c:extLst>
              <c:ext xmlns:c16="http://schemas.microsoft.com/office/drawing/2014/chart" uri="{C3380CC4-5D6E-409C-BE32-E72D297353CC}">
                <c16:uniqueId val="{00000018-30BA-4ACC-A3FA-8AFD53117F5B}"/>
              </c:ext>
            </c:extLst>
          </c:dPt>
          <c:dPt>
            <c:idx val="23"/>
            <c:bubble3D val="0"/>
            <c:extLst>
              <c:ext xmlns:c16="http://schemas.microsoft.com/office/drawing/2014/chart" uri="{C3380CC4-5D6E-409C-BE32-E72D297353CC}">
                <c16:uniqueId val="{00000019-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formatCode="0.00_ ;[Red]\-0.00\ ">
                  <c:v>0.78617676274450699</c:v>
                </c:pt>
                <c:pt idx="16" formatCode="0.00_ ;[Red]\-0.00\ ">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extLst>
            <c:ext xmlns:c16="http://schemas.microsoft.com/office/drawing/2014/chart" uri="{C3380CC4-5D6E-409C-BE32-E72D297353CC}">
              <c16:uniqueId val="{0000001A-30BA-4ACC-A3FA-8AFD53117F5B}"/>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a:effectLst/>
            </c:spPr>
          </c:marker>
          <c:dPt>
            <c:idx val="1"/>
            <c:bubble3D val="0"/>
            <c:extLst>
              <c:ext xmlns:c16="http://schemas.microsoft.com/office/drawing/2014/chart" uri="{C3380CC4-5D6E-409C-BE32-E72D297353CC}">
                <c16:uniqueId val="{0000001B-30BA-4ACC-A3FA-8AFD53117F5B}"/>
              </c:ext>
            </c:extLst>
          </c:dPt>
          <c:dPt>
            <c:idx val="3"/>
            <c:bubble3D val="0"/>
            <c:extLst>
              <c:ext xmlns:c16="http://schemas.microsoft.com/office/drawing/2014/chart" uri="{C3380CC4-5D6E-409C-BE32-E72D297353CC}">
                <c16:uniqueId val="{0000001C-30BA-4ACC-A3FA-8AFD53117F5B}"/>
              </c:ext>
            </c:extLst>
          </c:dPt>
          <c:dPt>
            <c:idx val="5"/>
            <c:bubble3D val="0"/>
            <c:extLst>
              <c:ext xmlns:c16="http://schemas.microsoft.com/office/drawing/2014/chart" uri="{C3380CC4-5D6E-409C-BE32-E72D297353CC}">
                <c16:uniqueId val="{0000001D-30BA-4ACC-A3FA-8AFD53117F5B}"/>
              </c:ext>
            </c:extLst>
          </c:dPt>
          <c:dPt>
            <c:idx val="7"/>
            <c:bubble3D val="0"/>
            <c:extLst>
              <c:ext xmlns:c16="http://schemas.microsoft.com/office/drawing/2014/chart" uri="{C3380CC4-5D6E-409C-BE32-E72D297353CC}">
                <c16:uniqueId val="{0000001E-30BA-4ACC-A3FA-8AFD53117F5B}"/>
              </c:ext>
            </c:extLst>
          </c:dPt>
          <c:dPt>
            <c:idx val="9"/>
            <c:bubble3D val="0"/>
            <c:extLst>
              <c:ext xmlns:c16="http://schemas.microsoft.com/office/drawing/2014/chart" uri="{C3380CC4-5D6E-409C-BE32-E72D297353CC}">
                <c16:uniqueId val="{0000001F-30BA-4ACC-A3FA-8AFD53117F5B}"/>
              </c:ext>
            </c:extLst>
          </c:dPt>
          <c:dPt>
            <c:idx val="11"/>
            <c:bubble3D val="0"/>
            <c:extLst>
              <c:ext xmlns:c16="http://schemas.microsoft.com/office/drawing/2014/chart" uri="{C3380CC4-5D6E-409C-BE32-E72D297353CC}">
                <c16:uniqueId val="{00000020-30BA-4ACC-A3FA-8AFD53117F5B}"/>
              </c:ext>
            </c:extLst>
          </c:dPt>
          <c:dPt>
            <c:idx val="13"/>
            <c:bubble3D val="0"/>
            <c:extLst>
              <c:ext xmlns:c16="http://schemas.microsoft.com/office/drawing/2014/chart" uri="{C3380CC4-5D6E-409C-BE32-E72D297353CC}">
                <c16:uniqueId val="{00000021-30BA-4ACC-A3FA-8AFD53117F5B}"/>
              </c:ext>
            </c:extLst>
          </c:dPt>
          <c:dPt>
            <c:idx val="15"/>
            <c:bubble3D val="0"/>
            <c:extLst>
              <c:ext xmlns:c16="http://schemas.microsoft.com/office/drawing/2014/chart" uri="{C3380CC4-5D6E-409C-BE32-E72D297353CC}">
                <c16:uniqueId val="{00000022-30BA-4ACC-A3FA-8AFD53117F5B}"/>
              </c:ext>
            </c:extLst>
          </c:dPt>
          <c:dPt>
            <c:idx val="17"/>
            <c:bubble3D val="0"/>
            <c:extLst>
              <c:ext xmlns:c16="http://schemas.microsoft.com/office/drawing/2014/chart" uri="{C3380CC4-5D6E-409C-BE32-E72D297353CC}">
                <c16:uniqueId val="{00000023-30BA-4ACC-A3FA-8AFD53117F5B}"/>
              </c:ext>
            </c:extLst>
          </c:dPt>
          <c:dPt>
            <c:idx val="19"/>
            <c:bubble3D val="0"/>
            <c:extLst>
              <c:ext xmlns:c16="http://schemas.microsoft.com/office/drawing/2014/chart" uri="{C3380CC4-5D6E-409C-BE32-E72D297353CC}">
                <c16:uniqueId val="{00000024-30BA-4ACC-A3FA-8AFD53117F5B}"/>
              </c:ext>
            </c:extLst>
          </c:dPt>
          <c:dPt>
            <c:idx val="21"/>
            <c:bubble3D val="0"/>
            <c:extLst>
              <c:ext xmlns:c16="http://schemas.microsoft.com/office/drawing/2014/chart" uri="{C3380CC4-5D6E-409C-BE32-E72D297353CC}">
                <c16:uniqueId val="{00000025-30BA-4ACC-A3FA-8AFD53117F5B}"/>
              </c:ext>
            </c:extLst>
          </c:dPt>
          <c:dPt>
            <c:idx val="23"/>
            <c:bubble3D val="0"/>
            <c:extLst>
              <c:ext xmlns:c16="http://schemas.microsoft.com/office/drawing/2014/chart" uri="{C3380CC4-5D6E-409C-BE32-E72D297353CC}">
                <c16:uniqueId val="{00000026-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extLst>
            <c:ext xmlns:c16="http://schemas.microsoft.com/office/drawing/2014/chart" uri="{C3380CC4-5D6E-409C-BE32-E72D297353CC}">
              <c16:uniqueId val="{00000027-30BA-4ACC-A3FA-8AFD53117F5B}"/>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0BA-4ACC-A3FA-8AFD53117F5B}"/>
              </c:ext>
            </c:extLst>
          </c:dPt>
          <c:dPt>
            <c:idx val="3"/>
            <c:bubble3D val="0"/>
            <c:extLst>
              <c:ext xmlns:c16="http://schemas.microsoft.com/office/drawing/2014/chart" uri="{C3380CC4-5D6E-409C-BE32-E72D297353CC}">
                <c16:uniqueId val="{00000029-30BA-4ACC-A3FA-8AFD53117F5B}"/>
              </c:ext>
            </c:extLst>
          </c:dPt>
          <c:dPt>
            <c:idx val="5"/>
            <c:bubble3D val="0"/>
            <c:extLst>
              <c:ext xmlns:c16="http://schemas.microsoft.com/office/drawing/2014/chart" uri="{C3380CC4-5D6E-409C-BE32-E72D297353CC}">
                <c16:uniqueId val="{0000002A-30BA-4ACC-A3FA-8AFD53117F5B}"/>
              </c:ext>
            </c:extLst>
          </c:dPt>
          <c:dPt>
            <c:idx val="7"/>
            <c:bubble3D val="0"/>
            <c:extLst>
              <c:ext xmlns:c16="http://schemas.microsoft.com/office/drawing/2014/chart" uri="{C3380CC4-5D6E-409C-BE32-E72D297353CC}">
                <c16:uniqueId val="{0000002B-30BA-4ACC-A3FA-8AFD53117F5B}"/>
              </c:ext>
            </c:extLst>
          </c:dPt>
          <c:dPt>
            <c:idx val="9"/>
            <c:bubble3D val="0"/>
            <c:extLst>
              <c:ext xmlns:c16="http://schemas.microsoft.com/office/drawing/2014/chart" uri="{C3380CC4-5D6E-409C-BE32-E72D297353CC}">
                <c16:uniqueId val="{0000002C-30BA-4ACC-A3FA-8AFD53117F5B}"/>
              </c:ext>
            </c:extLst>
          </c:dPt>
          <c:dPt>
            <c:idx val="11"/>
            <c:bubble3D val="0"/>
            <c:extLst>
              <c:ext xmlns:c16="http://schemas.microsoft.com/office/drawing/2014/chart" uri="{C3380CC4-5D6E-409C-BE32-E72D297353CC}">
                <c16:uniqueId val="{0000002D-30BA-4ACC-A3FA-8AFD53117F5B}"/>
              </c:ext>
            </c:extLst>
          </c:dPt>
          <c:dPt>
            <c:idx val="13"/>
            <c:bubble3D val="0"/>
            <c:extLst>
              <c:ext xmlns:c16="http://schemas.microsoft.com/office/drawing/2014/chart" uri="{C3380CC4-5D6E-409C-BE32-E72D297353CC}">
                <c16:uniqueId val="{0000002E-30BA-4ACC-A3FA-8AFD53117F5B}"/>
              </c:ext>
            </c:extLst>
          </c:dPt>
          <c:dPt>
            <c:idx val="15"/>
            <c:bubble3D val="0"/>
            <c:extLst>
              <c:ext xmlns:c16="http://schemas.microsoft.com/office/drawing/2014/chart" uri="{C3380CC4-5D6E-409C-BE32-E72D297353CC}">
                <c16:uniqueId val="{0000002F-30BA-4ACC-A3FA-8AFD53117F5B}"/>
              </c:ext>
            </c:extLst>
          </c:dPt>
          <c:dPt>
            <c:idx val="17"/>
            <c:bubble3D val="0"/>
            <c:extLst>
              <c:ext xmlns:c16="http://schemas.microsoft.com/office/drawing/2014/chart" uri="{C3380CC4-5D6E-409C-BE32-E72D297353CC}">
                <c16:uniqueId val="{00000030-30BA-4ACC-A3FA-8AFD53117F5B}"/>
              </c:ext>
            </c:extLst>
          </c:dPt>
          <c:dPt>
            <c:idx val="19"/>
            <c:bubble3D val="0"/>
            <c:extLst>
              <c:ext xmlns:c16="http://schemas.microsoft.com/office/drawing/2014/chart" uri="{C3380CC4-5D6E-409C-BE32-E72D297353CC}">
                <c16:uniqueId val="{00000031-30BA-4ACC-A3FA-8AFD53117F5B}"/>
              </c:ext>
            </c:extLst>
          </c:dPt>
          <c:dPt>
            <c:idx val="21"/>
            <c:bubble3D val="0"/>
            <c:extLst>
              <c:ext xmlns:c16="http://schemas.microsoft.com/office/drawing/2014/chart" uri="{C3380CC4-5D6E-409C-BE32-E72D297353CC}">
                <c16:uniqueId val="{00000032-30BA-4ACC-A3FA-8AFD53117F5B}"/>
              </c:ext>
            </c:extLst>
          </c:dPt>
          <c:dPt>
            <c:idx val="23"/>
            <c:bubble3D val="0"/>
            <c:extLst>
              <c:ext xmlns:c16="http://schemas.microsoft.com/office/drawing/2014/chart" uri="{C3380CC4-5D6E-409C-BE32-E72D297353CC}">
                <c16:uniqueId val="{00000033-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pt idx="11">
                  <c:v>2.66</c:v>
                </c:pt>
                <c:pt idx="12">
                  <c:v>3.18</c:v>
                </c:pt>
                <c:pt idx="13">
                  <c:v>3.28</c:v>
                </c:pt>
                <c:pt idx="14">
                  <c:v>3.43</c:v>
                </c:pt>
                <c:pt idx="15">
                  <c:v>3.34</c:v>
                </c:pt>
                <c:pt idx="16">
                  <c:v>3.63</c:v>
                </c:pt>
                <c:pt idx="17">
                  <c:v>3.38</c:v>
                </c:pt>
                <c:pt idx="18">
                  <c:v>3.51</c:v>
                </c:pt>
                <c:pt idx="19">
                  <c:v>3.44</c:v>
                </c:pt>
                <c:pt idx="20">
                  <c:v>3.08</c:v>
                </c:pt>
                <c:pt idx="21">
                  <c:v>2.2000000000000002</c:v>
                </c:pt>
                <c:pt idx="22">
                  <c:v>2.2999999999999998</c:v>
                </c:pt>
                <c:pt idx="23">
                  <c:v>1.92</c:v>
                </c:pt>
                <c:pt idx="24">
                  <c:v>1.75</c:v>
                </c:pt>
              </c:numCache>
            </c:numRef>
          </c:val>
          <c:smooth val="0"/>
          <c:extLst>
            <c:ext xmlns:c16="http://schemas.microsoft.com/office/drawing/2014/chart" uri="{C3380CC4-5D6E-409C-BE32-E72D297353CC}">
              <c16:uniqueId val="{00000034-30BA-4ACC-A3FA-8AFD53117F5B}"/>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30BA-4ACC-A3FA-8AFD53117F5B}"/>
              </c:ext>
            </c:extLst>
          </c:dPt>
          <c:dPt>
            <c:idx val="2"/>
            <c:marker>
              <c:symbol val="circle"/>
              <c:size val="7"/>
            </c:marker>
            <c:bubble3D val="0"/>
            <c:extLst>
              <c:ext xmlns:c16="http://schemas.microsoft.com/office/drawing/2014/chart" uri="{C3380CC4-5D6E-409C-BE32-E72D297353CC}">
                <c16:uniqueId val="{0000003C-1BB7-4C33-B5F6-6646B13C58F7}"/>
              </c:ext>
            </c:extLst>
          </c:dPt>
          <c:dPt>
            <c:idx val="3"/>
            <c:marker>
              <c:symbol val="circle"/>
              <c:size val="5"/>
            </c:marker>
            <c:bubble3D val="0"/>
            <c:extLst>
              <c:ext xmlns:c16="http://schemas.microsoft.com/office/drawing/2014/chart" uri="{C3380CC4-5D6E-409C-BE32-E72D297353CC}">
                <c16:uniqueId val="{00000036-30BA-4ACC-A3FA-8AFD53117F5B}"/>
              </c:ext>
            </c:extLst>
          </c:dPt>
          <c:dPt>
            <c:idx val="4"/>
            <c:marker>
              <c:symbol val="circle"/>
              <c:size val="7"/>
            </c:marker>
            <c:bubble3D val="0"/>
            <c:extLst>
              <c:ext xmlns:c16="http://schemas.microsoft.com/office/drawing/2014/chart" uri="{C3380CC4-5D6E-409C-BE32-E72D297353CC}">
                <c16:uniqueId val="{0000003D-0783-4F86-B9E7-3DC924EBBB19}"/>
              </c:ext>
            </c:extLst>
          </c:dPt>
          <c:dPt>
            <c:idx val="5"/>
            <c:marker>
              <c:symbol val="circle"/>
              <c:size val="5"/>
            </c:marker>
            <c:bubble3D val="0"/>
            <c:extLst>
              <c:ext xmlns:c16="http://schemas.microsoft.com/office/drawing/2014/chart" uri="{C3380CC4-5D6E-409C-BE32-E72D297353CC}">
                <c16:uniqueId val="{00000037-30BA-4ACC-A3FA-8AFD53117F5B}"/>
              </c:ext>
            </c:extLst>
          </c:dPt>
          <c:dPt>
            <c:idx val="6"/>
            <c:marker>
              <c:symbol val="circle"/>
              <c:size val="7"/>
            </c:marker>
            <c:bubble3D val="0"/>
            <c:extLst>
              <c:ext xmlns:c16="http://schemas.microsoft.com/office/drawing/2014/chart" uri="{C3380CC4-5D6E-409C-BE32-E72D297353CC}">
                <c16:uniqueId val="{0000003E-E885-4842-87B0-BD0876132318}"/>
              </c:ext>
            </c:extLst>
          </c:dPt>
          <c:dPt>
            <c:idx val="7"/>
            <c:marker>
              <c:symbol val="circle"/>
              <c:size val="5"/>
            </c:marker>
            <c:bubble3D val="0"/>
            <c:extLst>
              <c:ext xmlns:c16="http://schemas.microsoft.com/office/drawing/2014/chart" uri="{C3380CC4-5D6E-409C-BE32-E72D297353CC}">
                <c16:uniqueId val="{00000038-30BA-4ACC-A3FA-8AFD53117F5B}"/>
              </c:ext>
            </c:extLst>
          </c:dPt>
          <c:dPt>
            <c:idx val="8"/>
            <c:marker>
              <c:symbol val="circle"/>
              <c:size val="7"/>
            </c:marker>
            <c:bubble3D val="0"/>
            <c:extLst>
              <c:ext xmlns:c16="http://schemas.microsoft.com/office/drawing/2014/chart" uri="{C3380CC4-5D6E-409C-BE32-E72D297353CC}">
                <c16:uniqueId val="{0000003F-B257-473C-AED8-C69CEE591C62}"/>
              </c:ext>
            </c:extLst>
          </c:dPt>
          <c:dPt>
            <c:idx val="9"/>
            <c:marker>
              <c:symbol val="circle"/>
              <c:size val="5"/>
            </c:marker>
            <c:bubble3D val="0"/>
            <c:extLst>
              <c:ext xmlns:c16="http://schemas.microsoft.com/office/drawing/2014/chart" uri="{C3380CC4-5D6E-409C-BE32-E72D297353CC}">
                <c16:uniqueId val="{00000039-30BA-4ACC-A3FA-8AFD53117F5B}"/>
              </c:ext>
            </c:extLst>
          </c:dPt>
          <c:dPt>
            <c:idx val="10"/>
            <c:marker>
              <c:symbol val="circle"/>
              <c:size val="7"/>
            </c:marker>
            <c:bubble3D val="0"/>
            <c:extLst>
              <c:ext xmlns:c16="http://schemas.microsoft.com/office/drawing/2014/chart" uri="{C3380CC4-5D6E-409C-BE32-E72D297353CC}">
                <c16:uniqueId val="{00000040-2EE0-4C86-9F41-736C252C1D2C}"/>
              </c:ext>
            </c:extLst>
          </c:dPt>
          <c:dPt>
            <c:idx val="11"/>
            <c:marker>
              <c:symbol val="circle"/>
              <c:size val="5"/>
            </c:marker>
            <c:bubble3D val="0"/>
            <c:extLst>
              <c:ext xmlns:c16="http://schemas.microsoft.com/office/drawing/2014/chart" uri="{C3380CC4-5D6E-409C-BE32-E72D297353CC}">
                <c16:uniqueId val="{0000003A-30BA-4ACC-A3FA-8AFD53117F5B}"/>
              </c:ext>
            </c:extLst>
          </c:dPt>
          <c:dPt>
            <c:idx val="12"/>
            <c:marker>
              <c:symbol val="circle"/>
              <c:size val="7"/>
            </c:marker>
            <c:bubble3D val="0"/>
            <c:extLst>
              <c:ext xmlns:c16="http://schemas.microsoft.com/office/drawing/2014/chart" uri="{C3380CC4-5D6E-409C-BE32-E72D297353CC}">
                <c16:uniqueId val="{00000035-9964-43AA-9F95-11E7710C16D2}"/>
              </c:ext>
            </c:extLst>
          </c:dPt>
          <c:dPt>
            <c:idx val="13"/>
            <c:marker>
              <c:symbol val="circle"/>
              <c:size val="5"/>
            </c:marker>
            <c:bubble3D val="0"/>
            <c:extLst>
              <c:ext xmlns:c16="http://schemas.microsoft.com/office/drawing/2014/chart" uri="{C3380CC4-5D6E-409C-BE32-E72D297353CC}">
                <c16:uniqueId val="{0000003B-30BA-4ACC-A3FA-8AFD53117F5B}"/>
              </c:ext>
            </c:extLst>
          </c:dPt>
          <c:dPt>
            <c:idx val="14"/>
            <c:marker>
              <c:symbol val="circle"/>
              <c:size val="7"/>
            </c:marker>
            <c:bubble3D val="0"/>
            <c:extLst>
              <c:ext xmlns:c16="http://schemas.microsoft.com/office/drawing/2014/chart" uri="{C3380CC4-5D6E-409C-BE32-E72D297353CC}">
                <c16:uniqueId val="{00000036-F41F-4CF6-83B6-87F44BC1D5A8}"/>
              </c:ext>
            </c:extLst>
          </c:dPt>
          <c:dPt>
            <c:idx val="15"/>
            <c:marker>
              <c:symbol val="circle"/>
              <c:size val="5"/>
            </c:marker>
            <c:bubble3D val="0"/>
            <c:extLst>
              <c:ext xmlns:c16="http://schemas.microsoft.com/office/drawing/2014/chart" uri="{C3380CC4-5D6E-409C-BE32-E72D297353CC}">
                <c16:uniqueId val="{0000003E-30BA-4ACC-A3FA-8AFD53117F5B}"/>
              </c:ext>
            </c:extLst>
          </c:dPt>
          <c:dPt>
            <c:idx val="16"/>
            <c:marker>
              <c:symbol val="circle"/>
              <c:size val="7"/>
            </c:marker>
            <c:bubble3D val="0"/>
            <c:extLst>
              <c:ext xmlns:c16="http://schemas.microsoft.com/office/drawing/2014/chart" uri="{C3380CC4-5D6E-409C-BE32-E72D297353CC}">
                <c16:uniqueId val="{00000037-F41F-4CF6-83B6-87F44BC1D5A8}"/>
              </c:ext>
            </c:extLst>
          </c:dPt>
          <c:dPt>
            <c:idx val="17"/>
            <c:marker>
              <c:symbol val="circle"/>
              <c:size val="5"/>
            </c:marker>
            <c:bubble3D val="0"/>
            <c:extLst>
              <c:ext xmlns:c16="http://schemas.microsoft.com/office/drawing/2014/chart" uri="{C3380CC4-5D6E-409C-BE32-E72D297353CC}">
                <c16:uniqueId val="{00000038-4CC9-4D3D-AA87-7039214E7D1E}"/>
              </c:ext>
            </c:extLst>
          </c:dPt>
          <c:dPt>
            <c:idx val="18"/>
            <c:marker>
              <c:symbol val="circle"/>
              <c:size val="7"/>
            </c:marker>
            <c:bubble3D val="0"/>
            <c:extLst>
              <c:ext xmlns:c16="http://schemas.microsoft.com/office/drawing/2014/chart" uri="{C3380CC4-5D6E-409C-BE32-E72D297353CC}">
                <c16:uniqueId val="{00000038-7491-4418-A153-21F954D5A513}"/>
              </c:ext>
            </c:extLst>
          </c:dPt>
          <c:dPt>
            <c:idx val="19"/>
            <c:marker>
              <c:symbol val="circle"/>
              <c:size val="5"/>
            </c:marker>
            <c:bubble3D val="0"/>
            <c:extLst>
              <c:ext xmlns:c16="http://schemas.microsoft.com/office/drawing/2014/chart" uri="{C3380CC4-5D6E-409C-BE32-E72D297353CC}">
                <c16:uniqueId val="{00000039-73F3-45A1-8338-3F6D8566E04C}"/>
              </c:ext>
            </c:extLst>
          </c:dPt>
          <c:dPt>
            <c:idx val="20"/>
            <c:marker>
              <c:symbol val="circle"/>
              <c:size val="7"/>
            </c:marker>
            <c:bubble3D val="0"/>
            <c:extLst>
              <c:ext xmlns:c16="http://schemas.microsoft.com/office/drawing/2014/chart" uri="{C3380CC4-5D6E-409C-BE32-E72D297353CC}">
                <c16:uniqueId val="{00000039-3E4B-4A38-A2F6-6BA435348403}"/>
              </c:ext>
            </c:extLst>
          </c:dPt>
          <c:dPt>
            <c:idx val="21"/>
            <c:marker>
              <c:symbol val="circle"/>
              <c:size val="7"/>
            </c:marker>
            <c:bubble3D val="0"/>
            <c:extLst>
              <c:ext xmlns:c16="http://schemas.microsoft.com/office/drawing/2014/chart" uri="{C3380CC4-5D6E-409C-BE32-E72D297353CC}">
                <c16:uniqueId val="{0000003A-FCD8-4A7D-B8C1-398DE50A73E5}"/>
              </c:ext>
            </c:extLst>
          </c:dPt>
          <c:dPt>
            <c:idx val="23"/>
            <c:marker>
              <c:symbol val="circle"/>
              <c:size val="7"/>
            </c:marker>
            <c:bubble3D val="0"/>
            <c:extLst>
              <c:ext xmlns:c16="http://schemas.microsoft.com/office/drawing/2014/chart" uri="{C3380CC4-5D6E-409C-BE32-E72D297353CC}">
                <c16:uniqueId val="{0000003B-BC1E-4F09-933A-7A41966AFD5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-0.75</c:v>
                </c:pt>
                <c:pt idx="2">
                  <c:v>-0.73</c:v>
                </c:pt>
                <c:pt idx="3">
                  <c:v>0.14000000000000001</c:v>
                </c:pt>
                <c:pt idx="4">
                  <c:v>-0.12</c:v>
                </c:pt>
                <c:pt idx="5">
                  <c:v>-0.5</c:v>
                </c:pt>
                <c:pt idx="6">
                  <c:v>-0.22</c:v>
                </c:pt>
                <c:pt idx="7">
                  <c:v>0</c:v>
                </c:pt>
                <c:pt idx="8">
                  <c:v>1.39</c:v>
                </c:pt>
                <c:pt idx="9">
                  <c:v>1.64</c:v>
                </c:pt>
                <c:pt idx="10">
                  <c:v>1.64</c:v>
                </c:pt>
                <c:pt idx="11">
                  <c:v>-0.5</c:v>
                </c:pt>
                <c:pt idx="12">
                  <c:v>1.74</c:v>
                </c:pt>
                <c:pt idx="13">
                  <c:v>2.33</c:v>
                </c:pt>
                <c:pt idx="14">
                  <c:v>3.12</c:v>
                </c:pt>
                <c:pt idx="15">
                  <c:v>3.39</c:v>
                </c:pt>
                <c:pt idx="16">
                  <c:v>3.76</c:v>
                </c:pt>
                <c:pt idx="17">
                  <c:v>4.3099999999999996</c:v>
                </c:pt>
                <c:pt idx="18">
                  <c:v>4.03</c:v>
                </c:pt>
                <c:pt idx="19">
                  <c:v>3.33</c:v>
                </c:pt>
                <c:pt idx="20">
                  <c:v>1.73</c:v>
                </c:pt>
              </c:numCache>
            </c:numRef>
          </c:val>
          <c:smooth val="0"/>
          <c:extLst>
            <c:ext xmlns:c16="http://schemas.microsoft.com/office/drawing/2014/chart" uri="{C3380CC4-5D6E-409C-BE32-E72D297353CC}">
              <c16:uniqueId val="{0000003D-30BA-4ACC-A3FA-8AFD53117F5B}"/>
            </c:ext>
          </c:extLst>
        </c:ser>
        <c:dLbls>
          <c:showLegendKey val="0"/>
          <c:showVal val="0"/>
          <c:showCatName val="0"/>
          <c:showSerName val="0"/>
          <c:showPercent val="0"/>
          <c:showBubbleSize val="0"/>
        </c:dLbls>
        <c:marker val="1"/>
        <c:smooth val="0"/>
        <c:axId val="204032640"/>
        <c:axId val="204043008"/>
      </c:lineChart>
      <c:catAx>
        <c:axId val="2040326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04043008"/>
        <c:crosses val="autoZero"/>
        <c:auto val="1"/>
        <c:lblAlgn val="ctr"/>
        <c:lblOffset val="100"/>
        <c:tickLblSkip val="1"/>
        <c:tickMarkSkip val="1"/>
        <c:noMultiLvlLbl val="0"/>
      </c:catAx>
      <c:valAx>
        <c:axId val="204043008"/>
        <c:scaling>
          <c:orientation val="minMax"/>
          <c:min val="-4"/>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04032640"/>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0.33592834446253433"/>
          <c:y val="1.3632006663582471E-2"/>
          <c:w val="0.35311519312899647"/>
          <c:h val="6.74583964395059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222453</c:v>
                </c:pt>
                <c:pt idx="1">
                  <c:v>220406</c:v>
                </c:pt>
                <c:pt idx="2">
                  <c:v>218938</c:v>
                </c:pt>
                <c:pt idx="3">
                  <c:v>214343</c:v>
                </c:pt>
                <c:pt idx="4">
                  <c:v>211829</c:v>
                </c:pt>
                <c:pt idx="5">
                  <c:v>209514</c:v>
                </c:pt>
                <c:pt idx="6">
                  <c:v>207886</c:v>
                </c:pt>
                <c:pt idx="7">
                  <c:v>208806</c:v>
                </c:pt>
                <c:pt idx="8">
                  <c:v>207714</c:v>
                </c:pt>
                <c:pt idx="9">
                  <c:v>208029</c:v>
                </c:pt>
                <c:pt idx="10">
                  <c:v>208229</c:v>
                </c:pt>
                <c:pt idx="11">
                  <c:v>208729</c:v>
                </c:pt>
              </c:numCache>
            </c:numRef>
          </c:val>
          <c:extLst>
            <c:ext xmlns:c16="http://schemas.microsoft.com/office/drawing/2014/chart" uri="{C3380CC4-5D6E-409C-BE32-E72D297353CC}">
              <c16:uniqueId val="{00000000-5F7F-4AC1-837B-0A9973EF75E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6"/>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27-404B-9A10-88CCCEAFF0F8}"/>
                </c:ext>
              </c:extLst>
            </c:dLbl>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209564</c:v>
                </c:pt>
                <c:pt idx="1">
                  <c:v>209564</c:v>
                </c:pt>
                <c:pt idx="2">
                  <c:v>209436</c:v>
                </c:pt>
                <c:pt idx="3">
                  <c:v>209336</c:v>
                </c:pt>
                <c:pt idx="4">
                  <c:v>209279</c:v>
                </c:pt>
                <c:pt idx="5">
                  <c:v>209079</c:v>
                </c:pt>
                <c:pt idx="6">
                  <c:v>203193</c:v>
                </c:pt>
                <c:pt idx="7">
                  <c:v>203164</c:v>
                </c:pt>
                <c:pt idx="8">
                  <c:v>202254</c:v>
                </c:pt>
                <c:pt idx="9">
                  <c:v>200864</c:v>
                </c:pt>
              </c:numCache>
            </c:numRef>
          </c:val>
          <c:extLst>
            <c:ext xmlns:c16="http://schemas.microsoft.com/office/drawing/2014/chart" uri="{C3380CC4-5D6E-409C-BE32-E72D297353CC}">
              <c16:uniqueId val="{00000007-5F7F-4AC1-837B-0A9973EF75E1}"/>
            </c:ext>
          </c:extLst>
        </c:ser>
        <c:dLbls>
          <c:showLegendKey val="0"/>
          <c:showVal val="0"/>
          <c:showCatName val="0"/>
          <c:showSerName val="0"/>
          <c:showPercent val="0"/>
          <c:showBubbleSize val="0"/>
        </c:dLbls>
        <c:gapWidth val="100"/>
        <c:axId val="203919744"/>
        <c:axId val="20392128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3"/>
              <c:layout>
                <c:manualLayout>
                  <c:x val="-3.7826881720430104E-2"/>
                  <c:y val="-3.99341935083345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AFF-40EC-819E-D99F70BC0E8C}"/>
                </c:ext>
              </c:extLst>
            </c:dLbl>
            <c:dLbl>
              <c:idx val="4"/>
              <c:layout>
                <c:manualLayout>
                  <c:x val="-4.4654838709677416E-2"/>
                  <c:y val="-7.14716442310677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AFF-40EC-819E-D99F70BC0E8C}"/>
                </c:ext>
              </c:extLst>
            </c:dLbl>
            <c:dLbl>
              <c:idx val="6"/>
              <c:layout>
                <c:manualLayout>
                  <c:x val="-4.085967741935484E-2"/>
                  <c:y val="-3.99341935083345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AFF-40EC-819E-D99F70BC0E8C}"/>
                </c:ext>
              </c:extLst>
            </c:dLbl>
            <c:dLbl>
              <c:idx val="7"/>
              <c:layout>
                <c:manualLayout>
                  <c:x val="-2.0375806451612986E-2"/>
                  <c:y val="-8.3967427856013049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32F-4B7B-8FD5-BE78C0499560}"/>
                </c:ext>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3.0000000000000001E-3</c:v>
                </c:pt>
                <c:pt idx="2">
                  <c:v>2E-3</c:v>
                </c:pt>
                <c:pt idx="3">
                  <c:v>1.4999999999999999E-2</c:v>
                </c:pt>
                <c:pt idx="4">
                  <c:v>1.6E-2</c:v>
                </c:pt>
                <c:pt idx="5">
                  <c:v>2.5000000000000001E-2</c:v>
                </c:pt>
                <c:pt idx="6">
                  <c:v>-4.1700000000000001E-3</c:v>
                </c:pt>
                <c:pt idx="7">
                  <c:v>-5.0000000000000001E-3</c:v>
                </c:pt>
                <c:pt idx="8">
                  <c:v>-5.0000000000000001E-3</c:v>
                </c:pt>
                <c:pt idx="9">
                  <c:v>-1.4500000000000001E-2</c:v>
                </c:pt>
              </c:numCache>
            </c:numRef>
          </c:val>
          <c:smooth val="0"/>
          <c:extLst>
            <c:ext xmlns:c16="http://schemas.microsoft.com/office/drawing/2014/chart" uri="{C3380CC4-5D6E-409C-BE32-E72D297353CC}">
              <c16:uniqueId val="{00000008-5F7F-4AC1-837B-0A9973EF75E1}"/>
            </c:ext>
          </c:extLst>
        </c:ser>
        <c:dLbls>
          <c:showLegendKey val="0"/>
          <c:showVal val="0"/>
          <c:showCatName val="0"/>
          <c:showSerName val="0"/>
          <c:showPercent val="0"/>
          <c:showBubbleSize val="0"/>
        </c:dLbls>
        <c:marker val="1"/>
        <c:smooth val="0"/>
        <c:axId val="203922816"/>
        <c:axId val="203932800"/>
      </c:lineChart>
      <c:catAx>
        <c:axId val="20391974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3921280"/>
        <c:crosses val="autoZero"/>
        <c:auto val="1"/>
        <c:lblAlgn val="ctr"/>
        <c:lblOffset val="100"/>
        <c:noMultiLvlLbl val="0"/>
      </c:catAx>
      <c:valAx>
        <c:axId val="203921280"/>
        <c:scaling>
          <c:orientation val="minMax"/>
          <c:max val="230000"/>
          <c:min val="190000"/>
        </c:scaling>
        <c:delete val="0"/>
        <c:axPos val="l"/>
        <c:numFmt formatCode="0_);[Red]\(0\)" sourceLinked="0"/>
        <c:majorTickMark val="out"/>
        <c:minorTickMark val="none"/>
        <c:tickLblPos val="nextTo"/>
        <c:txPr>
          <a:bodyPr/>
          <a:lstStyle/>
          <a:p>
            <a:pPr>
              <a:defRPr sz="800">
                <a:latin typeface="+mn-lt"/>
              </a:defRPr>
            </a:pPr>
            <a:endParaRPr lang="zh-CN"/>
          </a:p>
        </c:txPr>
        <c:crossAx val="203919744"/>
        <c:crosses val="autoZero"/>
        <c:crossBetween val="between"/>
        <c:majorUnit val="10000"/>
      </c:valAx>
      <c:catAx>
        <c:axId val="203922816"/>
        <c:scaling>
          <c:orientation val="minMax"/>
        </c:scaling>
        <c:delete val="1"/>
        <c:axPos val="b"/>
        <c:numFmt formatCode="General" sourceLinked="1"/>
        <c:majorTickMark val="out"/>
        <c:minorTickMark val="none"/>
        <c:tickLblPos val="none"/>
        <c:crossAx val="203932800"/>
        <c:crosses val="autoZero"/>
        <c:auto val="1"/>
        <c:lblAlgn val="ctr"/>
        <c:lblOffset val="100"/>
        <c:noMultiLvlLbl val="0"/>
      </c:catAx>
      <c:valAx>
        <c:axId val="203932800"/>
        <c:scaling>
          <c:orientation val="minMax"/>
          <c:max val="0.2"/>
          <c:min val="-2.0000000000000004E-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03922816"/>
        <c:crosses val="max"/>
        <c:crossBetween val="between"/>
        <c:majorUnit val="5.000000000000001E-3"/>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192020</c:v>
                </c:pt>
                <c:pt idx="1">
                  <c:v>190229</c:v>
                </c:pt>
                <c:pt idx="2">
                  <c:v>208412</c:v>
                </c:pt>
                <c:pt idx="3">
                  <c:v>207079</c:v>
                </c:pt>
                <c:pt idx="4">
                  <c:v>206372</c:v>
                </c:pt>
                <c:pt idx="5" formatCode="#,##0_ ">
                  <c:v>187664</c:v>
                </c:pt>
                <c:pt idx="6" formatCode="#,##0_ ">
                  <c:v>187054</c:v>
                </c:pt>
                <c:pt idx="7" formatCode="#,##0_ ">
                  <c:v>189234</c:v>
                </c:pt>
                <c:pt idx="8" formatCode="#,##0_ ">
                  <c:v>190434</c:v>
                </c:pt>
                <c:pt idx="9" formatCode="#,##0_ ">
                  <c:v>191794</c:v>
                </c:pt>
                <c:pt idx="10" formatCode="#,##0_ ">
                  <c:v>193454</c:v>
                </c:pt>
                <c:pt idx="11" formatCode="#,##0_ ">
                  <c:v>194264</c:v>
                </c:pt>
              </c:numCache>
            </c:numRef>
          </c:val>
          <c:extLst>
            <c:ext xmlns:c16="http://schemas.microsoft.com/office/drawing/2014/chart" uri="{C3380CC4-5D6E-409C-BE32-E72D297353CC}">
              <c16:uniqueId val="{00000000-795B-46FF-BC23-0268FB93AA30}"/>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193121</c:v>
                </c:pt>
                <c:pt idx="1">
                  <c:v>193121</c:v>
                </c:pt>
                <c:pt idx="2">
                  <c:v>192350</c:v>
                </c:pt>
                <c:pt idx="3">
                  <c:v>192279</c:v>
                </c:pt>
                <c:pt idx="4">
                  <c:v>194212</c:v>
                </c:pt>
                <c:pt idx="5" formatCode="#,##0_ ">
                  <c:v>196467</c:v>
                </c:pt>
                <c:pt idx="6" formatCode="#,##0_ ">
                  <c:v>196467</c:v>
                </c:pt>
                <c:pt idx="7" formatCode="#,##0_ ">
                  <c:v>191867</c:v>
                </c:pt>
                <c:pt idx="8" formatCode="#,##0_ ">
                  <c:v>204580</c:v>
                </c:pt>
                <c:pt idx="9" formatCode="#,##0_ ">
                  <c:v>187000</c:v>
                </c:pt>
              </c:numCache>
            </c:numRef>
          </c:val>
          <c:extLst>
            <c:ext xmlns:c16="http://schemas.microsoft.com/office/drawing/2014/chart" uri="{C3380CC4-5D6E-409C-BE32-E72D297353CC}">
              <c16:uniqueId val="{00000007-795B-46FF-BC23-0268FB93AA30}"/>
            </c:ext>
          </c:extLst>
        </c:ser>
        <c:dLbls>
          <c:showLegendKey val="0"/>
          <c:showVal val="0"/>
          <c:showCatName val="0"/>
          <c:showSerName val="0"/>
          <c:showPercent val="0"/>
          <c:showBubbleSize val="0"/>
        </c:dLbls>
        <c:gapWidth val="100"/>
        <c:axId val="205346304"/>
        <c:axId val="2053478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5.1999999999999998E-2</c:v>
                </c:pt>
                <c:pt idx="1">
                  <c:v>5.1999999999999998E-2</c:v>
                </c:pt>
                <c:pt idx="2">
                  <c:v>4.9000000000000002E-2</c:v>
                </c:pt>
                <c:pt idx="3">
                  <c:v>3.9E-2</c:v>
                </c:pt>
                <c:pt idx="4">
                  <c:v>4.3999999999999997E-2</c:v>
                </c:pt>
                <c:pt idx="5">
                  <c:v>7.4999999999999997E-2</c:v>
                </c:pt>
                <c:pt idx="6">
                  <c:v>7.4999999999999997E-2</c:v>
                </c:pt>
                <c:pt idx="7">
                  <c:v>5.5E-2</c:v>
                </c:pt>
                <c:pt idx="8">
                  <c:v>5.2999999999999999E-2</c:v>
                </c:pt>
                <c:pt idx="9">
                  <c:v>2.3400000000000001E-2</c:v>
                </c:pt>
              </c:numCache>
            </c:numRef>
          </c:val>
          <c:smooth val="0"/>
          <c:extLst>
            <c:ext xmlns:c16="http://schemas.microsoft.com/office/drawing/2014/chart" uri="{C3380CC4-5D6E-409C-BE32-E72D297353CC}">
              <c16:uniqueId val="{00000008-795B-46FF-BC23-0268FB93AA30}"/>
            </c:ext>
          </c:extLst>
        </c:ser>
        <c:dLbls>
          <c:showLegendKey val="0"/>
          <c:showVal val="0"/>
          <c:showCatName val="0"/>
          <c:showSerName val="0"/>
          <c:showPercent val="0"/>
          <c:showBubbleSize val="0"/>
        </c:dLbls>
        <c:marker val="1"/>
        <c:smooth val="0"/>
        <c:axId val="205353728"/>
        <c:axId val="205355264"/>
      </c:lineChart>
      <c:catAx>
        <c:axId val="20534630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5347840"/>
        <c:crosses val="autoZero"/>
        <c:auto val="1"/>
        <c:lblAlgn val="ctr"/>
        <c:lblOffset val="100"/>
        <c:noMultiLvlLbl val="0"/>
      </c:catAx>
      <c:valAx>
        <c:axId val="205347840"/>
        <c:scaling>
          <c:orientation val="minMax"/>
          <c:max val="220000"/>
          <c:min val="170000"/>
        </c:scaling>
        <c:delete val="0"/>
        <c:axPos val="l"/>
        <c:numFmt formatCode="0_);[Red]\(0\)" sourceLinked="0"/>
        <c:majorTickMark val="out"/>
        <c:minorTickMark val="none"/>
        <c:tickLblPos val="nextTo"/>
        <c:txPr>
          <a:bodyPr/>
          <a:lstStyle/>
          <a:p>
            <a:pPr>
              <a:defRPr sz="800">
                <a:latin typeface="+mn-lt"/>
              </a:defRPr>
            </a:pPr>
            <a:endParaRPr lang="zh-CN"/>
          </a:p>
        </c:txPr>
        <c:crossAx val="205346304"/>
        <c:crosses val="autoZero"/>
        <c:crossBetween val="between"/>
        <c:majorUnit val="20000"/>
      </c:valAx>
      <c:catAx>
        <c:axId val="205353728"/>
        <c:scaling>
          <c:orientation val="minMax"/>
        </c:scaling>
        <c:delete val="1"/>
        <c:axPos val="b"/>
        <c:numFmt formatCode="General" sourceLinked="1"/>
        <c:majorTickMark val="out"/>
        <c:minorTickMark val="none"/>
        <c:tickLblPos val="none"/>
        <c:crossAx val="205355264"/>
        <c:crosses val="autoZero"/>
        <c:auto val="1"/>
        <c:lblAlgn val="ctr"/>
        <c:lblOffset val="100"/>
        <c:noMultiLvlLbl val="0"/>
      </c:catAx>
      <c:valAx>
        <c:axId val="205355264"/>
        <c:scaling>
          <c:orientation val="minMax"/>
          <c:max val="0.5"/>
          <c:min val="0"/>
        </c:scaling>
        <c:delete val="0"/>
        <c:axPos val="r"/>
        <c:numFmt formatCode="0%" sourceLinked="0"/>
        <c:majorTickMark val="out"/>
        <c:minorTickMark val="none"/>
        <c:tickLblPos val="nextTo"/>
        <c:spPr>
          <a:ln>
            <a:noFill/>
          </a:ln>
        </c:spPr>
        <c:txPr>
          <a:bodyPr/>
          <a:lstStyle/>
          <a:p>
            <a:pPr>
              <a:defRPr sz="800">
                <a:solidFill>
                  <a:schemeClr val="bg1"/>
                </a:solidFill>
                <a:latin typeface="+mn-lt"/>
              </a:defRPr>
            </a:pPr>
            <a:endParaRPr lang="zh-CN"/>
          </a:p>
        </c:txPr>
        <c:crossAx val="205353728"/>
        <c:crosses val="max"/>
        <c:crossBetween val="between"/>
        <c:majorUnit val="0.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BFBFBF"/>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E275-499D-901F-CA5C13B9DAA0}"/>
              </c:ext>
            </c:extLst>
          </c:dPt>
          <c:dPt>
            <c:idx val="1"/>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3-E275-499D-901F-CA5C13B9DAA0}"/>
              </c:ext>
            </c:extLst>
          </c:dPt>
          <c:dPt>
            <c:idx val="2"/>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5-E275-499D-901F-CA5C13B9DAA0}"/>
              </c:ext>
            </c:extLst>
          </c:dPt>
          <c:dPt>
            <c:idx val="3"/>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E275-499D-901F-CA5C13B9DAA0}"/>
              </c:ext>
            </c:extLst>
          </c:dPt>
          <c:dPt>
            <c:idx val="4"/>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9-E275-499D-901F-CA5C13B9DAA0}"/>
              </c:ext>
            </c:extLst>
          </c:dPt>
          <c:dPt>
            <c:idx val="5"/>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B-E275-499D-901F-CA5C13B9DAA0}"/>
              </c:ext>
            </c:extLst>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75-499D-901F-CA5C13B9DAA0}"/>
                </c:ext>
              </c:extLst>
            </c:dLbl>
            <c:dLbl>
              <c:idx val="3"/>
              <c:layout>
                <c:manualLayout>
                  <c:x val="0"/>
                  <c:y val="-1.1903565367119891E-16"/>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275-499D-901F-CA5C13B9DAA0}"/>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75-499D-901F-CA5C13B9DAA0}"/>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75-499D-901F-CA5C13B9DAA0}"/>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Sheet1!$B$2:$G$2</c:f>
              <c:numCache>
                <c:formatCode>0.0%</c:formatCode>
                <c:ptCount val="6"/>
                <c:pt idx="0">
                  <c:v>0</c:v>
                </c:pt>
                <c:pt idx="1">
                  <c:v>-1.7000000000000001E-2</c:v>
                </c:pt>
                <c:pt idx="2">
                  <c:v>4.0000000000000001E-3</c:v>
                </c:pt>
                <c:pt idx="3">
                  <c:v>5.0000000000000001E-3</c:v>
                </c:pt>
                <c:pt idx="4">
                  <c:v>-6.4000000000000001E-2</c:v>
                </c:pt>
                <c:pt idx="5">
                  <c:v>-2.9000000000000001E-2</c:v>
                </c:pt>
              </c:numCache>
            </c:numRef>
          </c:val>
          <c:extLst>
            <c:ext xmlns:c16="http://schemas.microsoft.com/office/drawing/2014/chart" uri="{C3380CC4-5D6E-409C-BE32-E72D297353CC}">
              <c16:uniqueId val="{0000000E-E275-499D-901F-CA5C13B9DAA0}"/>
            </c:ext>
          </c:extLst>
        </c:ser>
        <c:dLbls>
          <c:showLegendKey val="0"/>
          <c:showVal val="0"/>
          <c:showCatName val="0"/>
          <c:showSerName val="0"/>
          <c:showPercent val="0"/>
          <c:showBubbleSize val="0"/>
        </c:dLbls>
        <c:gapWidth val="150"/>
        <c:axId val="137107712"/>
        <c:axId val="137109504"/>
      </c:barChart>
      <c:catAx>
        <c:axId val="137107712"/>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137109504"/>
        <c:crossesAt val="0"/>
        <c:auto val="1"/>
        <c:lblAlgn val="ctr"/>
        <c:lblOffset val="100"/>
        <c:tickLblSkip val="1"/>
        <c:tickMarkSkip val="1"/>
        <c:noMultiLvlLbl val="0"/>
      </c:catAx>
      <c:valAx>
        <c:axId val="137109504"/>
        <c:scaling>
          <c:orientation val="minMax"/>
          <c:max val="8.0000000000000016E-2"/>
          <c:min val="-8.0000000000000016E-2"/>
        </c:scaling>
        <c:delete val="0"/>
        <c:axPos val="l"/>
        <c:numFmt formatCode="0.0%" sourceLinked="0"/>
        <c:majorTickMark val="cross"/>
        <c:minorTickMark val="none"/>
        <c:tickLblPos val="low"/>
        <c:spPr>
          <a:ln w="12687">
            <a:solidFill>
              <a:srgbClr val="969696"/>
            </a:solidFill>
            <a:prstDash val="solid"/>
          </a:ln>
        </c:spPr>
        <c:txPr>
          <a:bodyPr rot="0" vert="horz"/>
          <a:lstStyle/>
          <a:p>
            <a:pPr>
              <a:defRPr sz="800"/>
            </a:pPr>
            <a:endParaRPr lang="zh-CN"/>
          </a:p>
        </c:txPr>
        <c:crossAx val="137107712"/>
        <c:crosses val="autoZero"/>
        <c:crossBetween val="between"/>
        <c:majorUnit val="8.0000000000000016E-2"/>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227303.33333333334</c:v>
                </c:pt>
                <c:pt idx="1">
                  <c:v>226197.77777777778</c:v>
                </c:pt>
                <c:pt idx="2">
                  <c:v>224343.33333333334</c:v>
                </c:pt>
                <c:pt idx="3">
                  <c:v>221093.33333333334</c:v>
                </c:pt>
                <c:pt idx="4">
                  <c:v>220148.88888888888</c:v>
                </c:pt>
                <c:pt idx="5">
                  <c:v>218065.55555555556</c:v>
                </c:pt>
                <c:pt idx="6">
                  <c:v>218843.33333333334</c:v>
                </c:pt>
                <c:pt idx="7">
                  <c:v>218243.33333333334</c:v>
                </c:pt>
                <c:pt idx="8">
                  <c:v>218593.33333333334</c:v>
                </c:pt>
                <c:pt idx="9">
                  <c:v>217729.44444444444</c:v>
                </c:pt>
                <c:pt idx="10">
                  <c:v>220151.11111111112</c:v>
                </c:pt>
                <c:pt idx="11">
                  <c:v>219061</c:v>
                </c:pt>
              </c:numCache>
            </c:numRef>
          </c:val>
          <c:extLst>
            <c:ext xmlns:c16="http://schemas.microsoft.com/office/drawing/2014/chart" uri="{C3380CC4-5D6E-409C-BE32-E72D297353CC}">
              <c16:uniqueId val="{00000000-B6D5-4CE1-9B25-2898CF15D551}"/>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7"/>
              <c:layout>
                <c:manualLayout>
                  <c:x val="2.4205746558590866E-3"/>
                  <c:y val="2.628120893561094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CD1-4BD2-9CF4-46E39D551C14}"/>
                </c:ext>
              </c:extLst>
            </c:dLbl>
            <c:dLbl>
              <c:idx val="8"/>
              <c:layout>
                <c:manualLayout>
                  <c:x val="0"/>
                  <c:y val="-4.204993429697766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CD1-4BD2-9CF4-46E39D551C14}"/>
                </c:ext>
              </c:extLst>
            </c:dLbl>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218295</c:v>
                </c:pt>
                <c:pt idx="1">
                  <c:v>217995</c:v>
                </c:pt>
                <c:pt idx="2">
                  <c:v>214635</c:v>
                </c:pt>
                <c:pt idx="3">
                  <c:v>215263</c:v>
                </c:pt>
                <c:pt idx="4">
                  <c:v>214467</c:v>
                </c:pt>
                <c:pt idx="5">
                  <c:v>212811</c:v>
                </c:pt>
                <c:pt idx="6">
                  <c:v>215219</c:v>
                </c:pt>
                <c:pt idx="7">
                  <c:v>214897</c:v>
                </c:pt>
                <c:pt idx="8">
                  <c:v>215227</c:v>
                </c:pt>
                <c:pt idx="9">
                  <c:v>215044</c:v>
                </c:pt>
              </c:numCache>
            </c:numRef>
          </c:val>
          <c:extLst>
            <c:ext xmlns:c16="http://schemas.microsoft.com/office/drawing/2014/chart" uri="{C3380CC4-5D6E-409C-BE32-E72D297353CC}">
              <c16:uniqueId val="{00000001-B6D5-4CE1-9B25-2898CF15D551}"/>
            </c:ext>
          </c:extLst>
        </c:ser>
        <c:dLbls>
          <c:showLegendKey val="0"/>
          <c:showVal val="0"/>
          <c:showCatName val="0"/>
          <c:showSerName val="0"/>
          <c:showPercent val="0"/>
          <c:showBubbleSize val="0"/>
        </c:dLbls>
        <c:gapWidth val="150"/>
        <c:axId val="206533760"/>
        <c:axId val="20653529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1.7000000000000001E-2</c:v>
                </c:pt>
                <c:pt idx="1">
                  <c:v>1.4999999999999999E-2</c:v>
                </c:pt>
                <c:pt idx="2">
                  <c:v>0</c:v>
                </c:pt>
                <c:pt idx="3">
                  <c:v>7.0000000000000001E-3</c:v>
                </c:pt>
                <c:pt idx="4">
                  <c:v>-1.2E-2</c:v>
                </c:pt>
                <c:pt idx="5">
                  <c:v>-0.02</c:v>
                </c:pt>
                <c:pt idx="6">
                  <c:v>-1.2E-2</c:v>
                </c:pt>
                <c:pt idx="7">
                  <c:v>-1.4E-2</c:v>
                </c:pt>
                <c:pt idx="8">
                  <c:v>-1.2E-2</c:v>
                </c:pt>
                <c:pt idx="9">
                  <c:v>-7.0000000000000001E-3</c:v>
                </c:pt>
              </c:numCache>
            </c:numRef>
          </c:val>
          <c:smooth val="0"/>
          <c:extLst>
            <c:ext xmlns:c16="http://schemas.microsoft.com/office/drawing/2014/chart" uri="{C3380CC4-5D6E-409C-BE32-E72D297353CC}">
              <c16:uniqueId val="{00000002-B6D5-4CE1-9B25-2898CF15D551}"/>
            </c:ext>
          </c:extLst>
        </c:ser>
        <c:dLbls>
          <c:showLegendKey val="0"/>
          <c:showVal val="0"/>
          <c:showCatName val="0"/>
          <c:showSerName val="0"/>
          <c:showPercent val="0"/>
          <c:showBubbleSize val="0"/>
        </c:dLbls>
        <c:marker val="1"/>
        <c:smooth val="0"/>
        <c:axId val="206550912"/>
        <c:axId val="206549376"/>
      </c:lineChart>
      <c:catAx>
        <c:axId val="20653376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6535296"/>
        <c:crosses val="autoZero"/>
        <c:auto val="1"/>
        <c:lblAlgn val="ctr"/>
        <c:lblOffset val="100"/>
        <c:noMultiLvlLbl val="0"/>
      </c:catAx>
      <c:valAx>
        <c:axId val="206535296"/>
        <c:scaling>
          <c:orientation val="minMax"/>
          <c:max val="24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206533760"/>
        <c:crosses val="autoZero"/>
        <c:crossBetween val="between"/>
        <c:majorUnit val="10000"/>
      </c:valAx>
      <c:valAx>
        <c:axId val="206549376"/>
        <c:scaling>
          <c:orientation val="minMax"/>
          <c:max val="0.2"/>
          <c:min val="-2.5000000000000005E-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06550912"/>
        <c:crosses val="max"/>
        <c:crossBetween val="between"/>
        <c:majorUnit val="2.0000000000000004E-2"/>
      </c:valAx>
      <c:catAx>
        <c:axId val="206550912"/>
        <c:scaling>
          <c:orientation val="minMax"/>
        </c:scaling>
        <c:delete val="1"/>
        <c:axPos val="b"/>
        <c:numFmt formatCode="General" sourceLinked="1"/>
        <c:majorTickMark val="out"/>
        <c:minorTickMark val="none"/>
        <c:tickLblPos val="nextTo"/>
        <c:crossAx val="206549376"/>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187583.33333333334</c:v>
                </c:pt>
                <c:pt idx="1">
                  <c:v>186933.41666666666</c:v>
                </c:pt>
                <c:pt idx="2">
                  <c:v>184225</c:v>
                </c:pt>
                <c:pt idx="3">
                  <c:v>184225</c:v>
                </c:pt>
                <c:pt idx="4">
                  <c:v>183458.33333333334</c:v>
                </c:pt>
                <c:pt idx="5">
                  <c:v>178008.33333333334</c:v>
                </c:pt>
                <c:pt idx="6">
                  <c:v>175816.66666666666</c:v>
                </c:pt>
                <c:pt idx="7">
                  <c:v>173283.33333333334</c:v>
                </c:pt>
                <c:pt idx="8">
                  <c:v>173253.33333333334</c:v>
                </c:pt>
                <c:pt idx="9">
                  <c:v>173365</c:v>
                </c:pt>
                <c:pt idx="10">
                  <c:v>173365</c:v>
                </c:pt>
                <c:pt idx="11">
                  <c:v>173115</c:v>
                </c:pt>
              </c:numCache>
            </c:numRef>
          </c:val>
          <c:extLst>
            <c:ext xmlns:c16="http://schemas.microsoft.com/office/drawing/2014/chart" uri="{C3380CC4-5D6E-409C-BE32-E72D297353CC}">
              <c16:uniqueId val="{00000000-E109-4BC2-B4A8-C564253A532B}"/>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3.6793692509855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7E9-4C1B-BFD7-7A82A406BBF8}"/>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180494</c:v>
                </c:pt>
                <c:pt idx="1">
                  <c:v>180494</c:v>
                </c:pt>
                <c:pt idx="2">
                  <c:v>174258</c:v>
                </c:pt>
                <c:pt idx="3">
                  <c:v>173408</c:v>
                </c:pt>
                <c:pt idx="4">
                  <c:v>170025</c:v>
                </c:pt>
                <c:pt idx="5" formatCode="#,##0_ ">
                  <c:v>167042</c:v>
                </c:pt>
                <c:pt idx="6" formatCode="#,##0_ ">
                  <c:v>166350</c:v>
                </c:pt>
                <c:pt idx="7" formatCode="#,##0_ ">
                  <c:v>165500</c:v>
                </c:pt>
                <c:pt idx="8" formatCode="#,##0_ ">
                  <c:v>163140</c:v>
                </c:pt>
                <c:pt idx="9" formatCode="#,##0_ ">
                  <c:v>161208</c:v>
                </c:pt>
              </c:numCache>
            </c:numRef>
          </c:val>
          <c:extLst>
            <c:ext xmlns:c16="http://schemas.microsoft.com/office/drawing/2014/chart" uri="{C3380CC4-5D6E-409C-BE32-E72D297353CC}">
              <c16:uniqueId val="{00000001-E109-4BC2-B4A8-C564253A532B}"/>
            </c:ext>
          </c:extLst>
        </c:ser>
        <c:dLbls>
          <c:showLegendKey val="0"/>
          <c:showVal val="0"/>
          <c:showCatName val="0"/>
          <c:showSerName val="0"/>
          <c:showPercent val="0"/>
          <c:showBubbleSize val="0"/>
        </c:dLbls>
        <c:gapWidth val="150"/>
        <c:axId val="214067840"/>
        <c:axId val="21406963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6.3E-2</c:v>
                </c:pt>
                <c:pt idx="1">
                  <c:v>5.1999999999999998E-2</c:v>
                </c:pt>
                <c:pt idx="2">
                  <c:v>7.1999999999999995E-2</c:v>
                </c:pt>
                <c:pt idx="3">
                  <c:v>6.4000000000000001E-2</c:v>
                </c:pt>
                <c:pt idx="4">
                  <c:v>4.2999999999999997E-2</c:v>
                </c:pt>
                <c:pt idx="5">
                  <c:v>2.5000000000000001E-2</c:v>
                </c:pt>
                <c:pt idx="6">
                  <c:v>2.0899999999999998E-2</c:v>
                </c:pt>
                <c:pt idx="7">
                  <c:v>1.6E-2</c:v>
                </c:pt>
                <c:pt idx="8">
                  <c:v>1E-3</c:v>
                </c:pt>
                <c:pt idx="9">
                  <c:v>1.4E-3</c:v>
                </c:pt>
              </c:numCache>
            </c:numRef>
          </c:val>
          <c:smooth val="0"/>
          <c:extLst>
            <c:ext xmlns:c16="http://schemas.microsoft.com/office/drawing/2014/chart" uri="{C3380CC4-5D6E-409C-BE32-E72D297353CC}">
              <c16:uniqueId val="{00000002-E109-4BC2-B4A8-C564253A532B}"/>
            </c:ext>
          </c:extLst>
        </c:ser>
        <c:dLbls>
          <c:showLegendKey val="0"/>
          <c:showVal val="0"/>
          <c:showCatName val="0"/>
          <c:showSerName val="0"/>
          <c:showPercent val="0"/>
          <c:showBubbleSize val="0"/>
        </c:dLbls>
        <c:marker val="1"/>
        <c:smooth val="0"/>
        <c:axId val="214072704"/>
        <c:axId val="214071168"/>
      </c:lineChart>
      <c:catAx>
        <c:axId val="21406784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069632"/>
        <c:crosses val="autoZero"/>
        <c:auto val="1"/>
        <c:lblAlgn val="ctr"/>
        <c:lblOffset val="100"/>
        <c:noMultiLvlLbl val="0"/>
      </c:catAx>
      <c:valAx>
        <c:axId val="214069632"/>
        <c:scaling>
          <c:orientation val="minMax"/>
          <c:max val="200000"/>
          <c:min val="150000"/>
        </c:scaling>
        <c:delete val="0"/>
        <c:axPos val="l"/>
        <c:numFmt formatCode="0_);[Red]\(0\)" sourceLinked="0"/>
        <c:majorTickMark val="out"/>
        <c:minorTickMark val="none"/>
        <c:tickLblPos val="nextTo"/>
        <c:txPr>
          <a:bodyPr/>
          <a:lstStyle/>
          <a:p>
            <a:pPr>
              <a:defRPr sz="800">
                <a:latin typeface="+mn-lt"/>
              </a:defRPr>
            </a:pPr>
            <a:endParaRPr lang="zh-CN"/>
          </a:p>
        </c:txPr>
        <c:crossAx val="214067840"/>
        <c:crosses val="autoZero"/>
        <c:crossBetween val="between"/>
        <c:majorUnit val="10000"/>
      </c:valAx>
      <c:valAx>
        <c:axId val="214071168"/>
        <c:scaling>
          <c:orientation val="minMax"/>
          <c:max val="0.25"/>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4072704"/>
        <c:crosses val="max"/>
        <c:crossBetween val="between"/>
        <c:majorUnit val="5.000000000000001E-2"/>
      </c:valAx>
      <c:catAx>
        <c:axId val="214072704"/>
        <c:scaling>
          <c:orientation val="minMax"/>
        </c:scaling>
        <c:delete val="1"/>
        <c:axPos val="b"/>
        <c:numFmt formatCode="General" sourceLinked="1"/>
        <c:majorTickMark val="out"/>
        <c:minorTickMark val="none"/>
        <c:tickLblPos val="nextTo"/>
        <c:crossAx val="21407116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4498177032155029"/>
          <c:h val="0.8134544486743157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0EC-4D67-BAA3-4872C18BB4F8}"/>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10EC-4D67-BAA3-4872C18BB4F8}"/>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F-10EC-4D67-BAA3-4872C18BB4F8}"/>
              </c:ext>
            </c:extLst>
          </c:dPt>
          <c:dPt>
            <c:idx val="3"/>
            <c:bubble3D val="0"/>
            <c:extLst>
              <c:ext xmlns:c16="http://schemas.microsoft.com/office/drawing/2014/chart" uri="{C3380CC4-5D6E-409C-BE32-E72D297353CC}">
                <c16:uniqueId val="{00000010-10EC-4D67-BAA3-4872C18BB4F8}"/>
              </c:ext>
            </c:extLst>
          </c:dPt>
          <c:dPt>
            <c:idx val="5"/>
            <c:bubble3D val="0"/>
            <c:extLst>
              <c:ext xmlns:c16="http://schemas.microsoft.com/office/drawing/2014/chart" uri="{C3380CC4-5D6E-409C-BE32-E72D297353CC}">
                <c16:uniqueId val="{00000011-10EC-4D67-BAA3-4872C18BB4F8}"/>
              </c:ext>
            </c:extLst>
          </c:dPt>
          <c:dPt>
            <c:idx val="7"/>
            <c:bubble3D val="0"/>
            <c:extLst>
              <c:ext xmlns:c16="http://schemas.microsoft.com/office/drawing/2014/chart" uri="{C3380CC4-5D6E-409C-BE32-E72D297353CC}">
                <c16:uniqueId val="{00000012-10EC-4D67-BAA3-4872C18BB4F8}"/>
              </c:ext>
            </c:extLst>
          </c:dPt>
          <c:dPt>
            <c:idx val="9"/>
            <c:bubble3D val="0"/>
            <c:extLst>
              <c:ext xmlns:c16="http://schemas.microsoft.com/office/drawing/2014/chart" uri="{C3380CC4-5D6E-409C-BE32-E72D297353CC}">
                <c16:uniqueId val="{00000013-10EC-4D67-BAA3-4872C18BB4F8}"/>
              </c:ext>
            </c:extLst>
          </c:dPt>
          <c:dPt>
            <c:idx val="11"/>
            <c:bubble3D val="0"/>
            <c:extLst>
              <c:ext xmlns:c16="http://schemas.microsoft.com/office/drawing/2014/chart" uri="{C3380CC4-5D6E-409C-BE32-E72D297353CC}">
                <c16:uniqueId val="{00000014-10EC-4D67-BAA3-4872C18BB4F8}"/>
              </c:ext>
            </c:extLst>
          </c:dPt>
          <c:dPt>
            <c:idx val="13"/>
            <c:bubble3D val="0"/>
            <c:extLst>
              <c:ext xmlns:c16="http://schemas.microsoft.com/office/drawing/2014/chart" uri="{C3380CC4-5D6E-409C-BE32-E72D297353CC}">
                <c16:uniqueId val="{00000015-10EC-4D67-BAA3-4872C18BB4F8}"/>
              </c:ext>
            </c:extLst>
          </c:dPt>
          <c:dPt>
            <c:idx val="15"/>
            <c:bubble3D val="0"/>
            <c:extLst>
              <c:ext xmlns:c16="http://schemas.microsoft.com/office/drawing/2014/chart" uri="{C3380CC4-5D6E-409C-BE32-E72D297353CC}">
                <c16:uniqueId val="{00000016-10EC-4D67-BAA3-4872C18BB4F8}"/>
              </c:ext>
            </c:extLst>
          </c:dPt>
          <c:dPt>
            <c:idx val="17"/>
            <c:bubble3D val="0"/>
            <c:extLst>
              <c:ext xmlns:c16="http://schemas.microsoft.com/office/drawing/2014/chart" uri="{C3380CC4-5D6E-409C-BE32-E72D297353CC}">
                <c16:uniqueId val="{00000017-10EC-4D67-BAA3-4872C18BB4F8}"/>
              </c:ext>
            </c:extLst>
          </c:dPt>
          <c:dPt>
            <c:idx val="19"/>
            <c:bubble3D val="0"/>
            <c:extLst>
              <c:ext xmlns:c16="http://schemas.microsoft.com/office/drawing/2014/chart" uri="{C3380CC4-5D6E-409C-BE32-E72D297353CC}">
                <c16:uniqueId val="{00000018-10EC-4D67-BAA3-4872C18BB4F8}"/>
              </c:ext>
            </c:extLst>
          </c:dPt>
          <c:dPt>
            <c:idx val="21"/>
            <c:bubble3D val="0"/>
            <c:extLst>
              <c:ext xmlns:c16="http://schemas.microsoft.com/office/drawing/2014/chart" uri="{C3380CC4-5D6E-409C-BE32-E72D297353CC}">
                <c16:uniqueId val="{00000019-10EC-4D67-BAA3-4872C18BB4F8}"/>
              </c:ext>
            </c:extLst>
          </c:dPt>
          <c:dPt>
            <c:idx val="23"/>
            <c:bubble3D val="0"/>
            <c:extLst>
              <c:ext xmlns:c16="http://schemas.microsoft.com/office/drawing/2014/chart" uri="{C3380CC4-5D6E-409C-BE32-E72D297353CC}">
                <c16:uniqueId val="{0000001A-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extLst>
            <c:ext xmlns:c16="http://schemas.microsoft.com/office/drawing/2014/chart" uri="{C3380CC4-5D6E-409C-BE32-E72D297353CC}">
              <c16:uniqueId val="{0000001B-10EC-4D67-BAA3-4872C18BB4F8}"/>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C-10EC-4D67-BAA3-4872C18BB4F8}"/>
              </c:ext>
            </c:extLst>
          </c:dPt>
          <c:dPt>
            <c:idx val="3"/>
            <c:bubble3D val="0"/>
            <c:extLst>
              <c:ext xmlns:c16="http://schemas.microsoft.com/office/drawing/2014/chart" uri="{C3380CC4-5D6E-409C-BE32-E72D297353CC}">
                <c16:uniqueId val="{0000001D-10EC-4D67-BAA3-4872C18BB4F8}"/>
              </c:ext>
            </c:extLst>
          </c:dPt>
          <c:dPt>
            <c:idx val="5"/>
            <c:bubble3D val="0"/>
            <c:extLst>
              <c:ext xmlns:c16="http://schemas.microsoft.com/office/drawing/2014/chart" uri="{C3380CC4-5D6E-409C-BE32-E72D297353CC}">
                <c16:uniqueId val="{0000001E-10EC-4D67-BAA3-4872C18BB4F8}"/>
              </c:ext>
            </c:extLst>
          </c:dPt>
          <c:dPt>
            <c:idx val="7"/>
            <c:bubble3D val="0"/>
            <c:extLst>
              <c:ext xmlns:c16="http://schemas.microsoft.com/office/drawing/2014/chart" uri="{C3380CC4-5D6E-409C-BE32-E72D297353CC}">
                <c16:uniqueId val="{0000001F-10EC-4D67-BAA3-4872C18BB4F8}"/>
              </c:ext>
            </c:extLst>
          </c:dPt>
          <c:dPt>
            <c:idx val="9"/>
            <c:bubble3D val="0"/>
            <c:extLst>
              <c:ext xmlns:c16="http://schemas.microsoft.com/office/drawing/2014/chart" uri="{C3380CC4-5D6E-409C-BE32-E72D297353CC}">
                <c16:uniqueId val="{00000020-10EC-4D67-BAA3-4872C18BB4F8}"/>
              </c:ext>
            </c:extLst>
          </c:dPt>
          <c:dPt>
            <c:idx val="11"/>
            <c:bubble3D val="0"/>
            <c:extLst>
              <c:ext xmlns:c16="http://schemas.microsoft.com/office/drawing/2014/chart" uri="{C3380CC4-5D6E-409C-BE32-E72D297353CC}">
                <c16:uniqueId val="{00000021-10EC-4D67-BAA3-4872C18BB4F8}"/>
              </c:ext>
            </c:extLst>
          </c:dPt>
          <c:dPt>
            <c:idx val="13"/>
            <c:bubble3D val="0"/>
            <c:extLst>
              <c:ext xmlns:c16="http://schemas.microsoft.com/office/drawing/2014/chart" uri="{C3380CC4-5D6E-409C-BE32-E72D297353CC}">
                <c16:uniqueId val="{00000022-10EC-4D67-BAA3-4872C18BB4F8}"/>
              </c:ext>
            </c:extLst>
          </c:dPt>
          <c:dPt>
            <c:idx val="15"/>
            <c:bubble3D val="0"/>
            <c:extLst>
              <c:ext xmlns:c16="http://schemas.microsoft.com/office/drawing/2014/chart" uri="{C3380CC4-5D6E-409C-BE32-E72D297353CC}">
                <c16:uniqueId val="{00000023-10EC-4D67-BAA3-4872C18BB4F8}"/>
              </c:ext>
            </c:extLst>
          </c:dPt>
          <c:dPt>
            <c:idx val="17"/>
            <c:bubble3D val="0"/>
            <c:extLst>
              <c:ext xmlns:c16="http://schemas.microsoft.com/office/drawing/2014/chart" uri="{C3380CC4-5D6E-409C-BE32-E72D297353CC}">
                <c16:uniqueId val="{00000024-10EC-4D67-BAA3-4872C18BB4F8}"/>
              </c:ext>
            </c:extLst>
          </c:dPt>
          <c:dPt>
            <c:idx val="19"/>
            <c:bubble3D val="0"/>
            <c:extLst>
              <c:ext xmlns:c16="http://schemas.microsoft.com/office/drawing/2014/chart" uri="{C3380CC4-5D6E-409C-BE32-E72D297353CC}">
                <c16:uniqueId val="{00000025-10EC-4D67-BAA3-4872C18BB4F8}"/>
              </c:ext>
            </c:extLst>
          </c:dPt>
          <c:dPt>
            <c:idx val="21"/>
            <c:bubble3D val="0"/>
            <c:extLst>
              <c:ext xmlns:c16="http://schemas.microsoft.com/office/drawing/2014/chart" uri="{C3380CC4-5D6E-409C-BE32-E72D297353CC}">
                <c16:uniqueId val="{00000026-10EC-4D67-BAA3-4872C18BB4F8}"/>
              </c:ext>
            </c:extLst>
          </c:dPt>
          <c:dPt>
            <c:idx val="23"/>
            <c:bubble3D val="0"/>
            <c:extLst>
              <c:ext xmlns:c16="http://schemas.microsoft.com/office/drawing/2014/chart" uri="{C3380CC4-5D6E-409C-BE32-E72D297353CC}">
                <c16:uniqueId val="{00000027-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extLst>
            <c:ext xmlns:c16="http://schemas.microsoft.com/office/drawing/2014/chart" uri="{C3380CC4-5D6E-409C-BE32-E72D297353CC}">
              <c16:uniqueId val="{00000028-10EC-4D67-BAA3-4872C18BB4F8}"/>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9-10EC-4D67-BAA3-4872C18BB4F8}"/>
              </c:ext>
            </c:extLst>
          </c:dPt>
          <c:dPt>
            <c:idx val="3"/>
            <c:bubble3D val="0"/>
            <c:extLst>
              <c:ext xmlns:c16="http://schemas.microsoft.com/office/drawing/2014/chart" uri="{C3380CC4-5D6E-409C-BE32-E72D297353CC}">
                <c16:uniqueId val="{0000002A-10EC-4D67-BAA3-4872C18BB4F8}"/>
              </c:ext>
            </c:extLst>
          </c:dPt>
          <c:dPt>
            <c:idx val="5"/>
            <c:bubble3D val="0"/>
            <c:extLst>
              <c:ext xmlns:c16="http://schemas.microsoft.com/office/drawing/2014/chart" uri="{C3380CC4-5D6E-409C-BE32-E72D297353CC}">
                <c16:uniqueId val="{0000002B-10EC-4D67-BAA3-4872C18BB4F8}"/>
              </c:ext>
            </c:extLst>
          </c:dPt>
          <c:dPt>
            <c:idx val="7"/>
            <c:bubble3D val="0"/>
            <c:extLst>
              <c:ext xmlns:c16="http://schemas.microsoft.com/office/drawing/2014/chart" uri="{C3380CC4-5D6E-409C-BE32-E72D297353CC}">
                <c16:uniqueId val="{0000002C-10EC-4D67-BAA3-4872C18BB4F8}"/>
              </c:ext>
            </c:extLst>
          </c:dPt>
          <c:dPt>
            <c:idx val="9"/>
            <c:bubble3D val="0"/>
            <c:extLst>
              <c:ext xmlns:c16="http://schemas.microsoft.com/office/drawing/2014/chart" uri="{C3380CC4-5D6E-409C-BE32-E72D297353CC}">
                <c16:uniqueId val="{0000002D-10EC-4D67-BAA3-4872C18BB4F8}"/>
              </c:ext>
            </c:extLst>
          </c:dPt>
          <c:dPt>
            <c:idx val="11"/>
            <c:bubble3D val="0"/>
            <c:extLst>
              <c:ext xmlns:c16="http://schemas.microsoft.com/office/drawing/2014/chart" uri="{C3380CC4-5D6E-409C-BE32-E72D297353CC}">
                <c16:uniqueId val="{0000002E-10EC-4D67-BAA3-4872C18BB4F8}"/>
              </c:ext>
            </c:extLst>
          </c:dPt>
          <c:dPt>
            <c:idx val="13"/>
            <c:bubble3D val="0"/>
            <c:extLst>
              <c:ext xmlns:c16="http://schemas.microsoft.com/office/drawing/2014/chart" uri="{C3380CC4-5D6E-409C-BE32-E72D297353CC}">
                <c16:uniqueId val="{0000002F-10EC-4D67-BAA3-4872C18BB4F8}"/>
              </c:ext>
            </c:extLst>
          </c:dPt>
          <c:dPt>
            <c:idx val="15"/>
            <c:bubble3D val="0"/>
            <c:extLst>
              <c:ext xmlns:c16="http://schemas.microsoft.com/office/drawing/2014/chart" uri="{C3380CC4-5D6E-409C-BE32-E72D297353CC}">
                <c16:uniqueId val="{00000030-10EC-4D67-BAA3-4872C18BB4F8}"/>
              </c:ext>
            </c:extLst>
          </c:dPt>
          <c:dPt>
            <c:idx val="17"/>
            <c:bubble3D val="0"/>
            <c:extLst>
              <c:ext xmlns:c16="http://schemas.microsoft.com/office/drawing/2014/chart" uri="{C3380CC4-5D6E-409C-BE32-E72D297353CC}">
                <c16:uniqueId val="{00000031-10EC-4D67-BAA3-4872C18BB4F8}"/>
              </c:ext>
            </c:extLst>
          </c:dPt>
          <c:dPt>
            <c:idx val="19"/>
            <c:bubble3D val="0"/>
            <c:extLst>
              <c:ext xmlns:c16="http://schemas.microsoft.com/office/drawing/2014/chart" uri="{C3380CC4-5D6E-409C-BE32-E72D297353CC}">
                <c16:uniqueId val="{00000032-10EC-4D67-BAA3-4872C18BB4F8}"/>
              </c:ext>
            </c:extLst>
          </c:dPt>
          <c:dPt>
            <c:idx val="21"/>
            <c:bubble3D val="0"/>
            <c:extLst>
              <c:ext xmlns:c16="http://schemas.microsoft.com/office/drawing/2014/chart" uri="{C3380CC4-5D6E-409C-BE32-E72D297353CC}">
                <c16:uniqueId val="{00000033-10EC-4D67-BAA3-4872C18BB4F8}"/>
              </c:ext>
            </c:extLst>
          </c:dPt>
          <c:dPt>
            <c:idx val="23"/>
            <c:bubble3D val="0"/>
            <c:extLst>
              <c:ext xmlns:c16="http://schemas.microsoft.com/office/drawing/2014/chart" uri="{C3380CC4-5D6E-409C-BE32-E72D297353CC}">
                <c16:uniqueId val="{00000034-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pt idx="11">
                  <c:v>2.41</c:v>
                </c:pt>
                <c:pt idx="12">
                  <c:v>3.67</c:v>
                </c:pt>
                <c:pt idx="13">
                  <c:v>7.05</c:v>
                </c:pt>
                <c:pt idx="14">
                  <c:v>6.53</c:v>
                </c:pt>
                <c:pt idx="15">
                  <c:v>6.35</c:v>
                </c:pt>
                <c:pt idx="16">
                  <c:v>6.05</c:v>
                </c:pt>
                <c:pt idx="17">
                  <c:v>5.93</c:v>
                </c:pt>
                <c:pt idx="18">
                  <c:v>8.06</c:v>
                </c:pt>
                <c:pt idx="19">
                  <c:v>8.93</c:v>
                </c:pt>
                <c:pt idx="20">
                  <c:v>8.25</c:v>
                </c:pt>
                <c:pt idx="21">
                  <c:v>8.42</c:v>
                </c:pt>
                <c:pt idx="22">
                  <c:v>8.1999999999999993</c:v>
                </c:pt>
                <c:pt idx="23">
                  <c:v>5.64</c:v>
                </c:pt>
                <c:pt idx="24">
                  <c:v>5.34</c:v>
                </c:pt>
              </c:numCache>
            </c:numRef>
          </c:val>
          <c:smooth val="0"/>
          <c:extLst>
            <c:ext xmlns:c16="http://schemas.microsoft.com/office/drawing/2014/chart" uri="{C3380CC4-5D6E-409C-BE32-E72D297353CC}">
              <c16:uniqueId val="{00000035-10EC-4D67-BAA3-4872C18BB4F8}"/>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6-10EC-4D67-BAA3-4872C18BB4F8}"/>
              </c:ext>
            </c:extLst>
          </c:dPt>
          <c:dPt>
            <c:idx val="2"/>
            <c:marker>
              <c:symbol val="circle"/>
              <c:size val="7"/>
            </c:marker>
            <c:bubble3D val="0"/>
            <c:extLst>
              <c:ext xmlns:c16="http://schemas.microsoft.com/office/drawing/2014/chart" uri="{C3380CC4-5D6E-409C-BE32-E72D297353CC}">
                <c16:uniqueId val="{0000003D-08F1-4BD5-92CF-125D55A106F0}"/>
              </c:ext>
            </c:extLst>
          </c:dPt>
          <c:dPt>
            <c:idx val="3"/>
            <c:marker>
              <c:symbol val="circle"/>
              <c:size val="5"/>
            </c:marker>
            <c:bubble3D val="0"/>
            <c:extLst>
              <c:ext xmlns:c16="http://schemas.microsoft.com/office/drawing/2014/chart" uri="{C3380CC4-5D6E-409C-BE32-E72D297353CC}">
                <c16:uniqueId val="{00000037-10EC-4D67-BAA3-4872C18BB4F8}"/>
              </c:ext>
            </c:extLst>
          </c:dPt>
          <c:dPt>
            <c:idx val="4"/>
            <c:marker>
              <c:symbol val="circle"/>
              <c:size val="7"/>
            </c:marker>
            <c:bubble3D val="0"/>
            <c:extLst>
              <c:ext xmlns:c16="http://schemas.microsoft.com/office/drawing/2014/chart" uri="{C3380CC4-5D6E-409C-BE32-E72D297353CC}">
                <c16:uniqueId val="{0000003E-E414-4D3A-B23F-5EB85E2B0B13}"/>
              </c:ext>
            </c:extLst>
          </c:dPt>
          <c:dPt>
            <c:idx val="5"/>
            <c:marker>
              <c:symbol val="circle"/>
              <c:size val="5"/>
            </c:marker>
            <c:bubble3D val="0"/>
            <c:extLst>
              <c:ext xmlns:c16="http://schemas.microsoft.com/office/drawing/2014/chart" uri="{C3380CC4-5D6E-409C-BE32-E72D297353CC}">
                <c16:uniqueId val="{00000038-10EC-4D67-BAA3-4872C18BB4F8}"/>
              </c:ext>
            </c:extLst>
          </c:dPt>
          <c:dPt>
            <c:idx val="6"/>
            <c:marker>
              <c:symbol val="circle"/>
              <c:size val="7"/>
            </c:marker>
            <c:bubble3D val="0"/>
            <c:extLst>
              <c:ext xmlns:c16="http://schemas.microsoft.com/office/drawing/2014/chart" uri="{C3380CC4-5D6E-409C-BE32-E72D297353CC}">
                <c16:uniqueId val="{0000003F-0FFA-4186-8E78-AC984A8C9919}"/>
              </c:ext>
            </c:extLst>
          </c:dPt>
          <c:dPt>
            <c:idx val="7"/>
            <c:marker>
              <c:symbol val="circle"/>
              <c:size val="5"/>
            </c:marker>
            <c:bubble3D val="0"/>
            <c:extLst>
              <c:ext xmlns:c16="http://schemas.microsoft.com/office/drawing/2014/chart" uri="{C3380CC4-5D6E-409C-BE32-E72D297353CC}">
                <c16:uniqueId val="{00000039-10EC-4D67-BAA3-4872C18BB4F8}"/>
              </c:ext>
            </c:extLst>
          </c:dPt>
          <c:dPt>
            <c:idx val="8"/>
            <c:marker>
              <c:symbol val="circle"/>
              <c:size val="7"/>
            </c:marker>
            <c:bubble3D val="0"/>
            <c:extLst>
              <c:ext xmlns:c16="http://schemas.microsoft.com/office/drawing/2014/chart" uri="{C3380CC4-5D6E-409C-BE32-E72D297353CC}">
                <c16:uniqueId val="{00000040-2691-4487-A5A7-EA4F20CFE93C}"/>
              </c:ext>
            </c:extLst>
          </c:dPt>
          <c:dPt>
            <c:idx val="9"/>
            <c:marker>
              <c:symbol val="circle"/>
              <c:size val="5"/>
            </c:marker>
            <c:bubble3D val="0"/>
            <c:extLst>
              <c:ext xmlns:c16="http://schemas.microsoft.com/office/drawing/2014/chart" uri="{C3380CC4-5D6E-409C-BE32-E72D297353CC}">
                <c16:uniqueId val="{0000003A-10EC-4D67-BAA3-4872C18BB4F8}"/>
              </c:ext>
            </c:extLst>
          </c:dPt>
          <c:dPt>
            <c:idx val="10"/>
            <c:marker>
              <c:symbol val="circle"/>
              <c:size val="7"/>
            </c:marker>
            <c:bubble3D val="0"/>
            <c:extLst>
              <c:ext xmlns:c16="http://schemas.microsoft.com/office/drawing/2014/chart" uri="{C3380CC4-5D6E-409C-BE32-E72D297353CC}">
                <c16:uniqueId val="{00000041-1A72-4F0F-A812-AF5E90E979CA}"/>
              </c:ext>
            </c:extLst>
          </c:dPt>
          <c:dPt>
            <c:idx val="11"/>
            <c:marker>
              <c:symbol val="circle"/>
              <c:size val="5"/>
            </c:marker>
            <c:bubble3D val="0"/>
            <c:extLst>
              <c:ext xmlns:c16="http://schemas.microsoft.com/office/drawing/2014/chart" uri="{C3380CC4-5D6E-409C-BE32-E72D297353CC}">
                <c16:uniqueId val="{0000003B-10EC-4D67-BAA3-4872C18BB4F8}"/>
              </c:ext>
            </c:extLst>
          </c:dPt>
          <c:dPt>
            <c:idx val="12"/>
            <c:marker>
              <c:symbol val="circle"/>
              <c:size val="7"/>
            </c:marker>
            <c:bubble3D val="0"/>
            <c:extLst>
              <c:ext xmlns:c16="http://schemas.microsoft.com/office/drawing/2014/chart" uri="{C3380CC4-5D6E-409C-BE32-E72D297353CC}">
                <c16:uniqueId val="{00000035-CFDC-4C19-8FD0-D8803EF57558}"/>
              </c:ext>
            </c:extLst>
          </c:dPt>
          <c:dPt>
            <c:idx val="13"/>
            <c:marker>
              <c:symbol val="circle"/>
              <c:size val="5"/>
            </c:marker>
            <c:bubble3D val="0"/>
            <c:extLst>
              <c:ext xmlns:c16="http://schemas.microsoft.com/office/drawing/2014/chart" uri="{C3380CC4-5D6E-409C-BE32-E72D297353CC}">
                <c16:uniqueId val="{0000003C-10EC-4D67-BAA3-4872C18BB4F8}"/>
              </c:ext>
            </c:extLst>
          </c:dPt>
          <c:dPt>
            <c:idx val="14"/>
            <c:marker>
              <c:symbol val="circle"/>
              <c:size val="7"/>
            </c:marker>
            <c:bubble3D val="0"/>
            <c:extLst>
              <c:ext xmlns:c16="http://schemas.microsoft.com/office/drawing/2014/chart" uri="{C3380CC4-5D6E-409C-BE32-E72D297353CC}">
                <c16:uniqueId val="{00000036-446E-40E9-9F79-6E21CFA64A9B}"/>
              </c:ext>
            </c:extLst>
          </c:dPt>
          <c:dPt>
            <c:idx val="15"/>
            <c:marker>
              <c:symbol val="circle"/>
              <c:size val="5"/>
            </c:marker>
            <c:bubble3D val="0"/>
            <c:extLst>
              <c:ext xmlns:c16="http://schemas.microsoft.com/office/drawing/2014/chart" uri="{C3380CC4-5D6E-409C-BE32-E72D297353CC}">
                <c16:uniqueId val="{0000003E-10EC-4D67-BAA3-4872C18BB4F8}"/>
              </c:ext>
            </c:extLst>
          </c:dPt>
          <c:dPt>
            <c:idx val="16"/>
            <c:marker>
              <c:symbol val="circle"/>
              <c:size val="7"/>
            </c:marker>
            <c:bubble3D val="0"/>
            <c:extLst>
              <c:ext xmlns:c16="http://schemas.microsoft.com/office/drawing/2014/chart" uri="{C3380CC4-5D6E-409C-BE32-E72D297353CC}">
                <c16:uniqueId val="{00000037-446E-40E9-9F79-6E21CFA64A9B}"/>
              </c:ext>
            </c:extLst>
          </c:dPt>
          <c:dPt>
            <c:idx val="17"/>
            <c:marker>
              <c:symbol val="circle"/>
              <c:size val="5"/>
            </c:marker>
            <c:bubble3D val="0"/>
            <c:extLst>
              <c:ext xmlns:c16="http://schemas.microsoft.com/office/drawing/2014/chart" uri="{C3380CC4-5D6E-409C-BE32-E72D297353CC}">
                <c16:uniqueId val="{00000039-7CD5-421F-A799-B61FC1737180}"/>
              </c:ext>
            </c:extLst>
          </c:dPt>
          <c:dPt>
            <c:idx val="18"/>
            <c:marker>
              <c:symbol val="circle"/>
              <c:size val="7"/>
            </c:marker>
            <c:bubble3D val="0"/>
            <c:extLst>
              <c:ext xmlns:c16="http://schemas.microsoft.com/office/drawing/2014/chart" uri="{C3380CC4-5D6E-409C-BE32-E72D297353CC}">
                <c16:uniqueId val="{00000038-A9D7-44D3-BFA7-948BEF7A3E4E}"/>
              </c:ext>
            </c:extLst>
          </c:dPt>
          <c:dPt>
            <c:idx val="19"/>
            <c:marker>
              <c:symbol val="circle"/>
              <c:size val="5"/>
            </c:marker>
            <c:bubble3D val="0"/>
            <c:extLst>
              <c:ext xmlns:c16="http://schemas.microsoft.com/office/drawing/2014/chart" uri="{C3380CC4-5D6E-409C-BE32-E72D297353CC}">
                <c16:uniqueId val="{0000003A-530F-466A-8B48-697F56CB4EE9}"/>
              </c:ext>
            </c:extLst>
          </c:dPt>
          <c:dPt>
            <c:idx val="20"/>
            <c:marker>
              <c:symbol val="circle"/>
              <c:size val="7"/>
            </c:marker>
            <c:bubble3D val="0"/>
            <c:extLst>
              <c:ext xmlns:c16="http://schemas.microsoft.com/office/drawing/2014/chart" uri="{C3380CC4-5D6E-409C-BE32-E72D297353CC}">
                <c16:uniqueId val="{00000039-D771-43CF-843B-82BB5F4F665F}"/>
              </c:ext>
            </c:extLst>
          </c:dPt>
          <c:dPt>
            <c:idx val="21"/>
            <c:marker>
              <c:symbol val="circle"/>
              <c:size val="7"/>
            </c:marker>
            <c:bubble3D val="0"/>
            <c:extLst>
              <c:ext xmlns:c16="http://schemas.microsoft.com/office/drawing/2014/chart" uri="{C3380CC4-5D6E-409C-BE32-E72D297353CC}">
                <c16:uniqueId val="{0000003B-571D-4EF7-B602-BB84E0FDBA62}"/>
              </c:ext>
            </c:extLst>
          </c:dPt>
          <c:dPt>
            <c:idx val="23"/>
            <c:marker>
              <c:symbol val="circle"/>
              <c:size val="7"/>
            </c:marker>
            <c:bubble3D val="0"/>
            <c:extLst>
              <c:ext xmlns:c16="http://schemas.microsoft.com/office/drawing/2014/chart" uri="{C3380CC4-5D6E-409C-BE32-E72D297353CC}">
                <c16:uniqueId val="{0000003C-07D4-43FE-93DD-BC9D8B51F11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4.09</c:v>
                </c:pt>
                <c:pt idx="2">
                  <c:v>3.91</c:v>
                </c:pt>
                <c:pt idx="3">
                  <c:v>3.6</c:v>
                </c:pt>
                <c:pt idx="4">
                  <c:v>2.67</c:v>
                </c:pt>
                <c:pt idx="5">
                  <c:v>2.59</c:v>
                </c:pt>
                <c:pt idx="6">
                  <c:v>2.35</c:v>
                </c:pt>
                <c:pt idx="7">
                  <c:v>1.17</c:v>
                </c:pt>
                <c:pt idx="8">
                  <c:v>1.19</c:v>
                </c:pt>
                <c:pt idx="9">
                  <c:v>1.1299999999999999</c:v>
                </c:pt>
                <c:pt idx="10">
                  <c:v>1.1299999999999999</c:v>
                </c:pt>
                <c:pt idx="11">
                  <c:v>1.91</c:v>
                </c:pt>
                <c:pt idx="12">
                  <c:v>1.1399999999999999</c:v>
                </c:pt>
                <c:pt idx="13">
                  <c:v>2.27</c:v>
                </c:pt>
                <c:pt idx="14">
                  <c:v>0.71</c:v>
                </c:pt>
                <c:pt idx="15">
                  <c:v>-1.68</c:v>
                </c:pt>
                <c:pt idx="16">
                  <c:v>-2.11</c:v>
                </c:pt>
                <c:pt idx="17">
                  <c:v>-2.41</c:v>
                </c:pt>
                <c:pt idx="18">
                  <c:v>-2.4700000000000002</c:v>
                </c:pt>
                <c:pt idx="19">
                  <c:v>-2.39</c:v>
                </c:pt>
                <c:pt idx="20">
                  <c:v>-1.96</c:v>
                </c:pt>
              </c:numCache>
            </c:numRef>
          </c:val>
          <c:smooth val="0"/>
          <c:extLst>
            <c:ext xmlns:c16="http://schemas.microsoft.com/office/drawing/2014/chart" uri="{C3380CC4-5D6E-409C-BE32-E72D297353CC}">
              <c16:uniqueId val="{0000003D-10EC-4D67-BAA3-4872C18BB4F8}"/>
            </c:ext>
          </c:extLst>
        </c:ser>
        <c:dLbls>
          <c:showLegendKey val="0"/>
          <c:showVal val="0"/>
          <c:showCatName val="0"/>
          <c:showSerName val="0"/>
          <c:showPercent val="0"/>
          <c:showBubbleSize val="0"/>
        </c:dLbls>
        <c:marker val="1"/>
        <c:smooth val="0"/>
        <c:axId val="205963648"/>
        <c:axId val="205965568"/>
      </c:lineChart>
      <c:catAx>
        <c:axId val="2059636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05965568"/>
        <c:crosses val="autoZero"/>
        <c:auto val="1"/>
        <c:lblAlgn val="ctr"/>
        <c:lblOffset val="100"/>
        <c:tickLblSkip val="1"/>
        <c:tickMarkSkip val="1"/>
        <c:noMultiLvlLbl val="0"/>
      </c:catAx>
      <c:valAx>
        <c:axId val="205965568"/>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05963648"/>
        <c:crosses val="autoZero"/>
        <c:crossBetween val="between"/>
        <c:majorUnit val="6"/>
      </c:valAx>
      <c:spPr>
        <a:noFill/>
        <a:ln w="25409">
          <a:noFill/>
        </a:ln>
      </c:spPr>
    </c:plotArea>
    <c:legend>
      <c:legendPos val="t"/>
      <c:layout>
        <c:manualLayout>
          <c:xMode val="edge"/>
          <c:yMode val="edge"/>
          <c:x val="0.33918745416232443"/>
          <c:y val="1.3629231948064398E-2"/>
          <c:w val="0.35626786623179124"/>
          <c:h val="6.744466567601348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916735550406283E-2"/>
          <c:y val="7.2735614886552544E-2"/>
          <c:w val="0.94553581301572931"/>
          <c:h val="0.81744635596585302"/>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C-90DA-418E-86A1-802FD688C665}"/>
            </c:ext>
          </c:extLst>
        </c:ser>
        <c:ser>
          <c:idx val="2"/>
          <c:order val="1"/>
          <c:tx>
            <c:strRef>
              <c:f>Sheet1!$A$3</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D-90DA-418E-86A1-802FD688C665}"/>
              </c:ext>
            </c:extLst>
          </c:dPt>
          <c:dPt>
            <c:idx val="3"/>
            <c:bubble3D val="0"/>
            <c:extLst>
              <c:ext xmlns:c16="http://schemas.microsoft.com/office/drawing/2014/chart" uri="{C3380CC4-5D6E-409C-BE32-E72D297353CC}">
                <c16:uniqueId val="{0000000E-90DA-418E-86A1-802FD688C665}"/>
              </c:ext>
            </c:extLst>
          </c:dPt>
          <c:dPt>
            <c:idx val="5"/>
            <c:bubble3D val="0"/>
            <c:extLst>
              <c:ext xmlns:c16="http://schemas.microsoft.com/office/drawing/2014/chart" uri="{C3380CC4-5D6E-409C-BE32-E72D297353CC}">
                <c16:uniqueId val="{0000000F-90DA-418E-86A1-802FD688C665}"/>
              </c:ext>
            </c:extLst>
          </c:dPt>
          <c:dPt>
            <c:idx val="7"/>
            <c:bubble3D val="0"/>
            <c:extLst>
              <c:ext xmlns:c16="http://schemas.microsoft.com/office/drawing/2014/chart" uri="{C3380CC4-5D6E-409C-BE32-E72D297353CC}">
                <c16:uniqueId val="{00000010-90DA-418E-86A1-802FD688C665}"/>
              </c:ext>
            </c:extLst>
          </c:dPt>
          <c:dPt>
            <c:idx val="9"/>
            <c:bubble3D val="0"/>
            <c:extLst>
              <c:ext xmlns:c16="http://schemas.microsoft.com/office/drawing/2014/chart" uri="{C3380CC4-5D6E-409C-BE32-E72D297353CC}">
                <c16:uniqueId val="{00000011-90DA-418E-86A1-802FD688C665}"/>
              </c:ext>
            </c:extLst>
          </c:dPt>
          <c:dPt>
            <c:idx val="11"/>
            <c:bubble3D val="0"/>
            <c:extLst>
              <c:ext xmlns:c16="http://schemas.microsoft.com/office/drawing/2014/chart" uri="{C3380CC4-5D6E-409C-BE32-E72D297353CC}">
                <c16:uniqueId val="{00000012-90DA-418E-86A1-802FD688C665}"/>
              </c:ext>
            </c:extLst>
          </c:dPt>
          <c:dPt>
            <c:idx val="13"/>
            <c:bubble3D val="0"/>
            <c:extLst>
              <c:ext xmlns:c16="http://schemas.microsoft.com/office/drawing/2014/chart" uri="{C3380CC4-5D6E-409C-BE32-E72D297353CC}">
                <c16:uniqueId val="{00000013-90DA-418E-86A1-802FD688C665}"/>
              </c:ext>
            </c:extLst>
          </c:dPt>
          <c:dPt>
            <c:idx val="15"/>
            <c:bubble3D val="0"/>
            <c:extLst>
              <c:ext xmlns:c16="http://schemas.microsoft.com/office/drawing/2014/chart" uri="{C3380CC4-5D6E-409C-BE32-E72D297353CC}">
                <c16:uniqueId val="{00000014-90DA-418E-86A1-802FD688C665}"/>
              </c:ext>
            </c:extLst>
          </c:dPt>
          <c:dPt>
            <c:idx val="17"/>
            <c:bubble3D val="0"/>
            <c:extLst>
              <c:ext xmlns:c16="http://schemas.microsoft.com/office/drawing/2014/chart" uri="{C3380CC4-5D6E-409C-BE32-E72D297353CC}">
                <c16:uniqueId val="{00000015-90DA-418E-86A1-802FD688C665}"/>
              </c:ext>
            </c:extLst>
          </c:dPt>
          <c:dPt>
            <c:idx val="19"/>
            <c:bubble3D val="0"/>
            <c:extLst>
              <c:ext xmlns:c16="http://schemas.microsoft.com/office/drawing/2014/chart" uri="{C3380CC4-5D6E-409C-BE32-E72D297353CC}">
                <c16:uniqueId val="{00000016-90DA-418E-86A1-802FD688C665}"/>
              </c:ext>
            </c:extLst>
          </c:dPt>
          <c:dPt>
            <c:idx val="21"/>
            <c:bubble3D val="0"/>
            <c:extLst>
              <c:ext xmlns:c16="http://schemas.microsoft.com/office/drawing/2014/chart" uri="{C3380CC4-5D6E-409C-BE32-E72D297353CC}">
                <c16:uniqueId val="{00000017-90DA-418E-86A1-802FD688C665}"/>
              </c:ext>
            </c:extLst>
          </c:dPt>
          <c:dPt>
            <c:idx val="23"/>
            <c:bubble3D val="0"/>
            <c:extLst>
              <c:ext xmlns:c16="http://schemas.microsoft.com/office/drawing/2014/chart" uri="{C3380CC4-5D6E-409C-BE32-E72D297353CC}">
                <c16:uniqueId val="{00000018-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extLst>
            <c:ext xmlns:c16="http://schemas.microsoft.com/office/drawing/2014/chart" uri="{C3380CC4-5D6E-409C-BE32-E72D297353CC}">
              <c16:uniqueId val="{00000019-90DA-418E-86A1-802FD688C665}"/>
            </c:ext>
          </c:extLst>
        </c:ser>
        <c:ser>
          <c:idx val="3"/>
          <c:order val="2"/>
          <c:tx>
            <c:strRef>
              <c:f>Sheet1!$A$4</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90DA-418E-86A1-802FD688C665}"/>
              </c:ext>
            </c:extLst>
          </c:dPt>
          <c:dPt>
            <c:idx val="3"/>
            <c:bubble3D val="0"/>
            <c:extLst>
              <c:ext xmlns:c16="http://schemas.microsoft.com/office/drawing/2014/chart" uri="{C3380CC4-5D6E-409C-BE32-E72D297353CC}">
                <c16:uniqueId val="{0000001B-90DA-418E-86A1-802FD688C665}"/>
              </c:ext>
            </c:extLst>
          </c:dPt>
          <c:dPt>
            <c:idx val="5"/>
            <c:bubble3D val="0"/>
            <c:extLst>
              <c:ext xmlns:c16="http://schemas.microsoft.com/office/drawing/2014/chart" uri="{C3380CC4-5D6E-409C-BE32-E72D297353CC}">
                <c16:uniqueId val="{0000001C-90DA-418E-86A1-802FD688C665}"/>
              </c:ext>
            </c:extLst>
          </c:dPt>
          <c:dPt>
            <c:idx val="7"/>
            <c:bubble3D val="0"/>
            <c:extLst>
              <c:ext xmlns:c16="http://schemas.microsoft.com/office/drawing/2014/chart" uri="{C3380CC4-5D6E-409C-BE32-E72D297353CC}">
                <c16:uniqueId val="{0000001D-90DA-418E-86A1-802FD688C665}"/>
              </c:ext>
            </c:extLst>
          </c:dPt>
          <c:dPt>
            <c:idx val="9"/>
            <c:bubble3D val="0"/>
            <c:extLst>
              <c:ext xmlns:c16="http://schemas.microsoft.com/office/drawing/2014/chart" uri="{C3380CC4-5D6E-409C-BE32-E72D297353CC}">
                <c16:uniqueId val="{0000001E-90DA-418E-86A1-802FD688C665}"/>
              </c:ext>
            </c:extLst>
          </c:dPt>
          <c:dPt>
            <c:idx val="11"/>
            <c:bubble3D val="0"/>
            <c:extLst>
              <c:ext xmlns:c16="http://schemas.microsoft.com/office/drawing/2014/chart" uri="{C3380CC4-5D6E-409C-BE32-E72D297353CC}">
                <c16:uniqueId val="{0000001F-90DA-418E-86A1-802FD688C665}"/>
              </c:ext>
            </c:extLst>
          </c:dPt>
          <c:dPt>
            <c:idx val="13"/>
            <c:bubble3D val="0"/>
            <c:extLst>
              <c:ext xmlns:c16="http://schemas.microsoft.com/office/drawing/2014/chart" uri="{C3380CC4-5D6E-409C-BE32-E72D297353CC}">
                <c16:uniqueId val="{00000020-90DA-418E-86A1-802FD688C665}"/>
              </c:ext>
            </c:extLst>
          </c:dPt>
          <c:dPt>
            <c:idx val="15"/>
            <c:bubble3D val="0"/>
            <c:extLst>
              <c:ext xmlns:c16="http://schemas.microsoft.com/office/drawing/2014/chart" uri="{C3380CC4-5D6E-409C-BE32-E72D297353CC}">
                <c16:uniqueId val="{00000021-90DA-418E-86A1-802FD688C665}"/>
              </c:ext>
            </c:extLst>
          </c:dPt>
          <c:dPt>
            <c:idx val="17"/>
            <c:bubble3D val="0"/>
            <c:extLst>
              <c:ext xmlns:c16="http://schemas.microsoft.com/office/drawing/2014/chart" uri="{C3380CC4-5D6E-409C-BE32-E72D297353CC}">
                <c16:uniqueId val="{00000022-90DA-418E-86A1-802FD688C665}"/>
              </c:ext>
            </c:extLst>
          </c:dPt>
          <c:dPt>
            <c:idx val="19"/>
            <c:bubble3D val="0"/>
            <c:extLst>
              <c:ext xmlns:c16="http://schemas.microsoft.com/office/drawing/2014/chart" uri="{C3380CC4-5D6E-409C-BE32-E72D297353CC}">
                <c16:uniqueId val="{00000023-90DA-418E-86A1-802FD688C665}"/>
              </c:ext>
            </c:extLst>
          </c:dPt>
          <c:dPt>
            <c:idx val="21"/>
            <c:bubble3D val="0"/>
            <c:extLst>
              <c:ext xmlns:c16="http://schemas.microsoft.com/office/drawing/2014/chart" uri="{C3380CC4-5D6E-409C-BE32-E72D297353CC}">
                <c16:uniqueId val="{00000024-90DA-418E-86A1-802FD688C665}"/>
              </c:ext>
            </c:extLst>
          </c:dPt>
          <c:dPt>
            <c:idx val="23"/>
            <c:bubble3D val="0"/>
            <c:extLst>
              <c:ext xmlns:c16="http://schemas.microsoft.com/office/drawing/2014/chart" uri="{C3380CC4-5D6E-409C-BE32-E72D297353CC}">
                <c16:uniqueId val="{00000025-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extLst>
            <c:ext xmlns:c16="http://schemas.microsoft.com/office/drawing/2014/chart" uri="{C3380CC4-5D6E-409C-BE32-E72D297353CC}">
              <c16:uniqueId val="{00000026-90DA-418E-86A1-802FD688C665}"/>
            </c:ext>
          </c:extLst>
        </c:ser>
        <c:ser>
          <c:idx val="4"/>
          <c:order val="3"/>
          <c:tx>
            <c:strRef>
              <c:f>Sheet1!$A$5</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90DA-418E-86A1-802FD688C665}"/>
              </c:ext>
            </c:extLst>
          </c:dPt>
          <c:dPt>
            <c:idx val="3"/>
            <c:bubble3D val="0"/>
            <c:extLst>
              <c:ext xmlns:c16="http://schemas.microsoft.com/office/drawing/2014/chart" uri="{C3380CC4-5D6E-409C-BE32-E72D297353CC}">
                <c16:uniqueId val="{00000028-90DA-418E-86A1-802FD688C665}"/>
              </c:ext>
            </c:extLst>
          </c:dPt>
          <c:dPt>
            <c:idx val="5"/>
            <c:bubble3D val="0"/>
            <c:extLst>
              <c:ext xmlns:c16="http://schemas.microsoft.com/office/drawing/2014/chart" uri="{C3380CC4-5D6E-409C-BE32-E72D297353CC}">
                <c16:uniqueId val="{00000029-90DA-418E-86A1-802FD688C665}"/>
              </c:ext>
            </c:extLst>
          </c:dPt>
          <c:dPt>
            <c:idx val="7"/>
            <c:bubble3D val="0"/>
            <c:extLst>
              <c:ext xmlns:c16="http://schemas.microsoft.com/office/drawing/2014/chart" uri="{C3380CC4-5D6E-409C-BE32-E72D297353CC}">
                <c16:uniqueId val="{0000002A-90DA-418E-86A1-802FD688C665}"/>
              </c:ext>
            </c:extLst>
          </c:dPt>
          <c:dPt>
            <c:idx val="9"/>
            <c:bubble3D val="0"/>
            <c:extLst>
              <c:ext xmlns:c16="http://schemas.microsoft.com/office/drawing/2014/chart" uri="{C3380CC4-5D6E-409C-BE32-E72D297353CC}">
                <c16:uniqueId val="{0000002B-90DA-418E-86A1-802FD688C665}"/>
              </c:ext>
            </c:extLst>
          </c:dPt>
          <c:dPt>
            <c:idx val="11"/>
            <c:bubble3D val="0"/>
            <c:extLst>
              <c:ext xmlns:c16="http://schemas.microsoft.com/office/drawing/2014/chart" uri="{C3380CC4-5D6E-409C-BE32-E72D297353CC}">
                <c16:uniqueId val="{0000002C-90DA-418E-86A1-802FD688C665}"/>
              </c:ext>
            </c:extLst>
          </c:dPt>
          <c:dPt>
            <c:idx val="13"/>
            <c:bubble3D val="0"/>
            <c:extLst>
              <c:ext xmlns:c16="http://schemas.microsoft.com/office/drawing/2014/chart" uri="{C3380CC4-5D6E-409C-BE32-E72D297353CC}">
                <c16:uniqueId val="{0000002D-90DA-418E-86A1-802FD688C665}"/>
              </c:ext>
            </c:extLst>
          </c:dPt>
          <c:dPt>
            <c:idx val="15"/>
            <c:bubble3D val="0"/>
            <c:extLst>
              <c:ext xmlns:c16="http://schemas.microsoft.com/office/drawing/2014/chart" uri="{C3380CC4-5D6E-409C-BE32-E72D297353CC}">
                <c16:uniqueId val="{0000002E-90DA-418E-86A1-802FD688C665}"/>
              </c:ext>
            </c:extLst>
          </c:dPt>
          <c:dPt>
            <c:idx val="17"/>
            <c:bubble3D val="0"/>
            <c:extLst>
              <c:ext xmlns:c16="http://schemas.microsoft.com/office/drawing/2014/chart" uri="{C3380CC4-5D6E-409C-BE32-E72D297353CC}">
                <c16:uniqueId val="{0000002F-90DA-418E-86A1-802FD688C665}"/>
              </c:ext>
            </c:extLst>
          </c:dPt>
          <c:dPt>
            <c:idx val="19"/>
            <c:bubble3D val="0"/>
            <c:extLst>
              <c:ext xmlns:c16="http://schemas.microsoft.com/office/drawing/2014/chart" uri="{C3380CC4-5D6E-409C-BE32-E72D297353CC}">
                <c16:uniqueId val="{00000030-90DA-418E-86A1-802FD688C665}"/>
              </c:ext>
            </c:extLst>
          </c:dPt>
          <c:dPt>
            <c:idx val="21"/>
            <c:bubble3D val="0"/>
            <c:extLst>
              <c:ext xmlns:c16="http://schemas.microsoft.com/office/drawing/2014/chart" uri="{C3380CC4-5D6E-409C-BE32-E72D297353CC}">
                <c16:uniqueId val="{00000031-90DA-418E-86A1-802FD688C665}"/>
              </c:ext>
            </c:extLst>
          </c:dPt>
          <c:dPt>
            <c:idx val="23"/>
            <c:bubble3D val="0"/>
            <c:extLst>
              <c:ext xmlns:c16="http://schemas.microsoft.com/office/drawing/2014/chart" uri="{C3380CC4-5D6E-409C-BE32-E72D297353CC}">
                <c16:uniqueId val="{00000032-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pt idx="11">
                  <c:v>-1.18</c:v>
                </c:pt>
                <c:pt idx="12">
                  <c:v>-0.84</c:v>
                </c:pt>
                <c:pt idx="13">
                  <c:v>-3.86</c:v>
                </c:pt>
                <c:pt idx="14">
                  <c:v>-3.31</c:v>
                </c:pt>
                <c:pt idx="15">
                  <c:v>-2.87</c:v>
                </c:pt>
                <c:pt idx="16">
                  <c:v>-2.58</c:v>
                </c:pt>
                <c:pt idx="17">
                  <c:v>-4.82</c:v>
                </c:pt>
                <c:pt idx="18">
                  <c:v>-4.53</c:v>
                </c:pt>
                <c:pt idx="19">
                  <c:v>-4.54</c:v>
                </c:pt>
                <c:pt idx="20">
                  <c:v>-4.8899999999999997</c:v>
                </c:pt>
                <c:pt idx="21">
                  <c:v>-4.63</c:v>
                </c:pt>
                <c:pt idx="22">
                  <c:v>-4.41</c:v>
                </c:pt>
                <c:pt idx="23">
                  <c:v>-4.34</c:v>
                </c:pt>
                <c:pt idx="24">
                  <c:v>-2.68</c:v>
                </c:pt>
              </c:numCache>
            </c:numRef>
          </c:val>
          <c:smooth val="0"/>
          <c:extLst>
            <c:ext xmlns:c16="http://schemas.microsoft.com/office/drawing/2014/chart" uri="{C3380CC4-5D6E-409C-BE32-E72D297353CC}">
              <c16:uniqueId val="{00000033-90DA-418E-86A1-802FD688C665}"/>
            </c:ext>
          </c:extLst>
        </c:ser>
        <c:ser>
          <c:idx val="0"/>
          <c:order val="4"/>
          <c:tx>
            <c:strRef>
              <c:f>Sheet1!$A$6</c:f>
              <c:strCache>
                <c:ptCount val="1"/>
                <c:pt idx="0">
                  <c:v>Y2018</c:v>
                </c:pt>
              </c:strCache>
            </c:strRef>
          </c:tx>
          <c:spPr>
            <a:ln w="31750">
              <a:solidFill>
                <a:srgbClr val="FF9933"/>
              </a:solidFill>
            </a:ln>
          </c:spPr>
          <c:marker>
            <c:symbol val="circle"/>
            <c:size val="7"/>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4-90DA-418E-86A1-802FD688C665}"/>
              </c:ext>
            </c:extLst>
          </c:dPt>
          <c:dPt>
            <c:idx val="2"/>
            <c:bubble3D val="0"/>
            <c:extLst>
              <c:ext xmlns:c16="http://schemas.microsoft.com/office/drawing/2014/chart" uri="{C3380CC4-5D6E-409C-BE32-E72D297353CC}">
                <c16:uniqueId val="{0000003C-E355-4701-9959-E361BBB93DE3}"/>
              </c:ext>
            </c:extLst>
          </c:dPt>
          <c:dPt>
            <c:idx val="3"/>
            <c:marker>
              <c:symbol val="circle"/>
              <c:size val="5"/>
            </c:marker>
            <c:bubble3D val="0"/>
            <c:extLst>
              <c:ext xmlns:c16="http://schemas.microsoft.com/office/drawing/2014/chart" uri="{C3380CC4-5D6E-409C-BE32-E72D297353CC}">
                <c16:uniqueId val="{00000035-90DA-418E-86A1-802FD688C665}"/>
              </c:ext>
            </c:extLst>
          </c:dPt>
          <c:dPt>
            <c:idx val="4"/>
            <c:bubble3D val="0"/>
            <c:extLst>
              <c:ext xmlns:c16="http://schemas.microsoft.com/office/drawing/2014/chart" uri="{C3380CC4-5D6E-409C-BE32-E72D297353CC}">
                <c16:uniqueId val="{0000003D-C342-4F50-8C85-959C1756739A}"/>
              </c:ext>
            </c:extLst>
          </c:dPt>
          <c:dPt>
            <c:idx val="5"/>
            <c:marker>
              <c:symbol val="circle"/>
              <c:size val="5"/>
            </c:marker>
            <c:bubble3D val="0"/>
            <c:extLst>
              <c:ext xmlns:c16="http://schemas.microsoft.com/office/drawing/2014/chart" uri="{C3380CC4-5D6E-409C-BE32-E72D297353CC}">
                <c16:uniqueId val="{00000036-90DA-418E-86A1-802FD688C665}"/>
              </c:ext>
            </c:extLst>
          </c:dPt>
          <c:dPt>
            <c:idx val="7"/>
            <c:marker>
              <c:symbol val="circle"/>
              <c:size val="5"/>
            </c:marker>
            <c:bubble3D val="0"/>
            <c:extLst>
              <c:ext xmlns:c16="http://schemas.microsoft.com/office/drawing/2014/chart" uri="{C3380CC4-5D6E-409C-BE32-E72D297353CC}">
                <c16:uniqueId val="{00000037-90DA-418E-86A1-802FD688C665}"/>
              </c:ext>
            </c:extLst>
          </c:dPt>
          <c:dPt>
            <c:idx val="9"/>
            <c:marker>
              <c:symbol val="circle"/>
              <c:size val="5"/>
            </c:marker>
            <c:bubble3D val="0"/>
            <c:extLst>
              <c:ext xmlns:c16="http://schemas.microsoft.com/office/drawing/2014/chart" uri="{C3380CC4-5D6E-409C-BE32-E72D297353CC}">
                <c16:uniqueId val="{00000038-90DA-418E-86A1-802FD688C665}"/>
              </c:ext>
            </c:extLst>
          </c:dPt>
          <c:dPt>
            <c:idx val="10"/>
            <c:bubble3D val="0"/>
            <c:extLst>
              <c:ext xmlns:c16="http://schemas.microsoft.com/office/drawing/2014/chart" uri="{C3380CC4-5D6E-409C-BE32-E72D297353CC}">
                <c16:uniqueId val="{0000003E-50F7-485A-8723-ADB6C2D15BE7}"/>
              </c:ext>
            </c:extLst>
          </c:dPt>
          <c:dPt>
            <c:idx val="11"/>
            <c:marker>
              <c:symbol val="circle"/>
              <c:size val="5"/>
            </c:marker>
            <c:bubble3D val="0"/>
            <c:extLst>
              <c:ext xmlns:c16="http://schemas.microsoft.com/office/drawing/2014/chart" uri="{C3380CC4-5D6E-409C-BE32-E72D297353CC}">
                <c16:uniqueId val="{00000039-90DA-418E-86A1-802FD688C665}"/>
              </c:ext>
            </c:extLst>
          </c:dPt>
          <c:dPt>
            <c:idx val="12"/>
            <c:bubble3D val="0"/>
            <c:extLst>
              <c:ext xmlns:c16="http://schemas.microsoft.com/office/drawing/2014/chart" uri="{C3380CC4-5D6E-409C-BE32-E72D297353CC}">
                <c16:uniqueId val="{0000003F-D68E-40BA-B884-DE3A97CCC73A}"/>
              </c:ext>
            </c:extLst>
          </c:dPt>
          <c:dPt>
            <c:idx val="13"/>
            <c:marker>
              <c:symbol val="circle"/>
              <c:size val="5"/>
            </c:marker>
            <c:bubble3D val="0"/>
            <c:extLst>
              <c:ext xmlns:c16="http://schemas.microsoft.com/office/drawing/2014/chart" uri="{C3380CC4-5D6E-409C-BE32-E72D297353CC}">
                <c16:uniqueId val="{0000003A-90DA-418E-86A1-802FD688C665}"/>
              </c:ext>
            </c:extLst>
          </c:dPt>
          <c:dPt>
            <c:idx val="14"/>
            <c:bubble3D val="0"/>
            <c:extLst>
              <c:ext xmlns:c16="http://schemas.microsoft.com/office/drawing/2014/chart" uri="{C3380CC4-5D6E-409C-BE32-E72D297353CC}">
                <c16:uniqueId val="{00000034-9342-4796-9695-266DD3C0FAC8}"/>
              </c:ext>
            </c:extLst>
          </c:dPt>
          <c:dPt>
            <c:idx val="15"/>
            <c:marker>
              <c:symbol val="circle"/>
              <c:size val="5"/>
            </c:marker>
            <c:bubble3D val="0"/>
            <c:extLst>
              <c:ext xmlns:c16="http://schemas.microsoft.com/office/drawing/2014/chart" uri="{C3380CC4-5D6E-409C-BE32-E72D297353CC}">
                <c16:uniqueId val="{0000003D-90DA-418E-86A1-802FD688C665}"/>
              </c:ext>
            </c:extLst>
          </c:dPt>
          <c:dPt>
            <c:idx val="17"/>
            <c:marker>
              <c:symbol val="circle"/>
              <c:size val="5"/>
            </c:marker>
            <c:bubble3D val="0"/>
            <c:extLst>
              <c:ext xmlns:c16="http://schemas.microsoft.com/office/drawing/2014/chart" uri="{C3380CC4-5D6E-409C-BE32-E72D297353CC}">
                <c16:uniqueId val="{00000038-CCFF-43FD-B693-C68E6F78EBB1}"/>
              </c:ext>
            </c:extLst>
          </c:dPt>
          <c:dPt>
            <c:idx val="19"/>
            <c:marker>
              <c:symbol val="circle"/>
              <c:size val="5"/>
            </c:marker>
            <c:bubble3D val="0"/>
            <c:extLst>
              <c:ext xmlns:c16="http://schemas.microsoft.com/office/drawing/2014/chart" uri="{C3380CC4-5D6E-409C-BE32-E72D297353CC}">
                <c16:uniqueId val="{00000039-0E60-44EA-8269-F5E32A056826}"/>
              </c:ext>
            </c:extLst>
          </c:dPt>
          <c:dPt>
            <c:idx val="21"/>
            <c:bubble3D val="0"/>
            <c:extLst>
              <c:ext xmlns:c16="http://schemas.microsoft.com/office/drawing/2014/chart" uri="{C3380CC4-5D6E-409C-BE32-E72D297353CC}">
                <c16:uniqueId val="{0000003A-62BF-4501-A4E0-D32D50E28BF5}"/>
              </c:ext>
            </c:extLst>
          </c:dPt>
          <c:dPt>
            <c:idx val="23"/>
            <c:bubble3D val="0"/>
            <c:extLst>
              <c:ext xmlns:c16="http://schemas.microsoft.com/office/drawing/2014/chart" uri="{C3380CC4-5D6E-409C-BE32-E72D297353CC}">
                <c16:uniqueId val="{0000003B-1EC2-4F92-81D1-DD8AEDFC72F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-1.57</c:v>
                </c:pt>
                <c:pt idx="2">
                  <c:v>-1.4</c:v>
                </c:pt>
                <c:pt idx="3">
                  <c:v>1.38</c:v>
                </c:pt>
                <c:pt idx="4">
                  <c:v>-1.78</c:v>
                </c:pt>
                <c:pt idx="5">
                  <c:v>-1.62</c:v>
                </c:pt>
                <c:pt idx="6">
                  <c:v>-1.34</c:v>
                </c:pt>
                <c:pt idx="7">
                  <c:v>-1.66</c:v>
                </c:pt>
                <c:pt idx="8">
                  <c:v>-0.98</c:v>
                </c:pt>
                <c:pt idx="9">
                  <c:v>-0.47</c:v>
                </c:pt>
                <c:pt idx="10">
                  <c:v>-0.47</c:v>
                </c:pt>
                <c:pt idx="11">
                  <c:v>-0.21</c:v>
                </c:pt>
                <c:pt idx="12">
                  <c:v>0.78</c:v>
                </c:pt>
                <c:pt idx="13">
                  <c:v>1.42</c:v>
                </c:pt>
                <c:pt idx="14">
                  <c:v>2.77</c:v>
                </c:pt>
                <c:pt idx="15">
                  <c:v>3.64</c:v>
                </c:pt>
                <c:pt idx="16">
                  <c:v>4.07</c:v>
                </c:pt>
                <c:pt idx="17">
                  <c:v>3.97</c:v>
                </c:pt>
                <c:pt idx="18">
                  <c:v>4.04</c:v>
                </c:pt>
                <c:pt idx="19">
                  <c:v>3.45</c:v>
                </c:pt>
                <c:pt idx="20">
                  <c:v>3.01</c:v>
                </c:pt>
              </c:numCache>
            </c:numRef>
          </c:val>
          <c:smooth val="0"/>
          <c:extLst>
            <c:ext xmlns:c16="http://schemas.microsoft.com/office/drawing/2014/chart" uri="{C3380CC4-5D6E-409C-BE32-E72D297353CC}">
              <c16:uniqueId val="{0000003C-90DA-418E-86A1-802FD688C665}"/>
            </c:ext>
          </c:extLst>
        </c:ser>
        <c:dLbls>
          <c:showLegendKey val="0"/>
          <c:showVal val="0"/>
          <c:showCatName val="0"/>
          <c:showSerName val="0"/>
          <c:showPercent val="0"/>
          <c:showBubbleSize val="0"/>
        </c:dLbls>
        <c:marker val="1"/>
        <c:smooth val="0"/>
        <c:axId val="205980416"/>
        <c:axId val="205981568"/>
      </c:lineChart>
      <c:catAx>
        <c:axId val="2059804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sz="700" b="0"/>
            </a:pPr>
            <a:endParaRPr lang="zh-CN"/>
          </a:p>
        </c:txPr>
        <c:crossAx val="205981568"/>
        <c:crosses val="autoZero"/>
        <c:auto val="1"/>
        <c:lblAlgn val="ctr"/>
        <c:lblOffset val="100"/>
        <c:tickLblSkip val="1"/>
        <c:tickMarkSkip val="1"/>
        <c:noMultiLvlLbl val="0"/>
      </c:catAx>
      <c:valAx>
        <c:axId val="205981568"/>
        <c:scaling>
          <c:orientation val="minMax"/>
          <c:max val="10"/>
          <c:min val="-7"/>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205980416"/>
        <c:crosses val="autoZero"/>
        <c:crossBetween val="between"/>
        <c:majorUnit val="3"/>
      </c:valAx>
      <c:spPr>
        <a:noFill/>
        <a:ln w="25400">
          <a:noFill/>
        </a:ln>
      </c:spPr>
    </c:plotArea>
    <c:legend>
      <c:legendPos val="t"/>
      <c:layout>
        <c:manualLayout>
          <c:xMode val="edge"/>
          <c:yMode val="edge"/>
          <c:x val="0.33918749621829442"/>
          <c:y val="1.8123044771412394E-2"/>
          <c:w val="0.35626791040556749"/>
          <c:h val="6.726182555427798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486899</c:v>
                </c:pt>
                <c:pt idx="1">
                  <c:v>486327</c:v>
                </c:pt>
                <c:pt idx="2">
                  <c:v>484774</c:v>
                </c:pt>
                <c:pt idx="3">
                  <c:v>484386</c:v>
                </c:pt>
                <c:pt idx="4">
                  <c:v>485311</c:v>
                </c:pt>
                <c:pt idx="5">
                  <c:v>496760</c:v>
                </c:pt>
                <c:pt idx="6">
                  <c:v>518055.55555555556</c:v>
                </c:pt>
                <c:pt idx="7">
                  <c:v>517300</c:v>
                </c:pt>
                <c:pt idx="8">
                  <c:v>516988.88888888888</c:v>
                </c:pt>
                <c:pt idx="9">
                  <c:v>517297.77777777775</c:v>
                </c:pt>
                <c:pt idx="10">
                  <c:v>515955.55555555556</c:v>
                </c:pt>
                <c:pt idx="11">
                  <c:v>490010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481990</c:v>
                </c:pt>
                <c:pt idx="1">
                  <c:v>490759</c:v>
                </c:pt>
                <c:pt idx="2">
                  <c:v>479866</c:v>
                </c:pt>
                <c:pt idx="3">
                  <c:v>471278</c:v>
                </c:pt>
                <c:pt idx="4">
                  <c:v>462259</c:v>
                </c:pt>
                <c:pt idx="5">
                  <c:v>444570</c:v>
                </c:pt>
                <c:pt idx="6">
                  <c:v>441207</c:v>
                </c:pt>
                <c:pt idx="7">
                  <c:v>431076</c:v>
                </c:pt>
                <c:pt idx="8">
                  <c:v>438025</c:v>
                </c:pt>
                <c:pt idx="9">
                  <c:v>452516</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06212096"/>
        <c:axId val="20623027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0.05</c:v>
                </c:pt>
                <c:pt idx="1">
                  <c:v>5.8999999999999997E-2</c:v>
                </c:pt>
                <c:pt idx="2">
                  <c:v>5.3999999999999999E-2</c:v>
                </c:pt>
                <c:pt idx="3">
                  <c:v>5.0999999999999997E-2</c:v>
                </c:pt>
                <c:pt idx="4">
                  <c:v>3.9E-2</c:v>
                </c:pt>
                <c:pt idx="5">
                  <c:v>1.7999999999999999E-2</c:v>
                </c:pt>
                <c:pt idx="6">
                  <c:v>-5.7000000000000002E-3</c:v>
                </c:pt>
                <c:pt idx="7">
                  <c:v>-2.9000000000000001E-2</c:v>
                </c:pt>
                <c:pt idx="8">
                  <c:v>-8.0000000000000002E-3</c:v>
                </c:pt>
                <c:pt idx="9">
                  <c:v>1.9699999999999999E-2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06233600"/>
        <c:axId val="206231808"/>
      </c:lineChart>
      <c:catAx>
        <c:axId val="20621209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6230272"/>
        <c:crosses val="autoZero"/>
        <c:auto val="1"/>
        <c:lblAlgn val="ctr"/>
        <c:lblOffset val="100"/>
        <c:noMultiLvlLbl val="0"/>
      </c:catAx>
      <c:valAx>
        <c:axId val="206230272"/>
        <c:scaling>
          <c:orientation val="minMax"/>
          <c:max val="550000"/>
          <c:min val="400000"/>
        </c:scaling>
        <c:delete val="0"/>
        <c:axPos val="l"/>
        <c:numFmt formatCode="0_);[Red]\(0\)" sourceLinked="0"/>
        <c:majorTickMark val="out"/>
        <c:minorTickMark val="none"/>
        <c:tickLblPos val="nextTo"/>
        <c:txPr>
          <a:bodyPr/>
          <a:lstStyle/>
          <a:p>
            <a:pPr>
              <a:defRPr sz="800">
                <a:latin typeface="+mn-lt"/>
              </a:defRPr>
            </a:pPr>
            <a:endParaRPr lang="zh-CN"/>
          </a:p>
        </c:txPr>
        <c:crossAx val="206212096"/>
        <c:crosses val="autoZero"/>
        <c:crossBetween val="between"/>
        <c:majorUnit val="30000"/>
      </c:valAx>
      <c:valAx>
        <c:axId val="206231808"/>
        <c:scaling>
          <c:orientation val="minMax"/>
          <c:max val="0.2"/>
          <c:min val="-3.0000000000000006E-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06233600"/>
        <c:crosses val="max"/>
        <c:crossBetween val="between"/>
        <c:majorUnit val="5.000000000000001E-2"/>
      </c:valAx>
      <c:catAx>
        <c:axId val="206233600"/>
        <c:scaling>
          <c:orientation val="minMax"/>
        </c:scaling>
        <c:delete val="1"/>
        <c:axPos val="b"/>
        <c:numFmt formatCode="General" sourceLinked="1"/>
        <c:majorTickMark val="out"/>
        <c:minorTickMark val="none"/>
        <c:tickLblPos val="nextTo"/>
        <c:crossAx val="20623180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431745</c:v>
                </c:pt>
                <c:pt idx="1">
                  <c:v>427346.25</c:v>
                </c:pt>
                <c:pt idx="2">
                  <c:v>425777.5</c:v>
                </c:pt>
                <c:pt idx="3">
                  <c:v>424107.5</c:v>
                </c:pt>
                <c:pt idx="4">
                  <c:v>419707.5</c:v>
                </c:pt>
                <c:pt idx="5">
                  <c:v>416520</c:v>
                </c:pt>
                <c:pt idx="6">
                  <c:v>411752.5</c:v>
                </c:pt>
                <c:pt idx="7">
                  <c:v>408476.25</c:v>
                </c:pt>
                <c:pt idx="8">
                  <c:v>417658.66666666669</c:v>
                </c:pt>
                <c:pt idx="9">
                  <c:v>416015.33333333331</c:v>
                </c:pt>
                <c:pt idx="10" formatCode="0_ ">
                  <c:v>414833.33333333331</c:v>
                </c:pt>
                <c:pt idx="11" formatCode="0_ ">
                  <c:v>413818.80000000005</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422113</c:v>
                </c:pt>
                <c:pt idx="1">
                  <c:v>421631</c:v>
                </c:pt>
                <c:pt idx="2">
                  <c:v>419859</c:v>
                </c:pt>
                <c:pt idx="3">
                  <c:v>415217</c:v>
                </c:pt>
                <c:pt idx="4">
                  <c:v>405064</c:v>
                </c:pt>
                <c:pt idx="5" formatCode="#,##0_ ">
                  <c:v>403336</c:v>
                </c:pt>
                <c:pt idx="6" formatCode="#,##0_ ">
                  <c:v>395073</c:v>
                </c:pt>
                <c:pt idx="7" formatCode="#,##0_ ">
                  <c:v>388226</c:v>
                </c:pt>
                <c:pt idx="8" formatCode="#,##0_ ">
                  <c:v>384974</c:v>
                </c:pt>
                <c:pt idx="9" formatCode="#,##0_ ">
                  <c:v>386221</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4643072"/>
        <c:axId val="21464460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-3.4000000000000002E-2</c:v>
                </c:pt>
                <c:pt idx="1">
                  <c:v>-3.5000000000000003E-2</c:v>
                </c:pt>
                <c:pt idx="2">
                  <c:v>-3.9E-2</c:v>
                </c:pt>
                <c:pt idx="3">
                  <c:v>-4.9000000000000002E-2</c:v>
                </c:pt>
                <c:pt idx="4">
                  <c:v>-6.5000000000000002E-2</c:v>
                </c:pt>
                <c:pt idx="5">
                  <c:v>-6.9000000000000006E-2</c:v>
                </c:pt>
                <c:pt idx="6">
                  <c:v>-8.8599999999999998E-2</c:v>
                </c:pt>
                <c:pt idx="7">
                  <c:v>-0.11899999999999999</c:v>
                </c:pt>
                <c:pt idx="8">
                  <c:v>-0.12</c:v>
                </c:pt>
                <c:pt idx="9">
                  <c:v>-0.1009</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14647936"/>
        <c:axId val="214646144"/>
      </c:lineChart>
      <c:catAx>
        <c:axId val="21464307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644608"/>
        <c:crosses val="autoZero"/>
        <c:auto val="1"/>
        <c:lblAlgn val="ctr"/>
        <c:lblOffset val="100"/>
        <c:noMultiLvlLbl val="0"/>
      </c:catAx>
      <c:valAx>
        <c:axId val="214644608"/>
        <c:scaling>
          <c:orientation val="minMax"/>
          <c:max val="450000"/>
          <c:min val="370000"/>
        </c:scaling>
        <c:delete val="0"/>
        <c:axPos val="l"/>
        <c:numFmt formatCode="0_);[Red]\(0\)" sourceLinked="0"/>
        <c:majorTickMark val="out"/>
        <c:minorTickMark val="none"/>
        <c:tickLblPos val="nextTo"/>
        <c:txPr>
          <a:bodyPr/>
          <a:lstStyle/>
          <a:p>
            <a:pPr>
              <a:defRPr sz="800">
                <a:latin typeface="+mn-lt"/>
              </a:defRPr>
            </a:pPr>
            <a:endParaRPr lang="zh-CN"/>
          </a:p>
        </c:txPr>
        <c:crossAx val="214643072"/>
        <c:crosses val="autoZero"/>
        <c:crossBetween val="between"/>
        <c:majorUnit val="20000"/>
      </c:valAx>
      <c:valAx>
        <c:axId val="214646144"/>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4647936"/>
        <c:crosses val="max"/>
        <c:crossBetween val="between"/>
        <c:majorUnit val="1.0000000000000002E-2"/>
      </c:valAx>
      <c:catAx>
        <c:axId val="214647936"/>
        <c:scaling>
          <c:orientation val="minMax"/>
        </c:scaling>
        <c:delete val="1"/>
        <c:axPos val="b"/>
        <c:numFmt formatCode="General" sourceLinked="1"/>
        <c:majorTickMark val="out"/>
        <c:minorTickMark val="none"/>
        <c:tickLblPos val="nextTo"/>
        <c:crossAx val="214646144"/>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040047902399606E-2"/>
          <c:y val="7.6963207165342024E-2"/>
          <c:w val="0.94658818032567982"/>
          <c:h val="0.8130330825481019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192-4457-B00F-0D2AD49C9A56}"/>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192-4457-B00F-0D2AD49C9A56}"/>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0"/>
            <c:bubble3D val="0"/>
            <c:extLst>
              <c:ext xmlns:c16="http://schemas.microsoft.com/office/drawing/2014/chart" uri="{C3380CC4-5D6E-409C-BE32-E72D297353CC}">
                <c16:uniqueId val="{0000000E-0192-4457-B00F-0D2AD49C9A56}"/>
              </c:ext>
            </c:extLst>
          </c:dPt>
          <c:dPt>
            <c:idx val="1"/>
            <c:bubble3D val="0"/>
            <c:extLst>
              <c:ext xmlns:c16="http://schemas.microsoft.com/office/drawing/2014/chart" uri="{C3380CC4-5D6E-409C-BE32-E72D297353CC}">
                <c16:uniqueId val="{0000000F-0192-4457-B00F-0D2AD49C9A56}"/>
              </c:ext>
            </c:extLst>
          </c:dPt>
          <c:dPt>
            <c:idx val="2"/>
            <c:bubble3D val="0"/>
            <c:extLst>
              <c:ext xmlns:c16="http://schemas.microsoft.com/office/drawing/2014/chart" uri="{C3380CC4-5D6E-409C-BE32-E72D297353CC}">
                <c16:uniqueId val="{00000010-0192-4457-B00F-0D2AD49C9A56}"/>
              </c:ext>
            </c:extLst>
          </c:dPt>
          <c:dPt>
            <c:idx val="3"/>
            <c:bubble3D val="0"/>
            <c:extLst>
              <c:ext xmlns:c16="http://schemas.microsoft.com/office/drawing/2014/chart" uri="{C3380CC4-5D6E-409C-BE32-E72D297353CC}">
                <c16:uniqueId val="{00000011-0192-4457-B00F-0D2AD49C9A56}"/>
              </c:ext>
            </c:extLst>
          </c:dPt>
          <c:dPt>
            <c:idx val="4"/>
            <c:bubble3D val="0"/>
            <c:extLst>
              <c:ext xmlns:c16="http://schemas.microsoft.com/office/drawing/2014/chart" uri="{C3380CC4-5D6E-409C-BE32-E72D297353CC}">
                <c16:uniqueId val="{00000012-0192-4457-B00F-0D2AD49C9A56}"/>
              </c:ext>
            </c:extLst>
          </c:dPt>
          <c:dPt>
            <c:idx val="5"/>
            <c:bubble3D val="0"/>
            <c:extLst>
              <c:ext xmlns:c16="http://schemas.microsoft.com/office/drawing/2014/chart" uri="{C3380CC4-5D6E-409C-BE32-E72D297353CC}">
                <c16:uniqueId val="{00000013-0192-4457-B00F-0D2AD49C9A56}"/>
              </c:ext>
            </c:extLst>
          </c:dPt>
          <c:dPt>
            <c:idx val="6"/>
            <c:bubble3D val="0"/>
            <c:extLst>
              <c:ext xmlns:c16="http://schemas.microsoft.com/office/drawing/2014/chart" uri="{C3380CC4-5D6E-409C-BE32-E72D297353CC}">
                <c16:uniqueId val="{00000014-0192-4457-B00F-0D2AD49C9A56}"/>
              </c:ext>
            </c:extLst>
          </c:dPt>
          <c:dPt>
            <c:idx val="7"/>
            <c:bubble3D val="0"/>
            <c:extLst>
              <c:ext xmlns:c16="http://schemas.microsoft.com/office/drawing/2014/chart" uri="{C3380CC4-5D6E-409C-BE32-E72D297353CC}">
                <c16:uniqueId val="{00000015-0192-4457-B00F-0D2AD49C9A56}"/>
              </c:ext>
            </c:extLst>
          </c:dPt>
          <c:dPt>
            <c:idx val="8"/>
            <c:bubble3D val="0"/>
            <c:extLst>
              <c:ext xmlns:c16="http://schemas.microsoft.com/office/drawing/2014/chart" uri="{C3380CC4-5D6E-409C-BE32-E72D297353CC}">
                <c16:uniqueId val="{00000016-0192-4457-B00F-0D2AD49C9A56}"/>
              </c:ext>
            </c:extLst>
          </c:dPt>
          <c:dPt>
            <c:idx val="9"/>
            <c:bubble3D val="0"/>
            <c:extLst>
              <c:ext xmlns:c16="http://schemas.microsoft.com/office/drawing/2014/chart" uri="{C3380CC4-5D6E-409C-BE32-E72D297353CC}">
                <c16:uniqueId val="{00000017-0192-4457-B00F-0D2AD49C9A56}"/>
              </c:ext>
            </c:extLst>
          </c:dPt>
          <c:dPt>
            <c:idx val="10"/>
            <c:bubble3D val="0"/>
            <c:extLst>
              <c:ext xmlns:c16="http://schemas.microsoft.com/office/drawing/2014/chart" uri="{C3380CC4-5D6E-409C-BE32-E72D297353CC}">
                <c16:uniqueId val="{00000018-0192-4457-B00F-0D2AD49C9A56}"/>
              </c:ext>
            </c:extLst>
          </c:dPt>
          <c:dPt>
            <c:idx val="11"/>
            <c:bubble3D val="0"/>
            <c:extLst>
              <c:ext xmlns:c16="http://schemas.microsoft.com/office/drawing/2014/chart" uri="{C3380CC4-5D6E-409C-BE32-E72D297353CC}">
                <c16:uniqueId val="{00000019-0192-4457-B00F-0D2AD49C9A56}"/>
              </c:ext>
            </c:extLst>
          </c:dPt>
          <c:dPt>
            <c:idx val="12"/>
            <c:bubble3D val="0"/>
            <c:extLst>
              <c:ext xmlns:c16="http://schemas.microsoft.com/office/drawing/2014/chart" uri="{C3380CC4-5D6E-409C-BE32-E72D297353CC}">
                <c16:uniqueId val="{0000001A-0192-4457-B00F-0D2AD49C9A56}"/>
              </c:ext>
            </c:extLst>
          </c:dPt>
          <c:dPt>
            <c:idx val="13"/>
            <c:bubble3D val="0"/>
            <c:extLst>
              <c:ext xmlns:c16="http://schemas.microsoft.com/office/drawing/2014/chart" uri="{C3380CC4-5D6E-409C-BE32-E72D297353CC}">
                <c16:uniqueId val="{0000001B-0192-4457-B00F-0D2AD49C9A56}"/>
              </c:ext>
            </c:extLst>
          </c:dPt>
          <c:dPt>
            <c:idx val="14"/>
            <c:bubble3D val="0"/>
            <c:extLst>
              <c:ext xmlns:c16="http://schemas.microsoft.com/office/drawing/2014/chart" uri="{C3380CC4-5D6E-409C-BE32-E72D297353CC}">
                <c16:uniqueId val="{0000001C-0192-4457-B00F-0D2AD49C9A56}"/>
              </c:ext>
            </c:extLst>
          </c:dPt>
          <c:dPt>
            <c:idx val="15"/>
            <c:bubble3D val="0"/>
            <c:extLst>
              <c:ext xmlns:c16="http://schemas.microsoft.com/office/drawing/2014/chart" uri="{C3380CC4-5D6E-409C-BE32-E72D297353CC}">
                <c16:uniqueId val="{0000001D-0192-4457-B00F-0D2AD49C9A56}"/>
              </c:ext>
            </c:extLst>
          </c:dPt>
          <c:dPt>
            <c:idx val="16"/>
            <c:bubble3D val="0"/>
            <c:extLst>
              <c:ext xmlns:c16="http://schemas.microsoft.com/office/drawing/2014/chart" uri="{C3380CC4-5D6E-409C-BE32-E72D297353CC}">
                <c16:uniqueId val="{0000001E-0192-4457-B00F-0D2AD49C9A56}"/>
              </c:ext>
            </c:extLst>
          </c:dPt>
          <c:dPt>
            <c:idx val="17"/>
            <c:bubble3D val="0"/>
            <c:extLst>
              <c:ext xmlns:c16="http://schemas.microsoft.com/office/drawing/2014/chart" uri="{C3380CC4-5D6E-409C-BE32-E72D297353CC}">
                <c16:uniqueId val="{0000001F-0192-4457-B00F-0D2AD49C9A56}"/>
              </c:ext>
            </c:extLst>
          </c:dPt>
          <c:dPt>
            <c:idx val="18"/>
            <c:bubble3D val="0"/>
            <c:extLst>
              <c:ext xmlns:c16="http://schemas.microsoft.com/office/drawing/2014/chart" uri="{C3380CC4-5D6E-409C-BE32-E72D297353CC}">
                <c16:uniqueId val="{00000020-0192-4457-B00F-0D2AD49C9A56}"/>
              </c:ext>
            </c:extLst>
          </c:dPt>
          <c:dPt>
            <c:idx val="19"/>
            <c:bubble3D val="0"/>
            <c:extLst>
              <c:ext xmlns:c16="http://schemas.microsoft.com/office/drawing/2014/chart" uri="{C3380CC4-5D6E-409C-BE32-E72D297353CC}">
                <c16:uniqueId val="{00000021-0192-4457-B00F-0D2AD49C9A56}"/>
              </c:ext>
            </c:extLst>
          </c:dPt>
          <c:dPt>
            <c:idx val="20"/>
            <c:bubble3D val="0"/>
            <c:extLst>
              <c:ext xmlns:c16="http://schemas.microsoft.com/office/drawing/2014/chart" uri="{C3380CC4-5D6E-409C-BE32-E72D297353CC}">
                <c16:uniqueId val="{00000022-0192-4457-B00F-0D2AD49C9A56}"/>
              </c:ext>
            </c:extLst>
          </c:dPt>
          <c:dPt>
            <c:idx val="21"/>
            <c:bubble3D val="0"/>
            <c:extLst>
              <c:ext xmlns:c16="http://schemas.microsoft.com/office/drawing/2014/chart" uri="{C3380CC4-5D6E-409C-BE32-E72D297353CC}">
                <c16:uniqueId val="{00000023-0192-4457-B00F-0D2AD49C9A56}"/>
              </c:ext>
            </c:extLst>
          </c:dPt>
          <c:dPt>
            <c:idx val="22"/>
            <c:bubble3D val="0"/>
            <c:extLst>
              <c:ext xmlns:c16="http://schemas.microsoft.com/office/drawing/2014/chart" uri="{C3380CC4-5D6E-409C-BE32-E72D297353CC}">
                <c16:uniqueId val="{00000024-0192-4457-B00F-0D2AD49C9A56}"/>
              </c:ext>
            </c:extLst>
          </c:dPt>
          <c:dPt>
            <c:idx val="23"/>
            <c:bubble3D val="0"/>
            <c:extLst>
              <c:ext xmlns:c16="http://schemas.microsoft.com/office/drawing/2014/chart" uri="{C3380CC4-5D6E-409C-BE32-E72D297353CC}">
                <c16:uniqueId val="{00000025-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extLst>
            <c:ext xmlns:c16="http://schemas.microsoft.com/office/drawing/2014/chart" uri="{C3380CC4-5D6E-409C-BE32-E72D297353CC}">
              <c16:uniqueId val="{00000026-0192-4457-B00F-0D2AD49C9A5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7-0192-4457-B00F-0D2AD49C9A56}"/>
              </c:ext>
            </c:extLst>
          </c:dPt>
          <c:dPt>
            <c:idx val="3"/>
            <c:bubble3D val="0"/>
            <c:extLst>
              <c:ext xmlns:c16="http://schemas.microsoft.com/office/drawing/2014/chart" uri="{C3380CC4-5D6E-409C-BE32-E72D297353CC}">
                <c16:uniqueId val="{00000028-0192-4457-B00F-0D2AD49C9A56}"/>
              </c:ext>
            </c:extLst>
          </c:dPt>
          <c:dPt>
            <c:idx val="5"/>
            <c:bubble3D val="0"/>
            <c:extLst>
              <c:ext xmlns:c16="http://schemas.microsoft.com/office/drawing/2014/chart" uri="{C3380CC4-5D6E-409C-BE32-E72D297353CC}">
                <c16:uniqueId val="{00000029-0192-4457-B00F-0D2AD49C9A56}"/>
              </c:ext>
            </c:extLst>
          </c:dPt>
          <c:dPt>
            <c:idx val="7"/>
            <c:bubble3D val="0"/>
            <c:extLst>
              <c:ext xmlns:c16="http://schemas.microsoft.com/office/drawing/2014/chart" uri="{C3380CC4-5D6E-409C-BE32-E72D297353CC}">
                <c16:uniqueId val="{0000002A-0192-4457-B00F-0D2AD49C9A56}"/>
              </c:ext>
            </c:extLst>
          </c:dPt>
          <c:dPt>
            <c:idx val="9"/>
            <c:bubble3D val="0"/>
            <c:extLst>
              <c:ext xmlns:c16="http://schemas.microsoft.com/office/drawing/2014/chart" uri="{C3380CC4-5D6E-409C-BE32-E72D297353CC}">
                <c16:uniqueId val="{0000002B-0192-4457-B00F-0D2AD49C9A56}"/>
              </c:ext>
            </c:extLst>
          </c:dPt>
          <c:dPt>
            <c:idx val="11"/>
            <c:bubble3D val="0"/>
            <c:extLst>
              <c:ext xmlns:c16="http://schemas.microsoft.com/office/drawing/2014/chart" uri="{C3380CC4-5D6E-409C-BE32-E72D297353CC}">
                <c16:uniqueId val="{0000002C-0192-4457-B00F-0D2AD49C9A56}"/>
              </c:ext>
            </c:extLst>
          </c:dPt>
          <c:dPt>
            <c:idx val="13"/>
            <c:bubble3D val="0"/>
            <c:extLst>
              <c:ext xmlns:c16="http://schemas.microsoft.com/office/drawing/2014/chart" uri="{C3380CC4-5D6E-409C-BE32-E72D297353CC}">
                <c16:uniqueId val="{0000002D-0192-4457-B00F-0D2AD49C9A56}"/>
              </c:ext>
            </c:extLst>
          </c:dPt>
          <c:dPt>
            <c:idx val="15"/>
            <c:bubble3D val="0"/>
            <c:extLst>
              <c:ext xmlns:c16="http://schemas.microsoft.com/office/drawing/2014/chart" uri="{C3380CC4-5D6E-409C-BE32-E72D297353CC}">
                <c16:uniqueId val="{0000002E-0192-4457-B00F-0D2AD49C9A56}"/>
              </c:ext>
            </c:extLst>
          </c:dPt>
          <c:dPt>
            <c:idx val="17"/>
            <c:bubble3D val="0"/>
            <c:extLst>
              <c:ext xmlns:c16="http://schemas.microsoft.com/office/drawing/2014/chart" uri="{C3380CC4-5D6E-409C-BE32-E72D297353CC}">
                <c16:uniqueId val="{0000002F-0192-4457-B00F-0D2AD49C9A56}"/>
              </c:ext>
            </c:extLst>
          </c:dPt>
          <c:dPt>
            <c:idx val="19"/>
            <c:bubble3D val="0"/>
            <c:extLst>
              <c:ext xmlns:c16="http://schemas.microsoft.com/office/drawing/2014/chart" uri="{C3380CC4-5D6E-409C-BE32-E72D297353CC}">
                <c16:uniqueId val="{00000030-0192-4457-B00F-0D2AD49C9A56}"/>
              </c:ext>
            </c:extLst>
          </c:dPt>
          <c:dPt>
            <c:idx val="21"/>
            <c:bubble3D val="0"/>
            <c:extLst>
              <c:ext xmlns:c16="http://schemas.microsoft.com/office/drawing/2014/chart" uri="{C3380CC4-5D6E-409C-BE32-E72D297353CC}">
                <c16:uniqueId val="{00000031-0192-4457-B00F-0D2AD49C9A56}"/>
              </c:ext>
            </c:extLst>
          </c:dPt>
          <c:dPt>
            <c:idx val="23"/>
            <c:bubble3D val="0"/>
            <c:extLst>
              <c:ext xmlns:c16="http://schemas.microsoft.com/office/drawing/2014/chart" uri="{C3380CC4-5D6E-409C-BE32-E72D297353CC}">
                <c16:uniqueId val="{00000032-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extLst>
            <c:ext xmlns:c16="http://schemas.microsoft.com/office/drawing/2014/chart" uri="{C3380CC4-5D6E-409C-BE32-E72D297353CC}">
              <c16:uniqueId val="{00000033-0192-4457-B00F-0D2AD49C9A5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4-0192-4457-B00F-0D2AD49C9A56}"/>
              </c:ext>
            </c:extLst>
          </c:dPt>
          <c:dPt>
            <c:idx val="3"/>
            <c:bubble3D val="0"/>
            <c:extLst>
              <c:ext xmlns:c16="http://schemas.microsoft.com/office/drawing/2014/chart" uri="{C3380CC4-5D6E-409C-BE32-E72D297353CC}">
                <c16:uniqueId val="{00000035-0192-4457-B00F-0D2AD49C9A56}"/>
              </c:ext>
            </c:extLst>
          </c:dPt>
          <c:dPt>
            <c:idx val="5"/>
            <c:bubble3D val="0"/>
            <c:extLst>
              <c:ext xmlns:c16="http://schemas.microsoft.com/office/drawing/2014/chart" uri="{C3380CC4-5D6E-409C-BE32-E72D297353CC}">
                <c16:uniqueId val="{00000036-0192-4457-B00F-0D2AD49C9A56}"/>
              </c:ext>
            </c:extLst>
          </c:dPt>
          <c:dPt>
            <c:idx val="7"/>
            <c:bubble3D val="0"/>
            <c:extLst>
              <c:ext xmlns:c16="http://schemas.microsoft.com/office/drawing/2014/chart" uri="{C3380CC4-5D6E-409C-BE32-E72D297353CC}">
                <c16:uniqueId val="{00000037-0192-4457-B00F-0D2AD49C9A56}"/>
              </c:ext>
            </c:extLst>
          </c:dPt>
          <c:dPt>
            <c:idx val="9"/>
            <c:bubble3D val="0"/>
            <c:extLst>
              <c:ext xmlns:c16="http://schemas.microsoft.com/office/drawing/2014/chart" uri="{C3380CC4-5D6E-409C-BE32-E72D297353CC}">
                <c16:uniqueId val="{00000038-0192-4457-B00F-0D2AD49C9A56}"/>
              </c:ext>
            </c:extLst>
          </c:dPt>
          <c:dPt>
            <c:idx val="11"/>
            <c:bubble3D val="0"/>
            <c:extLst>
              <c:ext xmlns:c16="http://schemas.microsoft.com/office/drawing/2014/chart" uri="{C3380CC4-5D6E-409C-BE32-E72D297353CC}">
                <c16:uniqueId val="{00000039-0192-4457-B00F-0D2AD49C9A56}"/>
              </c:ext>
            </c:extLst>
          </c:dPt>
          <c:dPt>
            <c:idx val="13"/>
            <c:bubble3D val="0"/>
            <c:extLst>
              <c:ext xmlns:c16="http://schemas.microsoft.com/office/drawing/2014/chart" uri="{C3380CC4-5D6E-409C-BE32-E72D297353CC}">
                <c16:uniqueId val="{0000003A-0192-4457-B00F-0D2AD49C9A56}"/>
              </c:ext>
            </c:extLst>
          </c:dPt>
          <c:dPt>
            <c:idx val="15"/>
            <c:bubble3D val="0"/>
            <c:extLst>
              <c:ext xmlns:c16="http://schemas.microsoft.com/office/drawing/2014/chart" uri="{C3380CC4-5D6E-409C-BE32-E72D297353CC}">
                <c16:uniqueId val="{0000003B-0192-4457-B00F-0D2AD49C9A56}"/>
              </c:ext>
            </c:extLst>
          </c:dPt>
          <c:dPt>
            <c:idx val="17"/>
            <c:bubble3D val="0"/>
            <c:extLst>
              <c:ext xmlns:c16="http://schemas.microsoft.com/office/drawing/2014/chart" uri="{C3380CC4-5D6E-409C-BE32-E72D297353CC}">
                <c16:uniqueId val="{0000003C-0192-4457-B00F-0D2AD49C9A56}"/>
              </c:ext>
            </c:extLst>
          </c:dPt>
          <c:dPt>
            <c:idx val="19"/>
            <c:bubble3D val="0"/>
            <c:extLst>
              <c:ext xmlns:c16="http://schemas.microsoft.com/office/drawing/2014/chart" uri="{C3380CC4-5D6E-409C-BE32-E72D297353CC}">
                <c16:uniqueId val="{0000003D-0192-4457-B00F-0D2AD49C9A56}"/>
              </c:ext>
            </c:extLst>
          </c:dPt>
          <c:dPt>
            <c:idx val="21"/>
            <c:bubble3D val="0"/>
            <c:extLst>
              <c:ext xmlns:c16="http://schemas.microsoft.com/office/drawing/2014/chart" uri="{C3380CC4-5D6E-409C-BE32-E72D297353CC}">
                <c16:uniqueId val="{0000003E-0192-4457-B00F-0D2AD49C9A56}"/>
              </c:ext>
            </c:extLst>
          </c:dPt>
          <c:dPt>
            <c:idx val="23"/>
            <c:bubble3D val="0"/>
            <c:extLst>
              <c:ext xmlns:c16="http://schemas.microsoft.com/office/drawing/2014/chart" uri="{C3380CC4-5D6E-409C-BE32-E72D297353CC}">
                <c16:uniqueId val="{0000003F-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34-0192-4457-B00F-0D2AD49C9A56}"/>
                </c:ext>
              </c:extLst>
            </c:dLbl>
            <c:dLbl>
              <c:idx val="2"/>
              <c:delete val="1"/>
              <c:extLst>
                <c:ext xmlns:c15="http://schemas.microsoft.com/office/drawing/2012/chart" uri="{CE6537A1-D6FC-4f65-9D91-7224C49458BB}"/>
                <c:ext xmlns:c16="http://schemas.microsoft.com/office/drawing/2014/chart" uri="{C3380CC4-5D6E-409C-BE32-E72D297353CC}">
                  <c16:uniqueId val="{00000040-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35-0192-4457-B00F-0D2AD49C9A56}"/>
                </c:ext>
              </c:extLst>
            </c:dLbl>
            <c:dLbl>
              <c:idx val="4"/>
              <c:delete val="1"/>
              <c:extLst>
                <c:ext xmlns:c15="http://schemas.microsoft.com/office/drawing/2012/chart" uri="{CE6537A1-D6FC-4f65-9D91-7224C49458BB}"/>
                <c:ext xmlns:c16="http://schemas.microsoft.com/office/drawing/2014/chart" uri="{C3380CC4-5D6E-409C-BE32-E72D297353CC}">
                  <c16:uniqueId val="{00000041-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36-0192-4457-B00F-0D2AD49C9A56}"/>
                </c:ext>
              </c:extLst>
            </c:dLbl>
            <c:dLbl>
              <c:idx val="6"/>
              <c:delete val="1"/>
              <c:extLst>
                <c:ext xmlns:c15="http://schemas.microsoft.com/office/drawing/2012/chart" uri="{CE6537A1-D6FC-4f65-9D91-7224C49458BB}"/>
                <c:ext xmlns:c16="http://schemas.microsoft.com/office/drawing/2014/chart" uri="{C3380CC4-5D6E-409C-BE32-E72D297353CC}">
                  <c16:uniqueId val="{00000042-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37-0192-4457-B00F-0D2AD49C9A56}"/>
                </c:ext>
              </c:extLst>
            </c:dLbl>
            <c:dLbl>
              <c:idx val="8"/>
              <c:delete val="1"/>
              <c:extLst>
                <c:ext xmlns:c15="http://schemas.microsoft.com/office/drawing/2012/chart" uri="{CE6537A1-D6FC-4f65-9D91-7224C49458BB}"/>
                <c:ext xmlns:c16="http://schemas.microsoft.com/office/drawing/2014/chart" uri="{C3380CC4-5D6E-409C-BE32-E72D297353CC}">
                  <c16:uniqueId val="{00000043-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38-0192-4457-B00F-0D2AD49C9A56}"/>
                </c:ext>
              </c:extLst>
            </c:dLbl>
            <c:dLbl>
              <c:idx val="10"/>
              <c:delete val="1"/>
              <c:extLst>
                <c:ext xmlns:c15="http://schemas.microsoft.com/office/drawing/2012/chart" uri="{CE6537A1-D6FC-4f65-9D91-7224C49458BB}"/>
                <c:ext xmlns:c16="http://schemas.microsoft.com/office/drawing/2014/chart" uri="{C3380CC4-5D6E-409C-BE32-E72D297353CC}">
                  <c16:uniqueId val="{00000044-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39-0192-4457-B00F-0D2AD49C9A56}"/>
                </c:ext>
              </c:extLst>
            </c:dLbl>
            <c:dLbl>
              <c:idx val="12"/>
              <c:delete val="1"/>
              <c:extLst>
                <c:ext xmlns:c15="http://schemas.microsoft.com/office/drawing/2012/chart" uri="{CE6537A1-D6FC-4f65-9D91-7224C49458BB}"/>
                <c:ext xmlns:c16="http://schemas.microsoft.com/office/drawing/2014/chart" uri="{C3380CC4-5D6E-409C-BE32-E72D297353CC}">
                  <c16:uniqueId val="{00000045-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3A-0192-4457-B00F-0D2AD49C9A56}"/>
                </c:ext>
              </c:extLst>
            </c:dLbl>
            <c:dLbl>
              <c:idx val="14"/>
              <c:delete val="1"/>
              <c:extLst>
                <c:ext xmlns:c15="http://schemas.microsoft.com/office/drawing/2012/chart" uri="{CE6537A1-D6FC-4f65-9D91-7224C49458BB}"/>
                <c:ext xmlns:c16="http://schemas.microsoft.com/office/drawing/2014/chart" uri="{C3380CC4-5D6E-409C-BE32-E72D297353CC}">
                  <c16:uniqueId val="{00000046-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3B-0192-4457-B00F-0D2AD49C9A56}"/>
                </c:ext>
              </c:extLst>
            </c:dLbl>
            <c:dLbl>
              <c:idx val="16"/>
              <c:delete val="1"/>
              <c:extLst>
                <c:ext xmlns:c15="http://schemas.microsoft.com/office/drawing/2012/chart" uri="{CE6537A1-D6FC-4f65-9D91-7224C49458BB}"/>
                <c:ext xmlns:c16="http://schemas.microsoft.com/office/drawing/2014/chart" uri="{C3380CC4-5D6E-409C-BE32-E72D297353CC}">
                  <c16:uniqueId val="{00000047-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3C-0192-4457-B00F-0D2AD49C9A56}"/>
                </c:ext>
              </c:extLst>
            </c:dLbl>
            <c:dLbl>
              <c:idx val="18"/>
              <c:delete val="1"/>
              <c:extLst>
                <c:ext xmlns:c15="http://schemas.microsoft.com/office/drawing/2012/chart" uri="{CE6537A1-D6FC-4f65-9D91-7224C49458BB}"/>
                <c:ext xmlns:c16="http://schemas.microsoft.com/office/drawing/2014/chart" uri="{C3380CC4-5D6E-409C-BE32-E72D297353CC}">
                  <c16:uniqueId val="{00000048-0192-4457-B00F-0D2AD49C9A56}"/>
                </c:ext>
              </c:extLst>
            </c:dLbl>
            <c:dLbl>
              <c:idx val="19"/>
              <c:delete val="1"/>
              <c:extLst>
                <c:ext xmlns:c15="http://schemas.microsoft.com/office/drawing/2012/chart" uri="{CE6537A1-D6FC-4f65-9D91-7224C49458BB}"/>
                <c:ext xmlns:c16="http://schemas.microsoft.com/office/drawing/2014/chart" uri="{C3380CC4-5D6E-409C-BE32-E72D297353CC}">
                  <c16:uniqueId val="{0000003D-0192-4457-B00F-0D2AD49C9A56}"/>
                </c:ext>
              </c:extLst>
            </c:dLbl>
            <c:dLbl>
              <c:idx val="20"/>
              <c:delete val="1"/>
              <c:extLst>
                <c:ext xmlns:c15="http://schemas.microsoft.com/office/drawing/2012/chart" uri="{CE6537A1-D6FC-4f65-9D91-7224C49458BB}"/>
                <c:ext xmlns:c16="http://schemas.microsoft.com/office/drawing/2014/chart" uri="{C3380CC4-5D6E-409C-BE32-E72D297353CC}">
                  <c16:uniqueId val="{00000049-0192-4457-B00F-0D2AD49C9A56}"/>
                </c:ext>
              </c:extLst>
            </c:dLbl>
            <c:dLbl>
              <c:idx val="21"/>
              <c:delete val="1"/>
              <c:extLst>
                <c:ext xmlns:c15="http://schemas.microsoft.com/office/drawing/2012/chart" uri="{CE6537A1-D6FC-4f65-9D91-7224C49458BB}"/>
                <c:ext xmlns:c16="http://schemas.microsoft.com/office/drawing/2014/chart" uri="{C3380CC4-5D6E-409C-BE32-E72D297353CC}">
                  <c16:uniqueId val="{0000003E-0192-4457-B00F-0D2AD49C9A56}"/>
                </c:ext>
              </c:extLst>
            </c:dLbl>
            <c:dLbl>
              <c:idx val="22"/>
              <c:delete val="1"/>
              <c:extLst>
                <c:ext xmlns:c15="http://schemas.microsoft.com/office/drawing/2012/chart" uri="{CE6537A1-D6FC-4f65-9D91-7224C49458BB}"/>
                <c:ext xmlns:c16="http://schemas.microsoft.com/office/drawing/2014/chart" uri="{C3380CC4-5D6E-409C-BE32-E72D297353CC}">
                  <c16:uniqueId val="{0000004A-0192-4457-B00F-0D2AD49C9A56}"/>
                </c:ext>
              </c:extLst>
            </c:dLbl>
            <c:dLbl>
              <c:idx val="23"/>
              <c:delete val="1"/>
              <c:extLst>
                <c:ext xmlns:c15="http://schemas.microsoft.com/office/drawing/2012/chart" uri="{CE6537A1-D6FC-4f65-9D91-7224C49458BB}"/>
                <c:ext xmlns:c16="http://schemas.microsoft.com/office/drawing/2014/chart" uri="{C3380CC4-5D6E-409C-BE32-E72D297353CC}">
                  <c16:uniqueId val="{0000003F-0192-4457-B00F-0D2AD49C9A56}"/>
                </c:ext>
              </c:extLst>
            </c:dLbl>
            <c:dLbl>
              <c:idx val="24"/>
              <c:delete val="1"/>
              <c:extLst>
                <c:ext xmlns:c15="http://schemas.microsoft.com/office/drawing/2012/chart" uri="{CE6537A1-D6FC-4f65-9D91-7224C49458BB}"/>
                <c:ext xmlns:c16="http://schemas.microsoft.com/office/drawing/2014/chart" uri="{C3380CC4-5D6E-409C-BE32-E72D297353CC}">
                  <c16:uniqueId val="{0000004B-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pt idx="11">
                  <c:v>50.26</c:v>
                </c:pt>
                <c:pt idx="12">
                  <c:v>49.55</c:v>
                </c:pt>
                <c:pt idx="13">
                  <c:v>67.23</c:v>
                </c:pt>
                <c:pt idx="14">
                  <c:v>56.17</c:v>
                </c:pt>
                <c:pt idx="15">
                  <c:v>58.86</c:v>
                </c:pt>
                <c:pt idx="16">
                  <c:v>58.68</c:v>
                </c:pt>
                <c:pt idx="17">
                  <c:v>49.95</c:v>
                </c:pt>
                <c:pt idx="18">
                  <c:v>58.68</c:v>
                </c:pt>
                <c:pt idx="19">
                  <c:v>45.27</c:v>
                </c:pt>
                <c:pt idx="20">
                  <c:v>44.35</c:v>
                </c:pt>
                <c:pt idx="21">
                  <c:v>50.9</c:v>
                </c:pt>
                <c:pt idx="22">
                  <c:v>51.51</c:v>
                </c:pt>
                <c:pt idx="23">
                  <c:v>41.55</c:v>
                </c:pt>
                <c:pt idx="24">
                  <c:v>41.49</c:v>
                </c:pt>
              </c:numCache>
            </c:numRef>
          </c:val>
          <c:smooth val="0"/>
          <c:extLst>
            <c:ext xmlns:c16="http://schemas.microsoft.com/office/drawing/2014/chart" uri="{C3380CC4-5D6E-409C-BE32-E72D297353CC}">
              <c16:uniqueId val="{0000004C-0192-4457-B00F-0D2AD49C9A5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D-0192-4457-B00F-0D2AD49C9A56}"/>
              </c:ext>
            </c:extLst>
          </c:dPt>
          <c:dPt>
            <c:idx val="2"/>
            <c:marker>
              <c:symbol val="circle"/>
              <c:size val="7"/>
            </c:marker>
            <c:bubble3D val="0"/>
            <c:extLst>
              <c:ext xmlns:c16="http://schemas.microsoft.com/office/drawing/2014/chart" uri="{C3380CC4-5D6E-409C-BE32-E72D297353CC}">
                <c16:uniqueId val="{00000048-0501-4D7C-8F02-3B72D349F401}"/>
              </c:ext>
            </c:extLst>
          </c:dPt>
          <c:dPt>
            <c:idx val="3"/>
            <c:marker>
              <c:symbol val="circle"/>
              <c:size val="5"/>
            </c:marker>
            <c:bubble3D val="0"/>
            <c:extLst>
              <c:ext xmlns:c16="http://schemas.microsoft.com/office/drawing/2014/chart" uri="{C3380CC4-5D6E-409C-BE32-E72D297353CC}">
                <c16:uniqueId val="{0000004E-0192-4457-B00F-0D2AD49C9A56}"/>
              </c:ext>
            </c:extLst>
          </c:dPt>
          <c:dPt>
            <c:idx val="4"/>
            <c:marker>
              <c:symbol val="circle"/>
              <c:size val="7"/>
            </c:marker>
            <c:bubble3D val="0"/>
            <c:extLst>
              <c:ext xmlns:c16="http://schemas.microsoft.com/office/drawing/2014/chart" uri="{C3380CC4-5D6E-409C-BE32-E72D297353CC}">
                <c16:uniqueId val="{00000049-17F3-4781-93CD-82E6140A36F2}"/>
              </c:ext>
            </c:extLst>
          </c:dPt>
          <c:dPt>
            <c:idx val="5"/>
            <c:marker>
              <c:symbol val="circle"/>
              <c:size val="5"/>
            </c:marker>
            <c:bubble3D val="0"/>
            <c:extLst>
              <c:ext xmlns:c16="http://schemas.microsoft.com/office/drawing/2014/chart" uri="{C3380CC4-5D6E-409C-BE32-E72D297353CC}">
                <c16:uniqueId val="{0000004F-0192-4457-B00F-0D2AD49C9A56}"/>
              </c:ext>
            </c:extLst>
          </c:dPt>
          <c:dPt>
            <c:idx val="6"/>
            <c:marker>
              <c:symbol val="circle"/>
              <c:size val="7"/>
            </c:marker>
            <c:bubble3D val="0"/>
            <c:extLst>
              <c:ext xmlns:c16="http://schemas.microsoft.com/office/drawing/2014/chart" uri="{C3380CC4-5D6E-409C-BE32-E72D297353CC}">
                <c16:uniqueId val="{0000004A-F929-434E-A4C4-5E99664E24B5}"/>
              </c:ext>
            </c:extLst>
          </c:dPt>
          <c:dPt>
            <c:idx val="7"/>
            <c:marker>
              <c:symbol val="circle"/>
              <c:size val="5"/>
            </c:marker>
            <c:bubble3D val="0"/>
            <c:extLst>
              <c:ext xmlns:c16="http://schemas.microsoft.com/office/drawing/2014/chart" uri="{C3380CC4-5D6E-409C-BE32-E72D297353CC}">
                <c16:uniqueId val="{00000050-0192-4457-B00F-0D2AD49C9A56}"/>
              </c:ext>
            </c:extLst>
          </c:dPt>
          <c:dPt>
            <c:idx val="8"/>
            <c:marker>
              <c:symbol val="circle"/>
              <c:size val="7"/>
            </c:marker>
            <c:bubble3D val="0"/>
            <c:extLst>
              <c:ext xmlns:c16="http://schemas.microsoft.com/office/drawing/2014/chart" uri="{C3380CC4-5D6E-409C-BE32-E72D297353CC}">
                <c16:uniqueId val="{0000004B-F809-432A-B02E-9D04AC1B4D1E}"/>
              </c:ext>
            </c:extLst>
          </c:dPt>
          <c:dPt>
            <c:idx val="9"/>
            <c:marker>
              <c:symbol val="circle"/>
              <c:size val="5"/>
            </c:marker>
            <c:bubble3D val="0"/>
            <c:extLst>
              <c:ext xmlns:c16="http://schemas.microsoft.com/office/drawing/2014/chart" uri="{C3380CC4-5D6E-409C-BE32-E72D297353CC}">
                <c16:uniqueId val="{00000051-0192-4457-B00F-0D2AD49C9A56}"/>
              </c:ext>
            </c:extLst>
          </c:dPt>
          <c:dPt>
            <c:idx val="10"/>
            <c:marker>
              <c:symbol val="circle"/>
              <c:size val="7"/>
            </c:marker>
            <c:bubble3D val="0"/>
            <c:extLst>
              <c:ext xmlns:c16="http://schemas.microsoft.com/office/drawing/2014/chart" uri="{C3380CC4-5D6E-409C-BE32-E72D297353CC}">
                <c16:uniqueId val="{0000004C-D909-4487-AC91-520EEA0FAF6D}"/>
              </c:ext>
            </c:extLst>
          </c:dPt>
          <c:dPt>
            <c:idx val="11"/>
            <c:marker>
              <c:symbol val="circle"/>
              <c:size val="5"/>
            </c:marker>
            <c:bubble3D val="0"/>
            <c:extLst>
              <c:ext xmlns:c16="http://schemas.microsoft.com/office/drawing/2014/chart" uri="{C3380CC4-5D6E-409C-BE32-E72D297353CC}">
                <c16:uniqueId val="{00000052-0192-4457-B00F-0D2AD49C9A56}"/>
              </c:ext>
            </c:extLst>
          </c:dPt>
          <c:dPt>
            <c:idx val="12"/>
            <c:marker>
              <c:symbol val="circle"/>
              <c:size val="7"/>
            </c:marker>
            <c:bubble3D val="0"/>
            <c:extLst>
              <c:ext xmlns:c16="http://schemas.microsoft.com/office/drawing/2014/chart" uri="{C3380CC4-5D6E-409C-BE32-E72D297353CC}">
                <c16:uniqueId val="{00000041-8A2D-48DD-B933-E8C30151AB57}"/>
              </c:ext>
            </c:extLst>
          </c:dPt>
          <c:dPt>
            <c:idx val="13"/>
            <c:marker>
              <c:symbol val="circle"/>
              <c:size val="5"/>
            </c:marker>
            <c:bubble3D val="0"/>
            <c:extLst>
              <c:ext xmlns:c16="http://schemas.microsoft.com/office/drawing/2014/chart" uri="{C3380CC4-5D6E-409C-BE32-E72D297353CC}">
                <c16:uniqueId val="{00000053-0192-4457-B00F-0D2AD49C9A56}"/>
              </c:ext>
            </c:extLst>
          </c:dPt>
          <c:dPt>
            <c:idx val="14"/>
            <c:marker>
              <c:symbol val="circle"/>
              <c:size val="7"/>
            </c:marker>
            <c:bubble3D val="0"/>
            <c:extLst>
              <c:ext xmlns:c16="http://schemas.microsoft.com/office/drawing/2014/chart" uri="{C3380CC4-5D6E-409C-BE32-E72D297353CC}">
                <c16:uniqueId val="{00000042-E5CD-4C64-B0B2-9C378E9AE8ED}"/>
              </c:ext>
            </c:extLst>
          </c:dPt>
          <c:dPt>
            <c:idx val="15"/>
            <c:marker>
              <c:symbol val="circle"/>
              <c:size val="5"/>
            </c:marker>
            <c:bubble3D val="0"/>
            <c:extLst>
              <c:ext xmlns:c16="http://schemas.microsoft.com/office/drawing/2014/chart" uri="{C3380CC4-5D6E-409C-BE32-E72D297353CC}">
                <c16:uniqueId val="{00000055-0192-4457-B00F-0D2AD49C9A56}"/>
              </c:ext>
            </c:extLst>
          </c:dPt>
          <c:dPt>
            <c:idx val="16"/>
            <c:marker>
              <c:symbol val="circle"/>
              <c:size val="7"/>
            </c:marker>
            <c:bubble3D val="0"/>
            <c:extLst>
              <c:ext xmlns:c16="http://schemas.microsoft.com/office/drawing/2014/chart" uri="{C3380CC4-5D6E-409C-BE32-E72D297353CC}">
                <c16:uniqueId val="{00000043-E5CD-4C64-B0B2-9C378E9AE8ED}"/>
              </c:ext>
            </c:extLst>
          </c:dPt>
          <c:dPt>
            <c:idx val="17"/>
            <c:marker>
              <c:symbol val="circle"/>
              <c:size val="5"/>
            </c:marker>
            <c:bubble3D val="0"/>
            <c:extLst>
              <c:ext xmlns:c16="http://schemas.microsoft.com/office/drawing/2014/chart" uri="{C3380CC4-5D6E-409C-BE32-E72D297353CC}">
                <c16:uniqueId val="{00000044-A5B4-4BE9-B9E4-977A3BB120EF}"/>
              </c:ext>
            </c:extLst>
          </c:dPt>
          <c:dPt>
            <c:idx val="18"/>
            <c:marker>
              <c:symbol val="circle"/>
              <c:size val="7"/>
            </c:marker>
            <c:bubble3D val="0"/>
            <c:extLst>
              <c:ext xmlns:c16="http://schemas.microsoft.com/office/drawing/2014/chart" uri="{C3380CC4-5D6E-409C-BE32-E72D297353CC}">
                <c16:uniqueId val="{00000044-3E24-4205-8ABA-6A42A7D548B4}"/>
              </c:ext>
            </c:extLst>
          </c:dPt>
          <c:dPt>
            <c:idx val="19"/>
            <c:marker>
              <c:symbol val="circle"/>
              <c:size val="5"/>
            </c:marker>
            <c:bubble3D val="0"/>
            <c:extLst>
              <c:ext xmlns:c16="http://schemas.microsoft.com/office/drawing/2014/chart" uri="{C3380CC4-5D6E-409C-BE32-E72D297353CC}">
                <c16:uniqueId val="{00000045-D844-4DF3-985D-31F5909388FE}"/>
              </c:ext>
            </c:extLst>
          </c:dPt>
          <c:dPt>
            <c:idx val="20"/>
            <c:marker>
              <c:symbol val="circle"/>
              <c:size val="7"/>
            </c:marker>
            <c:bubble3D val="0"/>
            <c:extLst>
              <c:ext xmlns:c16="http://schemas.microsoft.com/office/drawing/2014/chart" uri="{C3380CC4-5D6E-409C-BE32-E72D297353CC}">
                <c16:uniqueId val="{00000045-D899-4507-8D6A-6121FB402487}"/>
              </c:ext>
            </c:extLst>
          </c:dPt>
          <c:dPt>
            <c:idx val="21"/>
            <c:marker>
              <c:symbol val="circle"/>
              <c:size val="7"/>
            </c:marker>
            <c:bubble3D val="0"/>
            <c:extLst>
              <c:ext xmlns:c16="http://schemas.microsoft.com/office/drawing/2014/chart" uri="{C3380CC4-5D6E-409C-BE32-E72D297353CC}">
                <c16:uniqueId val="{00000046-154B-44A2-83C9-D0405D3BC1F2}"/>
              </c:ext>
            </c:extLst>
          </c:dPt>
          <c:dPt>
            <c:idx val="23"/>
            <c:marker>
              <c:symbol val="circle"/>
              <c:size val="7"/>
            </c:marker>
            <c:bubble3D val="0"/>
            <c:extLst>
              <c:ext xmlns:c16="http://schemas.microsoft.com/office/drawing/2014/chart" uri="{C3380CC4-5D6E-409C-BE32-E72D297353CC}">
                <c16:uniqueId val="{00000047-5FF2-42F4-9CC2-B17945073B3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12.7</c:v>
                </c:pt>
                <c:pt idx="2">
                  <c:v>12.84</c:v>
                </c:pt>
                <c:pt idx="3">
                  <c:v>0.71</c:v>
                </c:pt>
                <c:pt idx="4">
                  <c:v>2.11</c:v>
                </c:pt>
                <c:pt idx="5">
                  <c:v>13.6</c:v>
                </c:pt>
                <c:pt idx="6">
                  <c:v>13.43</c:v>
                </c:pt>
                <c:pt idx="7">
                  <c:v>27.34</c:v>
                </c:pt>
                <c:pt idx="8">
                  <c:v>23.46</c:v>
                </c:pt>
                <c:pt idx="9">
                  <c:v>19.29</c:v>
                </c:pt>
                <c:pt idx="10">
                  <c:v>20.239999999999998</c:v>
                </c:pt>
                <c:pt idx="11">
                  <c:v>34.28</c:v>
                </c:pt>
                <c:pt idx="12">
                  <c:v>17.98</c:v>
                </c:pt>
                <c:pt idx="13">
                  <c:v>19.809999999999999</c:v>
                </c:pt>
                <c:pt idx="14">
                  <c:v>19.37</c:v>
                </c:pt>
                <c:pt idx="15">
                  <c:v>23.34</c:v>
                </c:pt>
                <c:pt idx="16">
                  <c:v>22.94</c:v>
                </c:pt>
                <c:pt idx="17">
                  <c:v>21.95</c:v>
                </c:pt>
                <c:pt idx="18">
                  <c:v>21.85</c:v>
                </c:pt>
                <c:pt idx="19">
                  <c:v>14.33</c:v>
                </c:pt>
                <c:pt idx="20">
                  <c:v>14</c:v>
                </c:pt>
              </c:numCache>
            </c:numRef>
          </c:val>
          <c:smooth val="0"/>
          <c:extLst>
            <c:ext xmlns:c16="http://schemas.microsoft.com/office/drawing/2014/chart" uri="{C3380CC4-5D6E-409C-BE32-E72D297353CC}">
              <c16:uniqueId val="{00000054-0192-4457-B00F-0D2AD49C9A56}"/>
            </c:ext>
          </c:extLst>
        </c:ser>
        <c:dLbls>
          <c:showLegendKey val="0"/>
          <c:showVal val="0"/>
          <c:showCatName val="0"/>
          <c:showSerName val="0"/>
          <c:showPercent val="0"/>
          <c:showBubbleSize val="0"/>
        </c:dLbls>
        <c:marker val="1"/>
        <c:smooth val="0"/>
        <c:axId val="214168320"/>
        <c:axId val="214170240"/>
      </c:lineChart>
      <c:catAx>
        <c:axId val="2141683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14170240"/>
        <c:crosses val="autoZero"/>
        <c:auto val="1"/>
        <c:lblAlgn val="ctr"/>
        <c:lblOffset val="100"/>
        <c:tickLblSkip val="1"/>
        <c:tickMarkSkip val="1"/>
        <c:noMultiLvlLbl val="0"/>
      </c:catAx>
      <c:valAx>
        <c:axId val="214170240"/>
        <c:scaling>
          <c:orientation val="minMax"/>
          <c:max val="10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sz="700"/>
            </a:pPr>
            <a:endParaRPr lang="zh-CN"/>
          </a:p>
        </c:txPr>
        <c:crossAx val="214168320"/>
        <c:crosses val="autoZero"/>
        <c:crossBetween val="between"/>
        <c:majorUnit val="20"/>
      </c:valAx>
      <c:spPr>
        <a:noFill/>
        <a:ln w="25409">
          <a:noFill/>
        </a:ln>
      </c:spPr>
    </c:plotArea>
    <c:legend>
      <c:legendPos val="t"/>
      <c:layout>
        <c:manualLayout>
          <c:xMode val="edge"/>
          <c:yMode val="edge"/>
          <c:x val="0.33918743795739964"/>
          <c:y val="1.7765394499416106E-2"/>
          <c:w val="0.35626791040556749"/>
          <c:h val="6.089270481439687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8338E-2"/>
          <c:y val="7.6962508746015693E-2"/>
          <c:w val="0.94712060353533645"/>
          <c:h val="0.8132684997082775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BC4-451A-B3F3-CB1F14A3A887}"/>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C-2BC4-451A-B3F3-CB1F14A3A887}"/>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D-2BC4-451A-B3F3-CB1F14A3A887}"/>
              </c:ext>
            </c:extLst>
          </c:dPt>
          <c:dPt>
            <c:idx val="3"/>
            <c:bubble3D val="0"/>
            <c:extLst>
              <c:ext xmlns:c16="http://schemas.microsoft.com/office/drawing/2014/chart" uri="{C3380CC4-5D6E-409C-BE32-E72D297353CC}">
                <c16:uniqueId val="{0000000E-2BC4-451A-B3F3-CB1F14A3A887}"/>
              </c:ext>
            </c:extLst>
          </c:dPt>
          <c:dPt>
            <c:idx val="5"/>
            <c:bubble3D val="0"/>
            <c:extLst>
              <c:ext xmlns:c16="http://schemas.microsoft.com/office/drawing/2014/chart" uri="{C3380CC4-5D6E-409C-BE32-E72D297353CC}">
                <c16:uniqueId val="{0000000F-2BC4-451A-B3F3-CB1F14A3A887}"/>
              </c:ext>
            </c:extLst>
          </c:dPt>
          <c:dPt>
            <c:idx val="7"/>
            <c:bubble3D val="0"/>
            <c:extLst>
              <c:ext xmlns:c16="http://schemas.microsoft.com/office/drawing/2014/chart" uri="{C3380CC4-5D6E-409C-BE32-E72D297353CC}">
                <c16:uniqueId val="{00000010-2BC4-451A-B3F3-CB1F14A3A887}"/>
              </c:ext>
            </c:extLst>
          </c:dPt>
          <c:dPt>
            <c:idx val="9"/>
            <c:bubble3D val="0"/>
            <c:extLst>
              <c:ext xmlns:c16="http://schemas.microsoft.com/office/drawing/2014/chart" uri="{C3380CC4-5D6E-409C-BE32-E72D297353CC}">
                <c16:uniqueId val="{00000011-2BC4-451A-B3F3-CB1F14A3A887}"/>
              </c:ext>
            </c:extLst>
          </c:dPt>
          <c:dPt>
            <c:idx val="11"/>
            <c:bubble3D val="0"/>
            <c:extLst>
              <c:ext xmlns:c16="http://schemas.microsoft.com/office/drawing/2014/chart" uri="{C3380CC4-5D6E-409C-BE32-E72D297353CC}">
                <c16:uniqueId val="{00000012-2BC4-451A-B3F3-CB1F14A3A887}"/>
              </c:ext>
            </c:extLst>
          </c:dPt>
          <c:dPt>
            <c:idx val="13"/>
            <c:bubble3D val="0"/>
            <c:extLst>
              <c:ext xmlns:c16="http://schemas.microsoft.com/office/drawing/2014/chart" uri="{C3380CC4-5D6E-409C-BE32-E72D297353CC}">
                <c16:uniqueId val="{00000013-2BC4-451A-B3F3-CB1F14A3A887}"/>
              </c:ext>
            </c:extLst>
          </c:dPt>
          <c:dPt>
            <c:idx val="15"/>
            <c:bubble3D val="0"/>
            <c:extLst>
              <c:ext xmlns:c16="http://schemas.microsoft.com/office/drawing/2014/chart" uri="{C3380CC4-5D6E-409C-BE32-E72D297353CC}">
                <c16:uniqueId val="{00000014-2BC4-451A-B3F3-CB1F14A3A887}"/>
              </c:ext>
            </c:extLst>
          </c:dPt>
          <c:dPt>
            <c:idx val="17"/>
            <c:bubble3D val="0"/>
            <c:extLst>
              <c:ext xmlns:c16="http://schemas.microsoft.com/office/drawing/2014/chart" uri="{C3380CC4-5D6E-409C-BE32-E72D297353CC}">
                <c16:uniqueId val="{00000015-2BC4-451A-B3F3-CB1F14A3A887}"/>
              </c:ext>
            </c:extLst>
          </c:dPt>
          <c:dPt>
            <c:idx val="19"/>
            <c:bubble3D val="0"/>
            <c:extLst>
              <c:ext xmlns:c16="http://schemas.microsoft.com/office/drawing/2014/chart" uri="{C3380CC4-5D6E-409C-BE32-E72D297353CC}">
                <c16:uniqueId val="{00000016-2BC4-451A-B3F3-CB1F14A3A887}"/>
              </c:ext>
            </c:extLst>
          </c:dPt>
          <c:dPt>
            <c:idx val="21"/>
            <c:bubble3D val="0"/>
            <c:extLst>
              <c:ext xmlns:c16="http://schemas.microsoft.com/office/drawing/2014/chart" uri="{C3380CC4-5D6E-409C-BE32-E72D297353CC}">
                <c16:uniqueId val="{00000017-2BC4-451A-B3F3-CB1F14A3A887}"/>
              </c:ext>
            </c:extLst>
          </c:dPt>
          <c:dPt>
            <c:idx val="23"/>
            <c:bubble3D val="0"/>
            <c:extLst>
              <c:ext xmlns:c16="http://schemas.microsoft.com/office/drawing/2014/chart" uri="{C3380CC4-5D6E-409C-BE32-E72D297353CC}">
                <c16:uniqueId val="{00000018-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extLst>
            <c:ext xmlns:c16="http://schemas.microsoft.com/office/drawing/2014/chart" uri="{C3380CC4-5D6E-409C-BE32-E72D297353CC}">
              <c16:uniqueId val="{00000019-2BC4-451A-B3F3-CB1F14A3A887}"/>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A-2BC4-451A-B3F3-CB1F14A3A887}"/>
              </c:ext>
            </c:extLst>
          </c:dPt>
          <c:dPt>
            <c:idx val="3"/>
            <c:bubble3D val="0"/>
            <c:extLst>
              <c:ext xmlns:c16="http://schemas.microsoft.com/office/drawing/2014/chart" uri="{C3380CC4-5D6E-409C-BE32-E72D297353CC}">
                <c16:uniqueId val="{0000001B-2BC4-451A-B3F3-CB1F14A3A887}"/>
              </c:ext>
            </c:extLst>
          </c:dPt>
          <c:dPt>
            <c:idx val="5"/>
            <c:bubble3D val="0"/>
            <c:extLst>
              <c:ext xmlns:c16="http://schemas.microsoft.com/office/drawing/2014/chart" uri="{C3380CC4-5D6E-409C-BE32-E72D297353CC}">
                <c16:uniqueId val="{0000001C-2BC4-451A-B3F3-CB1F14A3A887}"/>
              </c:ext>
            </c:extLst>
          </c:dPt>
          <c:dPt>
            <c:idx val="7"/>
            <c:bubble3D val="0"/>
            <c:extLst>
              <c:ext xmlns:c16="http://schemas.microsoft.com/office/drawing/2014/chart" uri="{C3380CC4-5D6E-409C-BE32-E72D297353CC}">
                <c16:uniqueId val="{0000001D-2BC4-451A-B3F3-CB1F14A3A887}"/>
              </c:ext>
            </c:extLst>
          </c:dPt>
          <c:dPt>
            <c:idx val="9"/>
            <c:bubble3D val="0"/>
            <c:extLst>
              <c:ext xmlns:c16="http://schemas.microsoft.com/office/drawing/2014/chart" uri="{C3380CC4-5D6E-409C-BE32-E72D297353CC}">
                <c16:uniqueId val="{0000001E-2BC4-451A-B3F3-CB1F14A3A887}"/>
              </c:ext>
            </c:extLst>
          </c:dPt>
          <c:dPt>
            <c:idx val="11"/>
            <c:bubble3D val="0"/>
            <c:extLst>
              <c:ext xmlns:c16="http://schemas.microsoft.com/office/drawing/2014/chart" uri="{C3380CC4-5D6E-409C-BE32-E72D297353CC}">
                <c16:uniqueId val="{0000001F-2BC4-451A-B3F3-CB1F14A3A887}"/>
              </c:ext>
            </c:extLst>
          </c:dPt>
          <c:dPt>
            <c:idx val="13"/>
            <c:bubble3D val="0"/>
            <c:extLst>
              <c:ext xmlns:c16="http://schemas.microsoft.com/office/drawing/2014/chart" uri="{C3380CC4-5D6E-409C-BE32-E72D297353CC}">
                <c16:uniqueId val="{00000020-2BC4-451A-B3F3-CB1F14A3A887}"/>
              </c:ext>
            </c:extLst>
          </c:dPt>
          <c:dPt>
            <c:idx val="15"/>
            <c:bubble3D val="0"/>
            <c:extLst>
              <c:ext xmlns:c16="http://schemas.microsoft.com/office/drawing/2014/chart" uri="{C3380CC4-5D6E-409C-BE32-E72D297353CC}">
                <c16:uniqueId val="{00000021-2BC4-451A-B3F3-CB1F14A3A887}"/>
              </c:ext>
            </c:extLst>
          </c:dPt>
          <c:dPt>
            <c:idx val="17"/>
            <c:bubble3D val="0"/>
            <c:extLst>
              <c:ext xmlns:c16="http://schemas.microsoft.com/office/drawing/2014/chart" uri="{C3380CC4-5D6E-409C-BE32-E72D297353CC}">
                <c16:uniqueId val="{00000022-2BC4-451A-B3F3-CB1F14A3A887}"/>
              </c:ext>
            </c:extLst>
          </c:dPt>
          <c:dPt>
            <c:idx val="19"/>
            <c:bubble3D val="0"/>
            <c:extLst>
              <c:ext xmlns:c16="http://schemas.microsoft.com/office/drawing/2014/chart" uri="{C3380CC4-5D6E-409C-BE32-E72D297353CC}">
                <c16:uniqueId val="{00000023-2BC4-451A-B3F3-CB1F14A3A887}"/>
              </c:ext>
            </c:extLst>
          </c:dPt>
          <c:dPt>
            <c:idx val="21"/>
            <c:bubble3D val="0"/>
            <c:extLst>
              <c:ext xmlns:c16="http://schemas.microsoft.com/office/drawing/2014/chart" uri="{C3380CC4-5D6E-409C-BE32-E72D297353CC}">
                <c16:uniqueId val="{00000024-2BC4-451A-B3F3-CB1F14A3A887}"/>
              </c:ext>
            </c:extLst>
          </c:dPt>
          <c:dPt>
            <c:idx val="23"/>
            <c:bubble3D val="0"/>
            <c:extLst>
              <c:ext xmlns:c16="http://schemas.microsoft.com/office/drawing/2014/chart" uri="{C3380CC4-5D6E-409C-BE32-E72D297353CC}">
                <c16:uniqueId val="{00000025-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extLst>
            <c:ext xmlns:c16="http://schemas.microsoft.com/office/drawing/2014/chart" uri="{C3380CC4-5D6E-409C-BE32-E72D297353CC}">
              <c16:uniqueId val="{00000026-2BC4-451A-B3F3-CB1F14A3A887}"/>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7-2BC4-451A-B3F3-CB1F14A3A887}"/>
              </c:ext>
            </c:extLst>
          </c:dPt>
          <c:dPt>
            <c:idx val="3"/>
            <c:bubble3D val="0"/>
            <c:extLst>
              <c:ext xmlns:c16="http://schemas.microsoft.com/office/drawing/2014/chart" uri="{C3380CC4-5D6E-409C-BE32-E72D297353CC}">
                <c16:uniqueId val="{00000028-2BC4-451A-B3F3-CB1F14A3A887}"/>
              </c:ext>
            </c:extLst>
          </c:dPt>
          <c:dPt>
            <c:idx val="5"/>
            <c:bubble3D val="0"/>
            <c:extLst>
              <c:ext xmlns:c16="http://schemas.microsoft.com/office/drawing/2014/chart" uri="{C3380CC4-5D6E-409C-BE32-E72D297353CC}">
                <c16:uniqueId val="{00000029-2BC4-451A-B3F3-CB1F14A3A887}"/>
              </c:ext>
            </c:extLst>
          </c:dPt>
          <c:dPt>
            <c:idx val="7"/>
            <c:bubble3D val="0"/>
            <c:extLst>
              <c:ext xmlns:c16="http://schemas.microsoft.com/office/drawing/2014/chart" uri="{C3380CC4-5D6E-409C-BE32-E72D297353CC}">
                <c16:uniqueId val="{0000002A-2BC4-451A-B3F3-CB1F14A3A887}"/>
              </c:ext>
            </c:extLst>
          </c:dPt>
          <c:dPt>
            <c:idx val="9"/>
            <c:bubble3D val="0"/>
            <c:extLst>
              <c:ext xmlns:c16="http://schemas.microsoft.com/office/drawing/2014/chart" uri="{C3380CC4-5D6E-409C-BE32-E72D297353CC}">
                <c16:uniqueId val="{0000002B-2BC4-451A-B3F3-CB1F14A3A887}"/>
              </c:ext>
            </c:extLst>
          </c:dPt>
          <c:dPt>
            <c:idx val="11"/>
            <c:bubble3D val="0"/>
            <c:extLst>
              <c:ext xmlns:c16="http://schemas.microsoft.com/office/drawing/2014/chart" uri="{C3380CC4-5D6E-409C-BE32-E72D297353CC}">
                <c16:uniqueId val="{0000002C-2BC4-451A-B3F3-CB1F14A3A887}"/>
              </c:ext>
            </c:extLst>
          </c:dPt>
          <c:dPt>
            <c:idx val="13"/>
            <c:bubble3D val="0"/>
            <c:extLst>
              <c:ext xmlns:c16="http://schemas.microsoft.com/office/drawing/2014/chart" uri="{C3380CC4-5D6E-409C-BE32-E72D297353CC}">
                <c16:uniqueId val="{0000002D-2BC4-451A-B3F3-CB1F14A3A887}"/>
              </c:ext>
            </c:extLst>
          </c:dPt>
          <c:dPt>
            <c:idx val="15"/>
            <c:bubble3D val="0"/>
            <c:extLst>
              <c:ext xmlns:c16="http://schemas.microsoft.com/office/drawing/2014/chart" uri="{C3380CC4-5D6E-409C-BE32-E72D297353CC}">
                <c16:uniqueId val="{0000002E-2BC4-451A-B3F3-CB1F14A3A887}"/>
              </c:ext>
            </c:extLst>
          </c:dPt>
          <c:dPt>
            <c:idx val="17"/>
            <c:bubble3D val="0"/>
            <c:extLst>
              <c:ext xmlns:c16="http://schemas.microsoft.com/office/drawing/2014/chart" uri="{C3380CC4-5D6E-409C-BE32-E72D297353CC}">
                <c16:uniqueId val="{0000002F-2BC4-451A-B3F3-CB1F14A3A887}"/>
              </c:ext>
            </c:extLst>
          </c:dPt>
          <c:dPt>
            <c:idx val="19"/>
            <c:bubble3D val="0"/>
            <c:extLst>
              <c:ext xmlns:c16="http://schemas.microsoft.com/office/drawing/2014/chart" uri="{C3380CC4-5D6E-409C-BE32-E72D297353CC}">
                <c16:uniqueId val="{00000030-2BC4-451A-B3F3-CB1F14A3A887}"/>
              </c:ext>
            </c:extLst>
          </c:dPt>
          <c:dPt>
            <c:idx val="21"/>
            <c:bubble3D val="0"/>
            <c:extLst>
              <c:ext xmlns:c16="http://schemas.microsoft.com/office/drawing/2014/chart" uri="{C3380CC4-5D6E-409C-BE32-E72D297353CC}">
                <c16:uniqueId val="{00000031-2BC4-451A-B3F3-CB1F14A3A887}"/>
              </c:ext>
            </c:extLst>
          </c:dPt>
          <c:dPt>
            <c:idx val="23"/>
            <c:bubble3D val="0"/>
            <c:extLst>
              <c:ext xmlns:c16="http://schemas.microsoft.com/office/drawing/2014/chart" uri="{C3380CC4-5D6E-409C-BE32-E72D297353CC}">
                <c16:uniqueId val="{00000032-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pt idx="11">
                  <c:v>-1.94</c:v>
                </c:pt>
                <c:pt idx="12">
                  <c:v>-1.21</c:v>
                </c:pt>
                <c:pt idx="13">
                  <c:v>-0.99</c:v>
                </c:pt>
                <c:pt idx="14">
                  <c:v>-0.73</c:v>
                </c:pt>
                <c:pt idx="15">
                  <c:v>-0.88</c:v>
                </c:pt>
                <c:pt idx="16">
                  <c:v>-0.71</c:v>
                </c:pt>
                <c:pt idx="17">
                  <c:v>-1.37</c:v>
                </c:pt>
                <c:pt idx="18">
                  <c:v>-1.35</c:v>
                </c:pt>
                <c:pt idx="19">
                  <c:v>-1.31</c:v>
                </c:pt>
                <c:pt idx="20">
                  <c:v>-1.07</c:v>
                </c:pt>
                <c:pt idx="21">
                  <c:v>-0.89</c:v>
                </c:pt>
                <c:pt idx="22">
                  <c:v>-0.94</c:v>
                </c:pt>
                <c:pt idx="23">
                  <c:v>-0.89</c:v>
                </c:pt>
                <c:pt idx="24">
                  <c:v>-1.53</c:v>
                </c:pt>
              </c:numCache>
            </c:numRef>
          </c:val>
          <c:smooth val="0"/>
          <c:extLst>
            <c:ext xmlns:c16="http://schemas.microsoft.com/office/drawing/2014/chart" uri="{C3380CC4-5D6E-409C-BE32-E72D297353CC}">
              <c16:uniqueId val="{00000033-2BC4-451A-B3F3-CB1F14A3A887}"/>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4-2BC4-451A-B3F3-CB1F14A3A887}"/>
              </c:ext>
            </c:extLst>
          </c:dPt>
          <c:dPt>
            <c:idx val="2"/>
            <c:marker>
              <c:symbol val="circle"/>
              <c:size val="7"/>
            </c:marker>
            <c:bubble3D val="0"/>
            <c:extLst>
              <c:ext xmlns:c16="http://schemas.microsoft.com/office/drawing/2014/chart" uri="{C3380CC4-5D6E-409C-BE32-E72D297353CC}">
                <c16:uniqueId val="{0000003B-8376-4438-BF0B-DCBF77C5534D}"/>
              </c:ext>
            </c:extLst>
          </c:dPt>
          <c:dPt>
            <c:idx val="3"/>
            <c:marker>
              <c:symbol val="circle"/>
              <c:size val="5"/>
            </c:marker>
            <c:bubble3D val="0"/>
            <c:extLst>
              <c:ext xmlns:c16="http://schemas.microsoft.com/office/drawing/2014/chart" uri="{C3380CC4-5D6E-409C-BE32-E72D297353CC}">
                <c16:uniqueId val="{00000035-2BC4-451A-B3F3-CB1F14A3A887}"/>
              </c:ext>
            </c:extLst>
          </c:dPt>
          <c:dPt>
            <c:idx val="4"/>
            <c:marker>
              <c:symbol val="circle"/>
              <c:size val="7"/>
            </c:marker>
            <c:bubble3D val="0"/>
            <c:extLst>
              <c:ext xmlns:c16="http://schemas.microsoft.com/office/drawing/2014/chart" uri="{C3380CC4-5D6E-409C-BE32-E72D297353CC}">
                <c16:uniqueId val="{0000003C-B9CC-471B-9555-9965A04CCD06}"/>
              </c:ext>
            </c:extLst>
          </c:dPt>
          <c:dPt>
            <c:idx val="5"/>
            <c:marker>
              <c:symbol val="circle"/>
              <c:size val="5"/>
            </c:marker>
            <c:bubble3D val="0"/>
            <c:extLst>
              <c:ext xmlns:c16="http://schemas.microsoft.com/office/drawing/2014/chart" uri="{C3380CC4-5D6E-409C-BE32-E72D297353CC}">
                <c16:uniqueId val="{00000036-2BC4-451A-B3F3-CB1F14A3A887}"/>
              </c:ext>
            </c:extLst>
          </c:dPt>
          <c:dPt>
            <c:idx val="6"/>
            <c:marker>
              <c:symbol val="circle"/>
              <c:size val="7"/>
            </c:marker>
            <c:bubble3D val="0"/>
            <c:extLst>
              <c:ext xmlns:c16="http://schemas.microsoft.com/office/drawing/2014/chart" uri="{C3380CC4-5D6E-409C-BE32-E72D297353CC}">
                <c16:uniqueId val="{0000003D-FD8C-4A51-B37D-2CB14C20760B}"/>
              </c:ext>
            </c:extLst>
          </c:dPt>
          <c:dPt>
            <c:idx val="7"/>
            <c:marker>
              <c:symbol val="circle"/>
              <c:size val="5"/>
            </c:marker>
            <c:bubble3D val="0"/>
            <c:extLst>
              <c:ext xmlns:c16="http://schemas.microsoft.com/office/drawing/2014/chart" uri="{C3380CC4-5D6E-409C-BE32-E72D297353CC}">
                <c16:uniqueId val="{00000037-2BC4-451A-B3F3-CB1F14A3A887}"/>
              </c:ext>
            </c:extLst>
          </c:dPt>
          <c:dPt>
            <c:idx val="8"/>
            <c:marker>
              <c:symbol val="circle"/>
              <c:size val="7"/>
            </c:marker>
            <c:bubble3D val="0"/>
            <c:extLst>
              <c:ext xmlns:c16="http://schemas.microsoft.com/office/drawing/2014/chart" uri="{C3380CC4-5D6E-409C-BE32-E72D297353CC}">
                <c16:uniqueId val="{0000003E-9E75-4ED9-9CEC-3ABDFDFE7F34}"/>
              </c:ext>
            </c:extLst>
          </c:dPt>
          <c:dPt>
            <c:idx val="9"/>
            <c:marker>
              <c:symbol val="circle"/>
              <c:size val="5"/>
            </c:marker>
            <c:bubble3D val="0"/>
            <c:extLst>
              <c:ext xmlns:c16="http://schemas.microsoft.com/office/drawing/2014/chart" uri="{C3380CC4-5D6E-409C-BE32-E72D297353CC}">
                <c16:uniqueId val="{00000038-2BC4-451A-B3F3-CB1F14A3A887}"/>
              </c:ext>
            </c:extLst>
          </c:dPt>
          <c:dPt>
            <c:idx val="10"/>
            <c:marker>
              <c:symbol val="circle"/>
              <c:size val="7"/>
            </c:marker>
            <c:bubble3D val="0"/>
            <c:extLst>
              <c:ext xmlns:c16="http://schemas.microsoft.com/office/drawing/2014/chart" uri="{C3380CC4-5D6E-409C-BE32-E72D297353CC}">
                <c16:uniqueId val="{0000003F-B566-4742-9754-00370E333D6A}"/>
              </c:ext>
            </c:extLst>
          </c:dPt>
          <c:dPt>
            <c:idx val="11"/>
            <c:marker>
              <c:symbol val="circle"/>
              <c:size val="5"/>
            </c:marker>
            <c:bubble3D val="0"/>
            <c:extLst>
              <c:ext xmlns:c16="http://schemas.microsoft.com/office/drawing/2014/chart" uri="{C3380CC4-5D6E-409C-BE32-E72D297353CC}">
                <c16:uniqueId val="{00000039-2BC4-451A-B3F3-CB1F14A3A887}"/>
              </c:ext>
            </c:extLst>
          </c:dPt>
          <c:dPt>
            <c:idx val="12"/>
            <c:marker>
              <c:symbol val="circle"/>
              <c:size val="7"/>
            </c:marker>
            <c:bubble3D val="0"/>
            <c:extLst>
              <c:ext xmlns:c16="http://schemas.microsoft.com/office/drawing/2014/chart" uri="{C3380CC4-5D6E-409C-BE32-E72D297353CC}">
                <c16:uniqueId val="{00000035-CE9D-4A61-89E6-1C7A4DE206FD}"/>
              </c:ext>
            </c:extLst>
          </c:dPt>
          <c:dPt>
            <c:idx val="13"/>
            <c:marker>
              <c:symbol val="circle"/>
              <c:size val="5"/>
            </c:marker>
            <c:bubble3D val="0"/>
            <c:extLst>
              <c:ext xmlns:c16="http://schemas.microsoft.com/office/drawing/2014/chart" uri="{C3380CC4-5D6E-409C-BE32-E72D297353CC}">
                <c16:uniqueId val="{0000003A-2BC4-451A-B3F3-CB1F14A3A887}"/>
              </c:ext>
            </c:extLst>
          </c:dPt>
          <c:dPt>
            <c:idx val="14"/>
            <c:marker>
              <c:symbol val="circle"/>
              <c:size val="7"/>
            </c:marker>
            <c:bubble3D val="0"/>
            <c:extLst>
              <c:ext xmlns:c16="http://schemas.microsoft.com/office/drawing/2014/chart" uri="{C3380CC4-5D6E-409C-BE32-E72D297353CC}">
                <c16:uniqueId val="{00000036-1E26-4AF1-B616-E948346E51DA}"/>
              </c:ext>
            </c:extLst>
          </c:dPt>
          <c:dPt>
            <c:idx val="15"/>
            <c:marker>
              <c:symbol val="circle"/>
              <c:size val="5"/>
            </c:marker>
            <c:bubble3D val="0"/>
            <c:extLst>
              <c:ext xmlns:c16="http://schemas.microsoft.com/office/drawing/2014/chart" uri="{C3380CC4-5D6E-409C-BE32-E72D297353CC}">
                <c16:uniqueId val="{0000003E-2BC4-451A-B3F3-CB1F14A3A887}"/>
              </c:ext>
            </c:extLst>
          </c:dPt>
          <c:dPt>
            <c:idx val="16"/>
            <c:marker>
              <c:symbol val="circle"/>
              <c:size val="7"/>
            </c:marker>
            <c:bubble3D val="0"/>
            <c:extLst>
              <c:ext xmlns:c16="http://schemas.microsoft.com/office/drawing/2014/chart" uri="{C3380CC4-5D6E-409C-BE32-E72D297353CC}">
                <c16:uniqueId val="{00000037-1E26-4AF1-B616-E948346E51DA}"/>
              </c:ext>
            </c:extLst>
          </c:dPt>
          <c:dPt>
            <c:idx val="17"/>
            <c:marker>
              <c:symbol val="circle"/>
              <c:size val="5"/>
            </c:marker>
            <c:bubble3D val="0"/>
            <c:extLst>
              <c:ext xmlns:c16="http://schemas.microsoft.com/office/drawing/2014/chart" uri="{C3380CC4-5D6E-409C-BE32-E72D297353CC}">
                <c16:uniqueId val="{00000037-C09A-41C7-9FF1-0CBF308466EF}"/>
              </c:ext>
            </c:extLst>
          </c:dPt>
          <c:dPt>
            <c:idx val="18"/>
            <c:marker>
              <c:symbol val="circle"/>
              <c:size val="7"/>
            </c:marker>
            <c:bubble3D val="0"/>
            <c:extLst>
              <c:ext xmlns:c16="http://schemas.microsoft.com/office/drawing/2014/chart" uri="{C3380CC4-5D6E-409C-BE32-E72D297353CC}">
                <c16:uniqueId val="{00000038-467B-4E66-9004-A90F33E607CA}"/>
              </c:ext>
            </c:extLst>
          </c:dPt>
          <c:dPt>
            <c:idx val="19"/>
            <c:marker>
              <c:symbol val="circle"/>
              <c:size val="5"/>
            </c:marker>
            <c:bubble3D val="0"/>
            <c:extLst>
              <c:ext xmlns:c16="http://schemas.microsoft.com/office/drawing/2014/chart" uri="{C3380CC4-5D6E-409C-BE32-E72D297353CC}">
                <c16:uniqueId val="{00000038-263B-4563-9688-04EDE6A741F6}"/>
              </c:ext>
            </c:extLst>
          </c:dPt>
          <c:dPt>
            <c:idx val="20"/>
            <c:marker>
              <c:symbol val="circle"/>
              <c:size val="7"/>
            </c:marker>
            <c:bubble3D val="0"/>
            <c:extLst>
              <c:ext xmlns:c16="http://schemas.microsoft.com/office/drawing/2014/chart" uri="{C3380CC4-5D6E-409C-BE32-E72D297353CC}">
                <c16:uniqueId val="{00000039-5EE2-48DF-97B9-D0C6D6A9A0E6}"/>
              </c:ext>
            </c:extLst>
          </c:dPt>
          <c:dPt>
            <c:idx val="21"/>
            <c:marker>
              <c:symbol val="circle"/>
              <c:size val="7"/>
            </c:marker>
            <c:bubble3D val="0"/>
            <c:extLst>
              <c:ext xmlns:c16="http://schemas.microsoft.com/office/drawing/2014/chart" uri="{C3380CC4-5D6E-409C-BE32-E72D297353CC}">
                <c16:uniqueId val="{00000039-D94F-4F8A-BF41-4E2B99F9D7F2}"/>
              </c:ext>
            </c:extLst>
          </c:dPt>
          <c:dPt>
            <c:idx val="23"/>
            <c:marker>
              <c:symbol val="circle"/>
              <c:size val="7"/>
            </c:marker>
            <c:bubble3D val="0"/>
            <c:extLst>
              <c:ext xmlns:c16="http://schemas.microsoft.com/office/drawing/2014/chart" uri="{C3380CC4-5D6E-409C-BE32-E72D297353CC}">
                <c16:uniqueId val="{0000003A-CB7A-4454-82C7-B99B370CE871}"/>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-0.36</c:v>
                </c:pt>
                <c:pt idx="2">
                  <c:v>-0.44</c:v>
                </c:pt>
                <c:pt idx="3">
                  <c:v>0.61</c:v>
                </c:pt>
                <c:pt idx="4">
                  <c:v>-0.76</c:v>
                </c:pt>
                <c:pt idx="5">
                  <c:v>-0.54</c:v>
                </c:pt>
                <c:pt idx="6">
                  <c:v>-0.37</c:v>
                </c:pt>
                <c:pt idx="7">
                  <c:v>0.18</c:v>
                </c:pt>
                <c:pt idx="8">
                  <c:v>0.38</c:v>
                </c:pt>
                <c:pt idx="9">
                  <c:v>0.72</c:v>
                </c:pt>
                <c:pt idx="10">
                  <c:v>0.75</c:v>
                </c:pt>
                <c:pt idx="11">
                  <c:v>0.88</c:v>
                </c:pt>
                <c:pt idx="12">
                  <c:v>1.71</c:v>
                </c:pt>
                <c:pt idx="13">
                  <c:v>0.97</c:v>
                </c:pt>
                <c:pt idx="14">
                  <c:v>1.78</c:v>
                </c:pt>
                <c:pt idx="15">
                  <c:v>2.0499999999999998</c:v>
                </c:pt>
                <c:pt idx="16">
                  <c:v>2.44</c:v>
                </c:pt>
                <c:pt idx="17">
                  <c:v>2.5099999999999998</c:v>
                </c:pt>
                <c:pt idx="18">
                  <c:v>2.61</c:v>
                </c:pt>
                <c:pt idx="19">
                  <c:v>2.44</c:v>
                </c:pt>
                <c:pt idx="20">
                  <c:v>2.72</c:v>
                </c:pt>
              </c:numCache>
            </c:numRef>
          </c:val>
          <c:smooth val="0"/>
          <c:extLst>
            <c:ext xmlns:c16="http://schemas.microsoft.com/office/drawing/2014/chart" uri="{C3380CC4-5D6E-409C-BE32-E72D297353CC}">
              <c16:uniqueId val="{0000003D-2BC4-451A-B3F3-CB1F14A3A887}"/>
            </c:ext>
          </c:extLst>
        </c:ser>
        <c:dLbls>
          <c:showLegendKey val="0"/>
          <c:showVal val="0"/>
          <c:showCatName val="0"/>
          <c:showSerName val="0"/>
          <c:showPercent val="0"/>
          <c:showBubbleSize val="0"/>
        </c:dLbls>
        <c:marker val="1"/>
        <c:smooth val="0"/>
        <c:axId val="214267392"/>
        <c:axId val="214269312"/>
      </c:lineChart>
      <c:catAx>
        <c:axId val="21426739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14269312"/>
        <c:crosses val="autoZero"/>
        <c:auto val="1"/>
        <c:lblAlgn val="ctr"/>
        <c:lblOffset val="100"/>
        <c:tickLblSkip val="1"/>
        <c:tickMarkSkip val="1"/>
        <c:noMultiLvlLbl val="0"/>
      </c:catAx>
      <c:valAx>
        <c:axId val="214269312"/>
        <c:scaling>
          <c:orientation val="minMax"/>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14267392"/>
        <c:crosses val="autoZero"/>
        <c:crossBetween val="between"/>
        <c:majorUnit val="3"/>
      </c:valAx>
      <c:spPr>
        <a:noFill/>
        <a:ln w="25409">
          <a:noFill/>
        </a:ln>
      </c:spPr>
    </c:plotArea>
    <c:legend>
      <c:legendPos val="t"/>
      <c:layout>
        <c:manualLayout>
          <c:xMode val="edge"/>
          <c:yMode val="edge"/>
          <c:x val="0.33918745416232443"/>
          <c:y val="1.3629227072581537E-2"/>
          <c:w val="0.35626786623179124"/>
          <c:h val="6.744464154953937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346600</c:v>
                </c:pt>
                <c:pt idx="1">
                  <c:v>346600</c:v>
                </c:pt>
                <c:pt idx="2">
                  <c:v>346010</c:v>
                </c:pt>
                <c:pt idx="3">
                  <c:v>345310</c:v>
                </c:pt>
                <c:pt idx="4">
                  <c:v>345250</c:v>
                </c:pt>
                <c:pt idx="5">
                  <c:v>343150</c:v>
                </c:pt>
                <c:pt idx="6">
                  <c:v>342800</c:v>
                </c:pt>
                <c:pt idx="7">
                  <c:v>340400</c:v>
                </c:pt>
                <c:pt idx="8">
                  <c:v>340200</c:v>
                </c:pt>
                <c:pt idx="9">
                  <c:v>340200</c:v>
                </c:pt>
                <c:pt idx="10">
                  <c:v>340400</c:v>
                </c:pt>
                <c:pt idx="11">
                  <c:v>340700</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6"/>
              <c:layout>
                <c:manualLayout>
                  <c:x val="-1.2102873279295434E-2"/>
                  <c:y val="2.10249671484888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DF0-44A6-8CFD-34E9180E9EC9}"/>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340800</c:v>
                </c:pt>
                <c:pt idx="1">
                  <c:v>342000</c:v>
                </c:pt>
                <c:pt idx="2">
                  <c:v>341300</c:v>
                </c:pt>
                <c:pt idx="3">
                  <c:v>341600</c:v>
                </c:pt>
                <c:pt idx="4">
                  <c:v>341500</c:v>
                </c:pt>
                <c:pt idx="5">
                  <c:v>340700</c:v>
                </c:pt>
                <c:pt idx="6">
                  <c:v>317100</c:v>
                </c:pt>
                <c:pt idx="7">
                  <c:v>339100</c:v>
                </c:pt>
                <c:pt idx="8">
                  <c:v>339000</c:v>
                </c:pt>
                <c:pt idx="9">
                  <c:v>338500</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14363520"/>
        <c:axId val="21438579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4.3999999999999997E-2</c:v>
                </c:pt>
                <c:pt idx="1">
                  <c:v>4.2000000000000003E-2</c:v>
                </c:pt>
                <c:pt idx="2">
                  <c:v>4.1000000000000002E-2</c:v>
                </c:pt>
                <c:pt idx="3">
                  <c:v>4.2000000000000003E-2</c:v>
                </c:pt>
                <c:pt idx="4">
                  <c:v>4.1000000000000002E-2</c:v>
                </c:pt>
                <c:pt idx="5">
                  <c:v>3.9E-2</c:v>
                </c:pt>
                <c:pt idx="6">
                  <c:v>3.7990000000000003E-2</c:v>
                </c:pt>
                <c:pt idx="7">
                  <c:v>3.4000000000000002E-2</c:v>
                </c:pt>
                <c:pt idx="8">
                  <c:v>3.3000000000000002E-2</c:v>
                </c:pt>
                <c:pt idx="9">
                  <c:v>3.2199999999999999E-2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14389120"/>
        <c:axId val="214387328"/>
      </c:lineChart>
      <c:catAx>
        <c:axId val="21436352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385792"/>
        <c:crosses val="autoZero"/>
        <c:auto val="1"/>
        <c:lblAlgn val="ctr"/>
        <c:lblOffset val="100"/>
        <c:noMultiLvlLbl val="0"/>
      </c:catAx>
      <c:valAx>
        <c:axId val="214385792"/>
        <c:scaling>
          <c:orientation val="minMax"/>
          <c:max val="400000"/>
          <c:min val="300000"/>
        </c:scaling>
        <c:delete val="0"/>
        <c:axPos val="l"/>
        <c:numFmt formatCode="0_);[Red]\(0\)" sourceLinked="0"/>
        <c:majorTickMark val="out"/>
        <c:minorTickMark val="none"/>
        <c:tickLblPos val="nextTo"/>
        <c:txPr>
          <a:bodyPr/>
          <a:lstStyle/>
          <a:p>
            <a:pPr>
              <a:defRPr sz="800">
                <a:latin typeface="+mn-lt"/>
              </a:defRPr>
            </a:pPr>
            <a:endParaRPr lang="zh-CN"/>
          </a:p>
        </c:txPr>
        <c:crossAx val="214363520"/>
        <c:crosses val="autoZero"/>
        <c:crossBetween val="between"/>
        <c:majorUnit val="25000"/>
      </c:valAx>
      <c:valAx>
        <c:axId val="214387328"/>
        <c:scaling>
          <c:orientation val="minMax"/>
          <c:max val="0.150000000000000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4389120"/>
        <c:crosses val="max"/>
        <c:crossBetween val="between"/>
        <c:majorUnit val="5.000000000000001E-2"/>
      </c:valAx>
      <c:catAx>
        <c:axId val="214389120"/>
        <c:scaling>
          <c:orientation val="minMax"/>
        </c:scaling>
        <c:delete val="1"/>
        <c:axPos val="b"/>
        <c:numFmt formatCode="General" sourceLinked="1"/>
        <c:majorTickMark val="out"/>
        <c:minorTickMark val="none"/>
        <c:tickLblPos val="nextTo"/>
        <c:crossAx val="21438732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74946</c:v>
                </c:pt>
                <c:pt idx="1">
                  <c:v>81078</c:v>
                </c:pt>
                <c:pt idx="2">
                  <c:v>77165</c:v>
                </c:pt>
                <c:pt idx="3">
                  <c:v>76781</c:v>
                </c:pt>
                <c:pt idx="4">
                  <c:v>76712</c:v>
                </c:pt>
                <c:pt idx="5">
                  <c:v>76849</c:v>
                </c:pt>
                <c:pt idx="6">
                  <c:v>76849</c:v>
                </c:pt>
                <c:pt idx="7">
                  <c:v>76478</c:v>
                </c:pt>
                <c:pt idx="8">
                  <c:v>76478</c:v>
                </c:pt>
                <c:pt idx="9">
                  <c:v>76376</c:v>
                </c:pt>
                <c:pt idx="10" formatCode="0_ ">
                  <c:v>76346</c:v>
                </c:pt>
                <c:pt idx="11" formatCode="0_ ">
                  <c:v>79999</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80111</c:v>
                </c:pt>
                <c:pt idx="1">
                  <c:v>80250</c:v>
                </c:pt>
                <c:pt idx="2">
                  <c:v>80220</c:v>
                </c:pt>
                <c:pt idx="3">
                  <c:v>80080</c:v>
                </c:pt>
                <c:pt idx="4">
                  <c:v>79870</c:v>
                </c:pt>
                <c:pt idx="5" formatCode="#,##0_ ">
                  <c:v>80256</c:v>
                </c:pt>
                <c:pt idx="6" formatCode="#,##0_ ">
                  <c:v>80077</c:v>
                </c:pt>
                <c:pt idx="7" formatCode="#,##0_ ">
                  <c:v>79907</c:v>
                </c:pt>
                <c:pt idx="8" formatCode="#,##0_ ">
                  <c:v>84551</c:v>
                </c:pt>
                <c:pt idx="9" formatCode="#,##0_ ">
                  <c:v>84091</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4430464"/>
        <c:axId val="214432000"/>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1.4E-2</c:v>
                </c:pt>
                <c:pt idx="2">
                  <c:v>1.2999999999999999E-2</c:v>
                </c:pt>
                <c:pt idx="3">
                  <c:v>1.0999999999999999E-2</c:v>
                </c:pt>
                <c:pt idx="4">
                  <c:v>8.9999999999999993E-3</c:v>
                </c:pt>
                <c:pt idx="5">
                  <c:v>4.0000000000000001E-3</c:v>
                </c:pt>
                <c:pt idx="6">
                  <c:v>1.14E-2</c:v>
                </c:pt>
                <c:pt idx="7">
                  <c:v>-1E-3</c:v>
                </c:pt>
                <c:pt idx="8">
                  <c:v>2.9000000000000001E-2</c:v>
                </c:pt>
                <c:pt idx="9">
                  <c:v>2.4E-2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696704"/>
        <c:axId val="2695168"/>
      </c:lineChart>
      <c:catAx>
        <c:axId val="21443046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4432000"/>
        <c:crosses val="autoZero"/>
        <c:auto val="1"/>
        <c:lblAlgn val="ctr"/>
        <c:lblOffset val="100"/>
        <c:noMultiLvlLbl val="0"/>
      </c:catAx>
      <c:valAx>
        <c:axId val="214432000"/>
        <c:scaling>
          <c:orientation val="minMax"/>
          <c:max val="90000"/>
          <c:min val="60000"/>
        </c:scaling>
        <c:delete val="0"/>
        <c:axPos val="l"/>
        <c:numFmt formatCode="0_);[Red]\(0\)" sourceLinked="0"/>
        <c:majorTickMark val="out"/>
        <c:minorTickMark val="none"/>
        <c:tickLblPos val="nextTo"/>
        <c:txPr>
          <a:bodyPr/>
          <a:lstStyle/>
          <a:p>
            <a:pPr>
              <a:defRPr sz="800">
                <a:latin typeface="+mn-lt"/>
              </a:defRPr>
            </a:pPr>
            <a:endParaRPr lang="zh-CN"/>
          </a:p>
        </c:txPr>
        <c:crossAx val="214430464"/>
        <c:crosses val="autoZero"/>
        <c:crossBetween val="between"/>
        <c:majorUnit val="10000"/>
      </c:valAx>
      <c:valAx>
        <c:axId val="2695168"/>
        <c:scaling>
          <c:orientation val="minMax"/>
          <c:min val="-5.000000000000001E-3"/>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696704"/>
        <c:crosses val="max"/>
        <c:crossBetween val="between"/>
        <c:majorUnit val="5.000000000000001E-2"/>
      </c:valAx>
      <c:catAx>
        <c:axId val="2696704"/>
        <c:scaling>
          <c:orientation val="minMax"/>
        </c:scaling>
        <c:delete val="1"/>
        <c:axPos val="b"/>
        <c:numFmt formatCode="General" sourceLinked="1"/>
        <c:majorTickMark val="out"/>
        <c:minorTickMark val="none"/>
        <c:tickLblPos val="nextTo"/>
        <c:crossAx val="2695168"/>
        <c:crosses val="autoZero"/>
        <c:auto val="1"/>
        <c:lblAlgn val="ctr"/>
        <c:lblOffset val="100"/>
        <c:noMultiLvlLbl val="0"/>
      </c:cat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Sheet1!$A$2</c:f>
              <c:strCache>
                <c:ptCount val="1"/>
                <c:pt idx="0">
                  <c:v>18年9月市场份额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Sheet1!$B$1:$G$1</c:f>
              <c:strCache>
                <c:ptCount val="6"/>
                <c:pt idx="0">
                  <c:v>A0</c:v>
                </c:pt>
                <c:pt idx="1">
                  <c:v>A</c:v>
                </c:pt>
                <c:pt idx="2">
                  <c:v>B</c:v>
                </c:pt>
                <c:pt idx="3">
                  <c:v>C</c:v>
                </c:pt>
                <c:pt idx="4">
                  <c:v>MPV</c:v>
                </c:pt>
                <c:pt idx="5">
                  <c:v>SUV</c:v>
                </c:pt>
              </c:strCache>
            </c:strRef>
          </c:cat>
          <c:val>
            <c:numRef>
              <c:f>Sheet1!$B$2:$G$2</c:f>
              <c:numCache>
                <c:formatCode>0.00%</c:formatCode>
                <c:ptCount val="6"/>
                <c:pt idx="0">
                  <c:v>3.9800000000000002E-2</c:v>
                </c:pt>
                <c:pt idx="1">
                  <c:v>0.36599999999999999</c:v>
                </c:pt>
                <c:pt idx="2">
                  <c:v>0.11988542085364541</c:v>
                </c:pt>
                <c:pt idx="3">
                  <c:v>3.1994146645523608E-2</c:v>
                </c:pt>
                <c:pt idx="4">
                  <c:v>4.3862705664952976E-2</c:v>
                </c:pt>
                <c:pt idx="5">
                  <c:v>0.39841333430532549</c:v>
                </c:pt>
              </c:numCache>
            </c:numRef>
          </c:val>
          <c:extLst>
            <c:ext xmlns:c16="http://schemas.microsoft.com/office/drawing/2014/chart" uri="{C3380CC4-5D6E-409C-BE32-E72D297353CC}">
              <c16:uniqueId val="{00000000-DE97-4B7A-8BBC-FBE9F03538DE}"/>
            </c:ext>
          </c:extLst>
        </c:ser>
        <c:ser>
          <c:idx val="1"/>
          <c:order val="1"/>
          <c:tx>
            <c:strRef>
              <c:f>Sheet1!$A$3</c:f>
              <c:strCache>
                <c:ptCount val="1"/>
                <c:pt idx="0">
                  <c:v>18年10月市场份额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Sheet1!$B$1:$G$1</c:f>
              <c:strCache>
                <c:ptCount val="6"/>
                <c:pt idx="0">
                  <c:v>A0</c:v>
                </c:pt>
                <c:pt idx="1">
                  <c:v>A</c:v>
                </c:pt>
                <c:pt idx="2">
                  <c:v>B</c:v>
                </c:pt>
                <c:pt idx="3">
                  <c:v>C</c:v>
                </c:pt>
                <c:pt idx="4">
                  <c:v>MPV</c:v>
                </c:pt>
                <c:pt idx="5">
                  <c:v>SUV</c:v>
                </c:pt>
              </c:strCache>
            </c:strRef>
          </c:cat>
          <c:val>
            <c:numRef>
              <c:f>Sheet1!$B$3:$G$3</c:f>
              <c:numCache>
                <c:formatCode>0.00%</c:formatCode>
                <c:ptCount val="6"/>
                <c:pt idx="0">
                  <c:v>3.7600000000000001E-2</c:v>
                </c:pt>
                <c:pt idx="1">
                  <c:v>0.3533</c:v>
                </c:pt>
                <c:pt idx="2">
                  <c:v>0.1109</c:v>
                </c:pt>
                <c:pt idx="3">
                  <c:v>2.7400000000000001E-2</c:v>
                </c:pt>
                <c:pt idx="4">
                  <c:v>3.9699999999999999E-2</c:v>
                </c:pt>
                <c:pt idx="5">
                  <c:v>0.43109999999999998</c:v>
                </c:pt>
              </c:numCache>
            </c:numRef>
          </c:val>
          <c:extLst>
            <c:ext xmlns:c16="http://schemas.microsoft.com/office/drawing/2014/chart" uri="{C3380CC4-5D6E-409C-BE32-E72D297353CC}">
              <c16:uniqueId val="{00000001-DE97-4B7A-8BBC-FBE9F03538DE}"/>
            </c:ext>
          </c:extLst>
        </c:ser>
        <c:dLbls>
          <c:showLegendKey val="0"/>
          <c:showVal val="0"/>
          <c:showCatName val="0"/>
          <c:showSerName val="0"/>
          <c:showPercent val="0"/>
          <c:showBubbleSize val="0"/>
        </c:dLbls>
        <c:gapWidth val="100"/>
        <c:axId val="481745680"/>
        <c:axId val="481750776"/>
      </c:barChart>
      <c:lineChart>
        <c:grouping val="standard"/>
        <c:varyColors val="0"/>
        <c:ser>
          <c:idx val="2"/>
          <c:order val="2"/>
          <c:tx>
            <c:strRef>
              <c:f>Sheet1!$A$4</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1"/>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2-DE97-4B7A-8BBC-FBE9F03538DE}"/>
                </c:ext>
              </c:extLst>
            </c:dLbl>
            <c:dLbl>
              <c:idx val="2"/>
              <c:layout>
                <c:manualLayout>
                  <c:x val="-5.4786796742868023E-2"/>
                  <c:y val="-8.999928135396960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E97-4B7A-8BBC-FBE9F03538DE}"/>
                </c:ext>
              </c:extLst>
            </c:dLbl>
            <c:dLbl>
              <c:idx val="5"/>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4-DE97-4B7A-8BBC-FBE9F03538DE}"/>
                </c:ext>
              </c:extLst>
            </c:dLbl>
            <c:spPr>
              <a:noFill/>
              <a:ln>
                <a:noFill/>
              </a:ln>
              <a:effectLst/>
            </c:spPr>
            <c:txPr>
              <a:bodyPr wrap="square" lIns="38100" tIns="19050" rIns="38100" bIns="19050" anchor="ctr">
                <a:spAutoFit/>
              </a:bodyPr>
              <a:lstStyle/>
              <a:p>
                <a:pPr>
                  <a:defRPr sz="900">
                    <a:solidFill>
                      <a:schemeClr val="tx2"/>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Sheet1!$B$4:$G$4</c:f>
              <c:numCache>
                <c:formatCode>0.00%</c:formatCode>
                <c:ptCount val="6"/>
                <c:pt idx="0">
                  <c:v>-2.2000000000000006E-3</c:v>
                </c:pt>
                <c:pt idx="1">
                  <c:v>-1.2699999999999989E-2</c:v>
                </c:pt>
                <c:pt idx="2">
                  <c:v>-8.9854208536454122E-3</c:v>
                </c:pt>
                <c:pt idx="3">
                  <c:v>-4.5941466455236071E-3</c:v>
                </c:pt>
                <c:pt idx="4">
                  <c:v>-4.1627056649529773E-3</c:v>
                </c:pt>
                <c:pt idx="5">
                  <c:v>3.2686665694674488E-2</c:v>
                </c:pt>
              </c:numCache>
            </c:numRef>
          </c:val>
          <c:smooth val="0"/>
          <c:extLst>
            <c:ext xmlns:c16="http://schemas.microsoft.com/office/drawing/2014/chart" uri="{C3380CC4-5D6E-409C-BE32-E72D297353CC}">
              <c16:uniqueId val="{00000005-DE97-4B7A-8BBC-FBE9F03538DE}"/>
            </c:ext>
          </c:extLst>
        </c:ser>
        <c:dLbls>
          <c:showLegendKey val="0"/>
          <c:showVal val="0"/>
          <c:showCatName val="0"/>
          <c:showSerName val="0"/>
          <c:showPercent val="0"/>
          <c:showBubbleSize val="0"/>
        </c:dLbls>
        <c:marker val="1"/>
        <c:smooth val="0"/>
        <c:axId val="481754696"/>
        <c:axId val="481752344"/>
      </c:lineChart>
      <c:catAx>
        <c:axId val="48174568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81750776"/>
        <c:crosses val="autoZero"/>
        <c:auto val="1"/>
        <c:lblAlgn val="ctr"/>
        <c:lblOffset val="100"/>
        <c:tickLblSkip val="1"/>
        <c:tickMarkSkip val="1"/>
        <c:noMultiLvlLbl val="0"/>
      </c:catAx>
      <c:valAx>
        <c:axId val="481750776"/>
        <c:scaling>
          <c:orientation val="minMax"/>
          <c:max val="0.60000000000000009"/>
          <c:min val="0"/>
        </c:scaling>
        <c:delete val="0"/>
        <c:axPos val="l"/>
        <c:numFmt formatCode="0%" sourceLinked="0"/>
        <c:majorTickMark val="out"/>
        <c:minorTickMark val="none"/>
        <c:tickLblPos val="nextTo"/>
        <c:spPr>
          <a:ln w="12678">
            <a:solidFill>
              <a:srgbClr val="969696"/>
            </a:solidFill>
            <a:prstDash val="solid"/>
          </a:ln>
        </c:spPr>
        <c:txPr>
          <a:bodyPr rot="0" vert="horz"/>
          <a:lstStyle/>
          <a:p>
            <a:pPr>
              <a:defRPr sz="800" b="0"/>
            </a:pPr>
            <a:endParaRPr lang="zh-CN"/>
          </a:p>
        </c:txPr>
        <c:crossAx val="481745680"/>
        <c:crosses val="autoZero"/>
        <c:crossBetween val="between"/>
        <c:majorUnit val="0.2"/>
      </c:valAx>
      <c:valAx>
        <c:axId val="481752344"/>
        <c:scaling>
          <c:orientation val="minMax"/>
          <c:max val="0.1"/>
        </c:scaling>
        <c:delete val="0"/>
        <c:axPos val="r"/>
        <c:numFmt formatCode="0%" sourceLinked="0"/>
        <c:majorTickMark val="out"/>
        <c:minorTickMark val="none"/>
        <c:tickLblPos val="nextTo"/>
        <c:txPr>
          <a:bodyPr/>
          <a:lstStyle/>
          <a:p>
            <a:pPr>
              <a:defRPr sz="800"/>
            </a:pPr>
            <a:endParaRPr lang="zh-CN"/>
          </a:p>
        </c:txPr>
        <c:crossAx val="481754696"/>
        <c:crosses val="max"/>
        <c:crossBetween val="between"/>
        <c:majorUnit val="4.0000000000000008E-2"/>
      </c:valAx>
      <c:catAx>
        <c:axId val="481754696"/>
        <c:scaling>
          <c:orientation val="minMax"/>
        </c:scaling>
        <c:delete val="1"/>
        <c:axPos val="b"/>
        <c:numFmt formatCode="General" sourceLinked="1"/>
        <c:majorTickMark val="out"/>
        <c:minorTickMark val="none"/>
        <c:tickLblPos val="nextTo"/>
        <c:crossAx val="48175234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977158017897902E-2"/>
          <c:y val="7.2853938464859602E-2"/>
          <c:w val="0.94570227330776524"/>
          <c:h val="0.8173770078956480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4AA-48CF-A053-8A2395C49E22}"/>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4AA-48CF-A053-8A2395C49E22}"/>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34AA-48CF-A053-8A2395C49E22}"/>
              </c:ext>
            </c:extLst>
          </c:dPt>
          <c:dPt>
            <c:idx val="3"/>
            <c:bubble3D val="0"/>
            <c:extLst>
              <c:ext xmlns:c16="http://schemas.microsoft.com/office/drawing/2014/chart" uri="{C3380CC4-5D6E-409C-BE32-E72D297353CC}">
                <c16:uniqueId val="{0000000F-34AA-48CF-A053-8A2395C49E22}"/>
              </c:ext>
            </c:extLst>
          </c:dPt>
          <c:dPt>
            <c:idx val="5"/>
            <c:bubble3D val="0"/>
            <c:extLst>
              <c:ext xmlns:c16="http://schemas.microsoft.com/office/drawing/2014/chart" uri="{C3380CC4-5D6E-409C-BE32-E72D297353CC}">
                <c16:uniqueId val="{00000010-34AA-48CF-A053-8A2395C49E22}"/>
              </c:ext>
            </c:extLst>
          </c:dPt>
          <c:dPt>
            <c:idx val="7"/>
            <c:bubble3D val="0"/>
            <c:extLst>
              <c:ext xmlns:c16="http://schemas.microsoft.com/office/drawing/2014/chart" uri="{C3380CC4-5D6E-409C-BE32-E72D297353CC}">
                <c16:uniqueId val="{00000011-34AA-48CF-A053-8A2395C49E22}"/>
              </c:ext>
            </c:extLst>
          </c:dPt>
          <c:dPt>
            <c:idx val="9"/>
            <c:bubble3D val="0"/>
            <c:extLst>
              <c:ext xmlns:c16="http://schemas.microsoft.com/office/drawing/2014/chart" uri="{C3380CC4-5D6E-409C-BE32-E72D297353CC}">
                <c16:uniqueId val="{00000012-34AA-48CF-A053-8A2395C49E22}"/>
              </c:ext>
            </c:extLst>
          </c:dPt>
          <c:dPt>
            <c:idx val="11"/>
            <c:bubble3D val="0"/>
            <c:extLst>
              <c:ext xmlns:c16="http://schemas.microsoft.com/office/drawing/2014/chart" uri="{C3380CC4-5D6E-409C-BE32-E72D297353CC}">
                <c16:uniqueId val="{00000013-34AA-48CF-A053-8A2395C49E22}"/>
              </c:ext>
            </c:extLst>
          </c:dPt>
          <c:dPt>
            <c:idx val="13"/>
            <c:bubble3D val="0"/>
            <c:extLst>
              <c:ext xmlns:c16="http://schemas.microsoft.com/office/drawing/2014/chart" uri="{C3380CC4-5D6E-409C-BE32-E72D297353CC}">
                <c16:uniqueId val="{00000014-34AA-48CF-A053-8A2395C49E22}"/>
              </c:ext>
            </c:extLst>
          </c:dPt>
          <c:dPt>
            <c:idx val="15"/>
            <c:bubble3D val="0"/>
            <c:extLst>
              <c:ext xmlns:c16="http://schemas.microsoft.com/office/drawing/2014/chart" uri="{C3380CC4-5D6E-409C-BE32-E72D297353CC}">
                <c16:uniqueId val="{00000015-34AA-48CF-A053-8A2395C49E22}"/>
              </c:ext>
            </c:extLst>
          </c:dPt>
          <c:dPt>
            <c:idx val="17"/>
            <c:bubble3D val="0"/>
            <c:extLst>
              <c:ext xmlns:c16="http://schemas.microsoft.com/office/drawing/2014/chart" uri="{C3380CC4-5D6E-409C-BE32-E72D297353CC}">
                <c16:uniqueId val="{00000016-34AA-48CF-A053-8A2395C49E22}"/>
              </c:ext>
            </c:extLst>
          </c:dPt>
          <c:dPt>
            <c:idx val="19"/>
            <c:bubble3D val="0"/>
            <c:extLst>
              <c:ext xmlns:c16="http://schemas.microsoft.com/office/drawing/2014/chart" uri="{C3380CC4-5D6E-409C-BE32-E72D297353CC}">
                <c16:uniqueId val="{00000017-34AA-48CF-A053-8A2395C49E22}"/>
              </c:ext>
            </c:extLst>
          </c:dPt>
          <c:dPt>
            <c:idx val="21"/>
            <c:bubble3D val="0"/>
            <c:extLst>
              <c:ext xmlns:c16="http://schemas.microsoft.com/office/drawing/2014/chart" uri="{C3380CC4-5D6E-409C-BE32-E72D297353CC}">
                <c16:uniqueId val="{00000018-34AA-48CF-A053-8A2395C49E22}"/>
              </c:ext>
            </c:extLst>
          </c:dPt>
          <c:dPt>
            <c:idx val="23"/>
            <c:bubble3D val="0"/>
            <c:extLst>
              <c:ext xmlns:c16="http://schemas.microsoft.com/office/drawing/2014/chart" uri="{C3380CC4-5D6E-409C-BE32-E72D297353CC}">
                <c16:uniqueId val="{00000019-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extLst>
            <c:ext xmlns:c16="http://schemas.microsoft.com/office/drawing/2014/chart" uri="{C3380CC4-5D6E-409C-BE32-E72D297353CC}">
              <c16:uniqueId val="{0000001A-34AA-48CF-A053-8A2395C49E22}"/>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w="9525">
                <a:solidFill>
                  <a:srgbClr val="00A4DE"/>
                </a:solidFill>
              </a:ln>
            </c:spPr>
          </c:marker>
          <c:dPt>
            <c:idx val="1"/>
            <c:bubble3D val="0"/>
            <c:extLst>
              <c:ext xmlns:c16="http://schemas.microsoft.com/office/drawing/2014/chart" uri="{C3380CC4-5D6E-409C-BE32-E72D297353CC}">
                <c16:uniqueId val="{0000001B-34AA-48CF-A053-8A2395C49E22}"/>
              </c:ext>
            </c:extLst>
          </c:dPt>
          <c:dPt>
            <c:idx val="3"/>
            <c:bubble3D val="0"/>
            <c:extLst>
              <c:ext xmlns:c16="http://schemas.microsoft.com/office/drawing/2014/chart" uri="{C3380CC4-5D6E-409C-BE32-E72D297353CC}">
                <c16:uniqueId val="{0000001C-34AA-48CF-A053-8A2395C49E22}"/>
              </c:ext>
            </c:extLst>
          </c:dPt>
          <c:dPt>
            <c:idx val="5"/>
            <c:bubble3D val="0"/>
            <c:extLst>
              <c:ext xmlns:c16="http://schemas.microsoft.com/office/drawing/2014/chart" uri="{C3380CC4-5D6E-409C-BE32-E72D297353CC}">
                <c16:uniqueId val="{0000001D-34AA-48CF-A053-8A2395C49E22}"/>
              </c:ext>
            </c:extLst>
          </c:dPt>
          <c:dPt>
            <c:idx val="7"/>
            <c:bubble3D val="0"/>
            <c:extLst>
              <c:ext xmlns:c16="http://schemas.microsoft.com/office/drawing/2014/chart" uri="{C3380CC4-5D6E-409C-BE32-E72D297353CC}">
                <c16:uniqueId val="{0000001E-34AA-48CF-A053-8A2395C49E22}"/>
              </c:ext>
            </c:extLst>
          </c:dPt>
          <c:dPt>
            <c:idx val="9"/>
            <c:bubble3D val="0"/>
            <c:extLst>
              <c:ext xmlns:c16="http://schemas.microsoft.com/office/drawing/2014/chart" uri="{C3380CC4-5D6E-409C-BE32-E72D297353CC}">
                <c16:uniqueId val="{0000001F-34AA-48CF-A053-8A2395C49E22}"/>
              </c:ext>
            </c:extLst>
          </c:dPt>
          <c:dPt>
            <c:idx val="11"/>
            <c:bubble3D val="0"/>
            <c:extLst>
              <c:ext xmlns:c16="http://schemas.microsoft.com/office/drawing/2014/chart" uri="{C3380CC4-5D6E-409C-BE32-E72D297353CC}">
                <c16:uniqueId val="{00000020-34AA-48CF-A053-8A2395C49E22}"/>
              </c:ext>
            </c:extLst>
          </c:dPt>
          <c:dPt>
            <c:idx val="13"/>
            <c:bubble3D val="0"/>
            <c:extLst>
              <c:ext xmlns:c16="http://schemas.microsoft.com/office/drawing/2014/chart" uri="{C3380CC4-5D6E-409C-BE32-E72D297353CC}">
                <c16:uniqueId val="{00000021-34AA-48CF-A053-8A2395C49E22}"/>
              </c:ext>
            </c:extLst>
          </c:dPt>
          <c:dPt>
            <c:idx val="15"/>
            <c:bubble3D val="0"/>
            <c:extLst>
              <c:ext xmlns:c16="http://schemas.microsoft.com/office/drawing/2014/chart" uri="{C3380CC4-5D6E-409C-BE32-E72D297353CC}">
                <c16:uniqueId val="{00000022-34AA-48CF-A053-8A2395C49E22}"/>
              </c:ext>
            </c:extLst>
          </c:dPt>
          <c:dPt>
            <c:idx val="17"/>
            <c:bubble3D val="0"/>
            <c:extLst>
              <c:ext xmlns:c16="http://schemas.microsoft.com/office/drawing/2014/chart" uri="{C3380CC4-5D6E-409C-BE32-E72D297353CC}">
                <c16:uniqueId val="{00000023-34AA-48CF-A053-8A2395C49E22}"/>
              </c:ext>
            </c:extLst>
          </c:dPt>
          <c:dPt>
            <c:idx val="19"/>
            <c:bubble3D val="0"/>
            <c:extLst>
              <c:ext xmlns:c16="http://schemas.microsoft.com/office/drawing/2014/chart" uri="{C3380CC4-5D6E-409C-BE32-E72D297353CC}">
                <c16:uniqueId val="{00000024-34AA-48CF-A053-8A2395C49E22}"/>
              </c:ext>
            </c:extLst>
          </c:dPt>
          <c:dPt>
            <c:idx val="21"/>
            <c:bubble3D val="0"/>
            <c:extLst>
              <c:ext xmlns:c16="http://schemas.microsoft.com/office/drawing/2014/chart" uri="{C3380CC4-5D6E-409C-BE32-E72D297353CC}">
                <c16:uniqueId val="{00000025-34AA-48CF-A053-8A2395C49E22}"/>
              </c:ext>
            </c:extLst>
          </c:dPt>
          <c:dPt>
            <c:idx val="23"/>
            <c:bubble3D val="0"/>
            <c:extLst>
              <c:ext xmlns:c16="http://schemas.microsoft.com/office/drawing/2014/chart" uri="{C3380CC4-5D6E-409C-BE32-E72D297353CC}">
                <c16:uniqueId val="{00000026-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extLst>
            <c:ext xmlns:c16="http://schemas.microsoft.com/office/drawing/2014/chart" uri="{C3380CC4-5D6E-409C-BE32-E72D297353CC}">
              <c16:uniqueId val="{00000027-34AA-48CF-A053-8A2395C49E22}"/>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34AA-48CF-A053-8A2395C49E22}"/>
              </c:ext>
            </c:extLst>
          </c:dPt>
          <c:dPt>
            <c:idx val="3"/>
            <c:bubble3D val="0"/>
            <c:extLst>
              <c:ext xmlns:c16="http://schemas.microsoft.com/office/drawing/2014/chart" uri="{C3380CC4-5D6E-409C-BE32-E72D297353CC}">
                <c16:uniqueId val="{00000029-34AA-48CF-A053-8A2395C49E22}"/>
              </c:ext>
            </c:extLst>
          </c:dPt>
          <c:dPt>
            <c:idx val="5"/>
            <c:bubble3D val="0"/>
            <c:extLst>
              <c:ext xmlns:c16="http://schemas.microsoft.com/office/drawing/2014/chart" uri="{C3380CC4-5D6E-409C-BE32-E72D297353CC}">
                <c16:uniqueId val="{0000002A-34AA-48CF-A053-8A2395C49E22}"/>
              </c:ext>
            </c:extLst>
          </c:dPt>
          <c:dPt>
            <c:idx val="7"/>
            <c:bubble3D val="0"/>
            <c:extLst>
              <c:ext xmlns:c16="http://schemas.microsoft.com/office/drawing/2014/chart" uri="{C3380CC4-5D6E-409C-BE32-E72D297353CC}">
                <c16:uniqueId val="{0000002B-34AA-48CF-A053-8A2395C49E22}"/>
              </c:ext>
            </c:extLst>
          </c:dPt>
          <c:dPt>
            <c:idx val="9"/>
            <c:bubble3D val="0"/>
            <c:extLst>
              <c:ext xmlns:c16="http://schemas.microsoft.com/office/drawing/2014/chart" uri="{C3380CC4-5D6E-409C-BE32-E72D297353CC}">
                <c16:uniqueId val="{0000002C-34AA-48CF-A053-8A2395C49E22}"/>
              </c:ext>
            </c:extLst>
          </c:dPt>
          <c:dPt>
            <c:idx val="11"/>
            <c:bubble3D val="0"/>
            <c:extLst>
              <c:ext xmlns:c16="http://schemas.microsoft.com/office/drawing/2014/chart" uri="{C3380CC4-5D6E-409C-BE32-E72D297353CC}">
                <c16:uniqueId val="{0000002D-34AA-48CF-A053-8A2395C49E22}"/>
              </c:ext>
            </c:extLst>
          </c:dPt>
          <c:dPt>
            <c:idx val="13"/>
            <c:bubble3D val="0"/>
            <c:extLst>
              <c:ext xmlns:c16="http://schemas.microsoft.com/office/drawing/2014/chart" uri="{C3380CC4-5D6E-409C-BE32-E72D297353CC}">
                <c16:uniqueId val="{0000002E-34AA-48CF-A053-8A2395C49E22}"/>
              </c:ext>
            </c:extLst>
          </c:dPt>
          <c:dPt>
            <c:idx val="15"/>
            <c:bubble3D val="0"/>
            <c:extLst>
              <c:ext xmlns:c16="http://schemas.microsoft.com/office/drawing/2014/chart" uri="{C3380CC4-5D6E-409C-BE32-E72D297353CC}">
                <c16:uniqueId val="{0000002F-34AA-48CF-A053-8A2395C49E22}"/>
              </c:ext>
            </c:extLst>
          </c:dPt>
          <c:dPt>
            <c:idx val="17"/>
            <c:bubble3D val="0"/>
            <c:extLst>
              <c:ext xmlns:c16="http://schemas.microsoft.com/office/drawing/2014/chart" uri="{C3380CC4-5D6E-409C-BE32-E72D297353CC}">
                <c16:uniqueId val="{00000030-34AA-48CF-A053-8A2395C49E22}"/>
              </c:ext>
            </c:extLst>
          </c:dPt>
          <c:dPt>
            <c:idx val="19"/>
            <c:bubble3D val="0"/>
            <c:extLst>
              <c:ext xmlns:c16="http://schemas.microsoft.com/office/drawing/2014/chart" uri="{C3380CC4-5D6E-409C-BE32-E72D297353CC}">
                <c16:uniqueId val="{00000031-34AA-48CF-A053-8A2395C49E22}"/>
              </c:ext>
            </c:extLst>
          </c:dPt>
          <c:dPt>
            <c:idx val="21"/>
            <c:bubble3D val="0"/>
            <c:extLst>
              <c:ext xmlns:c16="http://schemas.microsoft.com/office/drawing/2014/chart" uri="{C3380CC4-5D6E-409C-BE32-E72D297353CC}">
                <c16:uniqueId val="{00000032-34AA-48CF-A053-8A2395C49E22}"/>
              </c:ext>
            </c:extLst>
          </c:dPt>
          <c:dPt>
            <c:idx val="23"/>
            <c:bubble3D val="0"/>
            <c:extLst>
              <c:ext xmlns:c16="http://schemas.microsoft.com/office/drawing/2014/chart" uri="{C3380CC4-5D6E-409C-BE32-E72D297353CC}">
                <c16:uniqueId val="{00000033-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pt idx="11">
                  <c:v>-0.31</c:v>
                </c:pt>
                <c:pt idx="12">
                  <c:v>2.19</c:v>
                </c:pt>
                <c:pt idx="13">
                  <c:v>1.6</c:v>
                </c:pt>
                <c:pt idx="14">
                  <c:v>3.37</c:v>
                </c:pt>
                <c:pt idx="15">
                  <c:v>1.91</c:v>
                </c:pt>
                <c:pt idx="16">
                  <c:v>1.77</c:v>
                </c:pt>
                <c:pt idx="17">
                  <c:v>1.77</c:v>
                </c:pt>
                <c:pt idx="18">
                  <c:v>-2.41</c:v>
                </c:pt>
                <c:pt idx="19">
                  <c:v>-0.65</c:v>
                </c:pt>
                <c:pt idx="20">
                  <c:v>-5.39</c:v>
                </c:pt>
                <c:pt idx="21">
                  <c:v>-5.88</c:v>
                </c:pt>
                <c:pt idx="22">
                  <c:v>-5.94</c:v>
                </c:pt>
                <c:pt idx="23">
                  <c:v>-5.48</c:v>
                </c:pt>
                <c:pt idx="24">
                  <c:v>-5.5</c:v>
                </c:pt>
              </c:numCache>
            </c:numRef>
          </c:val>
          <c:smooth val="0"/>
          <c:extLst>
            <c:ext xmlns:c16="http://schemas.microsoft.com/office/drawing/2014/chart" uri="{C3380CC4-5D6E-409C-BE32-E72D297353CC}">
              <c16:uniqueId val="{00000034-34AA-48CF-A053-8A2395C49E22}"/>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extLst>
              <c:ext xmlns:c16="http://schemas.microsoft.com/office/drawing/2014/chart" uri="{C3380CC4-5D6E-409C-BE32-E72D297353CC}">
                <c16:uniqueId val="{00000035-34AA-48CF-A053-8A2395C49E22}"/>
              </c:ext>
            </c:extLst>
          </c:dPt>
          <c:dPt>
            <c:idx val="1"/>
            <c:marker>
              <c:symbol val="circle"/>
              <c:size val="5"/>
            </c:marker>
            <c:bubble3D val="0"/>
            <c:extLst>
              <c:ext xmlns:c16="http://schemas.microsoft.com/office/drawing/2014/chart" uri="{C3380CC4-5D6E-409C-BE32-E72D297353CC}">
                <c16:uniqueId val="{00000036-34AA-48CF-A053-8A2395C49E22}"/>
              </c:ext>
            </c:extLst>
          </c:dPt>
          <c:dPt>
            <c:idx val="2"/>
            <c:marker>
              <c:symbol val="circle"/>
              <c:size val="7"/>
            </c:marker>
            <c:bubble3D val="0"/>
            <c:extLst>
              <c:ext xmlns:c16="http://schemas.microsoft.com/office/drawing/2014/chart" uri="{C3380CC4-5D6E-409C-BE32-E72D297353CC}">
                <c16:uniqueId val="{00000037-34AA-48CF-A053-8A2395C49E22}"/>
              </c:ext>
            </c:extLst>
          </c:dPt>
          <c:dPt>
            <c:idx val="3"/>
            <c:marker>
              <c:symbol val="circle"/>
              <c:size val="5"/>
            </c:marker>
            <c:bubble3D val="0"/>
            <c:extLst>
              <c:ext xmlns:c16="http://schemas.microsoft.com/office/drawing/2014/chart" uri="{C3380CC4-5D6E-409C-BE32-E72D297353CC}">
                <c16:uniqueId val="{00000038-34AA-48CF-A053-8A2395C49E22}"/>
              </c:ext>
            </c:extLst>
          </c:dPt>
          <c:dPt>
            <c:idx val="4"/>
            <c:marker>
              <c:symbol val="circle"/>
              <c:size val="7"/>
            </c:marker>
            <c:bubble3D val="0"/>
            <c:extLst>
              <c:ext xmlns:c16="http://schemas.microsoft.com/office/drawing/2014/chart" uri="{C3380CC4-5D6E-409C-BE32-E72D297353CC}">
                <c16:uniqueId val="{00000039-34AA-48CF-A053-8A2395C49E22}"/>
              </c:ext>
            </c:extLst>
          </c:dPt>
          <c:dPt>
            <c:idx val="5"/>
            <c:marker>
              <c:symbol val="circle"/>
              <c:size val="5"/>
            </c:marker>
            <c:bubble3D val="0"/>
            <c:extLst>
              <c:ext xmlns:c16="http://schemas.microsoft.com/office/drawing/2014/chart" uri="{C3380CC4-5D6E-409C-BE32-E72D297353CC}">
                <c16:uniqueId val="{0000003A-34AA-48CF-A053-8A2395C49E22}"/>
              </c:ext>
            </c:extLst>
          </c:dPt>
          <c:dPt>
            <c:idx val="6"/>
            <c:marker>
              <c:symbol val="circle"/>
              <c:size val="7"/>
            </c:marker>
            <c:bubble3D val="0"/>
            <c:extLst>
              <c:ext xmlns:c16="http://schemas.microsoft.com/office/drawing/2014/chart" uri="{C3380CC4-5D6E-409C-BE32-E72D297353CC}">
                <c16:uniqueId val="{0000003B-34AA-48CF-A053-8A2395C49E22}"/>
              </c:ext>
            </c:extLst>
          </c:dPt>
          <c:dPt>
            <c:idx val="7"/>
            <c:marker>
              <c:symbol val="circle"/>
              <c:size val="5"/>
            </c:marker>
            <c:bubble3D val="0"/>
            <c:extLst>
              <c:ext xmlns:c16="http://schemas.microsoft.com/office/drawing/2014/chart" uri="{C3380CC4-5D6E-409C-BE32-E72D297353CC}">
                <c16:uniqueId val="{0000003C-34AA-48CF-A053-8A2395C49E22}"/>
              </c:ext>
            </c:extLst>
          </c:dPt>
          <c:dPt>
            <c:idx val="8"/>
            <c:marker>
              <c:symbol val="circle"/>
              <c:size val="7"/>
            </c:marker>
            <c:bubble3D val="0"/>
            <c:extLst>
              <c:ext xmlns:c16="http://schemas.microsoft.com/office/drawing/2014/chart" uri="{C3380CC4-5D6E-409C-BE32-E72D297353CC}">
                <c16:uniqueId val="{0000003D-34AA-48CF-A053-8A2395C49E22}"/>
              </c:ext>
            </c:extLst>
          </c:dPt>
          <c:dPt>
            <c:idx val="9"/>
            <c:marker>
              <c:symbol val="circle"/>
              <c:size val="5"/>
            </c:marker>
            <c:bubble3D val="0"/>
            <c:extLst>
              <c:ext xmlns:c16="http://schemas.microsoft.com/office/drawing/2014/chart" uri="{C3380CC4-5D6E-409C-BE32-E72D297353CC}">
                <c16:uniqueId val="{0000003E-34AA-48CF-A053-8A2395C49E22}"/>
              </c:ext>
            </c:extLst>
          </c:dPt>
          <c:dPt>
            <c:idx val="10"/>
            <c:marker>
              <c:symbol val="circle"/>
              <c:size val="7"/>
            </c:marker>
            <c:bubble3D val="0"/>
            <c:extLst>
              <c:ext xmlns:c16="http://schemas.microsoft.com/office/drawing/2014/chart" uri="{C3380CC4-5D6E-409C-BE32-E72D297353CC}">
                <c16:uniqueId val="{00000041-89F4-4C77-B442-F9CF39997094}"/>
              </c:ext>
            </c:extLst>
          </c:dPt>
          <c:dPt>
            <c:idx val="11"/>
            <c:marker>
              <c:symbol val="circle"/>
              <c:size val="5"/>
            </c:marker>
            <c:bubble3D val="0"/>
            <c:extLst>
              <c:ext xmlns:c16="http://schemas.microsoft.com/office/drawing/2014/chart" uri="{C3380CC4-5D6E-409C-BE32-E72D297353CC}">
                <c16:uniqueId val="{0000003F-34AA-48CF-A053-8A2395C49E22}"/>
              </c:ext>
            </c:extLst>
          </c:dPt>
          <c:dPt>
            <c:idx val="12"/>
            <c:marker>
              <c:symbol val="circle"/>
              <c:size val="7"/>
            </c:marker>
            <c:bubble3D val="0"/>
            <c:extLst>
              <c:ext xmlns:c16="http://schemas.microsoft.com/office/drawing/2014/chart" uri="{C3380CC4-5D6E-409C-BE32-E72D297353CC}">
                <c16:uniqueId val="{00000036-D7C9-4C29-8B16-C89F4584A05E}"/>
              </c:ext>
            </c:extLst>
          </c:dPt>
          <c:dPt>
            <c:idx val="13"/>
            <c:marker>
              <c:symbol val="circle"/>
              <c:size val="5"/>
            </c:marker>
            <c:bubble3D val="0"/>
            <c:extLst>
              <c:ext xmlns:c16="http://schemas.microsoft.com/office/drawing/2014/chart" uri="{C3380CC4-5D6E-409C-BE32-E72D297353CC}">
                <c16:uniqueId val="{00000040-34AA-48CF-A053-8A2395C49E22}"/>
              </c:ext>
            </c:extLst>
          </c:dPt>
          <c:dPt>
            <c:idx val="14"/>
            <c:marker>
              <c:symbol val="circle"/>
              <c:size val="7"/>
            </c:marker>
            <c:bubble3D val="0"/>
            <c:extLst>
              <c:ext xmlns:c16="http://schemas.microsoft.com/office/drawing/2014/chart" uri="{C3380CC4-5D6E-409C-BE32-E72D297353CC}">
                <c16:uniqueId val="{00000037-18F6-4116-83AD-9FB915FEBFF8}"/>
              </c:ext>
            </c:extLst>
          </c:dPt>
          <c:dPt>
            <c:idx val="15"/>
            <c:marker>
              <c:symbol val="circle"/>
              <c:size val="5"/>
            </c:marker>
            <c:bubble3D val="0"/>
            <c:extLst>
              <c:ext xmlns:c16="http://schemas.microsoft.com/office/drawing/2014/chart" uri="{C3380CC4-5D6E-409C-BE32-E72D297353CC}">
                <c16:uniqueId val="{00000042-34AA-48CF-A053-8A2395C49E22}"/>
              </c:ext>
            </c:extLst>
          </c:dPt>
          <c:dPt>
            <c:idx val="16"/>
            <c:marker>
              <c:symbol val="circle"/>
              <c:size val="7"/>
            </c:marker>
            <c:bubble3D val="0"/>
            <c:extLst>
              <c:ext xmlns:c16="http://schemas.microsoft.com/office/drawing/2014/chart" uri="{C3380CC4-5D6E-409C-BE32-E72D297353CC}">
                <c16:uniqueId val="{00000038-18F6-4116-83AD-9FB915FEBFF8}"/>
              </c:ext>
            </c:extLst>
          </c:dPt>
          <c:dPt>
            <c:idx val="17"/>
            <c:marker>
              <c:symbol val="circle"/>
              <c:size val="5"/>
            </c:marker>
            <c:bubble3D val="0"/>
            <c:extLst>
              <c:ext xmlns:c16="http://schemas.microsoft.com/office/drawing/2014/chart" uri="{C3380CC4-5D6E-409C-BE32-E72D297353CC}">
                <c16:uniqueId val="{0000003D-C39F-46A6-A04F-BF8AE1C3E79F}"/>
              </c:ext>
            </c:extLst>
          </c:dPt>
          <c:dPt>
            <c:idx val="18"/>
            <c:marker>
              <c:symbol val="circle"/>
              <c:size val="7"/>
            </c:marker>
            <c:bubble3D val="0"/>
            <c:extLst>
              <c:ext xmlns:c16="http://schemas.microsoft.com/office/drawing/2014/chart" uri="{C3380CC4-5D6E-409C-BE32-E72D297353CC}">
                <c16:uniqueId val="{00000039-6CF6-4733-BAE1-C704EAB2C5F6}"/>
              </c:ext>
            </c:extLst>
          </c:dPt>
          <c:dPt>
            <c:idx val="19"/>
            <c:marker>
              <c:symbol val="circle"/>
              <c:size val="5"/>
            </c:marker>
            <c:bubble3D val="0"/>
            <c:extLst>
              <c:ext xmlns:c16="http://schemas.microsoft.com/office/drawing/2014/chart" uri="{C3380CC4-5D6E-409C-BE32-E72D297353CC}">
                <c16:uniqueId val="{0000003E-E311-4CB3-999B-7BC3ACAB176F}"/>
              </c:ext>
            </c:extLst>
          </c:dPt>
          <c:dPt>
            <c:idx val="20"/>
            <c:marker>
              <c:symbol val="circle"/>
              <c:size val="7"/>
            </c:marker>
            <c:bubble3D val="0"/>
            <c:extLst>
              <c:ext xmlns:c16="http://schemas.microsoft.com/office/drawing/2014/chart" uri="{C3380CC4-5D6E-409C-BE32-E72D297353CC}">
                <c16:uniqueId val="{0000003A-4185-49C0-8CAA-B18ACCB8ADAD}"/>
              </c:ext>
            </c:extLst>
          </c:dPt>
          <c:dPt>
            <c:idx val="21"/>
            <c:marker>
              <c:symbol val="circle"/>
              <c:size val="7"/>
            </c:marker>
            <c:bubble3D val="0"/>
            <c:extLst>
              <c:ext xmlns:c16="http://schemas.microsoft.com/office/drawing/2014/chart" uri="{C3380CC4-5D6E-409C-BE32-E72D297353CC}">
                <c16:uniqueId val="{0000003F-6964-461B-9E5E-4DC701125190}"/>
              </c:ext>
            </c:extLst>
          </c:dPt>
          <c:dPt>
            <c:idx val="23"/>
            <c:marker>
              <c:symbol val="circle"/>
              <c:size val="7"/>
            </c:marker>
            <c:bubble3D val="0"/>
            <c:extLst>
              <c:ext xmlns:c16="http://schemas.microsoft.com/office/drawing/2014/chart" uri="{C3380CC4-5D6E-409C-BE32-E72D297353CC}">
                <c16:uniqueId val="{00000040-98D4-4DA6-B22D-A9DB2F7F1B3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2.84</c:v>
                </c:pt>
                <c:pt idx="2">
                  <c:v>2.88</c:v>
                </c:pt>
                <c:pt idx="3">
                  <c:v>2.02</c:v>
                </c:pt>
                <c:pt idx="4">
                  <c:v>1.18</c:v>
                </c:pt>
                <c:pt idx="5">
                  <c:v>1.1399999999999999</c:v>
                </c:pt>
                <c:pt idx="6">
                  <c:v>2</c:v>
                </c:pt>
                <c:pt idx="7">
                  <c:v>4.32</c:v>
                </c:pt>
                <c:pt idx="8">
                  <c:v>4.55</c:v>
                </c:pt>
                <c:pt idx="9">
                  <c:v>2.59</c:v>
                </c:pt>
                <c:pt idx="10">
                  <c:v>7.05</c:v>
                </c:pt>
                <c:pt idx="11">
                  <c:v>9.14</c:v>
                </c:pt>
                <c:pt idx="12">
                  <c:v>5.16</c:v>
                </c:pt>
                <c:pt idx="13">
                  <c:v>7.47</c:v>
                </c:pt>
                <c:pt idx="14">
                  <c:v>8.08</c:v>
                </c:pt>
                <c:pt idx="15">
                  <c:v>8.3000000000000007</c:v>
                </c:pt>
                <c:pt idx="16">
                  <c:v>7.87</c:v>
                </c:pt>
                <c:pt idx="17">
                  <c:v>5.68</c:v>
                </c:pt>
                <c:pt idx="18">
                  <c:v>5.44</c:v>
                </c:pt>
                <c:pt idx="19">
                  <c:v>2.14</c:v>
                </c:pt>
                <c:pt idx="20">
                  <c:v>2.37</c:v>
                </c:pt>
              </c:numCache>
            </c:numRef>
          </c:val>
          <c:smooth val="0"/>
          <c:extLst>
            <c:ext xmlns:c16="http://schemas.microsoft.com/office/drawing/2014/chart" uri="{C3380CC4-5D6E-409C-BE32-E72D297353CC}">
              <c16:uniqueId val="{00000041-34AA-48CF-A053-8A2395C49E22}"/>
            </c:ext>
          </c:extLst>
        </c:ser>
        <c:dLbls>
          <c:showLegendKey val="0"/>
          <c:showVal val="0"/>
          <c:showCatName val="0"/>
          <c:showSerName val="0"/>
          <c:showPercent val="0"/>
          <c:showBubbleSize val="0"/>
        </c:dLbls>
        <c:marker val="1"/>
        <c:smooth val="0"/>
        <c:axId val="2770816"/>
        <c:axId val="2781184"/>
      </c:lineChart>
      <c:catAx>
        <c:axId val="277081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781184"/>
        <c:crosses val="autoZero"/>
        <c:auto val="1"/>
        <c:lblAlgn val="ctr"/>
        <c:lblOffset val="100"/>
        <c:tickLblSkip val="1"/>
        <c:tickMarkSkip val="1"/>
        <c:noMultiLvlLbl val="0"/>
      </c:catAx>
      <c:valAx>
        <c:axId val="2781184"/>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2770816"/>
        <c:crosses val="autoZero"/>
        <c:crossBetween val="between"/>
        <c:majorUnit val="6"/>
      </c:valAx>
      <c:spPr>
        <a:noFill/>
        <a:ln w="25409">
          <a:noFill/>
        </a:ln>
      </c:spPr>
    </c:plotArea>
    <c:legend>
      <c:legendPos val="t"/>
      <c:layout>
        <c:manualLayout>
          <c:xMode val="edge"/>
          <c:yMode val="edge"/>
          <c:x val="0.33918753609668079"/>
          <c:y val="1.3629222197102163E-2"/>
          <c:w val="0.35626777976490265"/>
          <c:h val="6.7444617423082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77829696173241E-2"/>
          <c:y val="7.250086757571228E-2"/>
          <c:w val="0.94800762391843219"/>
          <c:h val="0.8174980174635292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ACC-485B-874D-12D6B21F7B3E}"/>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ACC-485B-874D-12D6B21F7B3E}"/>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E-0ACC-485B-874D-12D6B21F7B3E}"/>
              </c:ext>
            </c:extLst>
          </c:dPt>
          <c:dPt>
            <c:idx val="3"/>
            <c:bubble3D val="0"/>
            <c:extLst>
              <c:ext xmlns:c16="http://schemas.microsoft.com/office/drawing/2014/chart" uri="{C3380CC4-5D6E-409C-BE32-E72D297353CC}">
                <c16:uniqueId val="{0000000F-0ACC-485B-874D-12D6B21F7B3E}"/>
              </c:ext>
            </c:extLst>
          </c:dPt>
          <c:dPt>
            <c:idx val="5"/>
            <c:bubble3D val="0"/>
            <c:extLst>
              <c:ext xmlns:c16="http://schemas.microsoft.com/office/drawing/2014/chart" uri="{C3380CC4-5D6E-409C-BE32-E72D297353CC}">
                <c16:uniqueId val="{00000010-0ACC-485B-874D-12D6B21F7B3E}"/>
              </c:ext>
            </c:extLst>
          </c:dPt>
          <c:dPt>
            <c:idx val="7"/>
            <c:bubble3D val="0"/>
            <c:extLst>
              <c:ext xmlns:c16="http://schemas.microsoft.com/office/drawing/2014/chart" uri="{C3380CC4-5D6E-409C-BE32-E72D297353CC}">
                <c16:uniqueId val="{00000011-0ACC-485B-874D-12D6B21F7B3E}"/>
              </c:ext>
            </c:extLst>
          </c:dPt>
          <c:dPt>
            <c:idx val="9"/>
            <c:bubble3D val="0"/>
            <c:extLst>
              <c:ext xmlns:c16="http://schemas.microsoft.com/office/drawing/2014/chart" uri="{C3380CC4-5D6E-409C-BE32-E72D297353CC}">
                <c16:uniqueId val="{00000012-0ACC-485B-874D-12D6B21F7B3E}"/>
              </c:ext>
            </c:extLst>
          </c:dPt>
          <c:dPt>
            <c:idx val="11"/>
            <c:bubble3D val="0"/>
            <c:extLst>
              <c:ext xmlns:c16="http://schemas.microsoft.com/office/drawing/2014/chart" uri="{C3380CC4-5D6E-409C-BE32-E72D297353CC}">
                <c16:uniqueId val="{00000013-0ACC-485B-874D-12D6B21F7B3E}"/>
              </c:ext>
            </c:extLst>
          </c:dPt>
          <c:dPt>
            <c:idx val="13"/>
            <c:bubble3D val="0"/>
            <c:extLst>
              <c:ext xmlns:c16="http://schemas.microsoft.com/office/drawing/2014/chart" uri="{C3380CC4-5D6E-409C-BE32-E72D297353CC}">
                <c16:uniqueId val="{00000014-0ACC-485B-874D-12D6B21F7B3E}"/>
              </c:ext>
            </c:extLst>
          </c:dPt>
          <c:dPt>
            <c:idx val="15"/>
            <c:bubble3D val="0"/>
            <c:extLst>
              <c:ext xmlns:c16="http://schemas.microsoft.com/office/drawing/2014/chart" uri="{C3380CC4-5D6E-409C-BE32-E72D297353CC}">
                <c16:uniqueId val="{00000015-0ACC-485B-874D-12D6B21F7B3E}"/>
              </c:ext>
            </c:extLst>
          </c:dPt>
          <c:dPt>
            <c:idx val="17"/>
            <c:bubble3D val="0"/>
            <c:extLst>
              <c:ext xmlns:c16="http://schemas.microsoft.com/office/drawing/2014/chart" uri="{C3380CC4-5D6E-409C-BE32-E72D297353CC}">
                <c16:uniqueId val="{00000016-0ACC-485B-874D-12D6B21F7B3E}"/>
              </c:ext>
            </c:extLst>
          </c:dPt>
          <c:dPt>
            <c:idx val="19"/>
            <c:bubble3D val="0"/>
            <c:extLst>
              <c:ext xmlns:c16="http://schemas.microsoft.com/office/drawing/2014/chart" uri="{C3380CC4-5D6E-409C-BE32-E72D297353CC}">
                <c16:uniqueId val="{00000017-0ACC-485B-874D-12D6B21F7B3E}"/>
              </c:ext>
            </c:extLst>
          </c:dPt>
          <c:dPt>
            <c:idx val="21"/>
            <c:bubble3D val="0"/>
            <c:extLst>
              <c:ext xmlns:c16="http://schemas.microsoft.com/office/drawing/2014/chart" uri="{C3380CC4-5D6E-409C-BE32-E72D297353CC}">
                <c16:uniqueId val="{00000018-0ACC-485B-874D-12D6B21F7B3E}"/>
              </c:ext>
            </c:extLst>
          </c:dPt>
          <c:dPt>
            <c:idx val="23"/>
            <c:bubble3D val="0"/>
            <c:extLst>
              <c:ext xmlns:c16="http://schemas.microsoft.com/office/drawing/2014/chart" uri="{C3380CC4-5D6E-409C-BE32-E72D297353CC}">
                <c16:uniqueId val="{00000019-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extLst>
            <c:ext xmlns:c16="http://schemas.microsoft.com/office/drawing/2014/chart" uri="{C3380CC4-5D6E-409C-BE32-E72D297353CC}">
              <c16:uniqueId val="{0000001A-0ACC-485B-874D-12D6B21F7B3E}"/>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0"/>
            <c:bubble3D val="0"/>
            <c:extLst>
              <c:ext xmlns:c16="http://schemas.microsoft.com/office/drawing/2014/chart" uri="{C3380CC4-5D6E-409C-BE32-E72D297353CC}">
                <c16:uniqueId val="{0000001B-0ACC-485B-874D-12D6B21F7B3E}"/>
              </c:ext>
            </c:extLst>
          </c:dPt>
          <c:dPt>
            <c:idx val="1"/>
            <c:bubble3D val="0"/>
            <c:extLst>
              <c:ext xmlns:c16="http://schemas.microsoft.com/office/drawing/2014/chart" uri="{C3380CC4-5D6E-409C-BE32-E72D297353CC}">
                <c16:uniqueId val="{0000001C-0ACC-485B-874D-12D6B21F7B3E}"/>
              </c:ext>
            </c:extLst>
          </c:dPt>
          <c:dPt>
            <c:idx val="2"/>
            <c:bubble3D val="0"/>
            <c:extLst>
              <c:ext xmlns:c16="http://schemas.microsoft.com/office/drawing/2014/chart" uri="{C3380CC4-5D6E-409C-BE32-E72D297353CC}">
                <c16:uniqueId val="{0000001D-0ACC-485B-874D-12D6B21F7B3E}"/>
              </c:ext>
            </c:extLst>
          </c:dPt>
          <c:dPt>
            <c:idx val="3"/>
            <c:bubble3D val="0"/>
            <c:extLst>
              <c:ext xmlns:c16="http://schemas.microsoft.com/office/drawing/2014/chart" uri="{C3380CC4-5D6E-409C-BE32-E72D297353CC}">
                <c16:uniqueId val="{0000001E-0ACC-485B-874D-12D6B21F7B3E}"/>
              </c:ext>
            </c:extLst>
          </c:dPt>
          <c:dPt>
            <c:idx val="4"/>
            <c:bubble3D val="0"/>
            <c:extLst>
              <c:ext xmlns:c16="http://schemas.microsoft.com/office/drawing/2014/chart" uri="{C3380CC4-5D6E-409C-BE32-E72D297353CC}">
                <c16:uniqueId val="{0000001F-0ACC-485B-874D-12D6B21F7B3E}"/>
              </c:ext>
            </c:extLst>
          </c:dPt>
          <c:dPt>
            <c:idx val="5"/>
            <c:bubble3D val="0"/>
            <c:extLst>
              <c:ext xmlns:c16="http://schemas.microsoft.com/office/drawing/2014/chart" uri="{C3380CC4-5D6E-409C-BE32-E72D297353CC}">
                <c16:uniqueId val="{00000020-0ACC-485B-874D-12D6B21F7B3E}"/>
              </c:ext>
            </c:extLst>
          </c:dPt>
          <c:dPt>
            <c:idx val="6"/>
            <c:bubble3D val="0"/>
            <c:extLst>
              <c:ext xmlns:c16="http://schemas.microsoft.com/office/drawing/2014/chart" uri="{C3380CC4-5D6E-409C-BE32-E72D297353CC}">
                <c16:uniqueId val="{00000021-0ACC-485B-874D-12D6B21F7B3E}"/>
              </c:ext>
            </c:extLst>
          </c:dPt>
          <c:dPt>
            <c:idx val="7"/>
            <c:bubble3D val="0"/>
            <c:extLst>
              <c:ext xmlns:c16="http://schemas.microsoft.com/office/drawing/2014/chart" uri="{C3380CC4-5D6E-409C-BE32-E72D297353CC}">
                <c16:uniqueId val="{00000022-0ACC-485B-874D-12D6B21F7B3E}"/>
              </c:ext>
            </c:extLst>
          </c:dPt>
          <c:dPt>
            <c:idx val="8"/>
            <c:bubble3D val="0"/>
            <c:extLst>
              <c:ext xmlns:c16="http://schemas.microsoft.com/office/drawing/2014/chart" uri="{C3380CC4-5D6E-409C-BE32-E72D297353CC}">
                <c16:uniqueId val="{00000023-0ACC-485B-874D-12D6B21F7B3E}"/>
              </c:ext>
            </c:extLst>
          </c:dPt>
          <c:dPt>
            <c:idx val="9"/>
            <c:bubble3D val="0"/>
            <c:extLst>
              <c:ext xmlns:c16="http://schemas.microsoft.com/office/drawing/2014/chart" uri="{C3380CC4-5D6E-409C-BE32-E72D297353CC}">
                <c16:uniqueId val="{00000024-0ACC-485B-874D-12D6B21F7B3E}"/>
              </c:ext>
            </c:extLst>
          </c:dPt>
          <c:dPt>
            <c:idx val="10"/>
            <c:bubble3D val="0"/>
            <c:extLst>
              <c:ext xmlns:c16="http://schemas.microsoft.com/office/drawing/2014/chart" uri="{C3380CC4-5D6E-409C-BE32-E72D297353CC}">
                <c16:uniqueId val="{00000025-0ACC-485B-874D-12D6B21F7B3E}"/>
              </c:ext>
            </c:extLst>
          </c:dPt>
          <c:dPt>
            <c:idx val="11"/>
            <c:bubble3D val="0"/>
            <c:extLst>
              <c:ext xmlns:c16="http://schemas.microsoft.com/office/drawing/2014/chart" uri="{C3380CC4-5D6E-409C-BE32-E72D297353CC}">
                <c16:uniqueId val="{00000026-0ACC-485B-874D-12D6B21F7B3E}"/>
              </c:ext>
            </c:extLst>
          </c:dPt>
          <c:dPt>
            <c:idx val="12"/>
            <c:bubble3D val="0"/>
            <c:extLst>
              <c:ext xmlns:c16="http://schemas.microsoft.com/office/drawing/2014/chart" uri="{C3380CC4-5D6E-409C-BE32-E72D297353CC}">
                <c16:uniqueId val="{00000027-0ACC-485B-874D-12D6B21F7B3E}"/>
              </c:ext>
            </c:extLst>
          </c:dPt>
          <c:dPt>
            <c:idx val="13"/>
            <c:bubble3D val="0"/>
            <c:extLst>
              <c:ext xmlns:c16="http://schemas.microsoft.com/office/drawing/2014/chart" uri="{C3380CC4-5D6E-409C-BE32-E72D297353CC}">
                <c16:uniqueId val="{00000028-0ACC-485B-874D-12D6B21F7B3E}"/>
              </c:ext>
            </c:extLst>
          </c:dPt>
          <c:dPt>
            <c:idx val="14"/>
            <c:bubble3D val="0"/>
            <c:extLst>
              <c:ext xmlns:c16="http://schemas.microsoft.com/office/drawing/2014/chart" uri="{C3380CC4-5D6E-409C-BE32-E72D297353CC}">
                <c16:uniqueId val="{00000029-0ACC-485B-874D-12D6B21F7B3E}"/>
              </c:ext>
            </c:extLst>
          </c:dPt>
          <c:dPt>
            <c:idx val="16"/>
            <c:bubble3D val="0"/>
            <c:extLst>
              <c:ext xmlns:c16="http://schemas.microsoft.com/office/drawing/2014/chart" uri="{C3380CC4-5D6E-409C-BE32-E72D297353CC}">
                <c16:uniqueId val="{0000002A-0ACC-485B-874D-12D6B21F7B3E}"/>
              </c:ext>
            </c:extLst>
          </c:dPt>
          <c:dPt>
            <c:idx val="17"/>
            <c:bubble3D val="0"/>
            <c:extLst>
              <c:ext xmlns:c16="http://schemas.microsoft.com/office/drawing/2014/chart" uri="{C3380CC4-5D6E-409C-BE32-E72D297353CC}">
                <c16:uniqueId val="{0000002B-0ACC-485B-874D-12D6B21F7B3E}"/>
              </c:ext>
            </c:extLst>
          </c:dPt>
          <c:dPt>
            <c:idx val="18"/>
            <c:bubble3D val="0"/>
            <c:extLst>
              <c:ext xmlns:c16="http://schemas.microsoft.com/office/drawing/2014/chart" uri="{C3380CC4-5D6E-409C-BE32-E72D297353CC}">
                <c16:uniqueId val="{0000002C-0ACC-485B-874D-12D6B21F7B3E}"/>
              </c:ext>
            </c:extLst>
          </c:dPt>
          <c:dPt>
            <c:idx val="19"/>
            <c:bubble3D val="0"/>
            <c:extLst>
              <c:ext xmlns:c16="http://schemas.microsoft.com/office/drawing/2014/chart" uri="{C3380CC4-5D6E-409C-BE32-E72D297353CC}">
                <c16:uniqueId val="{0000002D-0ACC-485B-874D-12D6B21F7B3E}"/>
              </c:ext>
            </c:extLst>
          </c:dPt>
          <c:dPt>
            <c:idx val="20"/>
            <c:bubble3D val="0"/>
            <c:extLst>
              <c:ext xmlns:c16="http://schemas.microsoft.com/office/drawing/2014/chart" uri="{C3380CC4-5D6E-409C-BE32-E72D297353CC}">
                <c16:uniqueId val="{0000002E-0ACC-485B-874D-12D6B21F7B3E}"/>
              </c:ext>
            </c:extLst>
          </c:dPt>
          <c:dPt>
            <c:idx val="21"/>
            <c:bubble3D val="0"/>
            <c:extLst>
              <c:ext xmlns:c16="http://schemas.microsoft.com/office/drawing/2014/chart" uri="{C3380CC4-5D6E-409C-BE32-E72D297353CC}">
                <c16:uniqueId val="{0000002F-0ACC-485B-874D-12D6B21F7B3E}"/>
              </c:ext>
            </c:extLst>
          </c:dPt>
          <c:dPt>
            <c:idx val="22"/>
            <c:bubble3D val="0"/>
            <c:extLst>
              <c:ext xmlns:c16="http://schemas.microsoft.com/office/drawing/2014/chart" uri="{C3380CC4-5D6E-409C-BE32-E72D297353CC}">
                <c16:uniqueId val="{00000030-0ACC-485B-874D-12D6B21F7B3E}"/>
              </c:ext>
            </c:extLst>
          </c:dPt>
          <c:dPt>
            <c:idx val="23"/>
            <c:bubble3D val="0"/>
            <c:extLst>
              <c:ext xmlns:c16="http://schemas.microsoft.com/office/drawing/2014/chart" uri="{C3380CC4-5D6E-409C-BE32-E72D297353CC}">
                <c16:uniqueId val="{00000031-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extLst>
            <c:ext xmlns:c16="http://schemas.microsoft.com/office/drawing/2014/chart" uri="{C3380CC4-5D6E-409C-BE32-E72D297353CC}">
              <c16:uniqueId val="{00000032-0ACC-485B-874D-12D6B21F7B3E}"/>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3-0ACC-485B-874D-12D6B21F7B3E}"/>
              </c:ext>
            </c:extLst>
          </c:dPt>
          <c:dPt>
            <c:idx val="3"/>
            <c:bubble3D val="0"/>
            <c:extLst>
              <c:ext xmlns:c16="http://schemas.microsoft.com/office/drawing/2014/chart" uri="{C3380CC4-5D6E-409C-BE32-E72D297353CC}">
                <c16:uniqueId val="{00000034-0ACC-485B-874D-12D6B21F7B3E}"/>
              </c:ext>
            </c:extLst>
          </c:dPt>
          <c:dPt>
            <c:idx val="5"/>
            <c:bubble3D val="0"/>
            <c:extLst>
              <c:ext xmlns:c16="http://schemas.microsoft.com/office/drawing/2014/chart" uri="{C3380CC4-5D6E-409C-BE32-E72D297353CC}">
                <c16:uniqueId val="{00000035-0ACC-485B-874D-12D6B21F7B3E}"/>
              </c:ext>
            </c:extLst>
          </c:dPt>
          <c:dPt>
            <c:idx val="7"/>
            <c:bubble3D val="0"/>
            <c:extLst>
              <c:ext xmlns:c16="http://schemas.microsoft.com/office/drawing/2014/chart" uri="{C3380CC4-5D6E-409C-BE32-E72D297353CC}">
                <c16:uniqueId val="{00000036-0ACC-485B-874D-12D6B21F7B3E}"/>
              </c:ext>
            </c:extLst>
          </c:dPt>
          <c:dPt>
            <c:idx val="9"/>
            <c:bubble3D val="0"/>
            <c:extLst>
              <c:ext xmlns:c16="http://schemas.microsoft.com/office/drawing/2014/chart" uri="{C3380CC4-5D6E-409C-BE32-E72D297353CC}">
                <c16:uniqueId val="{00000037-0ACC-485B-874D-12D6B21F7B3E}"/>
              </c:ext>
            </c:extLst>
          </c:dPt>
          <c:dPt>
            <c:idx val="11"/>
            <c:bubble3D val="0"/>
            <c:extLst>
              <c:ext xmlns:c16="http://schemas.microsoft.com/office/drawing/2014/chart" uri="{C3380CC4-5D6E-409C-BE32-E72D297353CC}">
                <c16:uniqueId val="{00000038-0ACC-485B-874D-12D6B21F7B3E}"/>
              </c:ext>
            </c:extLst>
          </c:dPt>
          <c:dPt>
            <c:idx val="13"/>
            <c:bubble3D val="0"/>
            <c:extLst>
              <c:ext xmlns:c16="http://schemas.microsoft.com/office/drawing/2014/chart" uri="{C3380CC4-5D6E-409C-BE32-E72D297353CC}">
                <c16:uniqueId val="{00000039-0ACC-485B-874D-12D6B21F7B3E}"/>
              </c:ext>
            </c:extLst>
          </c:dPt>
          <c:dPt>
            <c:idx val="15"/>
            <c:bubble3D val="0"/>
            <c:extLst>
              <c:ext xmlns:c16="http://schemas.microsoft.com/office/drawing/2014/chart" uri="{C3380CC4-5D6E-409C-BE32-E72D297353CC}">
                <c16:uniqueId val="{0000003A-0ACC-485B-874D-12D6B21F7B3E}"/>
              </c:ext>
            </c:extLst>
          </c:dPt>
          <c:dPt>
            <c:idx val="17"/>
            <c:bubble3D val="0"/>
            <c:extLst>
              <c:ext xmlns:c16="http://schemas.microsoft.com/office/drawing/2014/chart" uri="{C3380CC4-5D6E-409C-BE32-E72D297353CC}">
                <c16:uniqueId val="{0000003B-0ACC-485B-874D-12D6B21F7B3E}"/>
              </c:ext>
            </c:extLst>
          </c:dPt>
          <c:dPt>
            <c:idx val="19"/>
            <c:bubble3D val="0"/>
            <c:extLst>
              <c:ext xmlns:c16="http://schemas.microsoft.com/office/drawing/2014/chart" uri="{C3380CC4-5D6E-409C-BE32-E72D297353CC}">
                <c16:uniqueId val="{0000003C-0ACC-485B-874D-12D6B21F7B3E}"/>
              </c:ext>
            </c:extLst>
          </c:dPt>
          <c:dPt>
            <c:idx val="21"/>
            <c:bubble3D val="0"/>
            <c:extLst>
              <c:ext xmlns:c16="http://schemas.microsoft.com/office/drawing/2014/chart" uri="{C3380CC4-5D6E-409C-BE32-E72D297353CC}">
                <c16:uniqueId val="{0000003D-0ACC-485B-874D-12D6B21F7B3E}"/>
              </c:ext>
            </c:extLst>
          </c:dPt>
          <c:dPt>
            <c:idx val="23"/>
            <c:bubble3D val="0"/>
            <c:extLst>
              <c:ext xmlns:c16="http://schemas.microsoft.com/office/drawing/2014/chart" uri="{C3380CC4-5D6E-409C-BE32-E72D297353CC}">
                <c16:uniqueId val="{0000003E-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-2.2400000000000002</c:v>
                </c:pt>
                <c:pt idx="2">
                  <c:v>-1.82</c:v>
                </c:pt>
                <c:pt idx="3">
                  <c:v>-1.49</c:v>
                </c:pt>
                <c:pt idx="4">
                  <c:v>-1.78</c:v>
                </c:pt>
                <c:pt idx="5">
                  <c:v>-1.43</c:v>
                </c:pt>
                <c:pt idx="6">
                  <c:v>0.19</c:v>
                </c:pt>
                <c:pt idx="7">
                  <c:v>0.23</c:v>
                </c:pt>
                <c:pt idx="8">
                  <c:v>1.1299999999999999</c:v>
                </c:pt>
                <c:pt idx="9">
                  <c:v>1.49</c:v>
                </c:pt>
                <c:pt idx="10">
                  <c:v>1.63</c:v>
                </c:pt>
                <c:pt idx="11">
                  <c:v>1.79</c:v>
                </c:pt>
                <c:pt idx="12">
                  <c:v>2.74</c:v>
                </c:pt>
                <c:pt idx="13">
                  <c:v>3.07</c:v>
                </c:pt>
                <c:pt idx="14">
                  <c:v>3.62</c:v>
                </c:pt>
                <c:pt idx="15">
                  <c:v>2.77</c:v>
                </c:pt>
                <c:pt idx="16">
                  <c:v>3.56</c:v>
                </c:pt>
                <c:pt idx="17">
                  <c:v>3.32</c:v>
                </c:pt>
                <c:pt idx="18">
                  <c:v>2.39</c:v>
                </c:pt>
                <c:pt idx="19">
                  <c:v>2.99</c:v>
                </c:pt>
                <c:pt idx="20">
                  <c:v>1.55</c:v>
                </c:pt>
                <c:pt idx="21">
                  <c:v>0.82</c:v>
                </c:pt>
                <c:pt idx="22">
                  <c:v>0.94</c:v>
                </c:pt>
                <c:pt idx="23">
                  <c:v>0.53</c:v>
                </c:pt>
                <c:pt idx="24">
                  <c:v>0.55000000000000004</c:v>
                </c:pt>
              </c:numCache>
            </c:numRef>
          </c:val>
          <c:smooth val="0"/>
          <c:extLst>
            <c:ext xmlns:c16="http://schemas.microsoft.com/office/drawing/2014/chart" uri="{C3380CC4-5D6E-409C-BE32-E72D297353CC}">
              <c16:uniqueId val="{0000003F-0ACC-485B-874D-12D6B21F7B3E}"/>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0-0ACC-485B-874D-12D6B21F7B3E}"/>
              </c:ext>
            </c:extLst>
          </c:dPt>
          <c:dPt>
            <c:idx val="2"/>
            <c:marker>
              <c:symbol val="circle"/>
              <c:size val="7"/>
            </c:marker>
            <c:bubble3D val="0"/>
            <c:extLst>
              <c:ext xmlns:c16="http://schemas.microsoft.com/office/drawing/2014/chart" uri="{C3380CC4-5D6E-409C-BE32-E72D297353CC}">
                <c16:uniqueId val="{00000047-4C8A-4089-BEF8-9D4262DE7933}"/>
              </c:ext>
            </c:extLst>
          </c:dPt>
          <c:dPt>
            <c:idx val="3"/>
            <c:marker>
              <c:symbol val="circle"/>
              <c:size val="5"/>
            </c:marker>
            <c:bubble3D val="0"/>
            <c:extLst>
              <c:ext xmlns:c16="http://schemas.microsoft.com/office/drawing/2014/chart" uri="{C3380CC4-5D6E-409C-BE32-E72D297353CC}">
                <c16:uniqueId val="{00000041-0ACC-485B-874D-12D6B21F7B3E}"/>
              </c:ext>
            </c:extLst>
          </c:dPt>
          <c:dPt>
            <c:idx val="4"/>
            <c:marker>
              <c:symbol val="circle"/>
              <c:size val="7"/>
            </c:marker>
            <c:bubble3D val="0"/>
            <c:extLst>
              <c:ext xmlns:c16="http://schemas.microsoft.com/office/drawing/2014/chart" uri="{C3380CC4-5D6E-409C-BE32-E72D297353CC}">
                <c16:uniqueId val="{00000048-2DAF-49A4-B486-675A9047B166}"/>
              </c:ext>
            </c:extLst>
          </c:dPt>
          <c:dPt>
            <c:idx val="5"/>
            <c:marker>
              <c:symbol val="circle"/>
              <c:size val="5"/>
            </c:marker>
            <c:bubble3D val="0"/>
            <c:extLst>
              <c:ext xmlns:c16="http://schemas.microsoft.com/office/drawing/2014/chart" uri="{C3380CC4-5D6E-409C-BE32-E72D297353CC}">
                <c16:uniqueId val="{00000042-0ACC-485B-874D-12D6B21F7B3E}"/>
              </c:ext>
            </c:extLst>
          </c:dPt>
          <c:dPt>
            <c:idx val="6"/>
            <c:marker>
              <c:symbol val="circle"/>
              <c:size val="7"/>
            </c:marker>
            <c:bubble3D val="0"/>
            <c:extLst>
              <c:ext xmlns:c16="http://schemas.microsoft.com/office/drawing/2014/chart" uri="{C3380CC4-5D6E-409C-BE32-E72D297353CC}">
                <c16:uniqueId val="{00000049-CE44-412C-91F6-9E73544ED719}"/>
              </c:ext>
            </c:extLst>
          </c:dPt>
          <c:dPt>
            <c:idx val="7"/>
            <c:marker>
              <c:symbol val="circle"/>
              <c:size val="5"/>
            </c:marker>
            <c:bubble3D val="0"/>
            <c:extLst>
              <c:ext xmlns:c16="http://schemas.microsoft.com/office/drawing/2014/chart" uri="{C3380CC4-5D6E-409C-BE32-E72D297353CC}">
                <c16:uniqueId val="{00000043-0ACC-485B-874D-12D6B21F7B3E}"/>
              </c:ext>
            </c:extLst>
          </c:dPt>
          <c:dPt>
            <c:idx val="8"/>
            <c:marker>
              <c:symbol val="circle"/>
              <c:size val="7"/>
            </c:marker>
            <c:bubble3D val="0"/>
            <c:extLst>
              <c:ext xmlns:c16="http://schemas.microsoft.com/office/drawing/2014/chart" uri="{C3380CC4-5D6E-409C-BE32-E72D297353CC}">
                <c16:uniqueId val="{0000004A-2B0E-4C99-B9A5-866A28680B58}"/>
              </c:ext>
            </c:extLst>
          </c:dPt>
          <c:dPt>
            <c:idx val="9"/>
            <c:marker>
              <c:symbol val="circle"/>
              <c:size val="5"/>
            </c:marker>
            <c:bubble3D val="0"/>
            <c:extLst>
              <c:ext xmlns:c16="http://schemas.microsoft.com/office/drawing/2014/chart" uri="{C3380CC4-5D6E-409C-BE32-E72D297353CC}">
                <c16:uniqueId val="{00000044-0ACC-485B-874D-12D6B21F7B3E}"/>
              </c:ext>
            </c:extLst>
          </c:dPt>
          <c:dPt>
            <c:idx val="10"/>
            <c:marker>
              <c:symbol val="circle"/>
              <c:size val="7"/>
            </c:marker>
            <c:bubble3D val="0"/>
            <c:extLst>
              <c:ext xmlns:c16="http://schemas.microsoft.com/office/drawing/2014/chart" uri="{C3380CC4-5D6E-409C-BE32-E72D297353CC}">
                <c16:uniqueId val="{0000004B-B1E8-4470-8B73-454B77C88332}"/>
              </c:ext>
            </c:extLst>
          </c:dPt>
          <c:dPt>
            <c:idx val="11"/>
            <c:marker>
              <c:symbol val="circle"/>
              <c:size val="5"/>
            </c:marker>
            <c:bubble3D val="0"/>
            <c:extLst>
              <c:ext xmlns:c16="http://schemas.microsoft.com/office/drawing/2014/chart" uri="{C3380CC4-5D6E-409C-BE32-E72D297353CC}">
                <c16:uniqueId val="{00000045-0ACC-485B-874D-12D6B21F7B3E}"/>
              </c:ext>
            </c:extLst>
          </c:dPt>
          <c:dPt>
            <c:idx val="12"/>
            <c:marker>
              <c:symbol val="circle"/>
              <c:size val="7"/>
            </c:marker>
            <c:bubble3D val="0"/>
            <c:extLst>
              <c:ext xmlns:c16="http://schemas.microsoft.com/office/drawing/2014/chart" uri="{C3380CC4-5D6E-409C-BE32-E72D297353CC}">
                <c16:uniqueId val="{00000040-0D21-4C8A-A4B1-4B0AFEC9D3B5}"/>
              </c:ext>
            </c:extLst>
          </c:dPt>
          <c:dPt>
            <c:idx val="13"/>
            <c:marker>
              <c:symbol val="circle"/>
              <c:size val="5"/>
            </c:marker>
            <c:bubble3D val="0"/>
            <c:extLst>
              <c:ext xmlns:c16="http://schemas.microsoft.com/office/drawing/2014/chart" uri="{C3380CC4-5D6E-409C-BE32-E72D297353CC}">
                <c16:uniqueId val="{00000046-0ACC-485B-874D-12D6B21F7B3E}"/>
              </c:ext>
            </c:extLst>
          </c:dPt>
          <c:dPt>
            <c:idx val="14"/>
            <c:marker>
              <c:symbol val="circle"/>
              <c:size val="7"/>
            </c:marker>
            <c:bubble3D val="0"/>
            <c:extLst>
              <c:ext xmlns:c16="http://schemas.microsoft.com/office/drawing/2014/chart" uri="{C3380CC4-5D6E-409C-BE32-E72D297353CC}">
                <c16:uniqueId val="{00000041-3F0A-4C03-B895-1A83AA695EF6}"/>
              </c:ext>
            </c:extLst>
          </c:dPt>
          <c:dPt>
            <c:idx val="15"/>
            <c:marker>
              <c:symbol val="circle"/>
              <c:size val="5"/>
            </c:marker>
            <c:bubble3D val="0"/>
            <c:extLst>
              <c:ext xmlns:c16="http://schemas.microsoft.com/office/drawing/2014/chart" uri="{C3380CC4-5D6E-409C-BE32-E72D297353CC}">
                <c16:uniqueId val="{00000049-0ACC-485B-874D-12D6B21F7B3E}"/>
              </c:ext>
            </c:extLst>
          </c:dPt>
          <c:dPt>
            <c:idx val="16"/>
            <c:marker>
              <c:symbol val="circle"/>
              <c:size val="7"/>
            </c:marker>
            <c:bubble3D val="0"/>
            <c:extLst>
              <c:ext xmlns:c16="http://schemas.microsoft.com/office/drawing/2014/chart" uri="{C3380CC4-5D6E-409C-BE32-E72D297353CC}">
                <c16:uniqueId val="{00000042-3F0A-4C03-B895-1A83AA695EF6}"/>
              </c:ext>
            </c:extLst>
          </c:dPt>
          <c:dPt>
            <c:idx val="17"/>
            <c:marker>
              <c:symbol val="circle"/>
              <c:size val="5"/>
            </c:marker>
            <c:bubble3D val="0"/>
            <c:extLst>
              <c:ext xmlns:c16="http://schemas.microsoft.com/office/drawing/2014/chart" uri="{C3380CC4-5D6E-409C-BE32-E72D297353CC}">
                <c16:uniqueId val="{00000044-E40F-4F43-8D3B-1D2C1D8B8B9C}"/>
              </c:ext>
            </c:extLst>
          </c:dPt>
          <c:dPt>
            <c:idx val="18"/>
            <c:marker>
              <c:symbol val="circle"/>
              <c:size val="7"/>
            </c:marker>
            <c:bubble3D val="0"/>
            <c:extLst>
              <c:ext xmlns:c16="http://schemas.microsoft.com/office/drawing/2014/chart" uri="{C3380CC4-5D6E-409C-BE32-E72D297353CC}">
                <c16:uniqueId val="{00000043-4DF7-42A2-B67A-4D0604BFE480}"/>
              </c:ext>
            </c:extLst>
          </c:dPt>
          <c:dPt>
            <c:idx val="19"/>
            <c:marker>
              <c:symbol val="circle"/>
              <c:size val="5"/>
            </c:marker>
            <c:bubble3D val="0"/>
            <c:extLst>
              <c:ext xmlns:c16="http://schemas.microsoft.com/office/drawing/2014/chart" uri="{C3380CC4-5D6E-409C-BE32-E72D297353CC}">
                <c16:uniqueId val="{00000044-6A52-411A-AA7F-43AB6DDB070A}"/>
              </c:ext>
            </c:extLst>
          </c:dPt>
          <c:dPt>
            <c:idx val="20"/>
            <c:marker>
              <c:symbol val="circle"/>
              <c:size val="7"/>
            </c:marker>
            <c:bubble3D val="0"/>
            <c:extLst>
              <c:ext xmlns:c16="http://schemas.microsoft.com/office/drawing/2014/chart" uri="{C3380CC4-5D6E-409C-BE32-E72D297353CC}">
                <c16:uniqueId val="{00000044-98B8-4208-89F6-86366B7E7512}"/>
              </c:ext>
            </c:extLst>
          </c:dPt>
          <c:dPt>
            <c:idx val="21"/>
            <c:marker>
              <c:symbol val="circle"/>
              <c:size val="7"/>
            </c:marker>
            <c:bubble3D val="0"/>
            <c:extLst>
              <c:ext xmlns:c16="http://schemas.microsoft.com/office/drawing/2014/chart" uri="{C3380CC4-5D6E-409C-BE32-E72D297353CC}">
                <c16:uniqueId val="{00000045-A718-4C8A-8DA4-CDE3E027A94B}"/>
              </c:ext>
            </c:extLst>
          </c:dPt>
          <c:dPt>
            <c:idx val="23"/>
            <c:marker>
              <c:symbol val="circle"/>
              <c:size val="7"/>
            </c:marker>
            <c:bubble3D val="0"/>
            <c:extLst>
              <c:ext xmlns:c16="http://schemas.microsoft.com/office/drawing/2014/chart" uri="{C3380CC4-5D6E-409C-BE32-E72D297353CC}">
                <c16:uniqueId val="{00000046-767C-46E2-9B41-0972C48AC54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-0.23</c:v>
                </c:pt>
                <c:pt idx="2">
                  <c:v>-0.84</c:v>
                </c:pt>
                <c:pt idx="3">
                  <c:v>-7.0000000000000007E-2</c:v>
                </c:pt>
                <c:pt idx="4">
                  <c:v>-0.24</c:v>
                </c:pt>
                <c:pt idx="5">
                  <c:v>7.0000000000000007E-2</c:v>
                </c:pt>
                <c:pt idx="6">
                  <c:v>0.36</c:v>
                </c:pt>
                <c:pt idx="7">
                  <c:v>0.69</c:v>
                </c:pt>
                <c:pt idx="8">
                  <c:v>0.78</c:v>
                </c:pt>
                <c:pt idx="9">
                  <c:v>1.28</c:v>
                </c:pt>
                <c:pt idx="10">
                  <c:v>1.92</c:v>
                </c:pt>
                <c:pt idx="11">
                  <c:v>2.54</c:v>
                </c:pt>
                <c:pt idx="12">
                  <c:v>2.69</c:v>
                </c:pt>
                <c:pt idx="13">
                  <c:v>3.46</c:v>
                </c:pt>
                <c:pt idx="14">
                  <c:v>4.09</c:v>
                </c:pt>
                <c:pt idx="15">
                  <c:v>4.8899999999999997</c:v>
                </c:pt>
                <c:pt idx="16">
                  <c:v>5.31</c:v>
                </c:pt>
                <c:pt idx="17">
                  <c:v>5.91</c:v>
                </c:pt>
                <c:pt idx="18">
                  <c:v>6.18</c:v>
                </c:pt>
                <c:pt idx="19">
                  <c:v>5.0999999999999996</c:v>
                </c:pt>
                <c:pt idx="20">
                  <c:v>4.79</c:v>
                </c:pt>
              </c:numCache>
            </c:numRef>
          </c:val>
          <c:smooth val="0"/>
          <c:extLst>
            <c:ext xmlns:c16="http://schemas.microsoft.com/office/drawing/2014/chart" uri="{C3380CC4-5D6E-409C-BE32-E72D297353CC}">
              <c16:uniqueId val="{00000048-0ACC-485B-874D-12D6B21F7B3E}"/>
            </c:ext>
          </c:extLst>
        </c:ser>
        <c:dLbls>
          <c:showLegendKey val="0"/>
          <c:showVal val="0"/>
          <c:showCatName val="0"/>
          <c:showSerName val="0"/>
          <c:showPercent val="0"/>
          <c:showBubbleSize val="0"/>
        </c:dLbls>
        <c:marker val="1"/>
        <c:smooth val="0"/>
        <c:axId val="217918848"/>
        <c:axId val="217929216"/>
      </c:lineChart>
      <c:catAx>
        <c:axId val="21791884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217929216"/>
        <c:crosses val="autoZero"/>
        <c:auto val="1"/>
        <c:lblAlgn val="ctr"/>
        <c:lblOffset val="100"/>
        <c:tickLblSkip val="1"/>
        <c:tickMarkSkip val="1"/>
        <c:noMultiLvlLbl val="0"/>
      </c:catAx>
      <c:valAx>
        <c:axId val="217929216"/>
        <c:scaling>
          <c:orientation val="minMax"/>
          <c:max val="8"/>
          <c:min val="-3"/>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sz="800"/>
            </a:pPr>
            <a:endParaRPr lang="zh-CN"/>
          </a:p>
        </c:txPr>
        <c:crossAx val="217918848"/>
        <c:crosses val="autoZero"/>
        <c:crossBetween val="between"/>
        <c:majorUnit val="2"/>
      </c:valAx>
      <c:spPr>
        <a:noFill/>
        <a:ln w="25409">
          <a:noFill/>
        </a:ln>
      </c:spPr>
    </c:plotArea>
    <c:legend>
      <c:legendPos val="t"/>
      <c:layout>
        <c:manualLayout>
          <c:xMode val="edge"/>
          <c:yMode val="edge"/>
          <c:x val="0.33785955960612729"/>
          <c:y val="1.3659066824026764E-2"/>
          <c:w val="0.35709170226842818"/>
          <c:h val="6.3039282185565412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123562</c:v>
                </c:pt>
                <c:pt idx="1">
                  <c:v>123665</c:v>
                </c:pt>
                <c:pt idx="2">
                  <c:v>119117</c:v>
                </c:pt>
                <c:pt idx="3">
                  <c:v>116021</c:v>
                </c:pt>
                <c:pt idx="4">
                  <c:v>116009</c:v>
                </c:pt>
                <c:pt idx="5">
                  <c:v>115817</c:v>
                </c:pt>
                <c:pt idx="6">
                  <c:v>115825</c:v>
                </c:pt>
                <c:pt idx="7">
                  <c:v>116497</c:v>
                </c:pt>
                <c:pt idx="8">
                  <c:v>116827</c:v>
                </c:pt>
                <c:pt idx="9">
                  <c:v>115606</c:v>
                </c:pt>
                <c:pt idx="10">
                  <c:v>115298</c:v>
                </c:pt>
                <c:pt idx="11">
                  <c:v>115274</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71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F1D-4127-8B77-E204B25FF9CE}"/>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115114</c:v>
                </c:pt>
                <c:pt idx="1">
                  <c:v>114798</c:v>
                </c:pt>
                <c:pt idx="2">
                  <c:v>122977</c:v>
                </c:pt>
                <c:pt idx="3">
                  <c:v>122051</c:v>
                </c:pt>
                <c:pt idx="4">
                  <c:v>119647</c:v>
                </c:pt>
                <c:pt idx="5">
                  <c:v>119480</c:v>
                </c:pt>
                <c:pt idx="6">
                  <c:v>119261</c:v>
                </c:pt>
                <c:pt idx="7">
                  <c:v>119131</c:v>
                </c:pt>
                <c:pt idx="8">
                  <c:v>114845</c:v>
                </c:pt>
                <c:pt idx="9">
                  <c:v>114772</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18483712"/>
        <c:axId val="218493696"/>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4.4999999999999998E-2</c:v>
                </c:pt>
                <c:pt idx="1">
                  <c:v>7.3999999999999996E-2</c:v>
                </c:pt>
                <c:pt idx="2">
                  <c:v>6.8000000000000005E-2</c:v>
                </c:pt>
                <c:pt idx="3">
                  <c:v>6.9000000000000006E-2</c:v>
                </c:pt>
                <c:pt idx="4">
                  <c:v>7.3999999999999996E-2</c:v>
                </c:pt>
                <c:pt idx="5">
                  <c:v>0.08</c:v>
                </c:pt>
                <c:pt idx="6">
                  <c:v>7.7499999999999999E-2</c:v>
                </c:pt>
                <c:pt idx="7">
                  <c:v>7.5999999999999998E-2</c:v>
                </c:pt>
                <c:pt idx="8">
                  <c:v>0.05</c:v>
                </c:pt>
                <c:pt idx="9">
                  <c:v>4.9599999999999998E-2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18050560"/>
        <c:axId val="218495232"/>
      </c:lineChart>
      <c:catAx>
        <c:axId val="21848371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8493696"/>
        <c:crosses val="autoZero"/>
        <c:auto val="1"/>
        <c:lblAlgn val="ctr"/>
        <c:lblOffset val="100"/>
        <c:noMultiLvlLbl val="0"/>
      </c:catAx>
      <c:valAx>
        <c:axId val="218493696"/>
        <c:scaling>
          <c:orientation val="minMax"/>
          <c:max val="130000"/>
          <c:min val="100000"/>
        </c:scaling>
        <c:delete val="0"/>
        <c:axPos val="l"/>
        <c:numFmt formatCode="0_);[Red]\(0\)" sourceLinked="0"/>
        <c:majorTickMark val="out"/>
        <c:minorTickMark val="none"/>
        <c:tickLblPos val="nextTo"/>
        <c:txPr>
          <a:bodyPr/>
          <a:lstStyle/>
          <a:p>
            <a:pPr>
              <a:defRPr sz="800">
                <a:latin typeface="+mn-lt"/>
              </a:defRPr>
            </a:pPr>
            <a:endParaRPr lang="zh-CN"/>
          </a:p>
        </c:txPr>
        <c:crossAx val="218483712"/>
        <c:crosses val="autoZero"/>
        <c:crossBetween val="between"/>
        <c:majorUnit val="5000"/>
      </c:valAx>
      <c:valAx>
        <c:axId val="218495232"/>
        <c:scaling>
          <c:orientation val="minMax"/>
          <c:max val="0.25"/>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8050560"/>
        <c:crosses val="max"/>
        <c:crossBetween val="between"/>
        <c:majorUnit val="5.000000000000001E-2"/>
      </c:valAx>
      <c:catAx>
        <c:axId val="218050560"/>
        <c:scaling>
          <c:orientation val="minMax"/>
        </c:scaling>
        <c:delete val="1"/>
        <c:axPos val="b"/>
        <c:numFmt formatCode="General" sourceLinked="1"/>
        <c:majorTickMark val="out"/>
        <c:minorTickMark val="none"/>
        <c:tickLblPos val="nextTo"/>
        <c:crossAx val="218495232"/>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62467</c:v>
                </c:pt>
                <c:pt idx="1">
                  <c:v>62467</c:v>
                </c:pt>
                <c:pt idx="2">
                  <c:v>62467</c:v>
                </c:pt>
                <c:pt idx="3">
                  <c:v>62167</c:v>
                </c:pt>
                <c:pt idx="4">
                  <c:v>62167</c:v>
                </c:pt>
                <c:pt idx="5">
                  <c:v>61397</c:v>
                </c:pt>
                <c:pt idx="6">
                  <c:v>61397</c:v>
                </c:pt>
                <c:pt idx="7">
                  <c:v>60577</c:v>
                </c:pt>
                <c:pt idx="8">
                  <c:v>65254</c:v>
                </c:pt>
                <c:pt idx="9">
                  <c:v>65080</c:v>
                </c:pt>
                <c:pt idx="10" formatCode="0_ ">
                  <c:v>63362</c:v>
                </c:pt>
                <c:pt idx="11" formatCode="0_ ">
                  <c:v>64570</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66733</c:v>
                </c:pt>
                <c:pt idx="1">
                  <c:v>66883</c:v>
                </c:pt>
                <c:pt idx="2">
                  <c:v>66653</c:v>
                </c:pt>
                <c:pt idx="3">
                  <c:v>66552</c:v>
                </c:pt>
                <c:pt idx="4">
                  <c:v>65970</c:v>
                </c:pt>
                <c:pt idx="5" formatCode="#,##0_ ">
                  <c:v>64873</c:v>
                </c:pt>
                <c:pt idx="6" formatCode="#,##0_ ">
                  <c:v>64133</c:v>
                </c:pt>
                <c:pt idx="7" formatCode="#,##0_ ">
                  <c:v>64003</c:v>
                </c:pt>
                <c:pt idx="8" formatCode="#,##0_ ">
                  <c:v>64928</c:v>
                </c:pt>
                <c:pt idx="9" formatCode="#,##0_ ">
                  <c:v>64448</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8083712"/>
        <c:axId val="21808524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6.7000000000000004E-2</c:v>
                </c:pt>
                <c:pt idx="1">
                  <c:v>7.0000000000000007E-2</c:v>
                </c:pt>
                <c:pt idx="2">
                  <c:v>5.1999999999999998E-2</c:v>
                </c:pt>
                <c:pt idx="3">
                  <c:v>0.05</c:v>
                </c:pt>
                <c:pt idx="4">
                  <c:v>4.1000000000000002E-2</c:v>
                </c:pt>
                <c:pt idx="5">
                  <c:v>2.4E-2</c:v>
                </c:pt>
                <c:pt idx="6">
                  <c:v>1.2E-2</c:v>
                </c:pt>
                <c:pt idx="7">
                  <c:v>0.01</c:v>
                </c:pt>
                <c:pt idx="8">
                  <c:v>3.5999999999999997E-2</c:v>
                </c:pt>
                <c:pt idx="9">
                  <c:v>5.0299999999999997E-2</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18096768"/>
        <c:axId val="218086784"/>
      </c:lineChart>
      <c:catAx>
        <c:axId val="21808371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8085248"/>
        <c:crosses val="autoZero"/>
        <c:auto val="1"/>
        <c:lblAlgn val="ctr"/>
        <c:lblOffset val="100"/>
        <c:noMultiLvlLbl val="0"/>
      </c:catAx>
      <c:valAx>
        <c:axId val="218085248"/>
        <c:scaling>
          <c:orientation val="minMax"/>
          <c:max val="70000"/>
          <c:min val="50000"/>
        </c:scaling>
        <c:delete val="0"/>
        <c:axPos val="l"/>
        <c:numFmt formatCode="0_);[Red]\(0\)" sourceLinked="0"/>
        <c:majorTickMark val="out"/>
        <c:minorTickMark val="none"/>
        <c:tickLblPos val="nextTo"/>
        <c:txPr>
          <a:bodyPr/>
          <a:lstStyle/>
          <a:p>
            <a:pPr>
              <a:defRPr sz="800">
                <a:latin typeface="+mn-lt"/>
              </a:defRPr>
            </a:pPr>
            <a:endParaRPr lang="zh-CN"/>
          </a:p>
        </c:txPr>
        <c:crossAx val="218083712"/>
        <c:crosses val="autoZero"/>
        <c:crossBetween val="between"/>
        <c:majorUnit val="5000"/>
      </c:valAx>
      <c:valAx>
        <c:axId val="218086784"/>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8096768"/>
        <c:crosses val="max"/>
        <c:crossBetween val="between"/>
        <c:majorUnit val="5.000000000000001E-2"/>
      </c:valAx>
      <c:catAx>
        <c:axId val="218096768"/>
        <c:scaling>
          <c:orientation val="minMax"/>
        </c:scaling>
        <c:delete val="1"/>
        <c:axPos val="b"/>
        <c:numFmt formatCode="General" sourceLinked="1"/>
        <c:majorTickMark val="out"/>
        <c:minorTickMark val="none"/>
        <c:tickLblPos val="nextTo"/>
        <c:crossAx val="218086784"/>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282371</c:v>
                </c:pt>
                <c:pt idx="1">
                  <c:v>282371</c:v>
                </c:pt>
                <c:pt idx="2">
                  <c:v>282371</c:v>
                </c:pt>
                <c:pt idx="3">
                  <c:v>281843</c:v>
                </c:pt>
                <c:pt idx="4">
                  <c:v>277700</c:v>
                </c:pt>
                <c:pt idx="5">
                  <c:v>275357</c:v>
                </c:pt>
                <c:pt idx="6">
                  <c:v>271121</c:v>
                </c:pt>
                <c:pt idx="7">
                  <c:v>270329</c:v>
                </c:pt>
                <c:pt idx="8">
                  <c:v>268500</c:v>
                </c:pt>
                <c:pt idx="9">
                  <c:v>268814</c:v>
                </c:pt>
                <c:pt idx="10">
                  <c:v>267514</c:v>
                </c:pt>
                <c:pt idx="11">
                  <c:v>266221</c:v>
                </c:pt>
              </c:numCache>
            </c:numRef>
          </c:val>
          <c:extLst>
            <c:ext xmlns:c16="http://schemas.microsoft.com/office/drawing/2014/chart" uri="{C3380CC4-5D6E-409C-BE32-E72D297353CC}">
              <c16:uniqueId val="{00000000-8219-4F86-BA11-1A76F137B1C2}"/>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09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B30-4EA0-99C2-94A5EE63AB63}"/>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269288</c:v>
                </c:pt>
                <c:pt idx="1">
                  <c:v>268963</c:v>
                </c:pt>
                <c:pt idx="2">
                  <c:v>265554</c:v>
                </c:pt>
                <c:pt idx="3">
                  <c:v>264325</c:v>
                </c:pt>
                <c:pt idx="4">
                  <c:v>263196</c:v>
                </c:pt>
                <c:pt idx="5">
                  <c:v>267571</c:v>
                </c:pt>
                <c:pt idx="6">
                  <c:v>262579</c:v>
                </c:pt>
                <c:pt idx="7">
                  <c:v>255544</c:v>
                </c:pt>
                <c:pt idx="8">
                  <c:v>254394</c:v>
                </c:pt>
                <c:pt idx="9">
                  <c:v>251331</c:v>
                </c:pt>
              </c:numCache>
            </c:numRef>
          </c:val>
          <c:extLst>
            <c:ext xmlns:c16="http://schemas.microsoft.com/office/drawing/2014/chart" uri="{C3380CC4-5D6E-409C-BE32-E72D297353CC}">
              <c16:uniqueId val="{00000001-8219-4F86-BA11-1A76F137B1C2}"/>
            </c:ext>
          </c:extLst>
        </c:ser>
        <c:dLbls>
          <c:showLegendKey val="0"/>
          <c:showVal val="0"/>
          <c:showCatName val="0"/>
          <c:showSerName val="0"/>
          <c:showPercent val="0"/>
          <c:showBubbleSize val="0"/>
        </c:dLbls>
        <c:gapWidth val="150"/>
        <c:axId val="218585344"/>
        <c:axId val="218603520"/>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2.7E-2</c:v>
                </c:pt>
                <c:pt idx="1">
                  <c:v>2.5999999999999999E-2</c:v>
                </c:pt>
                <c:pt idx="2">
                  <c:v>1.2999999999999999E-2</c:v>
                </c:pt>
                <c:pt idx="3">
                  <c:v>8.9999999999999993E-3</c:v>
                </c:pt>
                <c:pt idx="4">
                  <c:v>5.0000000000000001E-3</c:v>
                </c:pt>
                <c:pt idx="5">
                  <c:v>-2.5000000000000001E-2</c:v>
                </c:pt>
                <c:pt idx="6">
                  <c:v>-1.0699999999999999E-2</c:v>
                </c:pt>
                <c:pt idx="7">
                  <c:v>-1.2999999999999999E-2</c:v>
                </c:pt>
                <c:pt idx="8">
                  <c:v>-1.7000000000000001E-2</c:v>
                </c:pt>
                <c:pt idx="9">
                  <c:v>-2.4E-2</c:v>
                </c:pt>
              </c:numCache>
            </c:numRef>
          </c:val>
          <c:smooth val="0"/>
          <c:extLst>
            <c:ext xmlns:c16="http://schemas.microsoft.com/office/drawing/2014/chart" uri="{C3380CC4-5D6E-409C-BE32-E72D297353CC}">
              <c16:uniqueId val="{00000002-8219-4F86-BA11-1A76F137B1C2}"/>
            </c:ext>
          </c:extLst>
        </c:ser>
        <c:dLbls>
          <c:showLegendKey val="0"/>
          <c:showVal val="0"/>
          <c:showCatName val="0"/>
          <c:showSerName val="0"/>
          <c:showPercent val="0"/>
          <c:showBubbleSize val="0"/>
        </c:dLbls>
        <c:marker val="1"/>
        <c:smooth val="0"/>
        <c:axId val="218606592"/>
        <c:axId val="218605056"/>
      </c:lineChart>
      <c:catAx>
        <c:axId val="218585344"/>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8603520"/>
        <c:crosses val="autoZero"/>
        <c:auto val="1"/>
        <c:lblAlgn val="ctr"/>
        <c:lblOffset val="100"/>
        <c:noMultiLvlLbl val="0"/>
      </c:catAx>
      <c:valAx>
        <c:axId val="218603520"/>
        <c:scaling>
          <c:orientation val="minMax"/>
          <c:max val="300000"/>
        </c:scaling>
        <c:delete val="0"/>
        <c:axPos val="l"/>
        <c:numFmt formatCode="0_);[Red]\(0\)" sourceLinked="0"/>
        <c:majorTickMark val="out"/>
        <c:minorTickMark val="none"/>
        <c:tickLblPos val="nextTo"/>
        <c:txPr>
          <a:bodyPr/>
          <a:lstStyle/>
          <a:p>
            <a:pPr>
              <a:defRPr sz="800">
                <a:latin typeface="+mn-lt"/>
              </a:defRPr>
            </a:pPr>
            <a:endParaRPr lang="zh-CN"/>
          </a:p>
        </c:txPr>
        <c:crossAx val="218585344"/>
        <c:crosses val="autoZero"/>
        <c:crossBetween val="between"/>
        <c:majorUnit val="10000"/>
      </c:valAx>
      <c:valAx>
        <c:axId val="218605056"/>
        <c:scaling>
          <c:orientation val="minMax"/>
          <c:max val="0.2"/>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8606592"/>
        <c:crosses val="max"/>
        <c:crossBetween val="between"/>
        <c:majorUnit val="5.000000000000001E-2"/>
      </c:valAx>
      <c:catAx>
        <c:axId val="218606592"/>
        <c:scaling>
          <c:orientation val="minMax"/>
        </c:scaling>
        <c:delete val="1"/>
        <c:axPos val="b"/>
        <c:numFmt formatCode="General" sourceLinked="1"/>
        <c:majorTickMark val="out"/>
        <c:minorTickMark val="none"/>
        <c:tickLblPos val="nextTo"/>
        <c:crossAx val="218605056"/>
        <c:crosses val="autoZero"/>
        <c:auto val="1"/>
        <c:lblAlgn val="ctr"/>
        <c:lblOffset val="100"/>
        <c:noMultiLvlLbl val="0"/>
      </c:catAx>
      <c:spPr>
        <a:noFill/>
        <a:ln w="25399">
          <a:noFill/>
        </a:ln>
      </c:spPr>
    </c:plotArea>
    <c:legend>
      <c:legendPos val="t"/>
      <c:layout>
        <c:manualLayout>
          <c:xMode val="edge"/>
          <c:yMode val="edge"/>
          <c:x val="0.21517936648796346"/>
          <c:y val="1.5768725361366621E-2"/>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2017成交均价</c:v>
                </c:pt>
              </c:strCache>
            </c:strRef>
          </c:tx>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246005</c:v>
                </c:pt>
                <c:pt idx="1">
                  <c:v>244605</c:v>
                </c:pt>
                <c:pt idx="2">
                  <c:v>240620</c:v>
                </c:pt>
                <c:pt idx="3">
                  <c:v>230342</c:v>
                </c:pt>
                <c:pt idx="4">
                  <c:v>228342</c:v>
                </c:pt>
                <c:pt idx="5">
                  <c:v>222467</c:v>
                </c:pt>
                <c:pt idx="6">
                  <c:v>221967</c:v>
                </c:pt>
                <c:pt idx="7">
                  <c:v>221100</c:v>
                </c:pt>
                <c:pt idx="8">
                  <c:v>221661</c:v>
                </c:pt>
                <c:pt idx="9">
                  <c:v>221556</c:v>
                </c:pt>
                <c:pt idx="10" formatCode="0_ ">
                  <c:v>221733</c:v>
                </c:pt>
                <c:pt idx="11" formatCode="0_ ">
                  <c:v>222212</c:v>
                </c:pt>
              </c:numCache>
            </c:numRef>
          </c:val>
          <c:extLst>
            <c:ext xmlns:c16="http://schemas.microsoft.com/office/drawing/2014/chart" uri="{C3380CC4-5D6E-409C-BE32-E72D297353CC}">
              <c16:uniqueId val="{00000000-E018-4AED-89C3-977825904284}"/>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3.6793692509855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86A-424B-8104-E322FF18E99C}"/>
                </c:ext>
              </c:extLst>
            </c:dLbl>
            <c:dLbl>
              <c:idx val="5"/>
              <c:layout>
                <c:manualLayout>
                  <c:x val="-8.8753378761561442E-17"/>
                  <c:y val="-1.051248357424441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BF4-439B-BCAB-F57FA81A6EFC}"/>
                </c:ext>
              </c:extLst>
            </c:dLbl>
            <c:dLbl>
              <c:idx val="6"/>
              <c:layout>
                <c:manualLayout>
                  <c:x val="-2.4205746558590866E-3"/>
                  <c:y val="-8.409986859395532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BF4-439B-BCAB-F57FA81A6EFC}"/>
                </c:ext>
              </c:extLst>
            </c:dLbl>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223069</c:v>
                </c:pt>
                <c:pt idx="1">
                  <c:v>223357</c:v>
                </c:pt>
                <c:pt idx="2">
                  <c:v>222129</c:v>
                </c:pt>
                <c:pt idx="3">
                  <c:v>222229</c:v>
                </c:pt>
                <c:pt idx="4">
                  <c:v>219671</c:v>
                </c:pt>
                <c:pt idx="5" formatCode="#,##0_ ">
                  <c:v>216171</c:v>
                </c:pt>
                <c:pt idx="6" formatCode="#,##0_ ">
                  <c:v>213400</c:v>
                </c:pt>
                <c:pt idx="7" formatCode="#,##0_ ">
                  <c:v>210257</c:v>
                </c:pt>
                <c:pt idx="8" formatCode="#,##0_ ">
                  <c:v>208593</c:v>
                </c:pt>
                <c:pt idx="9" formatCode="#,##0_ ">
                  <c:v>207514</c:v>
                </c:pt>
              </c:numCache>
            </c:numRef>
          </c:val>
          <c:extLst>
            <c:ext xmlns:c16="http://schemas.microsoft.com/office/drawing/2014/chart" uri="{C3380CC4-5D6E-409C-BE32-E72D297353CC}">
              <c16:uniqueId val="{00000001-E018-4AED-89C3-977825904284}"/>
            </c:ext>
          </c:extLst>
        </c:ser>
        <c:dLbls>
          <c:showLegendKey val="0"/>
          <c:showVal val="0"/>
          <c:showCatName val="0"/>
          <c:showSerName val="0"/>
          <c:showPercent val="0"/>
          <c:showBubbleSize val="0"/>
        </c:dLbls>
        <c:gapWidth val="150"/>
        <c:axId val="219242496"/>
        <c:axId val="219244032"/>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-5.8000000000000003E-2</c:v>
                </c:pt>
                <c:pt idx="1">
                  <c:v>-4.5999999999999999E-2</c:v>
                </c:pt>
                <c:pt idx="2">
                  <c:v>-5.0999999999999997E-2</c:v>
                </c:pt>
                <c:pt idx="3">
                  <c:v>-5.0999999999999997E-2</c:v>
                </c:pt>
                <c:pt idx="4">
                  <c:v>-6.2E-2</c:v>
                </c:pt>
                <c:pt idx="5">
                  <c:v>-7.6999999999999999E-2</c:v>
                </c:pt>
                <c:pt idx="6">
                  <c:v>-8.9499999999999996E-2</c:v>
                </c:pt>
                <c:pt idx="7">
                  <c:v>-0.10299999999999999</c:v>
                </c:pt>
                <c:pt idx="8">
                  <c:v>-0.11</c:v>
                </c:pt>
                <c:pt idx="9">
                  <c:v>-0.11409999999999999</c:v>
                </c:pt>
              </c:numCache>
            </c:numRef>
          </c:val>
          <c:smooth val="0"/>
          <c:extLst>
            <c:ext xmlns:c16="http://schemas.microsoft.com/office/drawing/2014/chart" uri="{C3380CC4-5D6E-409C-BE32-E72D297353CC}">
              <c16:uniqueId val="{00000002-E018-4AED-89C3-977825904284}"/>
            </c:ext>
          </c:extLst>
        </c:ser>
        <c:dLbls>
          <c:showLegendKey val="0"/>
          <c:showVal val="0"/>
          <c:showCatName val="0"/>
          <c:showSerName val="0"/>
          <c:showPercent val="0"/>
          <c:showBubbleSize val="0"/>
        </c:dLbls>
        <c:marker val="1"/>
        <c:smooth val="0"/>
        <c:axId val="219251456"/>
        <c:axId val="219245568"/>
      </c:lineChart>
      <c:catAx>
        <c:axId val="219242496"/>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19244032"/>
        <c:crosses val="autoZero"/>
        <c:auto val="1"/>
        <c:lblAlgn val="ctr"/>
        <c:lblOffset val="100"/>
        <c:noMultiLvlLbl val="0"/>
      </c:catAx>
      <c:valAx>
        <c:axId val="219244032"/>
        <c:scaling>
          <c:orientation val="minMax"/>
          <c:max val="260000"/>
          <c:min val="200000"/>
        </c:scaling>
        <c:delete val="0"/>
        <c:axPos val="l"/>
        <c:numFmt formatCode="0_);[Red]\(0\)" sourceLinked="0"/>
        <c:majorTickMark val="out"/>
        <c:minorTickMark val="none"/>
        <c:tickLblPos val="nextTo"/>
        <c:txPr>
          <a:bodyPr/>
          <a:lstStyle/>
          <a:p>
            <a:pPr>
              <a:defRPr sz="800">
                <a:latin typeface="+mn-lt"/>
              </a:defRPr>
            </a:pPr>
            <a:endParaRPr lang="zh-CN"/>
          </a:p>
        </c:txPr>
        <c:crossAx val="219242496"/>
        <c:crosses val="autoZero"/>
        <c:crossBetween val="between"/>
        <c:majorUnit val="10000"/>
      </c:valAx>
      <c:valAx>
        <c:axId val="219245568"/>
        <c:scaling>
          <c:orientation val="minMax"/>
          <c:max val="0.2"/>
          <c:min val="-0.12000000000000001"/>
        </c:scaling>
        <c:delete val="0"/>
        <c:axPos val="r"/>
        <c:numFmt formatCode="0%" sourceLinked="0"/>
        <c:majorTickMark val="out"/>
        <c:minorTickMark val="none"/>
        <c:tickLblPos val="nextTo"/>
        <c:spPr>
          <a:ln>
            <a:noFill/>
          </a:ln>
        </c:spPr>
        <c:txPr>
          <a:bodyPr/>
          <a:lstStyle/>
          <a:p>
            <a:pPr>
              <a:defRPr sz="800">
                <a:solidFill>
                  <a:schemeClr val="bg1"/>
                </a:solidFill>
              </a:defRPr>
            </a:pPr>
            <a:endParaRPr lang="zh-CN"/>
          </a:p>
        </c:txPr>
        <c:crossAx val="219251456"/>
        <c:crosses val="max"/>
        <c:crossBetween val="between"/>
        <c:majorUnit val="5.000000000000001E-2"/>
      </c:valAx>
      <c:catAx>
        <c:axId val="219251456"/>
        <c:scaling>
          <c:orientation val="minMax"/>
        </c:scaling>
        <c:delete val="1"/>
        <c:axPos val="b"/>
        <c:numFmt formatCode="General" sourceLinked="1"/>
        <c:majorTickMark val="out"/>
        <c:minorTickMark val="none"/>
        <c:tickLblPos val="nextTo"/>
        <c:crossAx val="219245568"/>
        <c:crosses val="autoZero"/>
        <c:auto val="1"/>
        <c:lblAlgn val="ctr"/>
        <c:lblOffset val="100"/>
        <c:noMultiLvlLbl val="0"/>
      </c:catAx>
      <c:spPr>
        <a:noFill/>
        <a:ln w="25399">
          <a:noFill/>
        </a:ln>
      </c:spPr>
    </c:plotArea>
    <c:legend>
      <c:legendPos val="t"/>
      <c:layout>
        <c:manualLayout>
          <c:xMode val="edge"/>
          <c:yMode val="edge"/>
          <c:x val="0.21759994114382253"/>
          <c:y val="5.2562417871222077E-3"/>
          <c:w val="0.56815728322324488"/>
          <c:h val="7.803201340962472E-2"/>
        </c:manualLayout>
      </c:layout>
      <c:overlay val="0"/>
      <c:txPr>
        <a:bodyPr/>
        <a:lstStyle/>
        <a:p>
          <a:pPr>
            <a:defRPr sz="8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629-45E1-9A55-18FDBF9C33FA}"/>
            </c:ext>
          </c:extLst>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2629-45E1-9A55-18FDBF9C33FA}"/>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0F-2629-45E1-9A55-18FDBF9C33FA}"/>
              </c:ext>
            </c:extLst>
          </c:dPt>
          <c:dPt>
            <c:idx val="3"/>
            <c:bubble3D val="0"/>
            <c:extLst>
              <c:ext xmlns:c16="http://schemas.microsoft.com/office/drawing/2014/chart" uri="{C3380CC4-5D6E-409C-BE32-E72D297353CC}">
                <c16:uniqueId val="{00000010-2629-45E1-9A55-18FDBF9C33FA}"/>
              </c:ext>
            </c:extLst>
          </c:dPt>
          <c:dPt>
            <c:idx val="5"/>
            <c:bubble3D val="0"/>
            <c:extLst>
              <c:ext xmlns:c16="http://schemas.microsoft.com/office/drawing/2014/chart" uri="{C3380CC4-5D6E-409C-BE32-E72D297353CC}">
                <c16:uniqueId val="{00000011-2629-45E1-9A55-18FDBF9C33FA}"/>
              </c:ext>
            </c:extLst>
          </c:dPt>
          <c:dPt>
            <c:idx val="7"/>
            <c:bubble3D val="0"/>
            <c:extLst>
              <c:ext xmlns:c16="http://schemas.microsoft.com/office/drawing/2014/chart" uri="{C3380CC4-5D6E-409C-BE32-E72D297353CC}">
                <c16:uniqueId val="{00000012-2629-45E1-9A55-18FDBF9C33FA}"/>
              </c:ext>
            </c:extLst>
          </c:dPt>
          <c:dPt>
            <c:idx val="9"/>
            <c:bubble3D val="0"/>
            <c:extLst>
              <c:ext xmlns:c16="http://schemas.microsoft.com/office/drawing/2014/chart" uri="{C3380CC4-5D6E-409C-BE32-E72D297353CC}">
                <c16:uniqueId val="{00000013-2629-45E1-9A55-18FDBF9C33FA}"/>
              </c:ext>
            </c:extLst>
          </c:dPt>
          <c:dPt>
            <c:idx val="11"/>
            <c:bubble3D val="0"/>
            <c:extLst>
              <c:ext xmlns:c16="http://schemas.microsoft.com/office/drawing/2014/chart" uri="{C3380CC4-5D6E-409C-BE32-E72D297353CC}">
                <c16:uniqueId val="{00000014-2629-45E1-9A55-18FDBF9C33FA}"/>
              </c:ext>
            </c:extLst>
          </c:dPt>
          <c:dPt>
            <c:idx val="13"/>
            <c:bubble3D val="0"/>
            <c:extLst>
              <c:ext xmlns:c16="http://schemas.microsoft.com/office/drawing/2014/chart" uri="{C3380CC4-5D6E-409C-BE32-E72D297353CC}">
                <c16:uniqueId val="{00000015-2629-45E1-9A55-18FDBF9C33FA}"/>
              </c:ext>
            </c:extLst>
          </c:dPt>
          <c:dPt>
            <c:idx val="15"/>
            <c:bubble3D val="0"/>
            <c:extLst>
              <c:ext xmlns:c16="http://schemas.microsoft.com/office/drawing/2014/chart" uri="{C3380CC4-5D6E-409C-BE32-E72D297353CC}">
                <c16:uniqueId val="{00000016-2629-45E1-9A55-18FDBF9C33FA}"/>
              </c:ext>
            </c:extLst>
          </c:dPt>
          <c:dPt>
            <c:idx val="17"/>
            <c:bubble3D val="0"/>
            <c:extLst>
              <c:ext xmlns:c16="http://schemas.microsoft.com/office/drawing/2014/chart" uri="{C3380CC4-5D6E-409C-BE32-E72D297353CC}">
                <c16:uniqueId val="{00000017-2629-45E1-9A55-18FDBF9C33FA}"/>
              </c:ext>
            </c:extLst>
          </c:dPt>
          <c:dPt>
            <c:idx val="19"/>
            <c:bubble3D val="0"/>
            <c:extLst>
              <c:ext xmlns:c16="http://schemas.microsoft.com/office/drawing/2014/chart" uri="{C3380CC4-5D6E-409C-BE32-E72D297353CC}">
                <c16:uniqueId val="{00000018-2629-45E1-9A55-18FDBF9C33FA}"/>
              </c:ext>
            </c:extLst>
          </c:dPt>
          <c:dPt>
            <c:idx val="21"/>
            <c:bubble3D val="0"/>
            <c:extLst>
              <c:ext xmlns:c16="http://schemas.microsoft.com/office/drawing/2014/chart" uri="{C3380CC4-5D6E-409C-BE32-E72D297353CC}">
                <c16:uniqueId val="{00000019-2629-45E1-9A55-18FDBF9C33FA}"/>
              </c:ext>
            </c:extLst>
          </c:dPt>
          <c:dPt>
            <c:idx val="23"/>
            <c:bubble3D val="0"/>
            <c:extLst>
              <c:ext xmlns:c16="http://schemas.microsoft.com/office/drawing/2014/chart" uri="{C3380CC4-5D6E-409C-BE32-E72D297353CC}">
                <c16:uniqueId val="{0000001A-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-0.82378551422125901</c:v>
                </c:pt>
                <c:pt idx="2">
                  <c:v>-0.88352925843279295</c:v>
                </c:pt>
                <c:pt idx="3">
                  <c:v>-1.3930791657970301</c:v>
                </c:pt>
                <c:pt idx="4">
                  <c:v>-1.2525657767974201</c:v>
                </c:pt>
                <c:pt idx="5">
                  <c:v>-1.3068589300200899</c:v>
                </c:pt>
                <c:pt idx="6">
                  <c:v>-0.92430506099645005</c:v>
                </c:pt>
                <c:pt idx="7">
                  <c:v>-1.1239345540827199</c:v>
                </c:pt>
                <c:pt idx="8">
                  <c:v>-0.81802778789373398</c:v>
                </c:pt>
                <c:pt idx="9">
                  <c:v>-1.02184919582145</c:v>
                </c:pt>
                <c:pt idx="10">
                  <c:v>-0.62575189229178696</c:v>
                </c:pt>
                <c:pt idx="11">
                  <c:v>-0.30150040148396201</c:v>
                </c:pt>
                <c:pt idx="12">
                  <c:v>-0.49492489867422501</c:v>
                </c:pt>
                <c:pt idx="13">
                  <c:v>0.39790305149213401</c:v>
                </c:pt>
                <c:pt idx="14">
                  <c:v>6.13441824420023E-2</c:v>
                </c:pt>
                <c:pt idx="15">
                  <c:v>0.13601810299151099</c:v>
                </c:pt>
                <c:pt idx="16">
                  <c:v>0.58842058833049904</c:v>
                </c:pt>
                <c:pt idx="17">
                  <c:v>0.805499074054014</c:v>
                </c:pt>
                <c:pt idx="18">
                  <c:v>0.822496850891135</c:v>
                </c:pt>
                <c:pt idx="19">
                  <c:v>0.87331017659412402</c:v>
                </c:pt>
                <c:pt idx="20">
                  <c:v>1.3121170338299699</c:v>
                </c:pt>
                <c:pt idx="21">
                  <c:v>1.0335828424308799</c:v>
                </c:pt>
                <c:pt idx="22">
                  <c:v>1.3793591249038699</c:v>
                </c:pt>
                <c:pt idx="23">
                  <c:v>1.49805002917539</c:v>
                </c:pt>
                <c:pt idx="24">
                  <c:v>1.60674705397468</c:v>
                </c:pt>
              </c:numCache>
            </c:numRef>
          </c:val>
          <c:smooth val="0"/>
          <c:extLst>
            <c:ext xmlns:c16="http://schemas.microsoft.com/office/drawing/2014/chart" uri="{C3380CC4-5D6E-409C-BE32-E72D297353CC}">
              <c16:uniqueId val="{0000001B-2629-45E1-9A55-18FDBF9C33FA}"/>
            </c:ext>
          </c:extLst>
        </c:ser>
        <c:ser>
          <c:idx val="3"/>
          <c:order val="3"/>
          <c:tx>
            <c:strRef>
              <c:f>Sheet1!$A$5</c:f>
              <c:strCache>
                <c:ptCount val="1"/>
                <c:pt idx="0">
                  <c:v>Y2016</c:v>
                </c:pt>
              </c:strCache>
            </c:strRef>
          </c:tx>
          <c:spPr>
            <a:ln>
              <a:solidFill>
                <a:srgbClr val="00B0F0"/>
              </a:solidFill>
            </a:ln>
          </c:spPr>
          <c:marker>
            <c:symbol val="circle"/>
            <c:size val="5"/>
            <c:spPr>
              <a:solidFill>
                <a:schemeClr val="bg1"/>
              </a:solidFill>
              <a:ln w="6350">
                <a:solidFill>
                  <a:srgbClr val="00B0F0"/>
                </a:solidFill>
              </a:ln>
            </c:spPr>
          </c:marker>
          <c:dPt>
            <c:idx val="1"/>
            <c:bubble3D val="0"/>
            <c:extLst>
              <c:ext xmlns:c16="http://schemas.microsoft.com/office/drawing/2014/chart" uri="{C3380CC4-5D6E-409C-BE32-E72D297353CC}">
                <c16:uniqueId val="{0000001C-2629-45E1-9A55-18FDBF9C33FA}"/>
              </c:ext>
            </c:extLst>
          </c:dPt>
          <c:dPt>
            <c:idx val="3"/>
            <c:bubble3D val="0"/>
            <c:extLst>
              <c:ext xmlns:c16="http://schemas.microsoft.com/office/drawing/2014/chart" uri="{C3380CC4-5D6E-409C-BE32-E72D297353CC}">
                <c16:uniqueId val="{0000001D-2629-45E1-9A55-18FDBF9C33FA}"/>
              </c:ext>
            </c:extLst>
          </c:dPt>
          <c:dPt>
            <c:idx val="5"/>
            <c:bubble3D val="0"/>
            <c:extLst>
              <c:ext xmlns:c16="http://schemas.microsoft.com/office/drawing/2014/chart" uri="{C3380CC4-5D6E-409C-BE32-E72D297353CC}">
                <c16:uniqueId val="{0000001E-2629-45E1-9A55-18FDBF9C33FA}"/>
              </c:ext>
            </c:extLst>
          </c:dPt>
          <c:dPt>
            <c:idx val="7"/>
            <c:bubble3D val="0"/>
            <c:extLst>
              <c:ext xmlns:c16="http://schemas.microsoft.com/office/drawing/2014/chart" uri="{C3380CC4-5D6E-409C-BE32-E72D297353CC}">
                <c16:uniqueId val="{0000001F-2629-45E1-9A55-18FDBF9C33FA}"/>
              </c:ext>
            </c:extLst>
          </c:dPt>
          <c:dPt>
            <c:idx val="9"/>
            <c:bubble3D val="0"/>
            <c:extLst>
              <c:ext xmlns:c16="http://schemas.microsoft.com/office/drawing/2014/chart" uri="{C3380CC4-5D6E-409C-BE32-E72D297353CC}">
                <c16:uniqueId val="{00000020-2629-45E1-9A55-18FDBF9C33FA}"/>
              </c:ext>
            </c:extLst>
          </c:dPt>
          <c:dPt>
            <c:idx val="13"/>
            <c:bubble3D val="0"/>
            <c:extLst>
              <c:ext xmlns:c16="http://schemas.microsoft.com/office/drawing/2014/chart" uri="{C3380CC4-5D6E-409C-BE32-E72D297353CC}">
                <c16:uniqueId val="{00000021-2629-45E1-9A55-18FDBF9C33FA}"/>
              </c:ext>
            </c:extLst>
          </c:dPt>
          <c:dPt>
            <c:idx val="15"/>
            <c:bubble3D val="0"/>
            <c:extLst>
              <c:ext xmlns:c16="http://schemas.microsoft.com/office/drawing/2014/chart" uri="{C3380CC4-5D6E-409C-BE32-E72D297353CC}">
                <c16:uniqueId val="{00000022-2629-45E1-9A55-18FDBF9C33FA}"/>
              </c:ext>
            </c:extLst>
          </c:dPt>
          <c:dPt>
            <c:idx val="17"/>
            <c:bubble3D val="0"/>
            <c:extLst>
              <c:ext xmlns:c16="http://schemas.microsoft.com/office/drawing/2014/chart" uri="{C3380CC4-5D6E-409C-BE32-E72D297353CC}">
                <c16:uniqueId val="{00000023-2629-45E1-9A55-18FDBF9C33FA}"/>
              </c:ext>
            </c:extLst>
          </c:dPt>
          <c:dPt>
            <c:idx val="19"/>
            <c:bubble3D val="0"/>
            <c:extLst>
              <c:ext xmlns:c16="http://schemas.microsoft.com/office/drawing/2014/chart" uri="{C3380CC4-5D6E-409C-BE32-E72D297353CC}">
                <c16:uniqueId val="{00000024-2629-45E1-9A55-18FDBF9C33FA}"/>
              </c:ext>
            </c:extLst>
          </c:dPt>
          <c:dPt>
            <c:idx val="21"/>
            <c:bubble3D val="0"/>
            <c:extLst>
              <c:ext xmlns:c16="http://schemas.microsoft.com/office/drawing/2014/chart" uri="{C3380CC4-5D6E-409C-BE32-E72D297353CC}">
                <c16:uniqueId val="{00000025-2629-45E1-9A55-18FDBF9C33FA}"/>
              </c:ext>
            </c:extLst>
          </c:dPt>
          <c:dPt>
            <c:idx val="23"/>
            <c:bubble3D val="0"/>
            <c:extLst>
              <c:ext xmlns:c16="http://schemas.microsoft.com/office/drawing/2014/chart" uri="{C3380CC4-5D6E-409C-BE32-E72D297353CC}">
                <c16:uniqueId val="{00000026-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0.67668193627821605</c:v>
                </c:pt>
                <c:pt idx="2">
                  <c:v>-0.335047878742115</c:v>
                </c:pt>
                <c:pt idx="3">
                  <c:v>0.74947908673974895</c:v>
                </c:pt>
                <c:pt idx="4">
                  <c:v>0.71961264257856306</c:v>
                </c:pt>
                <c:pt idx="5">
                  <c:v>0.81335443657254802</c:v>
                </c:pt>
                <c:pt idx="6">
                  <c:v>1.22568037793675</c:v>
                </c:pt>
                <c:pt idx="7">
                  <c:v>1.2481323563469799</c:v>
                </c:pt>
                <c:pt idx="8">
                  <c:v>1.3607015022237099</c:v>
                </c:pt>
                <c:pt idx="9">
                  <c:v>1.60118264554916</c:v>
                </c:pt>
                <c:pt idx="10">
                  <c:v>1.90311271473663</c:v>
                </c:pt>
                <c:pt idx="11">
                  <c:v>2.3866018325141898</c:v>
                </c:pt>
                <c:pt idx="12">
                  <c:v>2.63159381629871</c:v>
                </c:pt>
                <c:pt idx="13">
                  <c:v>2.81</c:v>
                </c:pt>
                <c:pt idx="14">
                  <c:v>2.9808747804891098</c:v>
                </c:pt>
                <c:pt idx="15">
                  <c:v>3.0331674944913498</c:v>
                </c:pt>
                <c:pt idx="16">
                  <c:v>3.3580495130250099</c:v>
                </c:pt>
                <c:pt idx="17">
                  <c:v>2.9901860039850101</c:v>
                </c:pt>
                <c:pt idx="18">
                  <c:v>3.7703435536252301</c:v>
                </c:pt>
                <c:pt idx="19">
                  <c:v>2.8240050854755299</c:v>
                </c:pt>
                <c:pt idx="20">
                  <c:v>3.9339736738603799</c:v>
                </c:pt>
                <c:pt idx="21">
                  <c:v>2.4322362314502901</c:v>
                </c:pt>
                <c:pt idx="22">
                  <c:v>2.6958873658863598</c:v>
                </c:pt>
                <c:pt idx="23">
                  <c:v>2.1929481343700501</c:v>
                </c:pt>
                <c:pt idx="24">
                  <c:v>2.3916464160656998</c:v>
                </c:pt>
              </c:numCache>
            </c:numRef>
          </c:val>
          <c:smooth val="0"/>
          <c:extLst>
            <c:ext xmlns:c16="http://schemas.microsoft.com/office/drawing/2014/chart" uri="{C3380CC4-5D6E-409C-BE32-E72D297353CC}">
              <c16:uniqueId val="{00000027-2629-45E1-9A55-18FDBF9C33FA}"/>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2629-45E1-9A55-18FDBF9C33FA}"/>
              </c:ext>
            </c:extLst>
          </c:dPt>
          <c:dPt>
            <c:idx val="3"/>
            <c:bubble3D val="0"/>
            <c:extLst>
              <c:ext xmlns:c16="http://schemas.microsoft.com/office/drawing/2014/chart" uri="{C3380CC4-5D6E-409C-BE32-E72D297353CC}">
                <c16:uniqueId val="{00000029-2629-45E1-9A55-18FDBF9C33FA}"/>
              </c:ext>
            </c:extLst>
          </c:dPt>
          <c:dPt>
            <c:idx val="5"/>
            <c:bubble3D val="0"/>
            <c:extLst>
              <c:ext xmlns:c16="http://schemas.microsoft.com/office/drawing/2014/chart" uri="{C3380CC4-5D6E-409C-BE32-E72D297353CC}">
                <c16:uniqueId val="{0000002A-2629-45E1-9A55-18FDBF9C33FA}"/>
              </c:ext>
            </c:extLst>
          </c:dPt>
          <c:dPt>
            <c:idx val="7"/>
            <c:bubble3D val="0"/>
            <c:extLst>
              <c:ext xmlns:c16="http://schemas.microsoft.com/office/drawing/2014/chart" uri="{C3380CC4-5D6E-409C-BE32-E72D297353CC}">
                <c16:uniqueId val="{0000002B-2629-45E1-9A55-18FDBF9C33FA}"/>
              </c:ext>
            </c:extLst>
          </c:dPt>
          <c:dPt>
            <c:idx val="9"/>
            <c:bubble3D val="0"/>
            <c:extLst>
              <c:ext xmlns:c16="http://schemas.microsoft.com/office/drawing/2014/chart" uri="{C3380CC4-5D6E-409C-BE32-E72D297353CC}">
                <c16:uniqueId val="{0000002C-2629-45E1-9A55-18FDBF9C33FA}"/>
              </c:ext>
            </c:extLst>
          </c:dPt>
          <c:dPt>
            <c:idx val="11"/>
            <c:bubble3D val="0"/>
            <c:extLst>
              <c:ext xmlns:c16="http://schemas.microsoft.com/office/drawing/2014/chart" uri="{C3380CC4-5D6E-409C-BE32-E72D297353CC}">
                <c16:uniqueId val="{0000002D-2629-45E1-9A55-18FDBF9C33FA}"/>
              </c:ext>
            </c:extLst>
          </c:dPt>
          <c:dPt>
            <c:idx val="13"/>
            <c:bubble3D val="0"/>
            <c:extLst>
              <c:ext xmlns:c16="http://schemas.microsoft.com/office/drawing/2014/chart" uri="{C3380CC4-5D6E-409C-BE32-E72D297353CC}">
                <c16:uniqueId val="{0000002E-2629-45E1-9A55-18FDBF9C33FA}"/>
              </c:ext>
            </c:extLst>
          </c:dPt>
          <c:dPt>
            <c:idx val="15"/>
            <c:bubble3D val="0"/>
            <c:extLst>
              <c:ext xmlns:c16="http://schemas.microsoft.com/office/drawing/2014/chart" uri="{C3380CC4-5D6E-409C-BE32-E72D297353CC}">
                <c16:uniqueId val="{0000002F-2629-45E1-9A55-18FDBF9C33FA}"/>
              </c:ext>
            </c:extLst>
          </c:dPt>
          <c:dPt>
            <c:idx val="17"/>
            <c:bubble3D val="0"/>
            <c:extLst>
              <c:ext xmlns:c16="http://schemas.microsoft.com/office/drawing/2014/chart" uri="{C3380CC4-5D6E-409C-BE32-E72D297353CC}">
                <c16:uniqueId val="{00000030-2629-45E1-9A55-18FDBF9C33FA}"/>
              </c:ext>
            </c:extLst>
          </c:dPt>
          <c:dPt>
            <c:idx val="19"/>
            <c:bubble3D val="0"/>
            <c:extLst>
              <c:ext xmlns:c16="http://schemas.microsoft.com/office/drawing/2014/chart" uri="{C3380CC4-5D6E-409C-BE32-E72D297353CC}">
                <c16:uniqueId val="{00000031-2629-45E1-9A55-18FDBF9C33FA}"/>
              </c:ext>
            </c:extLst>
          </c:dPt>
          <c:dPt>
            <c:idx val="21"/>
            <c:bubble3D val="0"/>
            <c:extLst>
              <c:ext xmlns:c16="http://schemas.microsoft.com/office/drawing/2014/chart" uri="{C3380CC4-5D6E-409C-BE32-E72D297353CC}">
                <c16:uniqueId val="{00000032-2629-45E1-9A55-18FDBF9C33FA}"/>
              </c:ext>
            </c:extLst>
          </c:dPt>
          <c:dPt>
            <c:idx val="23"/>
            <c:bubble3D val="0"/>
            <c:extLst>
              <c:ext xmlns:c16="http://schemas.microsoft.com/office/drawing/2014/chart" uri="{C3380CC4-5D6E-409C-BE32-E72D297353CC}">
                <c16:uniqueId val="{00000033-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-1.99</c:v>
                </c:pt>
                <c:pt idx="2">
                  <c:v>-2.2200000000000002</c:v>
                </c:pt>
                <c:pt idx="3">
                  <c:v>0.7</c:v>
                </c:pt>
                <c:pt idx="4">
                  <c:v>-1.6</c:v>
                </c:pt>
                <c:pt idx="5">
                  <c:v>0.47</c:v>
                </c:pt>
                <c:pt idx="6">
                  <c:v>-0.02</c:v>
                </c:pt>
                <c:pt idx="7">
                  <c:v>0.03</c:v>
                </c:pt>
                <c:pt idx="8">
                  <c:v>1.1399999999999999</c:v>
                </c:pt>
                <c:pt idx="9">
                  <c:v>1.86</c:v>
                </c:pt>
                <c:pt idx="10">
                  <c:v>2.0099999999999998</c:v>
                </c:pt>
                <c:pt idx="11">
                  <c:v>2.65</c:v>
                </c:pt>
                <c:pt idx="12">
                  <c:v>3.02</c:v>
                </c:pt>
                <c:pt idx="13">
                  <c:v>3.2</c:v>
                </c:pt>
                <c:pt idx="14">
                  <c:v>3.64</c:v>
                </c:pt>
                <c:pt idx="15">
                  <c:v>3.34</c:v>
                </c:pt>
                <c:pt idx="16">
                  <c:v>3.79</c:v>
                </c:pt>
                <c:pt idx="17">
                  <c:v>3.43</c:v>
                </c:pt>
                <c:pt idx="18">
                  <c:v>3.08</c:v>
                </c:pt>
                <c:pt idx="19">
                  <c:v>3.25</c:v>
                </c:pt>
                <c:pt idx="20">
                  <c:v>2.6</c:v>
                </c:pt>
                <c:pt idx="21">
                  <c:v>1.67</c:v>
                </c:pt>
                <c:pt idx="22">
                  <c:v>2.1800000000000002</c:v>
                </c:pt>
                <c:pt idx="23">
                  <c:v>1.87</c:v>
                </c:pt>
                <c:pt idx="24">
                  <c:v>2.0499999999999998</c:v>
                </c:pt>
              </c:numCache>
            </c:numRef>
          </c:val>
          <c:smooth val="0"/>
          <c:extLst>
            <c:ext xmlns:c16="http://schemas.microsoft.com/office/drawing/2014/chart" uri="{C3380CC4-5D6E-409C-BE32-E72D297353CC}">
              <c16:uniqueId val="{00000034-2629-45E1-9A55-18FDBF9C33FA}"/>
            </c:ext>
          </c:extLst>
        </c:ser>
        <c:ser>
          <c:idx val="5"/>
          <c:order val="5"/>
          <c:tx>
            <c:strRef>
              <c:f>Sheet1!$A$7</c:f>
              <c:strCache>
                <c:ptCount val="1"/>
                <c:pt idx="0">
                  <c:v>Y2018</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extLst>
              <c:ext xmlns:c16="http://schemas.microsoft.com/office/drawing/2014/chart" uri="{C3380CC4-5D6E-409C-BE32-E72D297353CC}">
                <c16:uniqueId val="{00000035-2629-45E1-9A55-18FDBF9C33FA}"/>
              </c:ext>
            </c:extLst>
          </c:dPt>
          <c:dPt>
            <c:idx val="1"/>
            <c:marker>
              <c:symbol val="circle"/>
              <c:size val="5"/>
            </c:marker>
            <c:bubble3D val="0"/>
            <c:extLst>
              <c:ext xmlns:c16="http://schemas.microsoft.com/office/drawing/2014/chart" uri="{C3380CC4-5D6E-409C-BE32-E72D297353CC}">
                <c16:uniqueId val="{00000036-2629-45E1-9A55-18FDBF9C33FA}"/>
              </c:ext>
            </c:extLst>
          </c:dPt>
          <c:dPt>
            <c:idx val="2"/>
            <c:bubble3D val="0"/>
            <c:extLst>
              <c:ext xmlns:c16="http://schemas.microsoft.com/office/drawing/2014/chart" uri="{C3380CC4-5D6E-409C-BE32-E72D297353CC}">
                <c16:uniqueId val="{00000037-2629-45E1-9A55-18FDBF9C33FA}"/>
              </c:ext>
            </c:extLst>
          </c:dPt>
          <c:dPt>
            <c:idx val="3"/>
            <c:marker>
              <c:symbol val="circle"/>
              <c:size val="5"/>
            </c:marker>
            <c:bubble3D val="0"/>
            <c:extLst>
              <c:ext xmlns:c16="http://schemas.microsoft.com/office/drawing/2014/chart" uri="{C3380CC4-5D6E-409C-BE32-E72D297353CC}">
                <c16:uniqueId val="{0000003E-585C-44DA-A8B2-982B6A39CDD3}"/>
              </c:ext>
            </c:extLst>
          </c:dPt>
          <c:dPt>
            <c:idx val="4"/>
            <c:bubble3D val="0"/>
            <c:extLst>
              <c:ext xmlns:c16="http://schemas.microsoft.com/office/drawing/2014/chart" uri="{C3380CC4-5D6E-409C-BE32-E72D297353CC}">
                <c16:uniqueId val="{00000038-2629-45E1-9A55-18FDBF9C33FA}"/>
              </c:ext>
            </c:extLst>
          </c:dPt>
          <c:dPt>
            <c:idx val="5"/>
            <c:marker>
              <c:symbol val="circle"/>
              <c:size val="5"/>
            </c:marker>
            <c:bubble3D val="0"/>
            <c:extLst>
              <c:ext xmlns:c16="http://schemas.microsoft.com/office/drawing/2014/chart" uri="{C3380CC4-5D6E-409C-BE32-E72D297353CC}">
                <c16:uniqueId val="{0000003F-9599-485B-9998-F9B6F87084D7}"/>
              </c:ext>
            </c:extLst>
          </c:dPt>
          <c:dPt>
            <c:idx val="6"/>
            <c:bubble3D val="0"/>
            <c:extLst>
              <c:ext xmlns:c16="http://schemas.microsoft.com/office/drawing/2014/chart" uri="{C3380CC4-5D6E-409C-BE32-E72D297353CC}">
                <c16:uniqueId val="{00000039-2629-45E1-9A55-18FDBF9C33FA}"/>
              </c:ext>
            </c:extLst>
          </c:dPt>
          <c:dPt>
            <c:idx val="7"/>
            <c:marker>
              <c:symbol val="circle"/>
              <c:size val="5"/>
            </c:marker>
            <c:bubble3D val="0"/>
            <c:extLst>
              <c:ext xmlns:c16="http://schemas.microsoft.com/office/drawing/2014/chart" uri="{C3380CC4-5D6E-409C-BE32-E72D297353CC}">
                <c16:uniqueId val="{00000040-9998-4A4D-8831-5A34B68082B1}"/>
              </c:ext>
            </c:extLst>
          </c:dPt>
          <c:dPt>
            <c:idx val="8"/>
            <c:bubble3D val="0"/>
            <c:extLst>
              <c:ext xmlns:c16="http://schemas.microsoft.com/office/drawing/2014/chart" uri="{C3380CC4-5D6E-409C-BE32-E72D297353CC}">
                <c16:uniqueId val="{0000003A-2629-45E1-9A55-18FDBF9C33FA}"/>
              </c:ext>
            </c:extLst>
          </c:dPt>
          <c:dPt>
            <c:idx val="9"/>
            <c:marker>
              <c:symbol val="circle"/>
              <c:size val="5"/>
            </c:marker>
            <c:bubble3D val="0"/>
            <c:extLst>
              <c:ext xmlns:c16="http://schemas.microsoft.com/office/drawing/2014/chart" uri="{C3380CC4-5D6E-409C-BE32-E72D297353CC}">
                <c16:uniqueId val="{00000041-72B2-4E29-9255-AD681F2773E6}"/>
              </c:ext>
            </c:extLst>
          </c:dPt>
          <c:dPt>
            <c:idx val="10"/>
            <c:bubble3D val="0"/>
            <c:extLst>
              <c:ext xmlns:c16="http://schemas.microsoft.com/office/drawing/2014/chart" uri="{C3380CC4-5D6E-409C-BE32-E72D297353CC}">
                <c16:uniqueId val="{0000003B-2629-45E1-9A55-18FDBF9C33FA}"/>
              </c:ext>
            </c:extLst>
          </c:dPt>
          <c:dPt>
            <c:idx val="11"/>
            <c:marker>
              <c:symbol val="circle"/>
              <c:size val="5"/>
            </c:marker>
            <c:bubble3D val="0"/>
            <c:extLst>
              <c:ext xmlns:c16="http://schemas.microsoft.com/office/drawing/2014/chart" uri="{C3380CC4-5D6E-409C-BE32-E72D297353CC}">
                <c16:uniqueId val="{00000042-6FDC-43FD-9FFE-052679057495}"/>
              </c:ext>
            </c:extLst>
          </c:dPt>
          <c:dPt>
            <c:idx val="12"/>
            <c:bubble3D val="0"/>
            <c:extLst>
              <c:ext xmlns:c16="http://schemas.microsoft.com/office/drawing/2014/chart" uri="{C3380CC4-5D6E-409C-BE32-E72D297353CC}">
                <c16:uniqueId val="{0000003C-2629-45E1-9A55-18FDBF9C33FA}"/>
              </c:ext>
            </c:extLst>
          </c:dPt>
          <c:dPt>
            <c:idx val="13"/>
            <c:marker>
              <c:symbol val="circle"/>
              <c:size val="5"/>
            </c:marker>
            <c:bubble3D val="0"/>
            <c:extLst>
              <c:ext xmlns:c16="http://schemas.microsoft.com/office/drawing/2014/chart" uri="{C3380CC4-5D6E-409C-BE32-E72D297353CC}">
                <c16:uniqueId val="{00000036-CECB-47A3-9A2F-088F7F2A596E}"/>
              </c:ext>
            </c:extLst>
          </c:dPt>
          <c:dPt>
            <c:idx val="14"/>
            <c:bubble3D val="0"/>
            <c:extLst>
              <c:ext xmlns:c16="http://schemas.microsoft.com/office/drawing/2014/chart" uri="{C3380CC4-5D6E-409C-BE32-E72D297353CC}">
                <c16:uniqueId val="{0000003D-2629-45E1-9A55-18FDBF9C33FA}"/>
              </c:ext>
            </c:extLst>
          </c:dPt>
          <c:dPt>
            <c:idx val="15"/>
            <c:marker>
              <c:symbol val="circle"/>
              <c:size val="5"/>
            </c:marker>
            <c:bubble3D val="0"/>
            <c:extLst>
              <c:ext xmlns:c16="http://schemas.microsoft.com/office/drawing/2014/chart" uri="{C3380CC4-5D6E-409C-BE32-E72D297353CC}">
                <c16:uniqueId val="{00000037-6ACD-4881-AA0A-00544FC0CDCE}"/>
              </c:ext>
            </c:extLst>
          </c:dPt>
          <c:dPt>
            <c:idx val="16"/>
            <c:bubble3D val="0"/>
            <c:extLst>
              <c:ext xmlns:c16="http://schemas.microsoft.com/office/drawing/2014/chart" uri="{C3380CC4-5D6E-409C-BE32-E72D297353CC}">
                <c16:uniqueId val="{0000003A-707E-4926-9EFB-DB77A687AA60}"/>
              </c:ext>
            </c:extLst>
          </c:dPt>
          <c:dPt>
            <c:idx val="17"/>
            <c:marker>
              <c:symbol val="circle"/>
              <c:size val="5"/>
            </c:marker>
            <c:bubble3D val="0"/>
            <c:extLst>
              <c:ext xmlns:c16="http://schemas.microsoft.com/office/drawing/2014/chart" uri="{C3380CC4-5D6E-409C-BE32-E72D297353CC}">
                <c16:uniqueId val="{00000038-7856-4D88-B98F-F1AEBF8C35B4}"/>
              </c:ext>
            </c:extLst>
          </c:dPt>
          <c:dPt>
            <c:idx val="18"/>
            <c:bubble3D val="0"/>
            <c:extLst>
              <c:ext xmlns:c16="http://schemas.microsoft.com/office/drawing/2014/chart" uri="{C3380CC4-5D6E-409C-BE32-E72D297353CC}">
                <c16:uniqueId val="{0000003B-707E-4994-B1EE-E7E74BA443EB}"/>
              </c:ext>
            </c:extLst>
          </c:dPt>
          <c:dPt>
            <c:idx val="19"/>
            <c:marker>
              <c:symbol val="circle"/>
              <c:size val="5"/>
            </c:marker>
            <c:bubble3D val="0"/>
            <c:extLst>
              <c:ext xmlns:c16="http://schemas.microsoft.com/office/drawing/2014/chart" uri="{C3380CC4-5D6E-409C-BE32-E72D297353CC}">
                <c16:uniqueId val="{00000039-18F5-43B1-8568-8D694CF9935A}"/>
              </c:ext>
            </c:extLst>
          </c:dPt>
          <c:dPt>
            <c:idx val="20"/>
            <c:bubble3D val="0"/>
            <c:extLst>
              <c:ext xmlns:c16="http://schemas.microsoft.com/office/drawing/2014/chart" uri="{C3380CC4-5D6E-409C-BE32-E72D297353CC}">
                <c16:uniqueId val="{0000003C-36CC-46B6-AA23-122AFFAC3231}"/>
              </c:ext>
            </c:extLst>
          </c:dPt>
          <c:dPt>
            <c:idx val="22"/>
            <c:marker>
              <c:symbol val="circle"/>
              <c:size val="10"/>
            </c:marker>
            <c:bubble3D val="0"/>
            <c:extLst>
              <c:ext xmlns:c16="http://schemas.microsoft.com/office/drawing/2014/chart" uri="{C3380CC4-5D6E-409C-BE32-E72D297353CC}">
                <c16:uniqueId val="{0000003D-A5AB-4A7D-8F03-E442CA81B332}"/>
              </c:ext>
            </c:extLst>
          </c:dPt>
          <c:dPt>
            <c:idx val="24"/>
            <c:marker>
              <c:symbol val="circle"/>
              <c:size val="10"/>
            </c:marker>
            <c:bubble3D val="0"/>
            <c:extLst>
              <c:ext xmlns:c16="http://schemas.microsoft.com/office/drawing/2014/chart" uri="{C3380CC4-5D6E-409C-BE32-E72D297353CC}">
                <c16:uniqueId val="{0000003E-C58E-4589-B1E9-574C93466AE9}"/>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-0.46</c:v>
                </c:pt>
                <c:pt idx="2">
                  <c:v>-0.61</c:v>
                </c:pt>
                <c:pt idx="3">
                  <c:v>0.15</c:v>
                </c:pt>
                <c:pt idx="4">
                  <c:v>-0.48</c:v>
                </c:pt>
                <c:pt idx="5">
                  <c:v>-0.18</c:v>
                </c:pt>
                <c:pt idx="6">
                  <c:v>0.12</c:v>
                </c:pt>
                <c:pt idx="7">
                  <c:v>0.68</c:v>
                </c:pt>
                <c:pt idx="8">
                  <c:v>0.52</c:v>
                </c:pt>
                <c:pt idx="9" formatCode="0.00_ ">
                  <c:v>0.98</c:v>
                </c:pt>
                <c:pt idx="10" formatCode="0.00_ ">
                  <c:v>1.3</c:v>
                </c:pt>
                <c:pt idx="11" formatCode="0.00_ ">
                  <c:v>1.1599999999999999</c:v>
                </c:pt>
                <c:pt idx="12" formatCode="0.00_ ">
                  <c:v>2.23</c:v>
                </c:pt>
                <c:pt idx="13" formatCode="0.00_ ">
                  <c:v>2.63</c:v>
                </c:pt>
                <c:pt idx="14" formatCode="0.00_ ">
                  <c:v>3.38</c:v>
                </c:pt>
                <c:pt idx="15" formatCode="0.00_ ">
                  <c:v>4.2</c:v>
                </c:pt>
                <c:pt idx="16" formatCode="0.00_ ">
                  <c:v>4.58</c:v>
                </c:pt>
                <c:pt idx="17" formatCode="0.00_ ">
                  <c:v>5.04</c:v>
                </c:pt>
                <c:pt idx="18" formatCode="0.00_ ">
                  <c:v>5.2</c:v>
                </c:pt>
                <c:pt idx="19" formatCode="0.00_ ">
                  <c:v>4.03</c:v>
                </c:pt>
                <c:pt idx="20" formatCode="0.00_ ">
                  <c:v>3.65</c:v>
                </c:pt>
              </c:numCache>
            </c:numRef>
          </c:val>
          <c:smooth val="0"/>
          <c:extLst>
            <c:ext xmlns:c16="http://schemas.microsoft.com/office/drawing/2014/chart" uri="{C3380CC4-5D6E-409C-BE32-E72D297353CC}">
              <c16:uniqueId val="{00000044-2629-45E1-9A55-18FDBF9C33FA}"/>
            </c:ext>
          </c:extLst>
        </c:ser>
        <c:dLbls>
          <c:showLegendKey val="0"/>
          <c:showVal val="0"/>
          <c:showCatName val="0"/>
          <c:showSerName val="0"/>
          <c:showPercent val="0"/>
          <c:showBubbleSize val="0"/>
        </c:dLbls>
        <c:marker val="1"/>
        <c:smooth val="0"/>
        <c:axId val="173499520"/>
        <c:axId val="173501440"/>
      </c:lineChart>
      <c:catAx>
        <c:axId val="1734995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sz="700" b="0"/>
            </a:pPr>
            <a:endParaRPr lang="zh-CN"/>
          </a:p>
        </c:txPr>
        <c:crossAx val="173501440"/>
        <c:crosses val="autoZero"/>
        <c:auto val="1"/>
        <c:lblAlgn val="ctr"/>
        <c:lblOffset val="100"/>
        <c:tickLblSkip val="1"/>
        <c:tickMarkSkip val="1"/>
        <c:noMultiLvlLbl val="0"/>
      </c:catAx>
      <c:valAx>
        <c:axId val="173501440"/>
        <c:scaling>
          <c:orientation val="minMax"/>
          <c:max val="6"/>
          <c:min val="-4"/>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173499520"/>
        <c:crosses val="autoZero"/>
        <c:crossBetween val="between"/>
        <c:majorUnit val="1"/>
      </c:valAx>
      <c:spPr>
        <a:noFill/>
        <a:ln w="25409">
          <a:noFill/>
        </a:ln>
      </c:spPr>
    </c:plotArea>
    <c:legend>
      <c:legendPos val="t"/>
      <c:layout>
        <c:manualLayout>
          <c:xMode val="edge"/>
          <c:yMode val="edge"/>
          <c:x val="0.33625702532582852"/>
          <c:y val="3.5109568808880234E-2"/>
          <c:w val="0.36276000665083746"/>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BFBFBF"/>
            </a:solidFill>
            <a:ln w="9525">
              <a:solidFill>
                <a:schemeClr val="accent1"/>
              </a:solid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130A-4A08-BB56-4FDF58A75A16}"/>
              </c:ext>
            </c:extLst>
          </c:dPt>
          <c:dPt>
            <c:idx val="1"/>
            <c:invertIfNegative val="0"/>
            <c:bubble3D val="0"/>
            <c:extLst>
              <c:ext xmlns:c16="http://schemas.microsoft.com/office/drawing/2014/chart" uri="{C3380CC4-5D6E-409C-BE32-E72D297353CC}">
                <c16:uniqueId val="{00000002-130A-4A08-BB56-4FDF58A75A16}"/>
              </c:ext>
            </c:extLst>
          </c:dPt>
          <c:dPt>
            <c:idx val="2"/>
            <c:invertIfNegative val="0"/>
            <c:bubble3D val="0"/>
            <c:spPr>
              <a:solidFill>
                <a:srgbClr val="BFBFBF"/>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4-130A-4A08-BB56-4FDF58A75A16}"/>
              </c:ext>
            </c:extLst>
          </c:dPt>
          <c:dPt>
            <c:idx val="3"/>
            <c:invertIfNegative val="0"/>
            <c:bubble3D val="0"/>
            <c:extLst>
              <c:ext xmlns:c16="http://schemas.microsoft.com/office/drawing/2014/chart" uri="{C3380CC4-5D6E-409C-BE32-E72D297353CC}">
                <c16:uniqueId val="{00000005-130A-4A08-BB56-4FDF58A75A16}"/>
              </c:ext>
            </c:extLst>
          </c:dPt>
          <c:dPt>
            <c:idx val="4"/>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130A-4A08-BB56-4FDF58A75A16}"/>
              </c:ext>
            </c:extLst>
          </c:dPt>
          <c:dPt>
            <c:idx val="5"/>
            <c:invertIfNegative val="0"/>
            <c:bubble3D val="0"/>
            <c:extLst>
              <c:ext xmlns:c16="http://schemas.microsoft.com/office/drawing/2014/chart" uri="{C3380CC4-5D6E-409C-BE32-E72D297353CC}">
                <c16:uniqueId val="{00000008-130A-4A08-BB56-4FDF58A75A16}"/>
              </c:ext>
            </c:extLst>
          </c:dPt>
          <c:dLbls>
            <c:spPr>
              <a:noFill/>
              <a:ln>
                <a:noFill/>
              </a:ln>
              <a:effectLst/>
            </c:spPr>
            <c:txPr>
              <a:bodyPr/>
              <a:lstStyle/>
              <a:p>
                <a:pPr>
                  <a:defRPr sz="1000" b="1">
                    <a:latin typeface="微软雅黑" panose="020B0503020204020204" pitchFamily="34" charset="-122"/>
                    <a:ea typeface="微软雅黑" panose="020B0503020204020204" pitchFamily="34" charset="-122"/>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A0</c:v>
                </c:pt>
                <c:pt idx="1">
                  <c:v>A</c:v>
                </c:pt>
                <c:pt idx="2">
                  <c:v>B</c:v>
                </c:pt>
                <c:pt idx="3">
                  <c:v>C</c:v>
                </c:pt>
                <c:pt idx="4">
                  <c:v>MPV</c:v>
                </c:pt>
                <c:pt idx="5">
                  <c:v>SUV</c:v>
                </c:pt>
              </c:strCache>
            </c:strRef>
          </c:cat>
          <c:val>
            <c:numRef>
              <c:f>Sheet1!$B$2:$G$2</c:f>
              <c:numCache>
                <c:formatCode>0.0%</c:formatCode>
                <c:ptCount val="6"/>
                <c:pt idx="0">
                  <c:v>4.0000000000000001E-3</c:v>
                </c:pt>
                <c:pt idx="1">
                  <c:v>-3.9E-2</c:v>
                </c:pt>
                <c:pt idx="2">
                  <c:v>-0.115</c:v>
                </c:pt>
                <c:pt idx="3">
                  <c:v>-6.0999999999999999E-2</c:v>
                </c:pt>
                <c:pt idx="4">
                  <c:v>1.6E-2</c:v>
                </c:pt>
                <c:pt idx="5">
                  <c:v>-9.1999999999999998E-2</c:v>
                </c:pt>
              </c:numCache>
            </c:numRef>
          </c:val>
          <c:extLst>
            <c:ext xmlns:c16="http://schemas.microsoft.com/office/drawing/2014/chart" uri="{C3380CC4-5D6E-409C-BE32-E72D297353CC}">
              <c16:uniqueId val="{0000000A-130A-4A08-BB56-4FDF58A75A16}"/>
            </c:ext>
          </c:extLst>
        </c:ser>
        <c:dLbls>
          <c:showLegendKey val="0"/>
          <c:showVal val="1"/>
          <c:showCatName val="0"/>
          <c:showSerName val="0"/>
          <c:showPercent val="0"/>
          <c:showBubbleSize val="0"/>
        </c:dLbls>
        <c:gapWidth val="150"/>
        <c:axId val="172064768"/>
        <c:axId val="190545920"/>
      </c:barChart>
      <c:catAx>
        <c:axId val="172064768"/>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190545920"/>
        <c:crosses val="autoZero"/>
        <c:auto val="0"/>
        <c:lblAlgn val="ctr"/>
        <c:lblOffset val="200"/>
        <c:tickLblSkip val="1"/>
        <c:tickMarkSkip val="1"/>
        <c:noMultiLvlLbl val="0"/>
      </c:catAx>
      <c:valAx>
        <c:axId val="190545920"/>
        <c:scaling>
          <c:orientation val="minMax"/>
          <c:max val="0.1"/>
          <c:min val="-0.15000000000000002"/>
        </c:scaling>
        <c:delete val="0"/>
        <c:axPos val="l"/>
        <c:numFmt formatCode="0.0%" sourceLinked="1"/>
        <c:majorTickMark val="out"/>
        <c:minorTickMark val="none"/>
        <c:tickLblPos val="nextTo"/>
        <c:txPr>
          <a:bodyPr/>
          <a:lstStyle/>
          <a:p>
            <a:pPr>
              <a:defRPr sz="800">
                <a:latin typeface="微软雅黑" panose="020B0503020204020204" pitchFamily="34" charset="-122"/>
                <a:ea typeface="微软雅黑" panose="020B0503020204020204" pitchFamily="34" charset="-122"/>
              </a:defRPr>
            </a:pPr>
            <a:endParaRPr lang="zh-CN"/>
          </a:p>
        </c:txPr>
        <c:crossAx val="172064768"/>
        <c:crosses val="autoZero"/>
        <c:crossBetween val="between"/>
        <c:majorUnit val="5.000000000000001E-2"/>
        <c:minorUnit val="5.000000000000001E-2"/>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022401023484974E-2"/>
          <c:y val="7.2554794482513507E-2"/>
          <c:w val="0.93778457533914938"/>
          <c:h val="0.790688408613853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B5B-4461-991D-ACF43C92257C}"/>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B5B-4461-991D-ACF43C92257C}"/>
            </c:ext>
          </c:extLst>
        </c:ser>
        <c:ser>
          <c:idx val="2"/>
          <c:order val="2"/>
          <c:tx>
            <c:strRef>
              <c:f>Sheet1!$A$4</c:f>
              <c:strCache>
                <c:ptCount val="1"/>
                <c:pt idx="0">
                  <c:v>Y2015</c:v>
                </c:pt>
              </c:strCache>
            </c:strRef>
          </c:tx>
          <c:spPr>
            <a:ln w="19050">
              <a:solidFill>
                <a:srgbClr val="BFBFBF"/>
              </a:solidFill>
            </a:ln>
          </c:spPr>
          <c:marker>
            <c:symbol val="circle"/>
            <c:size val="5"/>
            <c:spPr>
              <a:solidFill>
                <a:schemeClr val="bg1"/>
              </a:solidFill>
              <a:ln w="9525">
                <a:solidFill>
                  <a:srgbClr val="BFBFBF"/>
                </a:solidFill>
              </a:ln>
            </c:spPr>
          </c:marker>
          <c:dPt>
            <c:idx val="1"/>
            <c:bubble3D val="0"/>
            <c:extLst>
              <c:ext xmlns:c16="http://schemas.microsoft.com/office/drawing/2014/chart" uri="{C3380CC4-5D6E-409C-BE32-E72D297353CC}">
                <c16:uniqueId val="{0000000E-0B5B-4461-991D-ACF43C92257C}"/>
              </c:ext>
            </c:extLst>
          </c:dPt>
          <c:dPt>
            <c:idx val="3"/>
            <c:bubble3D val="0"/>
            <c:extLst>
              <c:ext xmlns:c16="http://schemas.microsoft.com/office/drawing/2014/chart" uri="{C3380CC4-5D6E-409C-BE32-E72D297353CC}">
                <c16:uniqueId val="{0000000F-0B5B-4461-991D-ACF43C92257C}"/>
              </c:ext>
            </c:extLst>
          </c:dPt>
          <c:dPt>
            <c:idx val="5"/>
            <c:bubble3D val="0"/>
            <c:extLst>
              <c:ext xmlns:c16="http://schemas.microsoft.com/office/drawing/2014/chart" uri="{C3380CC4-5D6E-409C-BE32-E72D297353CC}">
                <c16:uniqueId val="{00000010-0B5B-4461-991D-ACF43C92257C}"/>
              </c:ext>
            </c:extLst>
          </c:dPt>
          <c:dPt>
            <c:idx val="7"/>
            <c:bubble3D val="0"/>
            <c:extLst>
              <c:ext xmlns:c16="http://schemas.microsoft.com/office/drawing/2014/chart" uri="{C3380CC4-5D6E-409C-BE32-E72D297353CC}">
                <c16:uniqueId val="{00000011-0B5B-4461-991D-ACF43C92257C}"/>
              </c:ext>
            </c:extLst>
          </c:dPt>
          <c:dPt>
            <c:idx val="9"/>
            <c:bubble3D val="0"/>
            <c:extLst>
              <c:ext xmlns:c16="http://schemas.microsoft.com/office/drawing/2014/chart" uri="{C3380CC4-5D6E-409C-BE32-E72D297353CC}">
                <c16:uniqueId val="{00000012-0B5B-4461-991D-ACF43C92257C}"/>
              </c:ext>
            </c:extLst>
          </c:dPt>
          <c:dPt>
            <c:idx val="11"/>
            <c:bubble3D val="0"/>
            <c:extLst>
              <c:ext xmlns:c16="http://schemas.microsoft.com/office/drawing/2014/chart" uri="{C3380CC4-5D6E-409C-BE32-E72D297353CC}">
                <c16:uniqueId val="{00000013-0B5B-4461-991D-ACF43C92257C}"/>
              </c:ext>
            </c:extLst>
          </c:dPt>
          <c:dPt>
            <c:idx val="13"/>
            <c:bubble3D val="0"/>
            <c:extLst>
              <c:ext xmlns:c16="http://schemas.microsoft.com/office/drawing/2014/chart" uri="{C3380CC4-5D6E-409C-BE32-E72D297353CC}">
                <c16:uniqueId val="{00000014-0B5B-4461-991D-ACF43C92257C}"/>
              </c:ext>
            </c:extLst>
          </c:dPt>
          <c:dPt>
            <c:idx val="15"/>
            <c:bubble3D val="0"/>
            <c:extLst>
              <c:ext xmlns:c16="http://schemas.microsoft.com/office/drawing/2014/chart" uri="{C3380CC4-5D6E-409C-BE32-E72D297353CC}">
                <c16:uniqueId val="{00000015-0B5B-4461-991D-ACF43C92257C}"/>
              </c:ext>
            </c:extLst>
          </c:dPt>
          <c:dPt>
            <c:idx val="17"/>
            <c:bubble3D val="0"/>
            <c:extLst>
              <c:ext xmlns:c16="http://schemas.microsoft.com/office/drawing/2014/chart" uri="{C3380CC4-5D6E-409C-BE32-E72D297353CC}">
                <c16:uniqueId val="{00000016-0B5B-4461-991D-ACF43C92257C}"/>
              </c:ext>
            </c:extLst>
          </c:dPt>
          <c:dPt>
            <c:idx val="19"/>
            <c:bubble3D val="0"/>
            <c:extLst>
              <c:ext xmlns:c16="http://schemas.microsoft.com/office/drawing/2014/chart" uri="{C3380CC4-5D6E-409C-BE32-E72D297353CC}">
                <c16:uniqueId val="{00000017-0B5B-4461-991D-ACF43C92257C}"/>
              </c:ext>
            </c:extLst>
          </c:dPt>
          <c:dPt>
            <c:idx val="21"/>
            <c:bubble3D val="0"/>
            <c:extLst>
              <c:ext xmlns:c16="http://schemas.microsoft.com/office/drawing/2014/chart" uri="{C3380CC4-5D6E-409C-BE32-E72D297353CC}">
                <c16:uniqueId val="{00000018-0B5B-4461-991D-ACF43C92257C}"/>
              </c:ext>
            </c:extLst>
          </c:dPt>
          <c:dPt>
            <c:idx val="23"/>
            <c:bubble3D val="0"/>
            <c:extLst>
              <c:ext xmlns:c16="http://schemas.microsoft.com/office/drawing/2014/chart" uri="{C3380CC4-5D6E-409C-BE32-E72D297353CC}">
                <c16:uniqueId val="{00000019-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extLst>
            <c:ext xmlns:c16="http://schemas.microsoft.com/office/drawing/2014/chart" uri="{C3380CC4-5D6E-409C-BE32-E72D297353CC}">
              <c16:uniqueId val="{0000001A-0B5B-4461-991D-ACF43C92257C}"/>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1B-0B5B-4461-991D-ACF43C92257C}"/>
              </c:ext>
            </c:extLst>
          </c:dPt>
          <c:dPt>
            <c:idx val="3"/>
            <c:bubble3D val="0"/>
            <c:extLst>
              <c:ext xmlns:c16="http://schemas.microsoft.com/office/drawing/2014/chart" uri="{C3380CC4-5D6E-409C-BE32-E72D297353CC}">
                <c16:uniqueId val="{0000001C-0B5B-4461-991D-ACF43C92257C}"/>
              </c:ext>
            </c:extLst>
          </c:dPt>
          <c:dPt>
            <c:idx val="5"/>
            <c:bubble3D val="0"/>
            <c:extLst>
              <c:ext xmlns:c16="http://schemas.microsoft.com/office/drawing/2014/chart" uri="{C3380CC4-5D6E-409C-BE32-E72D297353CC}">
                <c16:uniqueId val="{0000001D-0B5B-4461-991D-ACF43C92257C}"/>
              </c:ext>
            </c:extLst>
          </c:dPt>
          <c:dPt>
            <c:idx val="7"/>
            <c:bubble3D val="0"/>
            <c:extLst>
              <c:ext xmlns:c16="http://schemas.microsoft.com/office/drawing/2014/chart" uri="{C3380CC4-5D6E-409C-BE32-E72D297353CC}">
                <c16:uniqueId val="{0000001E-0B5B-4461-991D-ACF43C92257C}"/>
              </c:ext>
            </c:extLst>
          </c:dPt>
          <c:dPt>
            <c:idx val="9"/>
            <c:bubble3D val="0"/>
            <c:extLst>
              <c:ext xmlns:c16="http://schemas.microsoft.com/office/drawing/2014/chart" uri="{C3380CC4-5D6E-409C-BE32-E72D297353CC}">
                <c16:uniqueId val="{0000001F-0B5B-4461-991D-ACF43C92257C}"/>
              </c:ext>
            </c:extLst>
          </c:dPt>
          <c:dPt>
            <c:idx val="11"/>
            <c:bubble3D val="0"/>
            <c:extLst>
              <c:ext xmlns:c16="http://schemas.microsoft.com/office/drawing/2014/chart" uri="{C3380CC4-5D6E-409C-BE32-E72D297353CC}">
                <c16:uniqueId val="{00000020-0B5B-4461-991D-ACF43C92257C}"/>
              </c:ext>
            </c:extLst>
          </c:dPt>
          <c:dPt>
            <c:idx val="13"/>
            <c:bubble3D val="0"/>
            <c:extLst>
              <c:ext xmlns:c16="http://schemas.microsoft.com/office/drawing/2014/chart" uri="{C3380CC4-5D6E-409C-BE32-E72D297353CC}">
                <c16:uniqueId val="{00000021-0B5B-4461-991D-ACF43C92257C}"/>
              </c:ext>
            </c:extLst>
          </c:dPt>
          <c:dPt>
            <c:idx val="15"/>
            <c:bubble3D val="0"/>
            <c:extLst>
              <c:ext xmlns:c16="http://schemas.microsoft.com/office/drawing/2014/chart" uri="{C3380CC4-5D6E-409C-BE32-E72D297353CC}">
                <c16:uniqueId val="{00000022-0B5B-4461-991D-ACF43C92257C}"/>
              </c:ext>
            </c:extLst>
          </c:dPt>
          <c:dPt>
            <c:idx val="17"/>
            <c:bubble3D val="0"/>
            <c:extLst>
              <c:ext xmlns:c16="http://schemas.microsoft.com/office/drawing/2014/chart" uri="{C3380CC4-5D6E-409C-BE32-E72D297353CC}">
                <c16:uniqueId val="{00000023-0B5B-4461-991D-ACF43C92257C}"/>
              </c:ext>
            </c:extLst>
          </c:dPt>
          <c:dPt>
            <c:idx val="19"/>
            <c:bubble3D val="0"/>
            <c:extLst>
              <c:ext xmlns:c16="http://schemas.microsoft.com/office/drawing/2014/chart" uri="{C3380CC4-5D6E-409C-BE32-E72D297353CC}">
                <c16:uniqueId val="{00000024-0B5B-4461-991D-ACF43C92257C}"/>
              </c:ext>
            </c:extLst>
          </c:dPt>
          <c:dPt>
            <c:idx val="21"/>
            <c:bubble3D val="0"/>
            <c:extLst>
              <c:ext xmlns:c16="http://schemas.microsoft.com/office/drawing/2014/chart" uri="{C3380CC4-5D6E-409C-BE32-E72D297353CC}">
                <c16:uniqueId val="{00000025-0B5B-4461-991D-ACF43C92257C}"/>
              </c:ext>
            </c:extLst>
          </c:dPt>
          <c:dPt>
            <c:idx val="23"/>
            <c:bubble3D val="0"/>
            <c:extLst>
              <c:ext xmlns:c16="http://schemas.microsoft.com/office/drawing/2014/chart" uri="{C3380CC4-5D6E-409C-BE32-E72D297353CC}">
                <c16:uniqueId val="{00000026-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extLst>
            <c:ext xmlns:c16="http://schemas.microsoft.com/office/drawing/2014/chart" uri="{C3380CC4-5D6E-409C-BE32-E72D297353CC}">
              <c16:uniqueId val="{00000027-0B5B-4461-991D-ACF43C92257C}"/>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28-0B5B-4461-991D-ACF43C92257C}"/>
              </c:ext>
            </c:extLst>
          </c:dPt>
          <c:dPt>
            <c:idx val="3"/>
            <c:bubble3D val="0"/>
            <c:extLst>
              <c:ext xmlns:c16="http://schemas.microsoft.com/office/drawing/2014/chart" uri="{C3380CC4-5D6E-409C-BE32-E72D297353CC}">
                <c16:uniqueId val="{00000029-0B5B-4461-991D-ACF43C92257C}"/>
              </c:ext>
            </c:extLst>
          </c:dPt>
          <c:dPt>
            <c:idx val="5"/>
            <c:bubble3D val="0"/>
            <c:extLst>
              <c:ext xmlns:c16="http://schemas.microsoft.com/office/drawing/2014/chart" uri="{C3380CC4-5D6E-409C-BE32-E72D297353CC}">
                <c16:uniqueId val="{0000002A-0B5B-4461-991D-ACF43C92257C}"/>
              </c:ext>
            </c:extLst>
          </c:dPt>
          <c:dPt>
            <c:idx val="7"/>
            <c:bubble3D val="0"/>
            <c:extLst>
              <c:ext xmlns:c16="http://schemas.microsoft.com/office/drawing/2014/chart" uri="{C3380CC4-5D6E-409C-BE32-E72D297353CC}">
                <c16:uniqueId val="{0000002B-0B5B-4461-991D-ACF43C92257C}"/>
              </c:ext>
            </c:extLst>
          </c:dPt>
          <c:dPt>
            <c:idx val="9"/>
            <c:bubble3D val="0"/>
            <c:extLst>
              <c:ext xmlns:c16="http://schemas.microsoft.com/office/drawing/2014/chart" uri="{C3380CC4-5D6E-409C-BE32-E72D297353CC}">
                <c16:uniqueId val="{0000002C-0B5B-4461-991D-ACF43C92257C}"/>
              </c:ext>
            </c:extLst>
          </c:dPt>
          <c:dPt>
            <c:idx val="11"/>
            <c:bubble3D val="0"/>
            <c:extLst>
              <c:ext xmlns:c16="http://schemas.microsoft.com/office/drawing/2014/chart" uri="{C3380CC4-5D6E-409C-BE32-E72D297353CC}">
                <c16:uniqueId val="{0000002D-0B5B-4461-991D-ACF43C92257C}"/>
              </c:ext>
            </c:extLst>
          </c:dPt>
          <c:dPt>
            <c:idx val="13"/>
            <c:bubble3D val="0"/>
            <c:extLst>
              <c:ext xmlns:c16="http://schemas.microsoft.com/office/drawing/2014/chart" uri="{C3380CC4-5D6E-409C-BE32-E72D297353CC}">
                <c16:uniqueId val="{0000002E-0B5B-4461-991D-ACF43C92257C}"/>
              </c:ext>
            </c:extLst>
          </c:dPt>
          <c:dPt>
            <c:idx val="15"/>
            <c:bubble3D val="0"/>
            <c:extLst>
              <c:ext xmlns:c16="http://schemas.microsoft.com/office/drawing/2014/chart" uri="{C3380CC4-5D6E-409C-BE32-E72D297353CC}">
                <c16:uniqueId val="{0000002F-0B5B-4461-991D-ACF43C92257C}"/>
              </c:ext>
            </c:extLst>
          </c:dPt>
          <c:dPt>
            <c:idx val="17"/>
            <c:bubble3D val="0"/>
            <c:extLst>
              <c:ext xmlns:c16="http://schemas.microsoft.com/office/drawing/2014/chart" uri="{C3380CC4-5D6E-409C-BE32-E72D297353CC}">
                <c16:uniqueId val="{00000030-0B5B-4461-991D-ACF43C92257C}"/>
              </c:ext>
            </c:extLst>
          </c:dPt>
          <c:dPt>
            <c:idx val="19"/>
            <c:bubble3D val="0"/>
            <c:extLst>
              <c:ext xmlns:c16="http://schemas.microsoft.com/office/drawing/2014/chart" uri="{C3380CC4-5D6E-409C-BE32-E72D297353CC}">
                <c16:uniqueId val="{00000031-0B5B-4461-991D-ACF43C92257C}"/>
              </c:ext>
            </c:extLst>
          </c:dPt>
          <c:dPt>
            <c:idx val="21"/>
            <c:bubble3D val="0"/>
            <c:extLst>
              <c:ext xmlns:c16="http://schemas.microsoft.com/office/drawing/2014/chart" uri="{C3380CC4-5D6E-409C-BE32-E72D297353CC}">
                <c16:uniqueId val="{00000032-0B5B-4461-991D-ACF43C92257C}"/>
              </c:ext>
            </c:extLst>
          </c:dPt>
          <c:dPt>
            <c:idx val="23"/>
            <c:bubble3D val="0"/>
            <c:extLst>
              <c:ext xmlns:c16="http://schemas.microsoft.com/office/drawing/2014/chart" uri="{C3380CC4-5D6E-409C-BE32-E72D297353CC}">
                <c16:uniqueId val="{00000033-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-8.5399999999999991</c:v>
                </c:pt>
                <c:pt idx="2">
                  <c:v>-11.1</c:v>
                </c:pt>
                <c:pt idx="3">
                  <c:v>-10.4</c:v>
                </c:pt>
                <c:pt idx="4">
                  <c:v>-6.44</c:v>
                </c:pt>
                <c:pt idx="5">
                  <c:v>-5.3</c:v>
                </c:pt>
                <c:pt idx="6">
                  <c:v>-0.96</c:v>
                </c:pt>
                <c:pt idx="7">
                  <c:v>1.45</c:v>
                </c:pt>
                <c:pt idx="8">
                  <c:v>2.31</c:v>
                </c:pt>
                <c:pt idx="9">
                  <c:v>-1.85</c:v>
                </c:pt>
                <c:pt idx="10">
                  <c:v>-2.2400000000000002</c:v>
                </c:pt>
                <c:pt idx="11">
                  <c:v>0.19</c:v>
                </c:pt>
                <c:pt idx="12">
                  <c:v>-1.01</c:v>
                </c:pt>
                <c:pt idx="13">
                  <c:v>-3.59</c:v>
                </c:pt>
                <c:pt idx="14">
                  <c:v>-3.92</c:v>
                </c:pt>
                <c:pt idx="15">
                  <c:v>-3.51</c:v>
                </c:pt>
                <c:pt idx="16">
                  <c:v>-3.89</c:v>
                </c:pt>
                <c:pt idx="17">
                  <c:v>-6.94</c:v>
                </c:pt>
                <c:pt idx="18">
                  <c:v>-3.88</c:v>
                </c:pt>
                <c:pt idx="19">
                  <c:v>-5.0199999999999996</c:v>
                </c:pt>
                <c:pt idx="20">
                  <c:v>-5.0999999999999996</c:v>
                </c:pt>
                <c:pt idx="21">
                  <c:v>-7.35</c:v>
                </c:pt>
                <c:pt idx="22">
                  <c:v>-7.64</c:v>
                </c:pt>
                <c:pt idx="23">
                  <c:v>-9.81</c:v>
                </c:pt>
                <c:pt idx="24">
                  <c:v>-9.26</c:v>
                </c:pt>
              </c:numCache>
            </c:numRef>
          </c:val>
          <c:smooth val="0"/>
          <c:extLst>
            <c:ext xmlns:c16="http://schemas.microsoft.com/office/drawing/2014/chart" uri="{C3380CC4-5D6E-409C-BE32-E72D297353CC}">
              <c16:uniqueId val="{00000034-0B5B-4461-991D-ACF43C92257C}"/>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35-0B5B-4461-991D-ACF43C92257C}"/>
              </c:ext>
            </c:extLst>
          </c:dPt>
          <c:dPt>
            <c:idx val="2"/>
            <c:marker>
              <c:symbol val="circle"/>
              <c:size val="7"/>
            </c:marker>
            <c:bubble3D val="0"/>
            <c:extLst>
              <c:ext xmlns:c16="http://schemas.microsoft.com/office/drawing/2014/chart" uri="{C3380CC4-5D6E-409C-BE32-E72D297353CC}">
                <c16:uniqueId val="{0000003C-B959-4B91-838A-1A1D86462792}"/>
              </c:ext>
            </c:extLst>
          </c:dPt>
          <c:dPt>
            <c:idx val="3"/>
            <c:marker>
              <c:symbol val="circle"/>
              <c:size val="5"/>
            </c:marker>
            <c:bubble3D val="0"/>
            <c:extLst>
              <c:ext xmlns:c16="http://schemas.microsoft.com/office/drawing/2014/chart" uri="{C3380CC4-5D6E-409C-BE32-E72D297353CC}">
                <c16:uniqueId val="{00000036-0B5B-4461-991D-ACF43C92257C}"/>
              </c:ext>
            </c:extLst>
          </c:dPt>
          <c:dPt>
            <c:idx val="4"/>
            <c:marker>
              <c:symbol val="circle"/>
              <c:size val="7"/>
            </c:marker>
            <c:bubble3D val="0"/>
            <c:extLst>
              <c:ext xmlns:c16="http://schemas.microsoft.com/office/drawing/2014/chart" uri="{C3380CC4-5D6E-409C-BE32-E72D297353CC}">
                <c16:uniqueId val="{0000003D-71A0-48C0-9E62-DB244D8B9BB7}"/>
              </c:ext>
            </c:extLst>
          </c:dPt>
          <c:dPt>
            <c:idx val="5"/>
            <c:marker>
              <c:symbol val="circle"/>
              <c:size val="5"/>
            </c:marker>
            <c:bubble3D val="0"/>
            <c:extLst>
              <c:ext xmlns:c16="http://schemas.microsoft.com/office/drawing/2014/chart" uri="{C3380CC4-5D6E-409C-BE32-E72D297353CC}">
                <c16:uniqueId val="{00000037-0B5B-4461-991D-ACF43C92257C}"/>
              </c:ext>
            </c:extLst>
          </c:dPt>
          <c:dPt>
            <c:idx val="6"/>
            <c:marker>
              <c:symbol val="circle"/>
              <c:size val="7"/>
            </c:marker>
            <c:bubble3D val="0"/>
            <c:extLst>
              <c:ext xmlns:c16="http://schemas.microsoft.com/office/drawing/2014/chart" uri="{C3380CC4-5D6E-409C-BE32-E72D297353CC}">
                <c16:uniqueId val="{0000003E-51AE-4148-8F52-F793C7D6065B}"/>
              </c:ext>
            </c:extLst>
          </c:dPt>
          <c:dPt>
            <c:idx val="7"/>
            <c:marker>
              <c:symbol val="circle"/>
              <c:size val="5"/>
            </c:marker>
            <c:bubble3D val="0"/>
            <c:extLst>
              <c:ext xmlns:c16="http://schemas.microsoft.com/office/drawing/2014/chart" uri="{C3380CC4-5D6E-409C-BE32-E72D297353CC}">
                <c16:uniqueId val="{00000038-0B5B-4461-991D-ACF43C92257C}"/>
              </c:ext>
            </c:extLst>
          </c:dPt>
          <c:dPt>
            <c:idx val="8"/>
            <c:marker>
              <c:symbol val="circle"/>
              <c:size val="7"/>
            </c:marker>
            <c:bubble3D val="0"/>
            <c:extLst>
              <c:ext xmlns:c16="http://schemas.microsoft.com/office/drawing/2014/chart" uri="{C3380CC4-5D6E-409C-BE32-E72D297353CC}">
                <c16:uniqueId val="{0000003F-5BA9-4D69-A79D-59DDFBB5AE06}"/>
              </c:ext>
            </c:extLst>
          </c:dPt>
          <c:dPt>
            <c:idx val="9"/>
            <c:marker>
              <c:symbol val="circle"/>
              <c:size val="5"/>
            </c:marker>
            <c:bubble3D val="0"/>
            <c:extLst>
              <c:ext xmlns:c16="http://schemas.microsoft.com/office/drawing/2014/chart" uri="{C3380CC4-5D6E-409C-BE32-E72D297353CC}">
                <c16:uniqueId val="{00000039-0B5B-4461-991D-ACF43C92257C}"/>
              </c:ext>
            </c:extLst>
          </c:dPt>
          <c:dPt>
            <c:idx val="10"/>
            <c:marker>
              <c:symbol val="circle"/>
              <c:size val="7"/>
            </c:marker>
            <c:bubble3D val="0"/>
            <c:extLst>
              <c:ext xmlns:c16="http://schemas.microsoft.com/office/drawing/2014/chart" uri="{C3380CC4-5D6E-409C-BE32-E72D297353CC}">
                <c16:uniqueId val="{00000040-804A-456E-8360-53AFD7CE0689}"/>
              </c:ext>
            </c:extLst>
          </c:dPt>
          <c:dPt>
            <c:idx val="11"/>
            <c:marker>
              <c:symbol val="circle"/>
              <c:size val="5"/>
            </c:marker>
            <c:bubble3D val="0"/>
            <c:extLst>
              <c:ext xmlns:c16="http://schemas.microsoft.com/office/drawing/2014/chart" uri="{C3380CC4-5D6E-409C-BE32-E72D297353CC}">
                <c16:uniqueId val="{0000003A-0B5B-4461-991D-ACF43C92257C}"/>
              </c:ext>
            </c:extLst>
          </c:dPt>
          <c:dPt>
            <c:idx val="12"/>
            <c:marker>
              <c:symbol val="circle"/>
              <c:size val="7"/>
            </c:marker>
            <c:bubble3D val="0"/>
            <c:extLst>
              <c:ext xmlns:c16="http://schemas.microsoft.com/office/drawing/2014/chart" uri="{C3380CC4-5D6E-409C-BE32-E72D297353CC}">
                <c16:uniqueId val="{00000035-FE5B-4056-9375-CEC3001FD66C}"/>
              </c:ext>
            </c:extLst>
          </c:dPt>
          <c:dPt>
            <c:idx val="13"/>
            <c:marker>
              <c:symbol val="circle"/>
              <c:size val="5"/>
            </c:marker>
            <c:bubble3D val="0"/>
            <c:extLst>
              <c:ext xmlns:c16="http://schemas.microsoft.com/office/drawing/2014/chart" uri="{C3380CC4-5D6E-409C-BE32-E72D297353CC}">
                <c16:uniqueId val="{0000003B-0B5B-4461-991D-ACF43C92257C}"/>
              </c:ext>
            </c:extLst>
          </c:dPt>
          <c:dPt>
            <c:idx val="14"/>
            <c:marker>
              <c:symbol val="circle"/>
              <c:size val="7"/>
            </c:marker>
            <c:bubble3D val="0"/>
            <c:extLst>
              <c:ext xmlns:c16="http://schemas.microsoft.com/office/drawing/2014/chart" uri="{C3380CC4-5D6E-409C-BE32-E72D297353CC}">
                <c16:uniqueId val="{00000036-4397-4820-A10C-5E4410CCD64F}"/>
              </c:ext>
            </c:extLst>
          </c:dPt>
          <c:dPt>
            <c:idx val="15"/>
            <c:marker>
              <c:symbol val="circle"/>
              <c:size val="5"/>
            </c:marker>
            <c:bubble3D val="0"/>
            <c:extLst>
              <c:ext xmlns:c16="http://schemas.microsoft.com/office/drawing/2014/chart" uri="{C3380CC4-5D6E-409C-BE32-E72D297353CC}">
                <c16:uniqueId val="{00000043-0B5B-4461-991D-ACF43C92257C}"/>
              </c:ext>
            </c:extLst>
          </c:dPt>
          <c:dPt>
            <c:idx val="16"/>
            <c:marker>
              <c:symbol val="circle"/>
              <c:size val="7"/>
            </c:marker>
            <c:bubble3D val="0"/>
            <c:extLst>
              <c:ext xmlns:c16="http://schemas.microsoft.com/office/drawing/2014/chart" uri="{C3380CC4-5D6E-409C-BE32-E72D297353CC}">
                <c16:uniqueId val="{00000037-4397-4820-A10C-5E4410CCD64F}"/>
              </c:ext>
            </c:extLst>
          </c:dPt>
          <c:dPt>
            <c:idx val="17"/>
            <c:marker>
              <c:symbol val="circle"/>
              <c:size val="5"/>
            </c:marker>
            <c:bubble3D val="0"/>
            <c:extLst>
              <c:ext xmlns:c16="http://schemas.microsoft.com/office/drawing/2014/chart" uri="{C3380CC4-5D6E-409C-BE32-E72D297353CC}">
                <c16:uniqueId val="{00000038-7763-4725-826E-31637EBF6B1D}"/>
              </c:ext>
            </c:extLst>
          </c:dPt>
          <c:dPt>
            <c:idx val="18"/>
            <c:marker>
              <c:symbol val="circle"/>
              <c:size val="7"/>
            </c:marker>
            <c:bubble3D val="0"/>
            <c:extLst>
              <c:ext xmlns:c16="http://schemas.microsoft.com/office/drawing/2014/chart" uri="{C3380CC4-5D6E-409C-BE32-E72D297353CC}">
                <c16:uniqueId val="{00000038-2FF3-4B9C-A2C6-8DC12DD1C51E}"/>
              </c:ext>
            </c:extLst>
          </c:dPt>
          <c:dPt>
            <c:idx val="19"/>
            <c:marker>
              <c:symbol val="circle"/>
              <c:size val="5"/>
            </c:marker>
            <c:bubble3D val="0"/>
            <c:extLst>
              <c:ext xmlns:c16="http://schemas.microsoft.com/office/drawing/2014/chart" uri="{C3380CC4-5D6E-409C-BE32-E72D297353CC}">
                <c16:uniqueId val="{00000039-1F52-4D82-846F-8D6E7DC1CFFC}"/>
              </c:ext>
            </c:extLst>
          </c:dPt>
          <c:dPt>
            <c:idx val="20"/>
            <c:marker>
              <c:symbol val="circle"/>
              <c:size val="7"/>
            </c:marker>
            <c:bubble3D val="0"/>
            <c:extLst>
              <c:ext xmlns:c16="http://schemas.microsoft.com/office/drawing/2014/chart" uri="{C3380CC4-5D6E-409C-BE32-E72D297353CC}">
                <c16:uniqueId val="{00000039-E3CE-497F-8DCF-9A6C592A46E2}"/>
              </c:ext>
            </c:extLst>
          </c:dPt>
          <c:dPt>
            <c:idx val="21"/>
            <c:marker>
              <c:symbol val="circle"/>
              <c:size val="7"/>
            </c:marker>
            <c:bubble3D val="0"/>
            <c:extLst>
              <c:ext xmlns:c16="http://schemas.microsoft.com/office/drawing/2014/chart" uri="{C3380CC4-5D6E-409C-BE32-E72D297353CC}">
                <c16:uniqueId val="{0000003A-05D4-4CDA-B9B0-F2AC92320AAB}"/>
              </c:ext>
            </c:extLst>
          </c:dPt>
          <c:dPt>
            <c:idx val="23"/>
            <c:marker>
              <c:symbol val="circle"/>
              <c:size val="7"/>
            </c:marker>
            <c:bubble3D val="0"/>
            <c:extLst>
              <c:ext xmlns:c16="http://schemas.microsoft.com/office/drawing/2014/chart" uri="{C3380CC4-5D6E-409C-BE32-E72D297353CC}">
                <c16:uniqueId val="{0000003B-6D99-4BC8-B423-DEECEE54D82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4.57</c:v>
                </c:pt>
                <c:pt idx="2">
                  <c:v>5.31</c:v>
                </c:pt>
                <c:pt idx="3">
                  <c:v>3.43</c:v>
                </c:pt>
                <c:pt idx="4">
                  <c:v>3.27</c:v>
                </c:pt>
                <c:pt idx="5">
                  <c:v>7.04</c:v>
                </c:pt>
                <c:pt idx="6">
                  <c:v>6.94</c:v>
                </c:pt>
                <c:pt idx="7">
                  <c:v>8.7899999999999991</c:v>
                </c:pt>
                <c:pt idx="8">
                  <c:v>10.119999999999999</c:v>
                </c:pt>
                <c:pt idx="9">
                  <c:v>9.5299999999999994</c:v>
                </c:pt>
                <c:pt idx="10">
                  <c:v>9.5299999999999994</c:v>
                </c:pt>
                <c:pt idx="11">
                  <c:v>11.58</c:v>
                </c:pt>
                <c:pt idx="12">
                  <c:v>9.33</c:v>
                </c:pt>
                <c:pt idx="13">
                  <c:v>15.19</c:v>
                </c:pt>
                <c:pt idx="14">
                  <c:v>14.76</c:v>
                </c:pt>
                <c:pt idx="15">
                  <c:v>16.7</c:v>
                </c:pt>
                <c:pt idx="16">
                  <c:v>16.46</c:v>
                </c:pt>
                <c:pt idx="17">
                  <c:v>16.68</c:v>
                </c:pt>
                <c:pt idx="18">
                  <c:v>16.18</c:v>
                </c:pt>
                <c:pt idx="19">
                  <c:v>16.649999999999999</c:v>
                </c:pt>
                <c:pt idx="20">
                  <c:v>16.239999999999998</c:v>
                </c:pt>
              </c:numCache>
            </c:numRef>
          </c:val>
          <c:smooth val="0"/>
          <c:extLst>
            <c:ext xmlns:c16="http://schemas.microsoft.com/office/drawing/2014/chart" uri="{C3380CC4-5D6E-409C-BE32-E72D297353CC}">
              <c16:uniqueId val="{00000042-0B5B-4461-991D-ACF43C92257C}"/>
            </c:ext>
          </c:extLst>
        </c:ser>
        <c:dLbls>
          <c:showLegendKey val="0"/>
          <c:showVal val="0"/>
          <c:showCatName val="0"/>
          <c:showSerName val="0"/>
          <c:showPercent val="0"/>
          <c:showBubbleSize val="0"/>
        </c:dLbls>
        <c:marker val="1"/>
        <c:smooth val="0"/>
        <c:axId val="179496064"/>
        <c:axId val="179497984"/>
      </c:lineChart>
      <c:catAx>
        <c:axId val="1794960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79497984"/>
        <c:crosses val="autoZero"/>
        <c:auto val="1"/>
        <c:lblAlgn val="ctr"/>
        <c:lblOffset val="100"/>
        <c:tickLblSkip val="1"/>
        <c:tickMarkSkip val="1"/>
        <c:noMultiLvlLbl val="0"/>
      </c:catAx>
      <c:valAx>
        <c:axId val="179497984"/>
        <c:scaling>
          <c:orientation val="minMax"/>
          <c:max val="25"/>
          <c:min val="-1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79496064"/>
        <c:crosses val="autoZero"/>
        <c:crossBetween val="between"/>
        <c:majorUnit val="10"/>
      </c:valAx>
      <c:spPr>
        <a:noFill/>
        <a:ln w="25400">
          <a:noFill/>
        </a:ln>
      </c:spPr>
    </c:plotArea>
    <c:legend>
      <c:legendPos val="t"/>
      <c:layout>
        <c:manualLayout>
          <c:xMode val="edge"/>
          <c:yMode val="edge"/>
          <c:x val="0.33313428140060625"/>
          <c:y val="1.3223142790506548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448805942112632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FB6-4DA3-BB68-573E2268F806}"/>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A-1FB6-4DA3-BB68-573E2268F806}"/>
            </c:ext>
          </c:extLst>
        </c:ser>
        <c:ser>
          <c:idx val="2"/>
          <c:order val="2"/>
          <c:tx>
            <c:strRef>
              <c:f>Sheet1!$A$4</c:f>
              <c:strCache>
                <c:ptCount val="1"/>
                <c:pt idx="0">
                  <c:v>Y2015</c:v>
                </c:pt>
              </c:strCache>
            </c:strRef>
          </c:tx>
          <c:spPr>
            <a:ln>
              <a:solidFill>
                <a:srgbClr val="BFBFBF"/>
              </a:solidFill>
            </a:ln>
          </c:spPr>
          <c:marker>
            <c:symbol val="circle"/>
            <c:size val="5"/>
            <c:spPr>
              <a:solidFill>
                <a:schemeClr val="bg1"/>
              </a:solidFill>
              <a:ln>
                <a:solidFill>
                  <a:srgbClr val="BFBFBF"/>
                </a:solidFill>
              </a:ln>
            </c:spPr>
          </c:marker>
          <c:dPt>
            <c:idx val="1"/>
            <c:bubble3D val="0"/>
            <c:extLst>
              <c:ext xmlns:c16="http://schemas.microsoft.com/office/drawing/2014/chart" uri="{C3380CC4-5D6E-409C-BE32-E72D297353CC}">
                <c16:uniqueId val="{0000001B-1FB6-4DA3-BB68-573E2268F806}"/>
              </c:ext>
            </c:extLst>
          </c:dPt>
          <c:dPt>
            <c:idx val="3"/>
            <c:bubble3D val="0"/>
            <c:extLst>
              <c:ext xmlns:c16="http://schemas.microsoft.com/office/drawing/2014/chart" uri="{C3380CC4-5D6E-409C-BE32-E72D297353CC}">
                <c16:uniqueId val="{0000001C-1FB6-4DA3-BB68-573E2268F806}"/>
              </c:ext>
            </c:extLst>
          </c:dPt>
          <c:dPt>
            <c:idx val="5"/>
            <c:bubble3D val="0"/>
            <c:extLst>
              <c:ext xmlns:c16="http://schemas.microsoft.com/office/drawing/2014/chart" uri="{C3380CC4-5D6E-409C-BE32-E72D297353CC}">
                <c16:uniqueId val="{0000001D-1FB6-4DA3-BB68-573E2268F806}"/>
              </c:ext>
            </c:extLst>
          </c:dPt>
          <c:dPt>
            <c:idx val="7"/>
            <c:bubble3D val="0"/>
            <c:extLst>
              <c:ext xmlns:c16="http://schemas.microsoft.com/office/drawing/2014/chart" uri="{C3380CC4-5D6E-409C-BE32-E72D297353CC}">
                <c16:uniqueId val="{0000001E-1FB6-4DA3-BB68-573E2268F806}"/>
              </c:ext>
            </c:extLst>
          </c:dPt>
          <c:dPt>
            <c:idx val="9"/>
            <c:bubble3D val="0"/>
            <c:extLst>
              <c:ext xmlns:c16="http://schemas.microsoft.com/office/drawing/2014/chart" uri="{C3380CC4-5D6E-409C-BE32-E72D297353CC}">
                <c16:uniqueId val="{0000001F-1FB6-4DA3-BB68-573E2268F806}"/>
              </c:ext>
            </c:extLst>
          </c:dPt>
          <c:dPt>
            <c:idx val="11"/>
            <c:bubble3D val="0"/>
            <c:extLst>
              <c:ext xmlns:c16="http://schemas.microsoft.com/office/drawing/2014/chart" uri="{C3380CC4-5D6E-409C-BE32-E72D297353CC}">
                <c16:uniqueId val="{00000020-1FB6-4DA3-BB68-573E2268F806}"/>
              </c:ext>
            </c:extLst>
          </c:dPt>
          <c:dPt>
            <c:idx val="13"/>
            <c:bubble3D val="0"/>
            <c:extLst>
              <c:ext xmlns:c16="http://schemas.microsoft.com/office/drawing/2014/chart" uri="{C3380CC4-5D6E-409C-BE32-E72D297353CC}">
                <c16:uniqueId val="{00000021-1FB6-4DA3-BB68-573E2268F806}"/>
              </c:ext>
            </c:extLst>
          </c:dPt>
          <c:dPt>
            <c:idx val="15"/>
            <c:bubble3D val="0"/>
            <c:extLst>
              <c:ext xmlns:c16="http://schemas.microsoft.com/office/drawing/2014/chart" uri="{C3380CC4-5D6E-409C-BE32-E72D297353CC}">
                <c16:uniqueId val="{00000022-1FB6-4DA3-BB68-573E2268F806}"/>
              </c:ext>
            </c:extLst>
          </c:dPt>
          <c:dPt>
            <c:idx val="17"/>
            <c:bubble3D val="0"/>
            <c:extLst>
              <c:ext xmlns:c16="http://schemas.microsoft.com/office/drawing/2014/chart" uri="{C3380CC4-5D6E-409C-BE32-E72D297353CC}">
                <c16:uniqueId val="{00000023-1FB6-4DA3-BB68-573E2268F806}"/>
              </c:ext>
            </c:extLst>
          </c:dPt>
          <c:dPt>
            <c:idx val="19"/>
            <c:bubble3D val="0"/>
            <c:extLst>
              <c:ext xmlns:c16="http://schemas.microsoft.com/office/drawing/2014/chart" uri="{C3380CC4-5D6E-409C-BE32-E72D297353CC}">
                <c16:uniqueId val="{00000024-1FB6-4DA3-BB68-573E2268F806}"/>
              </c:ext>
            </c:extLst>
          </c:dPt>
          <c:dPt>
            <c:idx val="21"/>
            <c:bubble3D val="0"/>
            <c:extLst>
              <c:ext xmlns:c16="http://schemas.microsoft.com/office/drawing/2014/chart" uri="{C3380CC4-5D6E-409C-BE32-E72D297353CC}">
                <c16:uniqueId val="{00000025-1FB6-4DA3-BB68-573E2268F806}"/>
              </c:ext>
            </c:extLst>
          </c:dPt>
          <c:dPt>
            <c:idx val="23"/>
            <c:bubble3D val="0"/>
            <c:extLst>
              <c:ext xmlns:c16="http://schemas.microsoft.com/office/drawing/2014/chart" uri="{C3380CC4-5D6E-409C-BE32-E72D297353CC}">
                <c16:uniqueId val="{00000026-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-0.422573557551711</c:v>
                </c:pt>
                <c:pt idx="2">
                  <c:v>-0.479614805071022</c:v>
                </c:pt>
                <c:pt idx="3">
                  <c:v>-1.2042923338220399</c:v>
                </c:pt>
                <c:pt idx="4">
                  <c:v>-0.71032203003371797</c:v>
                </c:pt>
                <c:pt idx="5">
                  <c:v>-0.76946419353890905</c:v>
                </c:pt>
                <c:pt idx="6">
                  <c:v>-0.52675329703798002</c:v>
                </c:pt>
                <c:pt idx="7">
                  <c:v>-2.1144723869986102</c:v>
                </c:pt>
                <c:pt idx="8">
                  <c:v>-1.78026001988842</c:v>
                </c:pt>
                <c:pt idx="9">
                  <c:v>-1.2092780848146001</c:v>
                </c:pt>
                <c:pt idx="10">
                  <c:v>-0.73487801727833901</c:v>
                </c:pt>
                <c:pt idx="11">
                  <c:v>-0.617969735230392</c:v>
                </c:pt>
                <c:pt idx="12">
                  <c:v>-0.230402165032215</c:v>
                </c:pt>
                <c:pt idx="13">
                  <c:v>0.37407081379799401</c:v>
                </c:pt>
                <c:pt idx="14">
                  <c:v>0.91093401717744404</c:v>
                </c:pt>
                <c:pt idx="15">
                  <c:v>0.98292915187974605</c:v>
                </c:pt>
                <c:pt idx="16">
                  <c:v>1.72740028197008</c:v>
                </c:pt>
                <c:pt idx="17">
                  <c:v>2.6974328076239402</c:v>
                </c:pt>
                <c:pt idx="18">
                  <c:v>2.5815381362293701</c:v>
                </c:pt>
                <c:pt idx="19">
                  <c:v>1.2548584170102</c:v>
                </c:pt>
                <c:pt idx="20">
                  <c:v>1.36199142729494</c:v>
                </c:pt>
                <c:pt idx="21">
                  <c:v>1.8512539035370099</c:v>
                </c:pt>
                <c:pt idx="22">
                  <c:v>2.0709212504163999</c:v>
                </c:pt>
                <c:pt idx="23">
                  <c:v>1.9219466126890801</c:v>
                </c:pt>
                <c:pt idx="24">
                  <c:v>2.4940182840179399</c:v>
                </c:pt>
              </c:numCache>
            </c:numRef>
          </c:val>
          <c:smooth val="0"/>
          <c:extLst>
            <c:ext xmlns:c16="http://schemas.microsoft.com/office/drawing/2014/chart" uri="{C3380CC4-5D6E-409C-BE32-E72D297353CC}">
              <c16:uniqueId val="{00000027-1FB6-4DA3-BB68-573E2268F806}"/>
            </c:ext>
          </c:extLst>
        </c:ser>
        <c:ser>
          <c:idx val="3"/>
          <c:order val="3"/>
          <c:tx>
            <c:strRef>
              <c:f>Sheet1!$A$5</c:f>
              <c:strCache>
                <c:ptCount val="1"/>
                <c:pt idx="0">
                  <c:v>Y2016</c:v>
                </c:pt>
              </c:strCache>
            </c:strRef>
          </c:tx>
          <c:spPr>
            <a:ln>
              <a:solidFill>
                <a:srgbClr val="00A4DE"/>
              </a:solidFill>
            </a:ln>
          </c:spPr>
          <c:marker>
            <c:symbol val="circle"/>
            <c:size val="5"/>
            <c:spPr>
              <a:solidFill>
                <a:schemeClr val="bg1"/>
              </a:solidFill>
              <a:ln>
                <a:solidFill>
                  <a:srgbClr val="00A4DE"/>
                </a:solidFill>
              </a:ln>
            </c:spPr>
          </c:marker>
          <c:dPt>
            <c:idx val="1"/>
            <c:bubble3D val="0"/>
            <c:extLst>
              <c:ext xmlns:c16="http://schemas.microsoft.com/office/drawing/2014/chart" uri="{C3380CC4-5D6E-409C-BE32-E72D297353CC}">
                <c16:uniqueId val="{00000028-1FB6-4DA3-BB68-573E2268F806}"/>
              </c:ext>
            </c:extLst>
          </c:dPt>
          <c:dPt>
            <c:idx val="3"/>
            <c:bubble3D val="0"/>
            <c:extLst>
              <c:ext xmlns:c16="http://schemas.microsoft.com/office/drawing/2014/chart" uri="{C3380CC4-5D6E-409C-BE32-E72D297353CC}">
                <c16:uniqueId val="{00000029-1FB6-4DA3-BB68-573E2268F806}"/>
              </c:ext>
            </c:extLst>
          </c:dPt>
          <c:dPt>
            <c:idx val="5"/>
            <c:bubble3D val="0"/>
            <c:extLst>
              <c:ext xmlns:c16="http://schemas.microsoft.com/office/drawing/2014/chart" uri="{C3380CC4-5D6E-409C-BE32-E72D297353CC}">
                <c16:uniqueId val="{0000002A-1FB6-4DA3-BB68-573E2268F806}"/>
              </c:ext>
            </c:extLst>
          </c:dPt>
          <c:dPt>
            <c:idx val="7"/>
            <c:bubble3D val="0"/>
            <c:extLst>
              <c:ext xmlns:c16="http://schemas.microsoft.com/office/drawing/2014/chart" uri="{C3380CC4-5D6E-409C-BE32-E72D297353CC}">
                <c16:uniqueId val="{0000002B-1FB6-4DA3-BB68-573E2268F806}"/>
              </c:ext>
            </c:extLst>
          </c:dPt>
          <c:dPt>
            <c:idx val="9"/>
            <c:bubble3D val="0"/>
            <c:extLst>
              <c:ext xmlns:c16="http://schemas.microsoft.com/office/drawing/2014/chart" uri="{C3380CC4-5D6E-409C-BE32-E72D297353CC}">
                <c16:uniqueId val="{0000002C-1FB6-4DA3-BB68-573E2268F806}"/>
              </c:ext>
            </c:extLst>
          </c:dPt>
          <c:dPt>
            <c:idx val="11"/>
            <c:bubble3D val="0"/>
            <c:extLst>
              <c:ext xmlns:c16="http://schemas.microsoft.com/office/drawing/2014/chart" uri="{C3380CC4-5D6E-409C-BE32-E72D297353CC}">
                <c16:uniqueId val="{0000002D-1FB6-4DA3-BB68-573E2268F806}"/>
              </c:ext>
            </c:extLst>
          </c:dPt>
          <c:dPt>
            <c:idx val="13"/>
            <c:bubble3D val="0"/>
            <c:extLst>
              <c:ext xmlns:c16="http://schemas.microsoft.com/office/drawing/2014/chart" uri="{C3380CC4-5D6E-409C-BE32-E72D297353CC}">
                <c16:uniqueId val="{0000002E-1FB6-4DA3-BB68-573E2268F806}"/>
              </c:ext>
            </c:extLst>
          </c:dPt>
          <c:dPt>
            <c:idx val="15"/>
            <c:bubble3D val="0"/>
            <c:extLst>
              <c:ext xmlns:c16="http://schemas.microsoft.com/office/drawing/2014/chart" uri="{C3380CC4-5D6E-409C-BE32-E72D297353CC}">
                <c16:uniqueId val="{0000002F-1FB6-4DA3-BB68-573E2268F806}"/>
              </c:ext>
            </c:extLst>
          </c:dPt>
          <c:dPt>
            <c:idx val="17"/>
            <c:bubble3D val="0"/>
            <c:extLst>
              <c:ext xmlns:c16="http://schemas.microsoft.com/office/drawing/2014/chart" uri="{C3380CC4-5D6E-409C-BE32-E72D297353CC}">
                <c16:uniqueId val="{00000030-1FB6-4DA3-BB68-573E2268F806}"/>
              </c:ext>
            </c:extLst>
          </c:dPt>
          <c:dPt>
            <c:idx val="19"/>
            <c:bubble3D val="0"/>
            <c:extLst>
              <c:ext xmlns:c16="http://schemas.microsoft.com/office/drawing/2014/chart" uri="{C3380CC4-5D6E-409C-BE32-E72D297353CC}">
                <c16:uniqueId val="{00000031-1FB6-4DA3-BB68-573E2268F806}"/>
              </c:ext>
            </c:extLst>
          </c:dPt>
          <c:dPt>
            <c:idx val="21"/>
            <c:bubble3D val="0"/>
            <c:extLst>
              <c:ext xmlns:c16="http://schemas.microsoft.com/office/drawing/2014/chart" uri="{C3380CC4-5D6E-409C-BE32-E72D297353CC}">
                <c16:uniqueId val="{00000032-1FB6-4DA3-BB68-573E2268F806}"/>
              </c:ext>
            </c:extLst>
          </c:dPt>
          <c:dPt>
            <c:idx val="23"/>
            <c:bubble3D val="0"/>
            <c:extLst>
              <c:ext xmlns:c16="http://schemas.microsoft.com/office/drawing/2014/chart" uri="{C3380CC4-5D6E-409C-BE32-E72D297353CC}">
                <c16:uniqueId val="{00000033-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extLst>
            <c:ext xmlns:c16="http://schemas.microsoft.com/office/drawing/2014/chart" uri="{C3380CC4-5D6E-409C-BE32-E72D297353CC}">
              <c16:uniqueId val="{00000034-1FB6-4DA3-BB68-573E2268F806}"/>
            </c:ext>
          </c:extLst>
        </c:ser>
        <c:ser>
          <c:idx val="4"/>
          <c:order val="4"/>
          <c:tx>
            <c:strRef>
              <c:f>Sheet1!$A$6</c:f>
              <c:strCache>
                <c:ptCount val="1"/>
                <c:pt idx="0">
                  <c:v>Y2017</c:v>
                </c:pt>
              </c:strCache>
            </c:strRef>
          </c:tx>
          <c:spPr>
            <a:ln>
              <a:solidFill>
                <a:srgbClr val="92D050"/>
              </a:solidFill>
            </a:ln>
          </c:spPr>
          <c:marker>
            <c:symbol val="circle"/>
            <c:size val="5"/>
            <c:spPr>
              <a:solidFill>
                <a:schemeClr val="bg1"/>
              </a:solidFill>
              <a:ln>
                <a:solidFill>
                  <a:srgbClr val="92D050"/>
                </a:solidFill>
              </a:ln>
            </c:spPr>
          </c:marker>
          <c:dPt>
            <c:idx val="1"/>
            <c:bubble3D val="0"/>
            <c:extLst>
              <c:ext xmlns:c16="http://schemas.microsoft.com/office/drawing/2014/chart" uri="{C3380CC4-5D6E-409C-BE32-E72D297353CC}">
                <c16:uniqueId val="{00000035-1FB6-4DA3-BB68-573E2268F806}"/>
              </c:ext>
            </c:extLst>
          </c:dPt>
          <c:dPt>
            <c:idx val="3"/>
            <c:bubble3D val="0"/>
            <c:extLst>
              <c:ext xmlns:c16="http://schemas.microsoft.com/office/drawing/2014/chart" uri="{C3380CC4-5D6E-409C-BE32-E72D297353CC}">
                <c16:uniqueId val="{00000036-1FB6-4DA3-BB68-573E2268F806}"/>
              </c:ext>
            </c:extLst>
          </c:dPt>
          <c:dPt>
            <c:idx val="5"/>
            <c:bubble3D val="0"/>
            <c:extLst>
              <c:ext xmlns:c16="http://schemas.microsoft.com/office/drawing/2014/chart" uri="{C3380CC4-5D6E-409C-BE32-E72D297353CC}">
                <c16:uniqueId val="{00000037-1FB6-4DA3-BB68-573E2268F806}"/>
              </c:ext>
            </c:extLst>
          </c:dPt>
          <c:dPt>
            <c:idx val="7"/>
            <c:bubble3D val="0"/>
            <c:extLst>
              <c:ext xmlns:c16="http://schemas.microsoft.com/office/drawing/2014/chart" uri="{C3380CC4-5D6E-409C-BE32-E72D297353CC}">
                <c16:uniqueId val="{00000038-1FB6-4DA3-BB68-573E2268F806}"/>
              </c:ext>
            </c:extLst>
          </c:dPt>
          <c:dPt>
            <c:idx val="9"/>
            <c:bubble3D val="0"/>
            <c:extLst>
              <c:ext xmlns:c16="http://schemas.microsoft.com/office/drawing/2014/chart" uri="{C3380CC4-5D6E-409C-BE32-E72D297353CC}">
                <c16:uniqueId val="{00000039-1FB6-4DA3-BB68-573E2268F806}"/>
              </c:ext>
            </c:extLst>
          </c:dPt>
          <c:dPt>
            <c:idx val="11"/>
            <c:bubble3D val="0"/>
            <c:extLst>
              <c:ext xmlns:c16="http://schemas.microsoft.com/office/drawing/2014/chart" uri="{C3380CC4-5D6E-409C-BE32-E72D297353CC}">
                <c16:uniqueId val="{0000003A-1FB6-4DA3-BB68-573E2268F806}"/>
              </c:ext>
            </c:extLst>
          </c:dPt>
          <c:dPt>
            <c:idx val="13"/>
            <c:bubble3D val="0"/>
            <c:extLst>
              <c:ext xmlns:c16="http://schemas.microsoft.com/office/drawing/2014/chart" uri="{C3380CC4-5D6E-409C-BE32-E72D297353CC}">
                <c16:uniqueId val="{0000003B-1FB6-4DA3-BB68-573E2268F806}"/>
              </c:ext>
            </c:extLst>
          </c:dPt>
          <c:dPt>
            <c:idx val="15"/>
            <c:bubble3D val="0"/>
            <c:extLst>
              <c:ext xmlns:c16="http://schemas.microsoft.com/office/drawing/2014/chart" uri="{C3380CC4-5D6E-409C-BE32-E72D297353CC}">
                <c16:uniqueId val="{0000003C-1FB6-4DA3-BB68-573E2268F806}"/>
              </c:ext>
            </c:extLst>
          </c:dPt>
          <c:dPt>
            <c:idx val="17"/>
            <c:bubble3D val="0"/>
            <c:extLst>
              <c:ext xmlns:c16="http://schemas.microsoft.com/office/drawing/2014/chart" uri="{C3380CC4-5D6E-409C-BE32-E72D297353CC}">
                <c16:uniqueId val="{0000003D-1FB6-4DA3-BB68-573E2268F806}"/>
              </c:ext>
            </c:extLst>
          </c:dPt>
          <c:dPt>
            <c:idx val="19"/>
            <c:bubble3D val="0"/>
            <c:extLst>
              <c:ext xmlns:c16="http://schemas.microsoft.com/office/drawing/2014/chart" uri="{C3380CC4-5D6E-409C-BE32-E72D297353CC}">
                <c16:uniqueId val="{0000003E-1FB6-4DA3-BB68-573E2268F806}"/>
              </c:ext>
            </c:extLst>
          </c:dPt>
          <c:dPt>
            <c:idx val="21"/>
            <c:bubble3D val="0"/>
            <c:extLst>
              <c:ext xmlns:c16="http://schemas.microsoft.com/office/drawing/2014/chart" uri="{C3380CC4-5D6E-409C-BE32-E72D297353CC}">
                <c16:uniqueId val="{0000003F-1FB6-4DA3-BB68-573E2268F806}"/>
              </c:ext>
            </c:extLst>
          </c:dPt>
          <c:dPt>
            <c:idx val="23"/>
            <c:bubble3D val="0"/>
            <c:extLst>
              <c:ext xmlns:c16="http://schemas.microsoft.com/office/drawing/2014/chart" uri="{C3380CC4-5D6E-409C-BE32-E72D297353CC}">
                <c16:uniqueId val="{00000040-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pt idx="11">
                  <c:v>1.4</c:v>
                </c:pt>
                <c:pt idx="12">
                  <c:v>2.61</c:v>
                </c:pt>
                <c:pt idx="13">
                  <c:v>2.2599999999999998</c:v>
                </c:pt>
                <c:pt idx="14">
                  <c:v>2.59</c:v>
                </c:pt>
                <c:pt idx="15">
                  <c:v>2.4500000000000002</c:v>
                </c:pt>
                <c:pt idx="16">
                  <c:v>2.86</c:v>
                </c:pt>
                <c:pt idx="17">
                  <c:v>2.27</c:v>
                </c:pt>
                <c:pt idx="18">
                  <c:v>2.44</c:v>
                </c:pt>
                <c:pt idx="19">
                  <c:v>2.42</c:v>
                </c:pt>
                <c:pt idx="20">
                  <c:v>1.81</c:v>
                </c:pt>
                <c:pt idx="21">
                  <c:v>0.66</c:v>
                </c:pt>
                <c:pt idx="22">
                  <c:v>0.95</c:v>
                </c:pt>
                <c:pt idx="23">
                  <c:v>0.39</c:v>
                </c:pt>
                <c:pt idx="24">
                  <c:v>-0.16</c:v>
                </c:pt>
              </c:numCache>
            </c:numRef>
          </c:val>
          <c:smooth val="0"/>
          <c:extLst>
            <c:ext xmlns:c16="http://schemas.microsoft.com/office/drawing/2014/chart" uri="{C3380CC4-5D6E-409C-BE32-E72D297353CC}">
              <c16:uniqueId val="{00000041-1FB6-4DA3-BB68-573E2268F806}"/>
            </c:ext>
          </c:extLst>
        </c:ser>
        <c:ser>
          <c:idx val="5"/>
          <c:order val="5"/>
          <c:tx>
            <c:strRef>
              <c:f>Sheet1!$A$7</c:f>
              <c:strCache>
                <c:ptCount val="1"/>
                <c:pt idx="0">
                  <c:v>Y2018</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5"/>
            </c:marker>
            <c:bubble3D val="0"/>
            <c:extLst>
              <c:ext xmlns:c16="http://schemas.microsoft.com/office/drawing/2014/chart" uri="{C3380CC4-5D6E-409C-BE32-E72D297353CC}">
                <c16:uniqueId val="{00000042-1FB6-4DA3-BB68-573E2268F806}"/>
              </c:ext>
            </c:extLst>
          </c:dPt>
          <c:dPt>
            <c:idx val="2"/>
            <c:marker>
              <c:symbol val="circle"/>
              <c:size val="7"/>
            </c:marker>
            <c:bubble3D val="0"/>
            <c:extLst>
              <c:ext xmlns:c16="http://schemas.microsoft.com/office/drawing/2014/chart" uri="{C3380CC4-5D6E-409C-BE32-E72D297353CC}">
                <c16:uniqueId val="{00000049-AD23-4150-AC83-1D9EEF8281F0}"/>
              </c:ext>
            </c:extLst>
          </c:dPt>
          <c:dPt>
            <c:idx val="3"/>
            <c:marker>
              <c:symbol val="circle"/>
              <c:size val="5"/>
            </c:marker>
            <c:bubble3D val="0"/>
            <c:extLst>
              <c:ext xmlns:c16="http://schemas.microsoft.com/office/drawing/2014/chart" uri="{C3380CC4-5D6E-409C-BE32-E72D297353CC}">
                <c16:uniqueId val="{00000043-1FB6-4DA3-BB68-573E2268F806}"/>
              </c:ext>
            </c:extLst>
          </c:dPt>
          <c:dPt>
            <c:idx val="4"/>
            <c:marker>
              <c:symbol val="circle"/>
              <c:size val="7"/>
            </c:marker>
            <c:bubble3D val="0"/>
            <c:extLst>
              <c:ext xmlns:c16="http://schemas.microsoft.com/office/drawing/2014/chart" uri="{C3380CC4-5D6E-409C-BE32-E72D297353CC}">
                <c16:uniqueId val="{0000004A-C175-4B7F-B9EF-AA581CB4B6EE}"/>
              </c:ext>
            </c:extLst>
          </c:dPt>
          <c:dPt>
            <c:idx val="5"/>
            <c:marker>
              <c:symbol val="circle"/>
              <c:size val="5"/>
            </c:marker>
            <c:bubble3D val="0"/>
            <c:extLst>
              <c:ext xmlns:c16="http://schemas.microsoft.com/office/drawing/2014/chart" uri="{C3380CC4-5D6E-409C-BE32-E72D297353CC}">
                <c16:uniqueId val="{00000044-1FB6-4DA3-BB68-573E2268F806}"/>
              </c:ext>
            </c:extLst>
          </c:dPt>
          <c:dPt>
            <c:idx val="6"/>
            <c:marker>
              <c:symbol val="circle"/>
              <c:size val="7"/>
            </c:marker>
            <c:bubble3D val="0"/>
            <c:extLst>
              <c:ext xmlns:c16="http://schemas.microsoft.com/office/drawing/2014/chart" uri="{C3380CC4-5D6E-409C-BE32-E72D297353CC}">
                <c16:uniqueId val="{0000004B-6CA6-404E-8842-79A9E3848FD9}"/>
              </c:ext>
            </c:extLst>
          </c:dPt>
          <c:dPt>
            <c:idx val="7"/>
            <c:marker>
              <c:symbol val="circle"/>
              <c:size val="5"/>
            </c:marker>
            <c:bubble3D val="0"/>
            <c:extLst>
              <c:ext xmlns:c16="http://schemas.microsoft.com/office/drawing/2014/chart" uri="{C3380CC4-5D6E-409C-BE32-E72D297353CC}">
                <c16:uniqueId val="{00000045-1FB6-4DA3-BB68-573E2268F806}"/>
              </c:ext>
            </c:extLst>
          </c:dPt>
          <c:dPt>
            <c:idx val="8"/>
            <c:marker>
              <c:symbol val="circle"/>
              <c:size val="7"/>
            </c:marker>
            <c:bubble3D val="0"/>
            <c:extLst>
              <c:ext xmlns:c16="http://schemas.microsoft.com/office/drawing/2014/chart" uri="{C3380CC4-5D6E-409C-BE32-E72D297353CC}">
                <c16:uniqueId val="{0000004C-F9E0-478F-96B1-7C9679550A17}"/>
              </c:ext>
            </c:extLst>
          </c:dPt>
          <c:dPt>
            <c:idx val="9"/>
            <c:marker>
              <c:symbol val="circle"/>
              <c:size val="5"/>
            </c:marker>
            <c:bubble3D val="0"/>
            <c:extLst>
              <c:ext xmlns:c16="http://schemas.microsoft.com/office/drawing/2014/chart" uri="{C3380CC4-5D6E-409C-BE32-E72D297353CC}">
                <c16:uniqueId val="{00000046-1FB6-4DA3-BB68-573E2268F806}"/>
              </c:ext>
            </c:extLst>
          </c:dPt>
          <c:dPt>
            <c:idx val="10"/>
            <c:marker>
              <c:symbol val="circle"/>
              <c:size val="7"/>
            </c:marker>
            <c:bubble3D val="0"/>
            <c:extLst>
              <c:ext xmlns:c16="http://schemas.microsoft.com/office/drawing/2014/chart" uri="{C3380CC4-5D6E-409C-BE32-E72D297353CC}">
                <c16:uniqueId val="{0000004D-CCC1-4722-A178-99C92C3D707C}"/>
              </c:ext>
            </c:extLst>
          </c:dPt>
          <c:dPt>
            <c:idx val="11"/>
            <c:marker>
              <c:symbol val="circle"/>
              <c:size val="5"/>
            </c:marker>
            <c:bubble3D val="0"/>
            <c:extLst>
              <c:ext xmlns:c16="http://schemas.microsoft.com/office/drawing/2014/chart" uri="{C3380CC4-5D6E-409C-BE32-E72D297353CC}">
                <c16:uniqueId val="{00000047-1FB6-4DA3-BB68-573E2268F806}"/>
              </c:ext>
            </c:extLst>
          </c:dPt>
          <c:dPt>
            <c:idx val="12"/>
            <c:marker>
              <c:symbol val="circle"/>
              <c:size val="7"/>
            </c:marker>
            <c:bubble3D val="0"/>
            <c:extLst>
              <c:ext xmlns:c16="http://schemas.microsoft.com/office/drawing/2014/chart" uri="{C3380CC4-5D6E-409C-BE32-E72D297353CC}">
                <c16:uniqueId val="{00000035-EC76-4D77-91A9-DC1ED9560345}"/>
              </c:ext>
            </c:extLst>
          </c:dPt>
          <c:dPt>
            <c:idx val="13"/>
            <c:marker>
              <c:symbol val="circle"/>
              <c:size val="5"/>
            </c:marker>
            <c:bubble3D val="0"/>
            <c:extLst>
              <c:ext xmlns:c16="http://schemas.microsoft.com/office/drawing/2014/chart" uri="{C3380CC4-5D6E-409C-BE32-E72D297353CC}">
                <c16:uniqueId val="{00000048-1FB6-4DA3-BB68-573E2268F806}"/>
              </c:ext>
            </c:extLst>
          </c:dPt>
          <c:dPt>
            <c:idx val="14"/>
            <c:marker>
              <c:symbol val="circle"/>
              <c:size val="7"/>
            </c:marker>
            <c:bubble3D val="0"/>
            <c:extLst>
              <c:ext xmlns:c16="http://schemas.microsoft.com/office/drawing/2014/chart" uri="{C3380CC4-5D6E-409C-BE32-E72D297353CC}">
                <c16:uniqueId val="{00000036-6AB2-4805-9EC2-4F0769CAD2A6}"/>
              </c:ext>
            </c:extLst>
          </c:dPt>
          <c:dPt>
            <c:idx val="15"/>
            <c:marker>
              <c:symbol val="circle"/>
              <c:size val="5"/>
            </c:marker>
            <c:bubble3D val="0"/>
            <c:extLst>
              <c:ext xmlns:c16="http://schemas.microsoft.com/office/drawing/2014/chart" uri="{C3380CC4-5D6E-409C-BE32-E72D297353CC}">
                <c16:uniqueId val="{0000004D-1FB6-4DA3-BB68-573E2268F806}"/>
              </c:ext>
            </c:extLst>
          </c:dPt>
          <c:dPt>
            <c:idx val="16"/>
            <c:marker>
              <c:symbol val="circle"/>
              <c:size val="7"/>
            </c:marker>
            <c:bubble3D val="0"/>
            <c:extLst>
              <c:ext xmlns:c16="http://schemas.microsoft.com/office/drawing/2014/chart" uri="{C3380CC4-5D6E-409C-BE32-E72D297353CC}">
                <c16:uniqueId val="{00000037-6AB2-4805-9EC2-4F0769CAD2A6}"/>
              </c:ext>
            </c:extLst>
          </c:dPt>
          <c:dPt>
            <c:idx val="17"/>
            <c:marker>
              <c:symbol val="circle"/>
              <c:size val="5"/>
            </c:marker>
            <c:bubble3D val="0"/>
            <c:extLst>
              <c:ext xmlns:c16="http://schemas.microsoft.com/office/drawing/2014/chart" uri="{C3380CC4-5D6E-409C-BE32-E72D297353CC}">
                <c16:uniqueId val="{00000045-6C09-476A-BF02-DEDF679725DB}"/>
              </c:ext>
            </c:extLst>
          </c:dPt>
          <c:dPt>
            <c:idx val="18"/>
            <c:marker>
              <c:symbol val="circle"/>
              <c:size val="7"/>
            </c:marker>
            <c:bubble3D val="0"/>
            <c:extLst>
              <c:ext xmlns:c16="http://schemas.microsoft.com/office/drawing/2014/chart" uri="{C3380CC4-5D6E-409C-BE32-E72D297353CC}">
                <c16:uniqueId val="{00000038-A6B4-4B40-B65C-639F1B6B43BD}"/>
              </c:ext>
            </c:extLst>
          </c:dPt>
          <c:dPt>
            <c:idx val="19"/>
            <c:marker>
              <c:symbol val="circle"/>
              <c:size val="5"/>
            </c:marker>
            <c:bubble3D val="0"/>
            <c:extLst>
              <c:ext xmlns:c16="http://schemas.microsoft.com/office/drawing/2014/chart" uri="{C3380CC4-5D6E-409C-BE32-E72D297353CC}">
                <c16:uniqueId val="{00000046-3036-4064-A9AB-EBE48C7BBD75}"/>
              </c:ext>
            </c:extLst>
          </c:dPt>
          <c:dPt>
            <c:idx val="20"/>
            <c:marker>
              <c:symbol val="circle"/>
              <c:size val="7"/>
            </c:marker>
            <c:bubble3D val="0"/>
            <c:extLst>
              <c:ext xmlns:c16="http://schemas.microsoft.com/office/drawing/2014/chart" uri="{C3380CC4-5D6E-409C-BE32-E72D297353CC}">
                <c16:uniqueId val="{00000039-61CB-488F-8F91-D290F9D591AF}"/>
              </c:ext>
            </c:extLst>
          </c:dPt>
          <c:dPt>
            <c:idx val="21"/>
            <c:marker>
              <c:symbol val="circle"/>
              <c:size val="7"/>
            </c:marker>
            <c:bubble3D val="0"/>
            <c:extLst>
              <c:ext xmlns:c16="http://schemas.microsoft.com/office/drawing/2014/chart" uri="{C3380CC4-5D6E-409C-BE32-E72D297353CC}">
                <c16:uniqueId val="{00000047-175F-4573-B608-055E851B7467}"/>
              </c:ext>
            </c:extLst>
          </c:dPt>
          <c:dPt>
            <c:idx val="23"/>
            <c:marker>
              <c:symbol val="circle"/>
              <c:size val="7"/>
            </c:marker>
            <c:bubble3D val="0"/>
            <c:extLst>
              <c:ext xmlns:c16="http://schemas.microsoft.com/office/drawing/2014/chart" uri="{C3380CC4-5D6E-409C-BE32-E72D297353CC}">
                <c16:uniqueId val="{00000048-8590-4C46-9EBC-F4A2E10B36D4}"/>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-0.14000000000000001</c:v>
                </c:pt>
                <c:pt idx="2">
                  <c:v>-0.69</c:v>
                </c:pt>
                <c:pt idx="3">
                  <c:v>2.4900000000000002</c:v>
                </c:pt>
                <c:pt idx="4">
                  <c:v>-2.7</c:v>
                </c:pt>
                <c:pt idx="5">
                  <c:v>0.22</c:v>
                </c:pt>
                <c:pt idx="6">
                  <c:v>0.32</c:v>
                </c:pt>
                <c:pt idx="7">
                  <c:v>0.14000000000000001</c:v>
                </c:pt>
                <c:pt idx="8">
                  <c:v>0.65</c:v>
                </c:pt>
                <c:pt idx="9">
                  <c:v>1.58</c:v>
                </c:pt>
                <c:pt idx="10">
                  <c:v>1.58</c:v>
                </c:pt>
                <c:pt idx="11">
                  <c:v>1.7</c:v>
                </c:pt>
                <c:pt idx="12">
                  <c:v>0.68</c:v>
                </c:pt>
                <c:pt idx="13">
                  <c:v>1.41</c:v>
                </c:pt>
                <c:pt idx="14">
                  <c:v>1.84</c:v>
                </c:pt>
                <c:pt idx="15">
                  <c:v>1.48</c:v>
                </c:pt>
                <c:pt idx="16">
                  <c:v>1.73</c:v>
                </c:pt>
                <c:pt idx="17">
                  <c:v>1.78</c:v>
                </c:pt>
                <c:pt idx="18">
                  <c:v>2.2799999999999998</c:v>
                </c:pt>
                <c:pt idx="19">
                  <c:v>1.94</c:v>
                </c:pt>
                <c:pt idx="20">
                  <c:v>2.35</c:v>
                </c:pt>
              </c:numCache>
            </c:numRef>
          </c:val>
          <c:smooth val="0"/>
          <c:extLst>
            <c:ext xmlns:c16="http://schemas.microsoft.com/office/drawing/2014/chart" uri="{C3380CC4-5D6E-409C-BE32-E72D297353CC}">
              <c16:uniqueId val="{0000004C-1FB6-4DA3-BB68-573E2268F806}"/>
            </c:ext>
          </c:extLst>
        </c:ser>
        <c:dLbls>
          <c:showLegendKey val="0"/>
          <c:showVal val="0"/>
          <c:showCatName val="0"/>
          <c:showSerName val="0"/>
          <c:showPercent val="0"/>
          <c:showBubbleSize val="0"/>
        </c:dLbls>
        <c:marker val="1"/>
        <c:smooth val="0"/>
        <c:axId val="197202688"/>
        <c:axId val="197204608"/>
      </c:lineChart>
      <c:catAx>
        <c:axId val="1972026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sz="700" b="0"/>
            </a:pPr>
            <a:endParaRPr lang="zh-CN"/>
          </a:p>
        </c:txPr>
        <c:crossAx val="197204608"/>
        <c:crosses val="autoZero"/>
        <c:auto val="1"/>
        <c:lblAlgn val="ctr"/>
        <c:lblOffset val="100"/>
        <c:tickLblSkip val="1"/>
        <c:tickMarkSkip val="1"/>
        <c:noMultiLvlLbl val="0"/>
      </c:catAx>
      <c:valAx>
        <c:axId val="197204608"/>
        <c:scaling>
          <c:orientation val="minMax"/>
          <c:max val="8"/>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197202688"/>
        <c:crosses val="autoZero"/>
        <c:crossBetween val="between"/>
        <c:majorUnit val="5"/>
      </c:valAx>
      <c:spPr>
        <a:noFill/>
        <a:ln w="25409">
          <a:noFill/>
        </a:ln>
      </c:spPr>
    </c:plotArea>
    <c:legend>
      <c:legendPos val="t"/>
      <c:layout>
        <c:manualLayout>
          <c:xMode val="edge"/>
          <c:yMode val="edge"/>
          <c:x val="0.33881932686889077"/>
          <c:y val="1.7630863173048659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prstClr val="white"/>
              </a:solidFill>
            </a:ln>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90630</c:v>
                </c:pt>
                <c:pt idx="1">
                  <c:v>91830</c:v>
                </c:pt>
                <c:pt idx="2">
                  <c:v>91213</c:v>
                </c:pt>
                <c:pt idx="3" formatCode="_ * #,##0_ ;_ * \-#,##0_ ;_ * &quot;-&quot;??_ ;_ @_ ">
                  <c:v>90963</c:v>
                </c:pt>
                <c:pt idx="4" formatCode="_ * #,##0_ ;_ * \-#,##0_ ;_ * &quot;-&quot;??_ ;_ @_ ">
                  <c:v>90613</c:v>
                </c:pt>
                <c:pt idx="5" formatCode="#,##0_ ">
                  <c:v>88927</c:v>
                </c:pt>
                <c:pt idx="6" formatCode="#,##0_ ">
                  <c:v>87951</c:v>
                </c:pt>
                <c:pt idx="7" formatCode="#,##0_ ">
                  <c:v>87737</c:v>
                </c:pt>
                <c:pt idx="8" formatCode="#,##0_ ">
                  <c:v>88108</c:v>
                </c:pt>
                <c:pt idx="9" formatCode="#,##0_ ">
                  <c:v>87958</c:v>
                </c:pt>
                <c:pt idx="10" formatCode="#,##0_ ">
                  <c:v>87900</c:v>
                </c:pt>
                <c:pt idx="11" formatCode="#,##0_ ">
                  <c:v>87744</c:v>
                </c:pt>
              </c:numCache>
            </c:numRef>
          </c:val>
          <c:extLst>
            <c:ext xmlns:c16="http://schemas.microsoft.com/office/drawing/2014/chart" uri="{C3380CC4-5D6E-409C-BE32-E72D297353CC}">
              <c16:uniqueId val="{00000000-906B-4FD7-AE03-2D30314D4677}"/>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90100</c:v>
                </c:pt>
                <c:pt idx="1">
                  <c:v>90100</c:v>
                </c:pt>
                <c:pt idx="2">
                  <c:v>88467</c:v>
                </c:pt>
                <c:pt idx="3" formatCode="_ * #,##0_ ;_ * \-#,##0_ ;_ * &quot;-&quot;??_ ;_ @_ ">
                  <c:v>88467</c:v>
                </c:pt>
                <c:pt idx="4" formatCode="_ * #,##0_ ;_ * \-#,##0_ ;_ * &quot;-&quot;??_ ;_ @_ ">
                  <c:v>88960</c:v>
                </c:pt>
                <c:pt idx="5" formatCode="#,##0_ ">
                  <c:v>87785</c:v>
                </c:pt>
                <c:pt idx="6" formatCode="#,##0_ ">
                  <c:v>86515</c:v>
                </c:pt>
                <c:pt idx="7" formatCode="#,##0_ ">
                  <c:v>86205</c:v>
                </c:pt>
                <c:pt idx="8" formatCode="#,##0_ ">
                  <c:v>85085</c:v>
                </c:pt>
                <c:pt idx="9" formatCode="#,##0_ ">
                  <c:v>84895</c:v>
                </c:pt>
              </c:numCache>
            </c:numRef>
          </c:val>
          <c:extLst>
            <c:ext xmlns:c16="http://schemas.microsoft.com/office/drawing/2014/chart" uri="{C3380CC4-5D6E-409C-BE32-E72D297353CC}">
              <c16:uniqueId val="{0000000A-906B-4FD7-AE03-2D30314D4677}"/>
            </c:ext>
          </c:extLst>
        </c:ser>
        <c:dLbls>
          <c:showLegendKey val="0"/>
          <c:showVal val="0"/>
          <c:showCatName val="0"/>
          <c:showSerName val="0"/>
          <c:showPercent val="0"/>
          <c:showBubbleSize val="0"/>
        </c:dLbls>
        <c:gapWidth val="100"/>
        <c:axId val="200091520"/>
        <c:axId val="20009305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9"/>
              <c:layout>
                <c:manualLayout>
                  <c:x val="-5.011779006805548E-2"/>
                  <c:y val="-9.77528531666787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906B-4FD7-AE03-2D30314D4677}"/>
                </c:ext>
              </c:extLst>
            </c:dLbl>
            <c:spPr>
              <a:noFill/>
              <a:ln>
                <a:noFill/>
              </a:ln>
              <a:effectLst/>
            </c:spPr>
            <c:txPr>
              <a:bodyPr wrap="square" lIns="38100" tIns="19050" rIns="38100" bIns="19050" anchor="ctr">
                <a:spAutoFit/>
              </a:bodyPr>
              <a:lstStyle/>
              <a:p>
                <a:pPr>
                  <a:defRPr sz="800" b="1">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-2E-3</c:v>
                </c:pt>
                <c:pt idx="2">
                  <c:v>-0.02</c:v>
                </c:pt>
                <c:pt idx="3">
                  <c:v>-3.8E-3</c:v>
                </c:pt>
                <c:pt idx="4">
                  <c:v>4.0000000000000001E-3</c:v>
                </c:pt>
                <c:pt idx="5">
                  <c:v>-2.0000000000000001E-4</c:v>
                </c:pt>
                <c:pt idx="6">
                  <c:v>-1.46E-2</c:v>
                </c:pt>
                <c:pt idx="7">
                  <c:v>-2.7E-2</c:v>
                </c:pt>
                <c:pt idx="8">
                  <c:v>-0.04</c:v>
                </c:pt>
                <c:pt idx="9">
                  <c:v>-4.3900000000000002E-2</c:v>
                </c:pt>
              </c:numCache>
            </c:numRef>
          </c:val>
          <c:smooth val="0"/>
          <c:extLst>
            <c:ext xmlns:c16="http://schemas.microsoft.com/office/drawing/2014/chart" uri="{C3380CC4-5D6E-409C-BE32-E72D297353CC}">
              <c16:uniqueId val="{0000000C-906B-4FD7-AE03-2D30314D4677}"/>
            </c:ext>
          </c:extLst>
        </c:ser>
        <c:dLbls>
          <c:showLegendKey val="0"/>
          <c:showVal val="0"/>
          <c:showCatName val="0"/>
          <c:showSerName val="0"/>
          <c:showPercent val="0"/>
          <c:showBubbleSize val="0"/>
        </c:dLbls>
        <c:marker val="1"/>
        <c:smooth val="0"/>
        <c:axId val="200115328"/>
        <c:axId val="200116864"/>
      </c:lineChart>
      <c:catAx>
        <c:axId val="200091520"/>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0093056"/>
        <c:crosses val="autoZero"/>
        <c:auto val="1"/>
        <c:lblAlgn val="ctr"/>
        <c:lblOffset val="100"/>
        <c:noMultiLvlLbl val="0"/>
      </c:catAx>
      <c:valAx>
        <c:axId val="200093056"/>
        <c:scaling>
          <c:orientation val="minMax"/>
          <c:max val="95000"/>
        </c:scaling>
        <c:delete val="0"/>
        <c:axPos val="l"/>
        <c:numFmt formatCode="0_);[Red]\(0\)" sourceLinked="0"/>
        <c:majorTickMark val="out"/>
        <c:minorTickMark val="none"/>
        <c:tickLblPos val="nextTo"/>
        <c:txPr>
          <a:bodyPr/>
          <a:lstStyle/>
          <a:p>
            <a:pPr>
              <a:defRPr sz="800">
                <a:latin typeface="+mn-lt"/>
              </a:defRPr>
            </a:pPr>
            <a:endParaRPr lang="zh-CN"/>
          </a:p>
        </c:txPr>
        <c:crossAx val="200091520"/>
        <c:crosses val="autoZero"/>
        <c:crossBetween val="between"/>
        <c:majorUnit val="5000"/>
      </c:valAx>
      <c:catAx>
        <c:axId val="200115328"/>
        <c:scaling>
          <c:orientation val="minMax"/>
        </c:scaling>
        <c:delete val="1"/>
        <c:axPos val="b"/>
        <c:numFmt formatCode="General" sourceLinked="1"/>
        <c:majorTickMark val="out"/>
        <c:minorTickMark val="none"/>
        <c:tickLblPos val="none"/>
        <c:crossAx val="200116864"/>
        <c:crosses val="autoZero"/>
        <c:auto val="1"/>
        <c:lblAlgn val="ctr"/>
        <c:lblOffset val="100"/>
        <c:noMultiLvlLbl val="0"/>
      </c:catAx>
      <c:valAx>
        <c:axId val="200116864"/>
        <c:scaling>
          <c:orientation val="minMax"/>
          <c:max val="0.1"/>
          <c:min val="-5.000000000000001E-2"/>
        </c:scaling>
        <c:delete val="0"/>
        <c:axPos val="r"/>
        <c:numFmt formatCode="0.0%" sourceLinked="0"/>
        <c:majorTickMark val="out"/>
        <c:minorTickMark val="none"/>
        <c:tickLblPos val="nextTo"/>
        <c:txPr>
          <a:bodyPr/>
          <a:lstStyle/>
          <a:p>
            <a:pPr>
              <a:defRPr sz="800">
                <a:solidFill>
                  <a:schemeClr val="bg1"/>
                </a:solidFill>
              </a:defRPr>
            </a:pPr>
            <a:endParaRPr lang="zh-CN"/>
          </a:p>
        </c:txPr>
        <c:crossAx val="200115328"/>
        <c:crosses val="max"/>
        <c:crossBetween val="between"/>
        <c:majorUnit val="2.0000000000000004E-2"/>
      </c:valAx>
      <c:spPr>
        <a:noFill/>
        <a:ln w="25399">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2017成交均价</c:v>
                </c:pt>
              </c:strCache>
            </c:strRef>
          </c:tx>
          <c:spPr>
            <a:solidFill>
              <a:srgbClr val="BFBFBF"/>
            </a:solidFill>
            <a:ln>
              <a:solidFill>
                <a:schemeClr val="bg1">
                  <a:lumMod val="75000"/>
                </a:schemeClr>
              </a:solidFill>
            </a:ln>
            <a:effectLst>
              <a:glow>
                <a:schemeClr val="accent1">
                  <a:satMod val="175000"/>
                </a:schemeClr>
              </a:glo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43180</c:v>
                </c:pt>
                <c:pt idx="1">
                  <c:v>43180</c:v>
                </c:pt>
                <c:pt idx="2">
                  <c:v>41570</c:v>
                </c:pt>
                <c:pt idx="3">
                  <c:v>41610</c:v>
                </c:pt>
                <c:pt idx="4">
                  <c:v>45120</c:v>
                </c:pt>
                <c:pt idx="5">
                  <c:v>45048.571428571428</c:v>
                </c:pt>
                <c:pt idx="6">
                  <c:v>43015.714285714283</c:v>
                </c:pt>
                <c:pt idx="7">
                  <c:v>44390</c:v>
                </c:pt>
                <c:pt idx="8">
                  <c:v>47808</c:v>
                </c:pt>
                <c:pt idx="9">
                  <c:v>47619</c:v>
                </c:pt>
                <c:pt idx="10">
                  <c:v>46456</c:v>
                </c:pt>
                <c:pt idx="11">
                  <c:v>47390</c:v>
                </c:pt>
              </c:numCache>
            </c:numRef>
          </c:val>
          <c:extLst>
            <c:ext xmlns:c16="http://schemas.microsoft.com/office/drawing/2014/chart" uri="{C3380CC4-5D6E-409C-BE32-E72D297353CC}">
              <c16:uniqueId val="{00000000-B310-44E6-B3B3-5A670B591366}"/>
            </c:ext>
          </c:extLst>
        </c:ser>
        <c:ser>
          <c:idx val="1"/>
          <c:order val="1"/>
          <c:tx>
            <c:strRef>
              <c:f>Sheet1!$A$3</c:f>
              <c:strCache>
                <c:ptCount val="1"/>
                <c:pt idx="0">
                  <c:v>2018成交均价</c:v>
                </c:pt>
              </c:strCache>
            </c:strRef>
          </c:tx>
          <c:spPr>
            <a:solidFill>
              <a:srgbClr val="00A4DE"/>
            </a:solidFill>
            <a:ln>
              <a:solidFill>
                <a:prstClr val="white"/>
              </a:solidFill>
            </a:ln>
            <a:effectLst>
              <a:outerShdw blurRad="40005" dist="20320" dir="5400000" algn="tl" rotWithShape="0">
                <a:prstClr val="black">
                  <a:alpha val="38000"/>
                </a:prstClr>
              </a:outerShdw>
            </a:effectLst>
          </c:spPr>
          <c:invertIfNegative val="0"/>
          <c:dLbls>
            <c:spPr>
              <a:noFill/>
              <a:ln>
                <a:noFill/>
              </a:ln>
              <a:effectLst/>
            </c:spPr>
            <c:txPr>
              <a:bodyPr wrap="square" lIns="38100" tIns="19050" rIns="38100" bIns="19050" anchor="ctr">
                <a:spAutoFit/>
              </a:bodyPr>
              <a:lstStyle/>
              <a:p>
                <a:pPr>
                  <a:defRPr sz="7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47370</c:v>
                </c:pt>
                <c:pt idx="1">
                  <c:v>47460</c:v>
                </c:pt>
                <c:pt idx="2">
                  <c:v>47460</c:v>
                </c:pt>
                <c:pt idx="3">
                  <c:v>46310</c:v>
                </c:pt>
                <c:pt idx="4">
                  <c:v>46020</c:v>
                </c:pt>
                <c:pt idx="5" formatCode="#,##0_ ">
                  <c:v>46252</c:v>
                </c:pt>
                <c:pt idx="6" formatCode="_-* #,##0_-;\-* #,##0_-;_-* &quot;-&quot;_-;_-@_-">
                  <c:v>45127</c:v>
                </c:pt>
                <c:pt idx="7">
                  <c:v>44977</c:v>
                </c:pt>
                <c:pt idx="8">
                  <c:v>46973</c:v>
                </c:pt>
                <c:pt idx="9">
                  <c:v>46643</c:v>
                </c:pt>
              </c:numCache>
            </c:numRef>
          </c:val>
          <c:extLst>
            <c:ext xmlns:c16="http://schemas.microsoft.com/office/drawing/2014/chart" uri="{C3380CC4-5D6E-409C-BE32-E72D297353CC}">
              <c16:uniqueId val="{00000001-B310-44E6-B3B3-5A670B591366}"/>
            </c:ext>
          </c:extLst>
        </c:ser>
        <c:dLbls>
          <c:showLegendKey val="0"/>
          <c:showVal val="0"/>
          <c:showCatName val="0"/>
          <c:showSerName val="0"/>
          <c:showPercent val="0"/>
          <c:showBubbleSize val="0"/>
        </c:dLbls>
        <c:gapWidth val="150"/>
        <c:axId val="200154112"/>
        <c:axId val="200172288"/>
      </c:barChart>
      <c:lineChart>
        <c:grouping val="standard"/>
        <c:varyColors val="0"/>
        <c:ser>
          <c:idx val="2"/>
          <c:order val="2"/>
          <c:tx>
            <c:strRef>
              <c:f>Sheet1!$A$4</c:f>
              <c:strCache>
                <c:ptCount val="1"/>
                <c:pt idx="0">
                  <c:v>利润率</c:v>
                </c:pt>
              </c:strCache>
            </c:strRef>
          </c:tx>
          <c:spPr>
            <a:ln>
              <a:solidFill>
                <a:srgbClr val="FF5C00"/>
              </a:solidFill>
              <a:prstDash val="sysDash"/>
            </a:ln>
            <a:effectLst/>
          </c:spPr>
          <c:marker>
            <c:symbol val="circle"/>
            <c:size val="5"/>
            <c:spPr>
              <a:solidFill>
                <a:schemeClr val="bg1"/>
              </a:solidFill>
              <a:ln>
                <a:solidFill>
                  <a:srgbClr val="FF5C00"/>
                </a:solidFill>
                <a:prstDash val="sysDash"/>
              </a:ln>
              <a:effectLst/>
            </c:spPr>
          </c:marker>
          <c:dLbls>
            <c:spPr>
              <a:noFill/>
              <a:ln>
                <a:noFill/>
              </a:ln>
              <a:effectLst/>
            </c:spPr>
            <c:txPr>
              <a:bodyPr wrap="square" lIns="38100" tIns="19050" rIns="38100" bIns="19050" anchor="ctr">
                <a:spAutoFit/>
              </a:bodyPr>
              <a:lstStyle/>
              <a:p>
                <a:pPr>
                  <a:defRPr sz="800" b="1">
                    <a:solidFill>
                      <a:schemeClr val="tx2">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3.6999999999999998E-2</c:v>
                </c:pt>
                <c:pt idx="1">
                  <c:v>3.9E-2</c:v>
                </c:pt>
                <c:pt idx="2">
                  <c:v>3.9E-2</c:v>
                </c:pt>
                <c:pt idx="3">
                  <c:v>1.4E-2</c:v>
                </c:pt>
                <c:pt idx="4">
                  <c:v>8.0000000000000002E-3</c:v>
                </c:pt>
                <c:pt idx="5">
                  <c:v>5.0000000000000001E-3</c:v>
                </c:pt>
                <c:pt idx="6">
                  <c:v>-1.9E-2</c:v>
                </c:pt>
                <c:pt idx="7">
                  <c:v>-2.1999999999999999E-2</c:v>
                </c:pt>
                <c:pt idx="8">
                  <c:v>2.9000000000000001E-2</c:v>
                </c:pt>
                <c:pt idx="9">
                  <c:v>2.1499999999999998E-2</c:v>
                </c:pt>
              </c:numCache>
            </c:numRef>
          </c:val>
          <c:smooth val="0"/>
          <c:extLst>
            <c:ext xmlns:c16="http://schemas.microsoft.com/office/drawing/2014/chart" uri="{C3380CC4-5D6E-409C-BE32-E72D297353CC}">
              <c16:uniqueId val="{00000002-B310-44E6-B3B3-5A670B591366}"/>
            </c:ext>
          </c:extLst>
        </c:ser>
        <c:dLbls>
          <c:showLegendKey val="0"/>
          <c:showVal val="0"/>
          <c:showCatName val="0"/>
          <c:showSerName val="0"/>
          <c:showPercent val="0"/>
          <c:showBubbleSize val="0"/>
        </c:dLbls>
        <c:marker val="1"/>
        <c:smooth val="0"/>
        <c:axId val="200175616"/>
        <c:axId val="200173824"/>
      </c:lineChart>
      <c:catAx>
        <c:axId val="200154112"/>
        <c:scaling>
          <c:orientation val="minMax"/>
        </c:scaling>
        <c:delete val="0"/>
        <c:axPos val="b"/>
        <c:numFmt formatCode="General" sourceLinked="1"/>
        <c:majorTickMark val="out"/>
        <c:minorTickMark val="none"/>
        <c:tickLblPos val="nextTo"/>
        <c:txPr>
          <a:bodyPr/>
          <a:lstStyle/>
          <a:p>
            <a:pPr>
              <a:defRPr sz="800">
                <a:latin typeface="+mn-lt"/>
              </a:defRPr>
            </a:pPr>
            <a:endParaRPr lang="zh-CN"/>
          </a:p>
        </c:txPr>
        <c:crossAx val="200172288"/>
        <c:crosses val="autoZero"/>
        <c:auto val="1"/>
        <c:lblAlgn val="ctr"/>
        <c:lblOffset val="100"/>
        <c:noMultiLvlLbl val="0"/>
      </c:catAx>
      <c:valAx>
        <c:axId val="200172288"/>
        <c:scaling>
          <c:orientation val="minMax"/>
          <c:max val="60000"/>
          <c:min val="30000"/>
        </c:scaling>
        <c:delete val="0"/>
        <c:axPos val="l"/>
        <c:numFmt formatCode="0_);[Red]\(0\)" sourceLinked="0"/>
        <c:majorTickMark val="out"/>
        <c:minorTickMark val="none"/>
        <c:tickLblPos val="nextTo"/>
        <c:txPr>
          <a:bodyPr/>
          <a:lstStyle/>
          <a:p>
            <a:pPr>
              <a:defRPr sz="800">
                <a:latin typeface="+mn-lt"/>
              </a:defRPr>
            </a:pPr>
            <a:endParaRPr lang="zh-CN"/>
          </a:p>
        </c:txPr>
        <c:crossAx val="200154112"/>
        <c:crosses val="autoZero"/>
        <c:crossBetween val="between"/>
        <c:majorUnit val="10000"/>
      </c:valAx>
      <c:valAx>
        <c:axId val="200173824"/>
        <c:scaling>
          <c:orientation val="minMax"/>
          <c:max val="0.5"/>
        </c:scaling>
        <c:delete val="0"/>
        <c:axPos val="r"/>
        <c:numFmt formatCode="0.0%" sourceLinked="1"/>
        <c:majorTickMark val="out"/>
        <c:minorTickMark val="none"/>
        <c:tickLblPos val="nextTo"/>
        <c:txPr>
          <a:bodyPr/>
          <a:lstStyle/>
          <a:p>
            <a:pPr>
              <a:defRPr sz="800">
                <a:solidFill>
                  <a:schemeClr val="bg1"/>
                </a:solidFill>
              </a:defRPr>
            </a:pPr>
            <a:endParaRPr lang="zh-CN"/>
          </a:p>
        </c:txPr>
        <c:crossAx val="200175616"/>
        <c:crosses val="max"/>
        <c:crossBetween val="between"/>
      </c:valAx>
      <c:catAx>
        <c:axId val="200175616"/>
        <c:scaling>
          <c:orientation val="minMax"/>
        </c:scaling>
        <c:delete val="1"/>
        <c:axPos val="b"/>
        <c:numFmt formatCode="General" sourceLinked="1"/>
        <c:majorTickMark val="out"/>
        <c:minorTickMark val="none"/>
        <c:tickLblPos val="nextTo"/>
        <c:crossAx val="200173824"/>
        <c:crosses val="autoZero"/>
        <c:auto val="1"/>
        <c:lblAlgn val="ctr"/>
        <c:lblOffset val="100"/>
        <c:noMultiLvlLbl val="0"/>
      </c:catAx>
      <c:spPr>
        <a:noFill/>
        <a:ln w="25400">
          <a:noFill/>
        </a:ln>
      </c:spPr>
    </c:plotArea>
    <c:legend>
      <c:legendPos val="t"/>
      <c:overlay val="0"/>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emf"/></Relationships>
</file>

<file path=ppt/drawings/drawing1.xml><?xml version="1.0" encoding="utf-8"?>
<c:userShapes xmlns:c="http://schemas.openxmlformats.org/drawingml/2006/chart">
  <cdr:relSizeAnchor xmlns:cdr="http://schemas.openxmlformats.org/drawingml/2006/chartDrawing">
    <cdr:from>
      <cdr:x>0.09865</cdr:x>
      <cdr:y>0.27375</cdr:y>
    </cdr:from>
    <cdr:to>
      <cdr:x>0.19374</cdr:x>
      <cdr:y>0.35828</cdr:y>
    </cdr:to>
    <cdr:sp macro="" textlink="">
      <cdr:nvSpPr>
        <cdr:cNvPr id="17" name="Oval 178"/>
        <cdr:cNvSpPr>
          <a:spLocks xmlns:a="http://schemas.openxmlformats.org/drawingml/2006/main" noChangeArrowheads="1"/>
        </cdr:cNvSpPr>
      </cdr:nvSpPr>
      <cdr:spPr bwMode="auto">
        <a:xfrm xmlns:a="http://schemas.openxmlformats.org/drawingml/2006/main">
          <a:off x="792337" y="792088"/>
          <a:ext cx="763645"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14.23</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0.09847</cdr:x>
      <cdr:y>0.63452</cdr:y>
    </cdr:from>
    <cdr:to>
      <cdr:x>0.1767</cdr:x>
      <cdr:y>0.69076</cdr:y>
    </cdr:to>
    <cdr:sp macro="" textlink="">
      <cdr:nvSpPr>
        <cdr:cNvPr id="19" name="Oval 178"/>
        <cdr:cNvSpPr>
          <a:spLocks xmlns:a="http://schemas.openxmlformats.org/drawingml/2006/main" noChangeArrowheads="1"/>
        </cdr:cNvSpPr>
      </cdr:nvSpPr>
      <cdr:spPr bwMode="auto">
        <a:xfrm xmlns:a="http://schemas.openxmlformats.org/drawingml/2006/main">
          <a:off x="794175" y="1828254"/>
          <a:ext cx="630936"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b="1" kern="0" dirty="0">
              <a:solidFill>
                <a:srgbClr val="FF9933"/>
              </a:solidFill>
            </a:rPr>
            <a:t>￥8,228</a:t>
          </a:r>
          <a:endParaRPr lang="zh-HK" altLang="en-US" sz="700" b="1" kern="0" dirty="0">
            <a:solidFill>
              <a:srgbClr val="FF9933"/>
            </a:solidFill>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0.09012</cdr:x>
      <cdr:y>0.54403</cdr:y>
    </cdr:from>
    <cdr:to>
      <cdr:x>0.18921</cdr:x>
      <cdr:y>0.60777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0328" y="1571352"/>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800" b="1" dirty="0">
              <a:solidFill>
                <a:srgbClr val="FF9933"/>
              </a:solidFill>
            </a:rPr>
            <a:t>￥</a:t>
          </a:r>
          <a:r>
            <a:rPr lang="en-US" altLang="zh-CN" sz="700" b="1" dirty="0">
              <a:solidFill>
                <a:srgbClr val="FF9933"/>
              </a:solidFill>
            </a:rPr>
            <a:t>29,167</a:t>
          </a:r>
          <a:endParaRPr lang="en-US" altLang="en-US" sz="700" b="1" dirty="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0.09912</cdr:x>
      <cdr:y>0.28517</cdr:y>
    </cdr:from>
    <cdr:to>
      <cdr:x>0.1802</cdr:x>
      <cdr:y>0.36627</cdr:y>
    </cdr:to>
    <cdr:sp macro="" textlink="">
      <cdr:nvSpPr>
        <cdr:cNvPr id="16" name="Oval 178"/>
        <cdr:cNvSpPr>
          <a:spLocks xmlns:a="http://schemas.openxmlformats.org/drawingml/2006/main" noChangeArrowheads="1"/>
        </cdr:cNvSpPr>
      </cdr:nvSpPr>
      <cdr:spPr bwMode="auto">
        <a:xfrm xmlns:a="http://schemas.openxmlformats.org/drawingml/2006/main">
          <a:off x="792337" y="821654"/>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40.16</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0.18019</cdr:x>
      <cdr:y>0.32063</cdr:y>
    </cdr:from>
    <cdr:to>
      <cdr:x>0.26127</cdr:x>
      <cdr:y>0.40173</cdr:y>
    </cdr:to>
    <cdr:sp macro="" textlink="">
      <cdr:nvSpPr>
        <cdr:cNvPr id="3" name="Oval 178">
          <a:extLst xmlns:a="http://schemas.openxmlformats.org/drawingml/2006/main">
            <a:ext uri="{FF2B5EF4-FFF2-40B4-BE49-F238E27FC236}">
              <a16:creationId xmlns:a16="http://schemas.microsoft.com/office/drawing/2014/main" id="{E4311C7C-D046-4F50-A1BB-0C863122D405}"/>
            </a:ext>
          </a:extLst>
        </cdr:cNvPr>
        <cdr:cNvSpPr>
          <a:spLocks xmlns:a="http://schemas.openxmlformats.org/drawingml/2006/main" noChangeArrowheads="1"/>
        </cdr:cNvSpPr>
      </cdr:nvSpPr>
      <cdr:spPr bwMode="auto">
        <a:xfrm xmlns:a="http://schemas.openxmlformats.org/drawingml/2006/main">
          <a:off x="1440409" y="923849"/>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39.68</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0.08949</cdr:x>
      <cdr:y>0.64057</cdr:y>
    </cdr:from>
    <cdr:to>
      <cdr:x>0.17958</cdr:x>
      <cdr:y>0.70431</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21916" y="1795544"/>
          <a:ext cx="726732" cy="17866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44,307</a:t>
          </a:r>
          <a:endParaRPr lang="en-US" altLang="en-US" sz="700" b="1" dirty="0">
            <a:solidFill>
              <a:srgbClr val="FF9933"/>
            </a:solidFill>
          </a:endParaRPr>
        </a:p>
      </cdr:txBody>
    </cdr:sp>
  </cdr:relSizeAnchor>
  <cdr:relSizeAnchor xmlns:cdr="http://schemas.openxmlformats.org/drawingml/2006/chartDrawing">
    <cdr:from>
      <cdr:x>0.16983</cdr:x>
      <cdr:y>0.66625</cdr:y>
    </cdr:from>
    <cdr:to>
      <cdr:x>0.25992</cdr:x>
      <cdr:y>0.72999</cdr:y>
    </cdr:to>
    <cdr:sp macro="" textlink="">
      <cdr:nvSpPr>
        <cdr:cNvPr id="3" name="Oval 178">
          <a:extLst xmlns:a="http://schemas.openxmlformats.org/drawingml/2006/main">
            <a:ext uri="{FF2B5EF4-FFF2-40B4-BE49-F238E27FC236}">
              <a16:creationId xmlns:a16="http://schemas.microsoft.com/office/drawing/2014/main" id="{CA20190A-C46F-4961-BD90-3291BB11711B}"/>
            </a:ext>
          </a:extLst>
        </cdr:cNvPr>
        <cdr:cNvSpPr>
          <a:spLocks xmlns:a="http://schemas.openxmlformats.org/drawingml/2006/main" noChangeArrowheads="1"/>
        </cdr:cNvSpPr>
      </cdr:nvSpPr>
      <cdr:spPr bwMode="auto">
        <a:xfrm xmlns:a="http://schemas.openxmlformats.org/drawingml/2006/main" rot="10800000" flipV="1">
          <a:off x="1369988" y="1867552"/>
          <a:ext cx="726731" cy="178667"/>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a:t>
          </a:r>
          <a:r>
            <a:rPr lang="en-US" altLang="zh-CN" sz="700" b="1" kern="0" dirty="0">
              <a:solidFill>
                <a:srgbClr val="FF9933"/>
              </a:solidFill>
            </a:rPr>
            <a:t>2,848</a:t>
          </a:r>
          <a:endParaRPr lang="en-US" altLang="en-US" sz="700" b="1" dirty="0">
            <a:solidFill>
              <a:srgbClr val="FF9933"/>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0.10813</cdr:x>
      <cdr:y>0.37348</cdr:y>
    </cdr:from>
    <cdr:to>
      <cdr:x>0.18922</cdr:x>
      <cdr:y>0.44812</cdr:y>
    </cdr:to>
    <cdr:sp macro="" textlink="">
      <cdr:nvSpPr>
        <cdr:cNvPr id="17" name="Oval 178"/>
        <cdr:cNvSpPr>
          <a:spLocks xmlns:a="http://schemas.openxmlformats.org/drawingml/2006/main" noChangeArrowheads="1"/>
        </cdr:cNvSpPr>
      </cdr:nvSpPr>
      <cdr:spPr bwMode="auto">
        <a:xfrm xmlns:a="http://schemas.openxmlformats.org/drawingml/2006/main">
          <a:off x="864285" y="1076122"/>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800" b="1" i="0" u="none" strike="noStrike" kern="0" cap="none" spc="0" normalizeH="0" baseline="0" noProof="0" dirty="0">
              <a:ln>
                <a:noFill/>
              </a:ln>
              <a:solidFill>
                <a:srgbClr val="FF9933"/>
              </a:solidFill>
              <a:effectLst/>
              <a:uLnTx/>
              <a:uFillTx/>
              <a:latin typeface="+mj-ea"/>
              <a:ea typeface="+mj-ea"/>
            </a:rPr>
            <a:t>15.68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cdr:txBody>
    </cdr:sp>
  </cdr:relSizeAnchor>
  <cdr:relSizeAnchor xmlns:cdr="http://schemas.openxmlformats.org/drawingml/2006/chartDrawing">
    <cdr:from>
      <cdr:x>0.18021</cdr:x>
      <cdr:y>0.42075</cdr:y>
    </cdr:from>
    <cdr:to>
      <cdr:x>0.2613</cdr:x>
      <cdr:y>0.49539</cdr:y>
    </cdr:to>
    <cdr:sp macro="" textlink="">
      <cdr:nvSpPr>
        <cdr:cNvPr id="3" name="Oval 178">
          <a:extLst xmlns:a="http://schemas.openxmlformats.org/drawingml/2006/main">
            <a:ext uri="{FF2B5EF4-FFF2-40B4-BE49-F238E27FC236}">
              <a16:creationId xmlns:a16="http://schemas.microsoft.com/office/drawing/2014/main" id="{E7F5EFCB-C0F3-4B3C-BF9B-9D610C050872}"/>
            </a:ext>
          </a:extLst>
        </cdr:cNvPr>
        <cdr:cNvSpPr>
          <a:spLocks xmlns:a="http://schemas.openxmlformats.org/drawingml/2006/main" noChangeArrowheads="1"/>
        </cdr:cNvSpPr>
      </cdr:nvSpPr>
      <cdr:spPr bwMode="auto">
        <a:xfrm xmlns:a="http://schemas.openxmlformats.org/drawingml/2006/main">
          <a:off x="1440408" y="1212304"/>
          <a:ext cx="648131" cy="215062"/>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HK" sz="800" b="1" i="0" u="none" strike="noStrike" kern="0" cap="none" spc="0" normalizeH="0" baseline="0" noProof="0" dirty="0">
              <a:ln>
                <a:noFill/>
              </a:ln>
              <a:solidFill>
                <a:srgbClr val="FF9933"/>
              </a:solidFill>
              <a:effectLst/>
              <a:uLnTx/>
              <a:uFillTx/>
              <a:latin typeface="+mj-ea"/>
              <a:ea typeface="+mj-ea"/>
            </a:rPr>
            <a:t>14.19</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2018/12/7</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2018/12/7</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0</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22</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2925926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25</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26</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613010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29</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236621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31</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32</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3599890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33</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42796351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80000"/>
              </a:lnSpc>
              <a:spcBef>
                <a:spcPct val="20000"/>
              </a:spcBef>
              <a:spcAft>
                <a:spcPct val="0"/>
              </a:spcAft>
              <a:buClrTx/>
              <a:buSzTx/>
              <a:buFont typeface="Arial" charset="0"/>
              <a:buNone/>
              <a:tabLst/>
              <a:defRPr/>
            </a:pPr>
            <a:fld id="{AA6B7365-BC15-4500-9AE6-C1F1309C8683}" type="slidenum">
              <a:rPr kumimoji="0" lang="zh-CN" altLang="en-US" sz="1200" b="0" i="0" u="none" strike="noStrike" kern="1200" cap="none" spc="0" normalizeH="0" baseline="0" noProof="0" smtClean="0">
                <a:ln>
                  <a:noFill/>
                </a:ln>
                <a:solidFill>
                  <a:prstClr val="black"/>
                </a:solidFill>
                <a:effectLst/>
                <a:uLnTx/>
                <a:uFillTx/>
                <a:latin typeface="Calibri" pitchFamily="34" charset="0"/>
                <a:ea typeface="宋体" pitchFamily="2" charset="-122"/>
                <a:cs typeface="+mn-cs"/>
              </a:rPr>
              <a:pPr marL="0" marR="0" lvl="0" indent="0" algn="r" defTabSz="914400" rtl="0" eaLnBrk="0" fontAlgn="base" latinLnBrk="0" hangingPunct="0">
                <a:lnSpc>
                  <a:spcPct val="80000"/>
                </a:lnSpc>
                <a:spcBef>
                  <a:spcPct val="20000"/>
                </a:spcBef>
                <a:spcAft>
                  <a:spcPct val="0"/>
                </a:spcAft>
                <a:buClrTx/>
                <a:buSzTx/>
                <a:buFont typeface="Arial" charset="0"/>
                <a:buNone/>
                <a:tabLst/>
                <a:defRPr/>
              </a:pPr>
              <a:t>4</a:t>
            </a:fld>
            <a:endParaRPr kumimoji="0" lang="zh-CN" altLang="en-US" sz="1200" b="0" i="0" u="none" strike="noStrike" kern="1200" cap="none" spc="0" normalizeH="0" baseline="0" noProof="0">
              <a:ln>
                <a:noFill/>
              </a:ln>
              <a:solidFill>
                <a:prstClr val="black"/>
              </a:solidFill>
              <a:effectLst/>
              <a:uLnTx/>
              <a:uFillTx/>
              <a:latin typeface="Calibri" pitchFamily="34" charset="0"/>
              <a:ea typeface="宋体" pitchFamily="2" charset="-122"/>
              <a:cs typeface="+mn-cs"/>
            </a:endParaRPr>
          </a:p>
        </p:txBody>
      </p:sp>
    </p:spTree>
    <p:extLst>
      <p:ext uri="{BB962C8B-B14F-4D97-AF65-F5344CB8AC3E}">
        <p14:creationId xmlns:p14="http://schemas.microsoft.com/office/powerpoint/2010/main" val="160418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7</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8</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10</a:t>
            </a:fld>
            <a:endParaRPr lang="zh-CN" altLang="en-US"/>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11</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14</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17</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20</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
        <p:nvSpPr>
          <p:cNvPr id="6" name="灯片编号占位符 4">
            <a:extLst>
              <a:ext uri="{FF2B5EF4-FFF2-40B4-BE49-F238E27FC236}">
                <a16:creationId xmlns:a16="http://schemas.microsoft.com/office/drawing/2014/main" id="{E8D58D23-8143-4846-B884-BFAECCCD1265}"/>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08106-E6EB-4C9C-B8A1-AEA7815AFC94}" type="slidenum">
              <a:rPr lang="zh-CN" altLang="en-US" smtClean="0"/>
              <a:t>‹#›</a:t>
            </a:fld>
            <a:endParaRPr lang="zh-CN" altLang="en-US"/>
          </a:p>
        </p:txBody>
      </p:sp>
    </p:spTree>
    <p:extLst>
      <p:ext uri="{BB962C8B-B14F-4D97-AF65-F5344CB8AC3E}">
        <p14:creationId xmlns:p14="http://schemas.microsoft.com/office/powerpoint/2010/main" val="3646147010"/>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2018</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10</a:t>
            </a:r>
            <a:r>
              <a:rPr lang="zh-CN" altLang="en-US" sz="1400" dirty="0">
                <a:solidFill>
                  <a:schemeClr val="tx1">
                    <a:lumMod val="50000"/>
                    <a:lumOff val="50000"/>
                  </a:schemeClr>
                </a:solidFill>
                <a:latin typeface="+mn-ea"/>
                <a:ea typeface="+mn-ea"/>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760901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cSld name="2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a:t>单击此处编辑母版标题样式</a:t>
            </a:r>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a:solidFill>
                  <a:srgbClr val="1F497D"/>
                </a:solidFill>
                <a:latin typeface="微软雅黑" panose="020B0503020204020204" pitchFamily="34" charset="-122"/>
              </a:rPr>
              <a:t>Thank you !</a:t>
            </a:r>
            <a:endParaRPr lang="zh-CN" altLang="en-US" sz="4800" b="1" dirty="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247004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439358127"/>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457">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2018</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10</a:t>
            </a:r>
            <a:r>
              <a:rPr lang="zh-CN" altLang="en-US" sz="1400" dirty="0">
                <a:solidFill>
                  <a:schemeClr val="tx1">
                    <a:lumMod val="50000"/>
                    <a:lumOff val="50000"/>
                  </a:schemeClr>
                </a:solidFill>
                <a:latin typeface="+mn-ea"/>
                <a:ea typeface="+mn-ea"/>
                <a:cs typeface="Arial" pitchFamily="34" charset="0"/>
              </a:rPr>
              <a:t>月上</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762729378"/>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1872670111"/>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457">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prstClr val="white"/>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p>
          <a:p>
            <a:pPr algn="r" eaLnBrk="1" hangingPunct="1">
              <a:lnSpc>
                <a:spcPct val="100000"/>
              </a:lnSpc>
              <a:spcBef>
                <a:spcPct val="0"/>
              </a:spcBef>
              <a:buFontTx/>
              <a:buNone/>
            </a:pPr>
            <a:r>
              <a:rPr lang="zh-CN" altLang="en-US" sz="1400" dirty="0">
                <a:solidFill>
                  <a:srgbClr val="5F5F5F">
                    <a:lumMod val="50000"/>
                    <a:lumOff val="50000"/>
                  </a:srgbClr>
                </a:solidFill>
                <a:latin typeface="微软雅黑"/>
                <a:ea typeface="微软雅黑"/>
                <a:cs typeface="Arial" pitchFamily="34" charset="0"/>
              </a:rPr>
              <a:t> </a:t>
            </a:r>
            <a:r>
              <a:rPr lang="en-US" altLang="zh-CN" sz="1400" dirty="0">
                <a:solidFill>
                  <a:srgbClr val="5F5F5F">
                    <a:lumMod val="50000"/>
                    <a:lumOff val="50000"/>
                  </a:srgbClr>
                </a:solidFill>
                <a:latin typeface="微软雅黑"/>
                <a:ea typeface="微软雅黑"/>
                <a:cs typeface="Arial" pitchFamily="34" charset="0"/>
              </a:rPr>
              <a:t>2016</a:t>
            </a:r>
            <a:r>
              <a:rPr lang="zh-CN" altLang="en-US" sz="1400" dirty="0">
                <a:solidFill>
                  <a:srgbClr val="5F5F5F">
                    <a:lumMod val="50000"/>
                    <a:lumOff val="50000"/>
                  </a:srgbClr>
                </a:solidFill>
                <a:latin typeface="微软雅黑"/>
                <a:ea typeface="微软雅黑"/>
                <a:cs typeface="Arial" pitchFamily="34" charset="0"/>
              </a:rPr>
              <a:t>年</a:t>
            </a:r>
            <a:r>
              <a:rPr lang="en-US" altLang="zh-CN" sz="1400" dirty="0">
                <a:solidFill>
                  <a:srgbClr val="5F5F5F">
                    <a:lumMod val="50000"/>
                    <a:lumOff val="50000"/>
                  </a:srgbClr>
                </a:solidFill>
                <a:latin typeface="微软雅黑"/>
                <a:ea typeface="微软雅黑"/>
                <a:cs typeface="Arial" pitchFamily="34" charset="0"/>
              </a:rPr>
              <a:t>10</a:t>
            </a:r>
            <a:r>
              <a:rPr lang="zh-CN" altLang="en-US" sz="1400" dirty="0">
                <a:solidFill>
                  <a:srgbClr val="5F5F5F">
                    <a:lumMod val="50000"/>
                    <a:lumOff val="50000"/>
                  </a:srgbClr>
                </a:solidFill>
                <a:latin typeface="微软雅黑"/>
                <a:ea typeface="微软雅黑"/>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900127026"/>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theme" Target="../theme/theme2.xml"/><Relationship Id="rId4"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灯片编号占位符 4">
            <a:extLst>
              <a:ext uri="{FF2B5EF4-FFF2-40B4-BE49-F238E27FC236}">
                <a16:creationId xmlns:a16="http://schemas.microsoft.com/office/drawing/2014/main" id="{AE07508E-B4D7-4D97-97F4-58C105283B4C}"/>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808106-E6EB-4C9C-B8A1-AEA7815AFC94}" type="slidenum">
              <a:rPr lang="zh-CN" altLang="en-US" smtClean="0"/>
              <a:t>‹#›</a:t>
            </a:fld>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 id="2147483830" r:id="rId3"/>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3492445"/>
      </p:ext>
    </p:extLst>
  </p:cSld>
  <p:clrMap bg1="lt1" tx1="dk1" bg2="lt2" tx2="dk2" accent1="accent1" accent2="accent2" accent3="accent3" accent4="accent4" accent5="accent5" accent6="accent6" hlink="hlink" folHlink="folHlink"/>
  <p:sldLayoutIdLst>
    <p:sldLayoutId id="2147483832" r:id="rId1"/>
    <p:sldLayoutId id="2147483833" r:id="rId2"/>
    <p:sldLayoutId id="2147483834" r:id="rId3"/>
    <p:sldLayoutId id="2147483835" r:id="rId4"/>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6.xml"/><Relationship Id="rId13" Type="http://schemas.openxmlformats.org/officeDocument/2006/relationships/oleObject" Target="../embeddings/oleObject2.bin"/><Relationship Id="rId3" Type="http://schemas.openxmlformats.org/officeDocument/2006/relationships/tags" Target="../tags/tag11.xml"/><Relationship Id="rId7" Type="http://schemas.openxmlformats.org/officeDocument/2006/relationships/tags" Target="../tags/tag15.xml"/><Relationship Id="rId12" Type="http://schemas.openxmlformats.org/officeDocument/2006/relationships/notesSlide" Target="../notesSlides/notesSlide5.xml"/><Relationship Id="rId2" Type="http://schemas.openxmlformats.org/officeDocument/2006/relationships/tags" Target="../tags/tag10.xml"/><Relationship Id="rId1" Type="http://schemas.openxmlformats.org/officeDocument/2006/relationships/vmlDrawing" Target="../drawings/vmlDrawing2.vml"/><Relationship Id="rId6" Type="http://schemas.openxmlformats.org/officeDocument/2006/relationships/tags" Target="../tags/tag14.xml"/><Relationship Id="rId11" Type="http://schemas.openxmlformats.org/officeDocument/2006/relationships/slideLayout" Target="../slideLayouts/slideLayout1.xml"/><Relationship Id="rId5" Type="http://schemas.openxmlformats.org/officeDocument/2006/relationships/tags" Target="../tags/tag13.xml"/><Relationship Id="rId15" Type="http://schemas.openxmlformats.org/officeDocument/2006/relationships/chart" Target="../charts/chart4.xml"/><Relationship Id="rId10" Type="http://schemas.openxmlformats.org/officeDocument/2006/relationships/tags" Target="../tags/tag18.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image" Target="../media/image3.emf"/></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image" Target="../media/image3.emf"/><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oleObject" Target="../embeddings/oleObject3.bin"/><Relationship Id="rId2" Type="http://schemas.openxmlformats.org/officeDocument/2006/relationships/tags" Target="../tags/tag19.xml"/><Relationship Id="rId1" Type="http://schemas.openxmlformats.org/officeDocument/2006/relationships/vmlDrawing" Target="../drawings/vmlDrawing3.vml"/><Relationship Id="rId6" Type="http://schemas.openxmlformats.org/officeDocument/2006/relationships/tags" Target="../tags/tag23.xml"/><Relationship Id="rId11" Type="http://schemas.openxmlformats.org/officeDocument/2006/relationships/slideLayout" Target="../slideLayouts/slideLayout1.xml"/><Relationship Id="rId5" Type="http://schemas.openxmlformats.org/officeDocument/2006/relationships/tags" Target="../tags/tag22.xml"/><Relationship Id="rId10" Type="http://schemas.openxmlformats.org/officeDocument/2006/relationships/tags" Target="../tags/tag27.xml"/><Relationship Id="rId4" Type="http://schemas.openxmlformats.org/officeDocument/2006/relationships/tags" Target="../tags/tag21.xml"/><Relationship Id="rId9" Type="http://schemas.openxmlformats.org/officeDocument/2006/relationships/tags" Target="../tags/tag26.xml"/><Relationship Id="rId14" Type="http://schemas.openxmlformats.org/officeDocument/2006/relationships/chart" Target="../charts/chart6.xml"/></Relationships>
</file>

<file path=ppt/slides/_rels/slide15.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oleObject" Target="../embeddings/oleObject4.bin"/><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notesSlide" Target="../notesSlides/notesSlide7.xml"/><Relationship Id="rId2" Type="http://schemas.openxmlformats.org/officeDocument/2006/relationships/tags" Target="../tags/tag28.xml"/><Relationship Id="rId1" Type="http://schemas.openxmlformats.org/officeDocument/2006/relationships/vmlDrawing" Target="../drawings/vmlDrawing4.vml"/><Relationship Id="rId6" Type="http://schemas.openxmlformats.org/officeDocument/2006/relationships/tags" Target="../tags/tag32.xml"/><Relationship Id="rId11" Type="http://schemas.openxmlformats.org/officeDocument/2006/relationships/slideLayout" Target="../slideLayouts/slideLayout1.xml"/><Relationship Id="rId5" Type="http://schemas.openxmlformats.org/officeDocument/2006/relationships/tags" Target="../tags/tag31.xml"/><Relationship Id="rId15" Type="http://schemas.openxmlformats.org/officeDocument/2006/relationships/chart" Target="../charts/chart7.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 Id="rId14" Type="http://schemas.openxmlformats.org/officeDocument/2006/relationships/image" Target="../media/image3.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image" Target="../media/image3.emf"/><Relationship Id="rId3" Type="http://schemas.openxmlformats.org/officeDocument/2006/relationships/tags" Target="../tags/tag38.xml"/><Relationship Id="rId7" Type="http://schemas.openxmlformats.org/officeDocument/2006/relationships/tags" Target="../tags/tag42.xml"/><Relationship Id="rId12" Type="http://schemas.openxmlformats.org/officeDocument/2006/relationships/oleObject" Target="../embeddings/oleObject5.bin"/><Relationship Id="rId2" Type="http://schemas.openxmlformats.org/officeDocument/2006/relationships/tags" Target="../tags/tag37.xml"/><Relationship Id="rId1" Type="http://schemas.openxmlformats.org/officeDocument/2006/relationships/vmlDrawing" Target="../drawings/vmlDrawing5.vml"/><Relationship Id="rId6" Type="http://schemas.openxmlformats.org/officeDocument/2006/relationships/tags" Target="../tags/tag41.xml"/><Relationship Id="rId11" Type="http://schemas.openxmlformats.org/officeDocument/2006/relationships/slideLayout" Target="../slideLayouts/slideLayout1.xml"/><Relationship Id="rId5" Type="http://schemas.openxmlformats.org/officeDocument/2006/relationships/tags" Target="../tags/tag40.xml"/><Relationship Id="rId10" Type="http://schemas.openxmlformats.org/officeDocument/2006/relationships/tags" Target="../tags/tag4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chart" Target="../charts/chart10.xml"/></Relationships>
</file>

<file path=ppt/slides/_rels/slide18.xml.rels><?xml version="1.0" encoding="UTF-8" standalone="yes"?>
<Relationships xmlns="http://schemas.openxmlformats.org/package/2006/relationships"><Relationship Id="rId8" Type="http://schemas.openxmlformats.org/officeDocument/2006/relationships/tags" Target="../tags/tag52.xml"/><Relationship Id="rId13" Type="http://schemas.openxmlformats.org/officeDocument/2006/relationships/oleObject" Target="../embeddings/oleObject6.bin"/><Relationship Id="rId3" Type="http://schemas.openxmlformats.org/officeDocument/2006/relationships/tags" Target="../tags/tag47.xml"/><Relationship Id="rId7" Type="http://schemas.openxmlformats.org/officeDocument/2006/relationships/tags" Target="../tags/tag51.xml"/><Relationship Id="rId12" Type="http://schemas.openxmlformats.org/officeDocument/2006/relationships/notesSlide" Target="../notesSlides/notesSlide8.xml"/><Relationship Id="rId2" Type="http://schemas.openxmlformats.org/officeDocument/2006/relationships/tags" Target="../tags/tag46.xml"/><Relationship Id="rId1" Type="http://schemas.openxmlformats.org/officeDocument/2006/relationships/vmlDrawing" Target="../drawings/vmlDrawing6.vml"/><Relationship Id="rId6" Type="http://schemas.openxmlformats.org/officeDocument/2006/relationships/tags" Target="../tags/tag50.xml"/><Relationship Id="rId11" Type="http://schemas.openxmlformats.org/officeDocument/2006/relationships/slideLayout" Target="../slideLayouts/slideLayout1.xml"/><Relationship Id="rId5" Type="http://schemas.openxmlformats.org/officeDocument/2006/relationships/tags" Target="../tags/tag49.xml"/><Relationship Id="rId15" Type="http://schemas.openxmlformats.org/officeDocument/2006/relationships/chart" Target="../charts/chart11.xml"/><Relationship Id="rId10" Type="http://schemas.openxmlformats.org/officeDocument/2006/relationships/tags" Target="../tags/tag54.xml"/><Relationship Id="rId4" Type="http://schemas.openxmlformats.org/officeDocument/2006/relationships/tags" Target="../tags/tag48.xml"/><Relationship Id="rId9" Type="http://schemas.openxmlformats.org/officeDocument/2006/relationships/tags" Target="../tags/tag53.xml"/><Relationship Id="rId14" Type="http://schemas.openxmlformats.org/officeDocument/2006/relationships/image" Target="../media/image3.emf"/></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chart" Target="../charts/chart12.xml"/><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 Id="rId5" Type="http://schemas.openxmlformats.org/officeDocument/2006/relationships/chart" Target="../charts/chart15.xml"/><Relationship Id="rId4" Type="http://schemas.openxmlformats.org/officeDocument/2006/relationships/chart" Target="../charts/chart14.xml"/></Relationships>
</file>

<file path=ppt/slides/_rels/slide21.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oleObject" Target="../embeddings/oleObject7.bin"/><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notesSlide" Target="../notesSlides/notesSlide9.xml"/><Relationship Id="rId2" Type="http://schemas.openxmlformats.org/officeDocument/2006/relationships/tags" Target="../tags/tag55.xml"/><Relationship Id="rId1" Type="http://schemas.openxmlformats.org/officeDocument/2006/relationships/vmlDrawing" Target="../drawings/vmlDrawing7.vml"/><Relationship Id="rId6" Type="http://schemas.openxmlformats.org/officeDocument/2006/relationships/tags" Target="../tags/tag59.xml"/><Relationship Id="rId11" Type="http://schemas.openxmlformats.org/officeDocument/2006/relationships/slideLayout" Target="../slideLayouts/slideLayout1.xml"/><Relationship Id="rId5" Type="http://schemas.openxmlformats.org/officeDocument/2006/relationships/tags" Target="../tags/tag58.xml"/><Relationship Id="rId15" Type="http://schemas.openxmlformats.org/officeDocument/2006/relationships/chart" Target="../charts/chart16.xml"/><Relationship Id="rId10" Type="http://schemas.openxmlformats.org/officeDocument/2006/relationships/tags" Target="../tags/tag63.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image" Target="../media/image3.emf"/></Relationships>
</file>

<file path=ppt/slides/_rels/slide22.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image" Target="../media/image3.emf"/><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oleObject" Target="../embeddings/oleObject8.bin"/><Relationship Id="rId2" Type="http://schemas.openxmlformats.org/officeDocument/2006/relationships/tags" Target="../tags/tag64.xml"/><Relationship Id="rId1" Type="http://schemas.openxmlformats.org/officeDocument/2006/relationships/vmlDrawing" Target="../drawings/vmlDrawing8.vml"/><Relationship Id="rId6" Type="http://schemas.openxmlformats.org/officeDocument/2006/relationships/tags" Target="../tags/tag68.xml"/><Relationship Id="rId11" Type="http://schemas.openxmlformats.org/officeDocument/2006/relationships/slideLayout" Target="../slideLayouts/slideLayout1.xml"/><Relationship Id="rId5" Type="http://schemas.openxmlformats.org/officeDocument/2006/relationships/tags" Target="../tags/tag67.xml"/><Relationship Id="rId10" Type="http://schemas.openxmlformats.org/officeDocument/2006/relationships/tags" Target="../tags/tag72.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chart" Target="../charts/chart17.xml"/></Relationships>
</file>

<file path=ppt/slides/_rels/slide23.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1.jpg"/><Relationship Id="rId5" Type="http://schemas.openxmlformats.org/officeDocument/2006/relationships/image" Target="../media/image10.jpeg"/><Relationship Id="rId4" Type="http://schemas.openxmlformats.org/officeDocument/2006/relationships/chart" Target="../charts/chart19.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chart" Target="../charts/chart21.xml"/><Relationship Id="rId5" Type="http://schemas.openxmlformats.org/officeDocument/2006/relationships/chart" Target="../charts/chart20.xml"/><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image" Target="../media/image3.emf"/><Relationship Id="rId3" Type="http://schemas.openxmlformats.org/officeDocument/2006/relationships/tags" Target="../tags/tag74.xml"/><Relationship Id="rId7" Type="http://schemas.openxmlformats.org/officeDocument/2006/relationships/tags" Target="../tags/tag78.xml"/><Relationship Id="rId12" Type="http://schemas.openxmlformats.org/officeDocument/2006/relationships/oleObject" Target="../embeddings/oleObject9.bin"/><Relationship Id="rId2" Type="http://schemas.openxmlformats.org/officeDocument/2006/relationships/tags" Target="../tags/tag73.xml"/><Relationship Id="rId1" Type="http://schemas.openxmlformats.org/officeDocument/2006/relationships/vmlDrawing" Target="../drawings/vmlDrawing9.vml"/><Relationship Id="rId6" Type="http://schemas.openxmlformats.org/officeDocument/2006/relationships/tags" Target="../tags/tag77.xml"/><Relationship Id="rId11" Type="http://schemas.openxmlformats.org/officeDocument/2006/relationships/slideLayout" Target="../slideLayouts/slideLayout1.xml"/><Relationship Id="rId5" Type="http://schemas.openxmlformats.org/officeDocument/2006/relationships/tags" Target="../tags/tag76.xml"/><Relationship Id="rId10" Type="http://schemas.openxmlformats.org/officeDocument/2006/relationships/tags" Target="../tags/tag81.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chart" Target="../charts/chart22.xml"/></Relationships>
</file>

<file path=ppt/slides/_rels/slide26.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oleObject" Target="../embeddings/oleObject10.bin"/><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notesSlide" Target="../notesSlides/notesSlide12.xml"/><Relationship Id="rId2" Type="http://schemas.openxmlformats.org/officeDocument/2006/relationships/tags" Target="../tags/tag82.xml"/><Relationship Id="rId1" Type="http://schemas.openxmlformats.org/officeDocument/2006/relationships/vmlDrawing" Target="../drawings/vmlDrawing10.vml"/><Relationship Id="rId6" Type="http://schemas.openxmlformats.org/officeDocument/2006/relationships/tags" Target="../tags/tag86.xml"/><Relationship Id="rId11" Type="http://schemas.openxmlformats.org/officeDocument/2006/relationships/slideLayout" Target="../slideLayouts/slideLayout1.xml"/><Relationship Id="rId5" Type="http://schemas.openxmlformats.org/officeDocument/2006/relationships/tags" Target="../tags/tag85.xml"/><Relationship Id="rId15" Type="http://schemas.openxmlformats.org/officeDocument/2006/relationships/chart" Target="../charts/chart23.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image" Target="../media/image3.emf"/></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chart" Target="../charts/chart25.xml"/><Relationship Id="rId5" Type="http://schemas.openxmlformats.org/officeDocument/2006/relationships/chart" Target="../charts/chart24.xml"/><Relationship Id="rId4" Type="http://schemas.openxmlformats.org/officeDocument/2006/relationships/image" Target="../media/image15.jpg"/></Relationships>
</file>

<file path=ppt/slides/_rels/slide28.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image" Target="../media/image3.emf"/><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oleObject" Target="../embeddings/oleObject11.bin"/><Relationship Id="rId2" Type="http://schemas.openxmlformats.org/officeDocument/2006/relationships/tags" Target="../tags/tag91.xml"/><Relationship Id="rId1" Type="http://schemas.openxmlformats.org/officeDocument/2006/relationships/vmlDrawing" Target="../drawings/vmlDrawing11.vml"/><Relationship Id="rId6" Type="http://schemas.openxmlformats.org/officeDocument/2006/relationships/tags" Target="../tags/tag95.xml"/><Relationship Id="rId11" Type="http://schemas.openxmlformats.org/officeDocument/2006/relationships/slideLayout" Target="../slideLayouts/slideLayout1.xml"/><Relationship Id="rId5" Type="http://schemas.openxmlformats.org/officeDocument/2006/relationships/tags" Target="../tags/tag94.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chart" Target="../charts/chart26.xml"/></Relationships>
</file>

<file path=ppt/slides/_rels/slide29.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image" Target="../media/image3.emf"/><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oleObject" Target="../embeddings/oleObject12.bin"/><Relationship Id="rId2" Type="http://schemas.openxmlformats.org/officeDocument/2006/relationships/tags" Target="../tags/tag100.xml"/><Relationship Id="rId1" Type="http://schemas.openxmlformats.org/officeDocument/2006/relationships/vmlDrawing" Target="../drawings/vmlDrawing12.vml"/><Relationship Id="rId6" Type="http://schemas.openxmlformats.org/officeDocument/2006/relationships/tags" Target="../tags/tag104.xml"/><Relationship Id="rId11" Type="http://schemas.openxmlformats.org/officeDocument/2006/relationships/slideLayout" Target="../slideLayouts/slideLayout1.xml"/><Relationship Id="rId5" Type="http://schemas.openxmlformats.org/officeDocument/2006/relationships/tags" Target="../tags/tag103.xml"/><Relationship Id="rId10" Type="http://schemas.openxmlformats.org/officeDocument/2006/relationships/tags" Target="../tags/tag108.xml"/><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chart" Target="../charts/char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chart" Target="../charts/chart29.xml"/></Relationships>
</file>

<file path=ppt/slides/_rels/slide31.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image" Target="../media/image3.emf"/><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oleObject" Target="../embeddings/oleObject13.bin"/><Relationship Id="rId2" Type="http://schemas.openxmlformats.org/officeDocument/2006/relationships/tags" Target="../tags/tag109.xml"/><Relationship Id="rId1" Type="http://schemas.openxmlformats.org/officeDocument/2006/relationships/vmlDrawing" Target="../drawings/vmlDrawing13.vml"/><Relationship Id="rId6" Type="http://schemas.openxmlformats.org/officeDocument/2006/relationships/tags" Target="../tags/tag113.xml"/><Relationship Id="rId11" Type="http://schemas.openxmlformats.org/officeDocument/2006/relationships/slideLayout" Target="../slideLayouts/slideLayout1.xml"/><Relationship Id="rId5" Type="http://schemas.openxmlformats.org/officeDocument/2006/relationships/tags" Target="../tags/tag112.xml"/><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chart" Target="../charts/chart30.xml"/></Relationships>
</file>

<file path=ppt/slides/_rels/slide32.xml.rels><?xml version="1.0" encoding="UTF-8" standalone="yes"?>
<Relationships xmlns="http://schemas.openxmlformats.org/package/2006/relationships"><Relationship Id="rId8" Type="http://schemas.openxmlformats.org/officeDocument/2006/relationships/tags" Target="../tags/tag124.xml"/><Relationship Id="rId13" Type="http://schemas.openxmlformats.org/officeDocument/2006/relationships/oleObject" Target="../embeddings/oleObject14.bin"/><Relationship Id="rId3" Type="http://schemas.openxmlformats.org/officeDocument/2006/relationships/tags" Target="../tags/tag119.xml"/><Relationship Id="rId7" Type="http://schemas.openxmlformats.org/officeDocument/2006/relationships/tags" Target="../tags/tag123.xml"/><Relationship Id="rId12" Type="http://schemas.openxmlformats.org/officeDocument/2006/relationships/notesSlide" Target="../notesSlides/notesSlide15.xml"/><Relationship Id="rId2" Type="http://schemas.openxmlformats.org/officeDocument/2006/relationships/tags" Target="../tags/tag118.xml"/><Relationship Id="rId1" Type="http://schemas.openxmlformats.org/officeDocument/2006/relationships/vmlDrawing" Target="../drawings/vmlDrawing14.vml"/><Relationship Id="rId6" Type="http://schemas.openxmlformats.org/officeDocument/2006/relationships/tags" Target="../tags/tag122.xml"/><Relationship Id="rId11" Type="http://schemas.openxmlformats.org/officeDocument/2006/relationships/slideLayout" Target="../slideLayouts/slideLayout1.xml"/><Relationship Id="rId5" Type="http://schemas.openxmlformats.org/officeDocument/2006/relationships/tags" Target="../tags/tag121.xml"/><Relationship Id="rId15" Type="http://schemas.openxmlformats.org/officeDocument/2006/relationships/chart" Target="../charts/chart31.xml"/><Relationship Id="rId10" Type="http://schemas.openxmlformats.org/officeDocument/2006/relationships/tags" Target="../tags/tag126.xml"/><Relationship Id="rId4" Type="http://schemas.openxmlformats.org/officeDocument/2006/relationships/tags" Target="../tags/tag120.xml"/><Relationship Id="rId9" Type="http://schemas.openxmlformats.org/officeDocument/2006/relationships/tags" Target="../tags/tag125.xml"/><Relationship Id="rId14" Type="http://schemas.openxmlformats.org/officeDocument/2006/relationships/image" Target="../media/image3.emf"/></Relationships>
</file>

<file path=ppt/slides/_rels/slide33.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chart" Target="../charts/chart33.xml"/></Relationships>
</file>

<file path=ppt/slides/_rels/slide34.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chart" Target="../charts/chart35.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oleObject" Target="../embeddings/oleObject1.bin"/><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notesSlide" Target="../notesSlides/notesSlide4.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slideLayout" Target="../slideLayouts/slideLayout1.xml"/><Relationship Id="rId5" Type="http://schemas.openxmlformats.org/officeDocument/2006/relationships/tags" Target="../tags/tag4.xml"/><Relationship Id="rId15" Type="http://schemas.openxmlformats.org/officeDocument/2006/relationships/chart" Target="../charts/chart1.xml"/><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fontScale="92500"/>
          </a:bodyPr>
          <a:lstStyle/>
          <a:p>
            <a:r>
              <a:rPr lang="en-US" altLang="zh-CN" dirty="0"/>
              <a:t>GAIN·</a:t>
            </a:r>
            <a:r>
              <a:rPr lang="zh-CN" altLang="en-US" dirty="0"/>
              <a:t>价格指数分析</a:t>
            </a:r>
            <a:r>
              <a:rPr lang="en-US" altLang="zh-CN" dirty="0"/>
              <a:t>(2018.10</a:t>
            </a:r>
            <a:r>
              <a:rPr lang="zh-CN" altLang="en-US" dirty="0"/>
              <a:t>月</a:t>
            </a:r>
            <a:r>
              <a:rPr lang="en-US" altLang="zh-CN" dirty="0"/>
              <a:t>)</a:t>
            </a:r>
          </a:p>
        </p:txBody>
      </p:sp>
    </p:spTree>
    <p:extLst>
      <p:ext uri="{BB962C8B-B14F-4D97-AF65-F5344CB8AC3E}">
        <p14:creationId xmlns:p14="http://schemas.microsoft.com/office/powerpoint/2010/main" val="66663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a:solidFill>
                  <a:srgbClr val="5F5F5F"/>
                </a:solidFill>
                <a:ea typeface="华文细黑" pitchFamily="2" charset="-122"/>
                <a:cs typeface="Arial" charset="0"/>
              </a:rPr>
              <a:t>价格变化方面，</a:t>
            </a:r>
            <a:r>
              <a:rPr lang="en-US" altLang="zh-CN" sz="1300" dirty="0">
                <a:solidFill>
                  <a:srgbClr val="5F5F5F"/>
                </a:solidFill>
                <a:ea typeface="华文细黑" pitchFamily="2" charset="-122"/>
                <a:cs typeface="Arial" charset="0"/>
              </a:rPr>
              <a:t>B</a:t>
            </a:r>
            <a:r>
              <a:rPr lang="zh-CN" altLang="en-US" sz="1300" dirty="0">
                <a:solidFill>
                  <a:srgbClr val="5F5F5F"/>
                </a:solidFill>
                <a:ea typeface="华文细黑" pitchFamily="2" charset="-122"/>
                <a:cs typeface="Arial" charset="0"/>
              </a:rPr>
              <a:t>级和</a:t>
            </a:r>
            <a:r>
              <a:rPr lang="en-US" altLang="zh-CN" sz="1300" dirty="0">
                <a:solidFill>
                  <a:srgbClr val="5F5F5F"/>
                </a:solidFill>
                <a:ea typeface="华文细黑" pitchFamily="2" charset="-122"/>
                <a:cs typeface="Arial" charset="0"/>
              </a:rPr>
              <a:t>C</a:t>
            </a:r>
            <a:r>
              <a:rPr lang="zh-CN" altLang="en-US" sz="1300" dirty="0">
                <a:solidFill>
                  <a:srgbClr val="5F5F5F"/>
                </a:solidFill>
                <a:ea typeface="华文细黑" pitchFamily="2" charset="-122"/>
                <a:cs typeface="Arial" charset="0"/>
              </a:rPr>
              <a:t>级有小幅上升，而</a:t>
            </a:r>
            <a:r>
              <a:rPr lang="en-US" altLang="zh-CN" sz="1300" dirty="0" err="1">
                <a:solidFill>
                  <a:srgbClr val="5F5F5F"/>
                </a:solidFill>
                <a:ea typeface="华文细黑" pitchFamily="2" charset="-122"/>
                <a:cs typeface="Arial" charset="0"/>
              </a:rPr>
              <a:t>MPV</a:t>
            </a:r>
            <a:r>
              <a:rPr lang="zh-CN" altLang="en-US" sz="1300" dirty="0">
                <a:solidFill>
                  <a:srgbClr val="5F5F5F"/>
                </a:solidFill>
                <a:ea typeface="华文细黑" pitchFamily="2" charset="-122"/>
                <a:cs typeface="Arial" charset="0"/>
              </a:rPr>
              <a:t>、</a:t>
            </a:r>
            <a:r>
              <a:rPr lang="en-US" altLang="zh-CN" sz="1300" dirty="0">
                <a:solidFill>
                  <a:srgbClr val="5F5F5F"/>
                </a:solidFill>
                <a:ea typeface="华文细黑" pitchFamily="2" charset="-122"/>
                <a:cs typeface="Arial" charset="0"/>
              </a:rPr>
              <a:t>SUV</a:t>
            </a:r>
            <a:r>
              <a:rPr lang="zh-CN" altLang="en-US" sz="1300" dirty="0">
                <a:solidFill>
                  <a:srgbClr val="5F5F5F"/>
                </a:solidFill>
                <a:ea typeface="华文细黑" pitchFamily="2" charset="-122"/>
                <a:cs typeface="Arial" charset="0"/>
              </a:rPr>
              <a:t>和</a:t>
            </a:r>
            <a:r>
              <a:rPr lang="en-US" altLang="zh-CN" sz="1300" dirty="0">
                <a:solidFill>
                  <a:srgbClr val="5F5F5F"/>
                </a:solidFill>
                <a:ea typeface="华文细黑" pitchFamily="2" charset="-122"/>
                <a:cs typeface="Arial" charset="0"/>
              </a:rPr>
              <a:t>A</a:t>
            </a:r>
            <a:r>
              <a:rPr lang="zh-CN" altLang="en-US" sz="1300" dirty="0">
                <a:solidFill>
                  <a:srgbClr val="5F5F5F"/>
                </a:solidFill>
                <a:ea typeface="华文细黑" pitchFamily="2" charset="-122"/>
                <a:cs typeface="Arial" charset="0"/>
              </a:rPr>
              <a:t>级市场则有较为明显的下降，</a:t>
            </a:r>
            <a:r>
              <a:rPr lang="en-US" altLang="zh-CN" sz="1300" dirty="0" err="1">
                <a:solidFill>
                  <a:srgbClr val="5F5F5F"/>
                </a:solidFill>
                <a:ea typeface="华文细黑" pitchFamily="2" charset="-122"/>
                <a:cs typeface="Arial" charset="0"/>
              </a:rPr>
              <a:t>A0</a:t>
            </a:r>
            <a:r>
              <a:rPr lang="zh-CN" altLang="en-US" sz="1300" dirty="0">
                <a:solidFill>
                  <a:srgbClr val="5F5F5F"/>
                </a:solidFill>
                <a:ea typeface="华文细黑" pitchFamily="2" charset="-122"/>
                <a:cs typeface="Arial" charset="0"/>
              </a:rPr>
              <a:t>级本月没有出现明显变化</a:t>
            </a:r>
            <a:endParaRPr lang="en-US" altLang="zh-CN" sz="1300" dirty="0">
              <a:solidFill>
                <a:srgbClr val="5F5F5F"/>
              </a:solidFill>
              <a:ea typeface="华文细黑" pitchFamily="2" charset="-122"/>
              <a:cs typeface="Arial" charset="0"/>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6734" y="4518024"/>
            <a:ext cx="297389"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latin typeface="Calibri"/>
                <a:ea typeface="华文细黑" pitchFamily="2" charset="-122"/>
              </a:rPr>
              <a:t>均价上升</a:t>
            </a:r>
          </a:p>
        </p:txBody>
      </p:sp>
      <p:sp>
        <p:nvSpPr>
          <p:cNvPr id="24" name="Text Box 69"/>
          <p:cNvSpPr txBox="1">
            <a:spLocks noChangeArrowheads="1"/>
          </p:cNvSpPr>
          <p:nvPr/>
        </p:nvSpPr>
        <p:spPr bwMode="auto">
          <a:xfrm>
            <a:off x="8518082" y="5357818"/>
            <a:ext cx="302390"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dirty="0">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cs typeface="Arial" charset="0"/>
              </a:rPr>
              <a:t>本月各级别细分市场销量份额的变化中，只有</a:t>
            </a:r>
            <a:r>
              <a:rPr lang="en-US" altLang="zh-CN" sz="1300" dirty="0">
                <a:solidFill>
                  <a:srgbClr val="5F5F5F"/>
                </a:solidFill>
                <a:ea typeface="华文细黑" pitchFamily="2" charset="-122"/>
                <a:cs typeface="Arial" charset="0"/>
              </a:rPr>
              <a:t>SUV</a:t>
            </a:r>
            <a:r>
              <a:rPr lang="zh-CN" altLang="en-US" sz="1300" dirty="0">
                <a:solidFill>
                  <a:srgbClr val="5F5F5F"/>
                </a:solidFill>
                <a:ea typeface="华文细黑" pitchFamily="2" charset="-122"/>
                <a:cs typeface="Arial" charset="0"/>
              </a:rPr>
              <a:t>细分市场的销量份额环比出现上升，其它各细分市场的销量份额环比出现下降</a:t>
            </a:r>
            <a:endParaRPr lang="en-US" altLang="zh-CN" sz="1300" dirty="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10</a:t>
            </a:r>
            <a:r>
              <a:rPr lang="zh-CN" altLang="en-US" sz="1400" dirty="0">
                <a:solidFill>
                  <a:srgbClr val="5F5F5F"/>
                </a:solidFill>
                <a:latin typeface="+mn-ea"/>
                <a:ea typeface="+mn-ea"/>
              </a:rPr>
              <a:t>月整体价格变化指数出现下降，其影响因素表现如下</a:t>
            </a:r>
            <a:r>
              <a:rPr lang="zh-CN" altLang="en-US" sz="1400" dirty="0">
                <a:solidFill>
                  <a:srgbClr val="474747"/>
                </a:solidFill>
                <a:latin typeface="+mn-ea"/>
                <a:ea typeface="+mn-ea"/>
              </a:rPr>
              <a:t>：</a:t>
            </a:r>
          </a:p>
        </p:txBody>
      </p:sp>
      <p:graphicFrame>
        <p:nvGraphicFramePr>
          <p:cNvPr id="22" name="Object 10"/>
          <p:cNvGraphicFramePr>
            <a:graphicFrameLocks noChangeAspect="1"/>
          </p:cNvGraphicFramePr>
          <p:nvPr>
            <p:extLst>
              <p:ext uri="{D42A27DB-BD31-4B8C-83A1-F6EECF244321}">
                <p14:modId xmlns:p14="http://schemas.microsoft.com/office/powerpoint/2010/main" val="367724349"/>
              </p:ext>
            </p:extLst>
          </p:nvPr>
        </p:nvGraphicFramePr>
        <p:xfrm>
          <a:off x="4236441" y="4509120"/>
          <a:ext cx="4151984" cy="1955974"/>
        </p:xfrm>
        <a:graphic>
          <a:graphicData uri="http://schemas.openxmlformats.org/drawingml/2006/chart">
            <c:chart xmlns:c="http://schemas.openxmlformats.org/drawingml/2006/chart" xmlns:r="http://schemas.openxmlformats.org/officeDocument/2006/relationships" r:id="rId2"/>
          </a:graphicData>
        </a:graphic>
      </p:graphicFrame>
      <p:sp>
        <p:nvSpPr>
          <p:cNvPr id="3" name="灯片编号占位符 2">
            <a:extLst>
              <a:ext uri="{FF2B5EF4-FFF2-40B4-BE49-F238E27FC236}">
                <a16:creationId xmlns:a16="http://schemas.microsoft.com/office/drawing/2014/main" id="{162F351E-471A-4CE7-A853-F5EDC62F71C7}"/>
              </a:ext>
            </a:extLst>
          </p:cNvPr>
          <p:cNvSpPr>
            <a:spLocks noGrp="1"/>
          </p:cNvSpPr>
          <p:nvPr>
            <p:ph type="sldNum" sz="quarter" idx="4"/>
          </p:nvPr>
        </p:nvSpPr>
        <p:spPr/>
        <p:txBody>
          <a:bodyPr/>
          <a:lstStyle/>
          <a:p>
            <a:fld id="{DA808106-E6EB-4C9C-B8A1-AEA7815AFC94}" type="slidenum">
              <a:rPr lang="zh-CN" altLang="en-US" smtClean="0"/>
              <a:t>9</a:t>
            </a:fld>
            <a:endParaRPr lang="zh-CN" altLang="en-US"/>
          </a:p>
        </p:txBody>
      </p:sp>
      <p:sp>
        <p:nvSpPr>
          <p:cNvPr id="30" name="内容占位符 3">
            <a:extLst>
              <a:ext uri="{FF2B5EF4-FFF2-40B4-BE49-F238E27FC236}">
                <a16:creationId xmlns:a16="http://schemas.microsoft.com/office/drawing/2014/main" id="{4EF9C0EC-7F2D-439E-8276-395781640D09}"/>
              </a:ext>
            </a:extLst>
          </p:cNvPr>
          <p:cNvSpPr>
            <a:spLocks noGrp="1"/>
          </p:cNvSpPr>
          <p:nvPr>
            <p:ph sz="quarter" idx="13"/>
          </p:nvPr>
        </p:nvSpPr>
        <p:spPr>
          <a:xfrm>
            <a:off x="1187624" y="260648"/>
            <a:ext cx="7561584" cy="454567"/>
          </a:xfrm>
        </p:spPr>
        <p:txBody>
          <a:bodyPr/>
          <a:lstStyle/>
          <a:p>
            <a:r>
              <a:rPr lang="zh-CN" altLang="en-US" dirty="0"/>
              <a:t>指数解读</a:t>
            </a:r>
          </a:p>
        </p:txBody>
      </p:sp>
      <p:graphicFrame>
        <p:nvGraphicFramePr>
          <p:cNvPr id="29" name="Object 45">
            <a:extLst>
              <a:ext uri="{FF2B5EF4-FFF2-40B4-BE49-F238E27FC236}">
                <a16:creationId xmlns:a16="http://schemas.microsoft.com/office/drawing/2014/main" id="{E69A65EA-898C-4EAC-A5AA-F82900BEFF69}"/>
              </a:ext>
            </a:extLst>
          </p:cNvPr>
          <p:cNvGraphicFramePr>
            <a:graphicFrameLocks noChangeAspect="1"/>
          </p:cNvGraphicFramePr>
          <p:nvPr>
            <p:extLst>
              <p:ext uri="{D42A27DB-BD31-4B8C-83A1-F6EECF244321}">
                <p14:modId xmlns:p14="http://schemas.microsoft.com/office/powerpoint/2010/main" val="1536515421"/>
              </p:ext>
            </p:extLst>
          </p:nvPr>
        </p:nvGraphicFramePr>
        <p:xfrm>
          <a:off x="4346356" y="1813102"/>
          <a:ext cx="4464050" cy="19759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2452" name="think-cell Slide" r:id="rId13" imgW="360" imgH="360" progId="">
                  <p:embed/>
                </p:oleObj>
              </mc:Choice>
              <mc:Fallback>
                <p:oleObj name="think-cell Slide" r:id="rId13" imgW="360" imgH="360" progId="">
                  <p:embed/>
                  <p:pic>
                    <p:nvPicPr>
                      <p:cNvPr id="3" name="对象 2"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1007550331"/>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5"/>
          </a:graphicData>
        </a:graphic>
      </p:graphicFrame>
      <p:sp>
        <p:nvSpPr>
          <p:cNvPr id="45" name="TextBox 44"/>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37" name="AutoShape 66"/>
          <p:cNvSpPr>
            <a:spLocks noChangeArrowheads="1"/>
          </p:cNvSpPr>
          <p:nvPr>
            <p:custDataLst>
              <p:tags r:id="rId5"/>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6"/>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7"/>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42" name="Text Box 69"/>
          <p:cNvSpPr txBox="1">
            <a:spLocks noChangeArrowheads="1"/>
          </p:cNvSpPr>
          <p:nvPr>
            <p:custDataLst>
              <p:tags r:id="rId8"/>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grpSp>
        <p:nvGrpSpPr>
          <p:cNvPr id="43" name="组合 42"/>
          <p:cNvGrpSpPr>
            <a:grpSpLocks/>
          </p:cNvGrpSpPr>
          <p:nvPr>
            <p:custDataLst>
              <p:tags r:id="rId9"/>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0"/>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GAIN·10</a:t>
            </a:r>
            <a:r>
              <a:rPr lang="zh-CN" altLang="en-US" sz="1600" b="1" dirty="0">
                <a:latin typeface="+mj-ea"/>
                <a:ea typeface="+mj-ea"/>
              </a:rPr>
              <a:t>月整体终端优惠指数为</a:t>
            </a:r>
            <a:r>
              <a:rPr lang="en-US" altLang="zh-CN" sz="1600" b="1" dirty="0">
                <a:latin typeface="+mj-ea"/>
                <a:ea typeface="+mj-ea"/>
              </a:rPr>
              <a:t>3.65</a:t>
            </a:r>
            <a:r>
              <a:rPr lang="zh-CN" altLang="en-US" sz="1600" b="1" dirty="0">
                <a:latin typeface="+mj-ea"/>
                <a:ea typeface="+mj-ea"/>
              </a:rPr>
              <a:t>，环比下降</a:t>
            </a:r>
            <a:r>
              <a:rPr lang="en-US" altLang="zh-CN" sz="1600" b="1" dirty="0">
                <a:latin typeface="+mj-ea"/>
                <a:ea typeface="+mj-ea"/>
              </a:rPr>
              <a:t>8.4%</a:t>
            </a:r>
            <a:endParaRPr lang="zh-CN" altLang="en-US" sz="1600" b="1" dirty="0">
              <a:latin typeface="+mj-lt"/>
            </a:endParaRPr>
          </a:p>
          <a:p>
            <a:pPr marL="342000" lvl="1" indent="-342000">
              <a:lnSpc>
                <a:spcPts val="2000"/>
              </a:lnSpc>
              <a:spcBef>
                <a:spcPts val="0"/>
              </a:spcBef>
              <a:spcAft>
                <a:spcPts val="600"/>
              </a:spcAft>
              <a:buFont typeface="Wingdings" pitchFamily="2" charset="2"/>
              <a:buChar char="Ø"/>
              <a:defRPr/>
            </a:pPr>
            <a:r>
              <a:rPr lang="en-US" altLang="zh-CN" sz="1400" dirty="0">
                <a:solidFill>
                  <a:srgbClr val="5F5F5F"/>
                </a:solidFill>
                <a:latin typeface="+mn-ea"/>
              </a:rPr>
              <a:t>10</a:t>
            </a:r>
            <a:r>
              <a:rPr lang="zh-CN" altLang="en-US" sz="1400" dirty="0">
                <a:solidFill>
                  <a:srgbClr val="5F5F5F"/>
                </a:solidFill>
                <a:latin typeface="+mn-ea"/>
              </a:rPr>
              <a:t>月的整体乘用车市场终端加权平均优惠出现下降</a:t>
            </a:r>
            <a:endParaRPr lang="en-US" altLang="zh-CN" sz="1400" dirty="0">
              <a:solidFill>
                <a:srgbClr val="5F5F5F"/>
              </a:solidFill>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a:solidFill>
                  <a:srgbClr val="5F5F5F"/>
                </a:solidFill>
                <a:latin typeface="+mn-ea"/>
              </a:rPr>
              <a:t>本月虽然各品牌中低端车型终端优惠仍然有所增长，但由于销售表现不佳，对整体市场加权优惠增长推动效果不明显。从各级别来看，</a:t>
            </a:r>
            <a:r>
              <a:rPr lang="en-US" altLang="zh-CN" sz="1400" dirty="0">
                <a:solidFill>
                  <a:srgbClr val="5F5F5F"/>
                </a:solidFill>
                <a:latin typeface="+mn-ea"/>
              </a:rPr>
              <a:t>MPV</a:t>
            </a:r>
            <a:r>
              <a:rPr lang="zh-CN" altLang="en-US" sz="1400" dirty="0">
                <a:solidFill>
                  <a:srgbClr val="5F5F5F"/>
                </a:solidFill>
                <a:latin typeface="+mn-ea"/>
              </a:rPr>
              <a:t>和</a:t>
            </a:r>
            <a:r>
              <a:rPr lang="en-US" altLang="zh-CN" sz="1400" dirty="0">
                <a:solidFill>
                  <a:srgbClr val="5F5F5F"/>
                </a:solidFill>
                <a:latin typeface="+mn-ea"/>
              </a:rPr>
              <a:t>A0</a:t>
            </a:r>
            <a:r>
              <a:rPr lang="zh-CN" altLang="en-US" sz="1400" dirty="0">
                <a:solidFill>
                  <a:srgbClr val="5F5F5F"/>
                </a:solidFill>
                <a:latin typeface="+mn-ea"/>
              </a:rPr>
              <a:t>级优惠幅度环比小幅增加，而</a:t>
            </a:r>
            <a:r>
              <a:rPr lang="en-US" altLang="zh-CN" sz="1400" dirty="0">
                <a:solidFill>
                  <a:srgbClr val="5F5F5F"/>
                </a:solidFill>
                <a:latin typeface="+mn-ea"/>
              </a:rPr>
              <a:t>B</a:t>
            </a:r>
            <a:r>
              <a:rPr lang="zh-CN" altLang="en-US" sz="1400" dirty="0">
                <a:solidFill>
                  <a:srgbClr val="5F5F5F"/>
                </a:solidFill>
                <a:latin typeface="+mn-ea"/>
              </a:rPr>
              <a:t>级、</a:t>
            </a:r>
            <a:r>
              <a:rPr lang="en-US" altLang="zh-CN" sz="1400" dirty="0">
                <a:solidFill>
                  <a:srgbClr val="5F5F5F"/>
                </a:solidFill>
                <a:latin typeface="+mn-ea"/>
              </a:rPr>
              <a:t>SUV</a:t>
            </a:r>
            <a:r>
              <a:rPr lang="zh-CN" altLang="en-US" sz="1400" dirty="0">
                <a:solidFill>
                  <a:srgbClr val="5F5F5F"/>
                </a:solidFill>
                <a:latin typeface="+mn-ea"/>
              </a:rPr>
              <a:t>、</a:t>
            </a:r>
            <a:r>
              <a:rPr lang="en-US" altLang="zh-CN" sz="1400" dirty="0">
                <a:solidFill>
                  <a:srgbClr val="5F5F5F"/>
                </a:solidFill>
                <a:latin typeface="+mn-ea"/>
              </a:rPr>
              <a:t>C</a:t>
            </a:r>
            <a:r>
              <a:rPr lang="zh-CN" altLang="en-US" sz="1400" dirty="0">
                <a:solidFill>
                  <a:srgbClr val="5F5F5F"/>
                </a:solidFill>
                <a:latin typeface="+mn-ea"/>
              </a:rPr>
              <a:t>级和</a:t>
            </a:r>
            <a:r>
              <a:rPr lang="en-US" altLang="zh-CN" sz="1400" dirty="0">
                <a:solidFill>
                  <a:srgbClr val="5F5F5F"/>
                </a:solidFill>
                <a:latin typeface="+mn-ea"/>
              </a:rPr>
              <a:t>A</a:t>
            </a:r>
            <a:r>
              <a:rPr lang="zh-CN" altLang="en-US" sz="1400" dirty="0">
                <a:solidFill>
                  <a:srgbClr val="5F5F5F"/>
                </a:solidFill>
                <a:latin typeface="+mn-ea"/>
              </a:rPr>
              <a:t>级优惠幅度环比下降明显</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整体终端优惠</a:t>
            </a:r>
            <a:r>
              <a:rPr lang="en-US" altLang="en-US" dirty="0" err="1"/>
              <a:t>指数</a:t>
            </a:r>
            <a:r>
              <a:rPr lang="en-US" altLang="en-US" dirty="0"/>
              <a:t>—</a:t>
            </a:r>
            <a:r>
              <a:rPr lang="en-US" altLang="zh-CN" dirty="0"/>
              <a:t>10</a:t>
            </a:r>
            <a:r>
              <a:rPr lang="zh-CN" altLang="en-US" dirty="0"/>
              <a:t>月</a:t>
            </a:r>
          </a:p>
        </p:txBody>
      </p:sp>
      <p:sp>
        <p:nvSpPr>
          <p:cNvPr id="23" name="Oval 178">
            <a:extLst>
              <a:ext uri="{FF2B5EF4-FFF2-40B4-BE49-F238E27FC236}">
                <a16:creationId xmlns:a16="http://schemas.microsoft.com/office/drawing/2014/main" id="{6AC7526F-1ECA-4B39-ABA4-360EA1DD9E9E}"/>
              </a:ext>
            </a:extLst>
          </p:cNvPr>
          <p:cNvSpPr>
            <a:spLocks noChangeArrowheads="1"/>
          </p:cNvSpPr>
          <p:nvPr/>
        </p:nvSpPr>
        <p:spPr bwMode="auto">
          <a:xfrm>
            <a:off x="1013934" y="5212266"/>
            <a:ext cx="792088"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16,</a:t>
            </a:r>
            <a:r>
              <a:rPr kumimoji="0" lang="en-US" altLang="zh-CN"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665</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17" name="Oval 178">
            <a:extLst>
              <a:ext uri="{FF2B5EF4-FFF2-40B4-BE49-F238E27FC236}">
                <a16:creationId xmlns:a16="http://schemas.microsoft.com/office/drawing/2014/main" id="{21E54676-E410-447F-9751-2F191BF65D52}"/>
              </a:ext>
            </a:extLst>
          </p:cNvPr>
          <p:cNvSpPr>
            <a:spLocks noChangeArrowheads="1"/>
          </p:cNvSpPr>
          <p:nvPr/>
        </p:nvSpPr>
        <p:spPr bwMode="auto">
          <a:xfrm>
            <a:off x="1793280" y="4854092"/>
            <a:ext cx="720080"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16,</a:t>
            </a:r>
            <a:r>
              <a:rPr kumimoji="0" lang="en-US" altLang="zh-CN"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831</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19" name="Oval 178">
            <a:extLst>
              <a:ext uri="{FF2B5EF4-FFF2-40B4-BE49-F238E27FC236}">
                <a16:creationId xmlns:a16="http://schemas.microsoft.com/office/drawing/2014/main" id="{C9A47D03-6714-409B-B4D6-9521978212A3}"/>
              </a:ext>
            </a:extLst>
          </p:cNvPr>
          <p:cNvSpPr>
            <a:spLocks noChangeArrowheads="1"/>
          </p:cNvSpPr>
          <p:nvPr/>
        </p:nvSpPr>
        <p:spPr bwMode="auto">
          <a:xfrm>
            <a:off x="2390469" y="5056423"/>
            <a:ext cx="691637"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17,631</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 name="灯片编号占位符 1">
            <a:extLst>
              <a:ext uri="{FF2B5EF4-FFF2-40B4-BE49-F238E27FC236}">
                <a16:creationId xmlns:a16="http://schemas.microsoft.com/office/drawing/2014/main" id="{E5014216-5236-4C81-843D-D81B1444B0F1}"/>
              </a:ext>
            </a:extLst>
          </p:cNvPr>
          <p:cNvSpPr>
            <a:spLocks noGrp="1"/>
          </p:cNvSpPr>
          <p:nvPr>
            <p:ph type="sldNum" sz="quarter" idx="4"/>
          </p:nvPr>
        </p:nvSpPr>
        <p:spPr/>
        <p:txBody>
          <a:bodyPr/>
          <a:lstStyle/>
          <a:p>
            <a:fld id="{DA808106-E6EB-4C9C-B8A1-AEA7815AFC94}" type="slidenum">
              <a:rPr lang="zh-CN" altLang="en-US" smtClean="0"/>
              <a:t>10</a:t>
            </a:fld>
            <a:endParaRPr lang="zh-CN" altLang="en-US"/>
          </a:p>
        </p:txBody>
      </p:sp>
      <p:sp>
        <p:nvSpPr>
          <p:cNvPr id="20" name="Oval 178">
            <a:extLst>
              <a:ext uri="{FF2B5EF4-FFF2-40B4-BE49-F238E27FC236}">
                <a16:creationId xmlns:a16="http://schemas.microsoft.com/office/drawing/2014/main" id="{E9D2260A-E130-456D-A8AE-5CFBA29FCB67}"/>
              </a:ext>
            </a:extLst>
          </p:cNvPr>
          <p:cNvSpPr>
            <a:spLocks noChangeArrowheads="1"/>
          </p:cNvSpPr>
          <p:nvPr/>
        </p:nvSpPr>
        <p:spPr bwMode="auto">
          <a:xfrm>
            <a:off x="3037517" y="5010565"/>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8,163</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1" name="Oval 178">
            <a:extLst>
              <a:ext uri="{FF2B5EF4-FFF2-40B4-BE49-F238E27FC236}">
                <a16:creationId xmlns:a16="http://schemas.microsoft.com/office/drawing/2014/main" id="{A5807080-9B5D-4809-B969-C19384C0E2BF}"/>
              </a:ext>
            </a:extLst>
          </p:cNvPr>
          <p:cNvSpPr>
            <a:spLocks noChangeArrowheads="1"/>
          </p:cNvSpPr>
          <p:nvPr/>
        </p:nvSpPr>
        <p:spPr bwMode="auto">
          <a:xfrm>
            <a:off x="3614605" y="4798066"/>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kumimoji="0" lang="en-US" altLang="zh-HK" sz="700" b="1" i="0" strike="noStrike" kern="0" cap="none" spc="0" normalizeH="0" baseline="0" noProof="0" dirty="0">
                <a:ln>
                  <a:noFill/>
                </a:ln>
                <a:solidFill>
                  <a:srgbClr val="FF9933"/>
                </a:solidFill>
                <a:uLnTx/>
                <a:uFillTx/>
                <a:latin typeface="Calibri" panose="020F0502020204030204" pitchFamily="34" charset="0"/>
                <a:ea typeface="宋体-方正超大字符集" panose="03000509000000000000" pitchFamily="65" charset="-122"/>
                <a:cs typeface="Calibri" panose="020F0502020204030204" pitchFamily="34" charset="0"/>
              </a:rPr>
              <a:t>19,202</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2" name="Oval 178">
            <a:extLst>
              <a:ext uri="{FF2B5EF4-FFF2-40B4-BE49-F238E27FC236}">
                <a16:creationId xmlns:a16="http://schemas.microsoft.com/office/drawing/2014/main" id="{629AF66F-5B59-4E2C-85E9-3778D24CCE30}"/>
              </a:ext>
            </a:extLst>
          </p:cNvPr>
          <p:cNvSpPr>
            <a:spLocks noChangeArrowheads="1"/>
          </p:cNvSpPr>
          <p:nvPr/>
        </p:nvSpPr>
        <p:spPr bwMode="auto">
          <a:xfrm>
            <a:off x="4326219" y="4573575"/>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20,435</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5" name="Oval 178">
            <a:extLst>
              <a:ext uri="{FF2B5EF4-FFF2-40B4-BE49-F238E27FC236}">
                <a16:creationId xmlns:a16="http://schemas.microsoft.com/office/drawing/2014/main" id="{629AF66F-5B59-4E2C-85E9-3778D24CCE30}"/>
              </a:ext>
            </a:extLst>
          </p:cNvPr>
          <p:cNvSpPr>
            <a:spLocks noChangeArrowheads="1"/>
          </p:cNvSpPr>
          <p:nvPr/>
        </p:nvSpPr>
        <p:spPr bwMode="auto">
          <a:xfrm>
            <a:off x="4826166" y="4331237"/>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21,960</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4" name="Oval 178">
            <a:extLst>
              <a:ext uri="{FF2B5EF4-FFF2-40B4-BE49-F238E27FC236}">
                <a16:creationId xmlns:a16="http://schemas.microsoft.com/office/drawing/2014/main" id="{629AF66F-5B59-4E2C-85E9-3778D24CCE30}"/>
              </a:ext>
            </a:extLst>
          </p:cNvPr>
          <p:cNvSpPr>
            <a:spLocks noChangeArrowheads="1"/>
          </p:cNvSpPr>
          <p:nvPr/>
        </p:nvSpPr>
        <p:spPr bwMode="auto">
          <a:xfrm>
            <a:off x="5406117" y="3729443"/>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23,558</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6" name="Oval 178">
            <a:extLst>
              <a:ext uri="{FF2B5EF4-FFF2-40B4-BE49-F238E27FC236}">
                <a16:creationId xmlns:a16="http://schemas.microsoft.com/office/drawing/2014/main" id="{629AF66F-5B59-4E2C-85E9-3778D24CCE30}"/>
              </a:ext>
            </a:extLst>
          </p:cNvPr>
          <p:cNvSpPr>
            <a:spLocks noChangeArrowheads="1"/>
          </p:cNvSpPr>
          <p:nvPr/>
        </p:nvSpPr>
        <p:spPr bwMode="auto">
          <a:xfrm>
            <a:off x="6619937" y="3902509"/>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22,323</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
        <p:nvSpPr>
          <p:cNvPr id="27" name="Oval 178">
            <a:extLst>
              <a:ext uri="{FF2B5EF4-FFF2-40B4-BE49-F238E27FC236}">
                <a16:creationId xmlns:a16="http://schemas.microsoft.com/office/drawing/2014/main" id="{629AF66F-5B59-4E2C-85E9-3778D24CCE30}"/>
              </a:ext>
            </a:extLst>
          </p:cNvPr>
          <p:cNvSpPr>
            <a:spLocks noChangeArrowheads="1"/>
          </p:cNvSpPr>
          <p:nvPr/>
        </p:nvSpPr>
        <p:spPr bwMode="auto">
          <a:xfrm>
            <a:off x="6111603" y="4017190"/>
            <a:ext cx="678771" cy="24458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a:t>
            </a:r>
            <a:r>
              <a:rPr lang="en-US" altLang="zh-CN" sz="700" b="1" kern="0" dirty="0">
                <a:solidFill>
                  <a:srgbClr val="FF9933"/>
                </a:solidFill>
                <a:latin typeface="Calibri" panose="020F0502020204030204" pitchFamily="34" charset="0"/>
                <a:ea typeface="宋体-方正超大字符集" panose="03000509000000000000" pitchFamily="65" charset="-122"/>
                <a:cs typeface="Calibri" panose="020F0502020204030204" pitchFamily="34" charset="0"/>
              </a:rPr>
              <a:t>24,381</a:t>
            </a:r>
            <a:endParaRPr kumimoji="0" lang="zh-HK" altLang="en-US" sz="700" b="1" i="0" strike="noStrike" kern="0" cap="none" spc="0" normalizeH="0" baseline="0" noProof="0" dirty="0">
              <a:ln>
                <a:noFill/>
              </a:ln>
              <a:solidFill>
                <a:srgbClr val="FF9933"/>
              </a:solidFill>
              <a:uLnTx/>
              <a:uFillTx/>
              <a:latin typeface="Calibri" panose="020F0502020204030204" pitchFamily="34" charset="0"/>
              <a:ea typeface="+mj-ea"/>
              <a:cs typeface="Calibri" panose="020F0502020204030204" pitchFamily="34" charset="0"/>
            </a:endParaRPr>
          </a:p>
        </p:txBody>
      </p:sp>
    </p:spTree>
    <p:extLst>
      <p:ext uri="{BB962C8B-B14F-4D97-AF65-F5344CB8AC3E}">
        <p14:creationId xmlns:p14="http://schemas.microsoft.com/office/powerpoint/2010/main" val="2302693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66"/>
          <p:cNvSpPr>
            <a:spLocks noChangeArrowheads="1"/>
          </p:cNvSpPr>
          <p:nvPr/>
        </p:nvSpPr>
        <p:spPr bwMode="auto">
          <a:xfrm>
            <a:off x="7735391" y="3298303"/>
            <a:ext cx="250825" cy="900113"/>
          </a:xfrm>
          <a:prstGeom prst="upArrow">
            <a:avLst>
              <a:gd name="adj1" fmla="val 50000"/>
              <a:gd name="adj2" fmla="val 89715"/>
            </a:avLst>
          </a:prstGeom>
          <a:solidFill>
            <a:srgbClr val="275C9D"/>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735391" y="4419128"/>
            <a:ext cx="250825" cy="900113"/>
          </a:xfrm>
          <a:prstGeom prst="upArrow">
            <a:avLst>
              <a:gd name="adj1" fmla="val 50000"/>
              <a:gd name="adj2" fmla="val 89715"/>
            </a:avLst>
          </a:prstGeom>
          <a:solidFill>
            <a:srgbClr val="BFBFBF"/>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946465" y="3255441"/>
            <a:ext cx="335028"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优惠增加</a:t>
            </a:r>
          </a:p>
        </p:txBody>
      </p:sp>
      <p:sp>
        <p:nvSpPr>
          <p:cNvPr id="9" name="Text Box 69"/>
          <p:cNvSpPr txBox="1">
            <a:spLocks noChangeArrowheads="1"/>
          </p:cNvSpPr>
          <p:nvPr/>
        </p:nvSpPr>
        <p:spPr bwMode="auto">
          <a:xfrm>
            <a:off x="7981388" y="4263553"/>
            <a:ext cx="335028"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Calibri"/>
                <a:ea typeface="华文细黑" pitchFamily="2" charset="-122"/>
              </a:rPr>
              <a:t>优惠减少</a:t>
            </a:r>
          </a:p>
        </p:txBody>
      </p:sp>
      <p:sp>
        <p:nvSpPr>
          <p:cNvPr id="10" name="Text Box 26"/>
          <p:cNvSpPr txBox="1">
            <a:spLocks noChangeArrowheads="1"/>
          </p:cNvSpPr>
          <p:nvPr/>
        </p:nvSpPr>
        <p:spPr bwMode="auto">
          <a:xfrm>
            <a:off x="2713583" y="2708920"/>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4260923797"/>
              </p:ext>
            </p:extLst>
          </p:nvPr>
        </p:nvGraphicFramePr>
        <p:xfrm>
          <a:off x="899593" y="2995375"/>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10</a:t>
            </a:r>
            <a:r>
              <a:rPr lang="zh-CN" altLang="en-US" sz="1400" dirty="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本月</a:t>
            </a:r>
            <a:r>
              <a:rPr lang="en-US" altLang="zh-CN" sz="1400" dirty="0">
                <a:solidFill>
                  <a:srgbClr val="5F5F5F"/>
                </a:solidFill>
                <a:latin typeface="+mn-ea"/>
                <a:ea typeface="+mn-ea"/>
              </a:rPr>
              <a:t>MPV</a:t>
            </a:r>
            <a:r>
              <a:rPr lang="zh-CN" altLang="en-US" sz="1400" dirty="0">
                <a:solidFill>
                  <a:srgbClr val="5F5F5F"/>
                </a:solidFill>
                <a:latin typeface="+mn-ea"/>
                <a:ea typeface="+mn-ea"/>
              </a:rPr>
              <a:t>和</a:t>
            </a:r>
            <a:r>
              <a:rPr lang="en-US" altLang="zh-CN" sz="1400" dirty="0">
                <a:solidFill>
                  <a:srgbClr val="5F5F5F"/>
                </a:solidFill>
                <a:latin typeface="+mn-ea"/>
                <a:ea typeface="+mn-ea"/>
              </a:rPr>
              <a:t>A0</a:t>
            </a:r>
            <a:r>
              <a:rPr lang="zh-CN" altLang="en-US" sz="1400" dirty="0">
                <a:solidFill>
                  <a:srgbClr val="5F5F5F"/>
                </a:solidFill>
                <a:latin typeface="+mn-ea"/>
                <a:ea typeface="+mn-ea"/>
              </a:rPr>
              <a:t>级优惠幅度环比小幅上升</a:t>
            </a:r>
            <a:r>
              <a:rPr lang="en-US" altLang="zh-CN" sz="1400" dirty="0">
                <a:solidFill>
                  <a:srgbClr val="5F5F5F"/>
                </a:solidFill>
                <a:latin typeface="+mn-ea"/>
                <a:ea typeface="+mn-ea"/>
              </a:rPr>
              <a:t>1.6%</a:t>
            </a:r>
            <a:r>
              <a:rPr lang="zh-CN" altLang="en-US" sz="1400" dirty="0">
                <a:solidFill>
                  <a:srgbClr val="5F5F5F"/>
                </a:solidFill>
                <a:latin typeface="+mn-ea"/>
                <a:ea typeface="+mn-ea"/>
              </a:rPr>
              <a:t>和</a:t>
            </a:r>
            <a:r>
              <a:rPr lang="en-US" altLang="zh-CN" sz="1400" dirty="0">
                <a:solidFill>
                  <a:srgbClr val="5F5F5F"/>
                </a:solidFill>
                <a:latin typeface="+mn-ea"/>
                <a:ea typeface="+mn-ea"/>
              </a:rPr>
              <a:t>0.4%</a:t>
            </a:r>
            <a:r>
              <a:rPr lang="zh-CN" altLang="en-US" sz="1400" dirty="0">
                <a:solidFill>
                  <a:srgbClr val="5F5F5F"/>
                </a:solidFill>
                <a:latin typeface="+mn-ea"/>
                <a:ea typeface="+mn-ea"/>
              </a:rPr>
              <a:t>，</a:t>
            </a:r>
            <a:r>
              <a:rPr lang="en-US" altLang="zh-CN" sz="1400" dirty="0">
                <a:solidFill>
                  <a:srgbClr val="5F5F5F"/>
                </a:solidFill>
                <a:latin typeface="+mn-ea"/>
                <a:ea typeface="+mn-ea"/>
              </a:rPr>
              <a:t>B</a:t>
            </a:r>
            <a:r>
              <a:rPr lang="zh-CN" altLang="en-US" sz="1400" dirty="0">
                <a:solidFill>
                  <a:srgbClr val="5F5F5F"/>
                </a:solidFill>
                <a:latin typeface="+mn-ea"/>
                <a:ea typeface="+mn-ea"/>
              </a:rPr>
              <a:t>级、</a:t>
            </a:r>
            <a:r>
              <a:rPr lang="en-US" altLang="zh-CN" sz="1400" dirty="0">
                <a:solidFill>
                  <a:srgbClr val="5F5F5F"/>
                </a:solidFill>
                <a:latin typeface="+mn-ea"/>
                <a:ea typeface="+mn-ea"/>
              </a:rPr>
              <a:t>SUV</a:t>
            </a:r>
            <a:r>
              <a:rPr lang="zh-CN" altLang="en-US" sz="1400" dirty="0">
                <a:solidFill>
                  <a:srgbClr val="5F5F5F"/>
                </a:solidFill>
                <a:latin typeface="+mn-ea"/>
                <a:ea typeface="+mn-ea"/>
              </a:rPr>
              <a:t>、</a:t>
            </a:r>
            <a:r>
              <a:rPr lang="en-US" altLang="zh-CN" sz="1400" dirty="0">
                <a:solidFill>
                  <a:srgbClr val="5F5F5F"/>
                </a:solidFill>
                <a:latin typeface="+mn-ea"/>
                <a:ea typeface="+mn-ea"/>
              </a:rPr>
              <a:t>C</a:t>
            </a:r>
            <a:r>
              <a:rPr lang="zh-CN" altLang="en-US" sz="1400" dirty="0">
                <a:solidFill>
                  <a:srgbClr val="5F5F5F"/>
                </a:solidFill>
                <a:latin typeface="+mn-ea"/>
                <a:ea typeface="+mn-ea"/>
              </a:rPr>
              <a:t>级和</a:t>
            </a:r>
            <a:r>
              <a:rPr lang="en-US" altLang="zh-CN" sz="1400" dirty="0">
                <a:solidFill>
                  <a:srgbClr val="5F5F5F"/>
                </a:solidFill>
                <a:latin typeface="+mn-ea"/>
                <a:ea typeface="+mn-ea"/>
              </a:rPr>
              <a:t>A</a:t>
            </a:r>
            <a:r>
              <a:rPr lang="zh-CN" altLang="en-US" sz="1400" dirty="0">
                <a:solidFill>
                  <a:srgbClr val="5F5F5F"/>
                </a:solidFill>
                <a:latin typeface="+mn-ea"/>
                <a:ea typeface="+mn-ea"/>
              </a:rPr>
              <a:t>级优惠幅度环比下降明显，分别达到</a:t>
            </a:r>
            <a:r>
              <a:rPr lang="en-US" altLang="zh-CN" sz="1400" dirty="0">
                <a:solidFill>
                  <a:srgbClr val="5F5F5F"/>
                </a:solidFill>
                <a:latin typeface="+mn-ea"/>
                <a:ea typeface="+mn-ea"/>
              </a:rPr>
              <a:t>11.5%</a:t>
            </a:r>
            <a:r>
              <a:rPr lang="zh-CN" altLang="en-US" sz="1400" dirty="0">
                <a:solidFill>
                  <a:srgbClr val="5F5F5F"/>
                </a:solidFill>
                <a:latin typeface="+mn-ea"/>
                <a:ea typeface="+mn-ea"/>
              </a:rPr>
              <a:t>、</a:t>
            </a:r>
            <a:r>
              <a:rPr lang="en-US" altLang="zh-CN" sz="1400" dirty="0">
                <a:solidFill>
                  <a:srgbClr val="5F5F5F"/>
                </a:solidFill>
                <a:latin typeface="+mn-ea"/>
                <a:ea typeface="+mn-ea"/>
              </a:rPr>
              <a:t>9.2%</a:t>
            </a:r>
            <a:r>
              <a:rPr lang="zh-CN" altLang="en-US" sz="1400" dirty="0">
                <a:solidFill>
                  <a:srgbClr val="5F5F5F"/>
                </a:solidFill>
                <a:latin typeface="+mn-ea"/>
                <a:ea typeface="+mn-ea"/>
              </a:rPr>
              <a:t>、</a:t>
            </a:r>
            <a:r>
              <a:rPr lang="en-US" altLang="zh-CN" sz="1400" dirty="0">
                <a:solidFill>
                  <a:srgbClr val="5F5F5F"/>
                </a:solidFill>
                <a:latin typeface="+mn-ea"/>
                <a:ea typeface="+mn-ea"/>
              </a:rPr>
              <a:t>6.1%</a:t>
            </a:r>
            <a:r>
              <a:rPr lang="zh-CN" altLang="en-US" sz="1400" dirty="0">
                <a:solidFill>
                  <a:srgbClr val="5F5F5F"/>
                </a:solidFill>
                <a:latin typeface="+mn-ea"/>
                <a:ea typeface="+mn-ea"/>
              </a:rPr>
              <a:t>和</a:t>
            </a:r>
            <a:r>
              <a:rPr lang="en-US" altLang="zh-CN" sz="1400" dirty="0">
                <a:solidFill>
                  <a:srgbClr val="5F5F5F"/>
                </a:solidFill>
                <a:latin typeface="+mn-ea"/>
                <a:ea typeface="+mn-ea"/>
              </a:rPr>
              <a:t>3.9%</a:t>
            </a:r>
            <a:endParaRPr lang="zh-CN" altLang="en-US" sz="1400" dirty="0">
              <a:solidFill>
                <a:srgbClr val="5F5F5F"/>
              </a:solidFill>
              <a:latin typeface="+mn-ea"/>
              <a:ea typeface="+mn-ea"/>
            </a:endParaRPr>
          </a:p>
        </p:txBody>
      </p:sp>
      <p:sp>
        <p:nvSpPr>
          <p:cNvPr id="3" name="灯片编号占位符 2">
            <a:extLst>
              <a:ext uri="{FF2B5EF4-FFF2-40B4-BE49-F238E27FC236}">
                <a16:creationId xmlns:a16="http://schemas.microsoft.com/office/drawing/2014/main" id="{711A816F-2C71-4484-9B58-808F98626B14}"/>
              </a:ext>
            </a:extLst>
          </p:cNvPr>
          <p:cNvSpPr>
            <a:spLocks noGrp="1"/>
          </p:cNvSpPr>
          <p:nvPr>
            <p:ph type="sldNum" sz="quarter" idx="4"/>
          </p:nvPr>
        </p:nvSpPr>
        <p:spPr/>
        <p:txBody>
          <a:bodyPr/>
          <a:lstStyle/>
          <a:p>
            <a:fld id="{DA808106-E6EB-4C9C-B8A1-AEA7815AFC94}" type="slidenum">
              <a:rPr lang="zh-CN" altLang="en-US" smtClean="0"/>
              <a:t>11</a:t>
            </a:fld>
            <a:endParaRPr lang="zh-CN" altLang="en-US"/>
          </a:p>
        </p:txBody>
      </p:sp>
      <p:sp>
        <p:nvSpPr>
          <p:cNvPr id="14" name="内容占位符 3">
            <a:extLst>
              <a:ext uri="{FF2B5EF4-FFF2-40B4-BE49-F238E27FC236}">
                <a16:creationId xmlns:a16="http://schemas.microsoft.com/office/drawing/2014/main" id="{0D1E8214-D2CF-4290-8383-72305D7128D6}"/>
              </a:ext>
            </a:extLst>
          </p:cNvPr>
          <p:cNvSpPr>
            <a:spLocks noGrp="1"/>
          </p:cNvSpPr>
          <p:nvPr>
            <p:ph sz="quarter" idx="13"/>
          </p:nvPr>
        </p:nvSpPr>
        <p:spPr>
          <a:xfrm>
            <a:off x="1187624" y="260648"/>
            <a:ext cx="7561584" cy="454567"/>
          </a:xfrm>
        </p:spPr>
        <p:txBody>
          <a:bodyPr/>
          <a:lstStyle/>
          <a:p>
            <a:r>
              <a:rPr lang="zh-CN" altLang="en-US" dirty="0"/>
              <a:t>指数解读</a:t>
            </a:r>
          </a:p>
        </p:txBody>
      </p:sp>
    </p:spTree>
    <p:extLst>
      <p:ext uri="{BB962C8B-B14F-4D97-AF65-F5344CB8AC3E}">
        <p14:creationId xmlns:p14="http://schemas.microsoft.com/office/powerpoint/2010/main" val="497499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5B3E9508-E818-44EE-8E69-167D6F2E864E}"/>
              </a:ext>
            </a:extLst>
          </p:cNvPr>
          <p:cNvSpPr>
            <a:spLocks noGrp="1"/>
          </p:cNvSpPr>
          <p:nvPr>
            <p:ph type="sldNum" sz="quarter" idx="4"/>
          </p:nvPr>
        </p:nvSpPr>
        <p:spPr/>
        <p:txBody>
          <a:bodyPr/>
          <a:lstStyle/>
          <a:p>
            <a:fld id="{DA808106-E6EB-4C9C-B8A1-AEA7815AFC94}" type="slidenum">
              <a:rPr lang="zh-CN" altLang="en-US" smtClean="0"/>
              <a:t>12</a:t>
            </a:fld>
            <a:endParaRPr lang="zh-CN" altLang="en-US"/>
          </a:p>
        </p:txBody>
      </p:sp>
    </p:spTree>
    <p:extLst>
      <p:ext uri="{BB962C8B-B14F-4D97-AF65-F5344CB8AC3E}">
        <p14:creationId xmlns:p14="http://schemas.microsoft.com/office/powerpoint/2010/main" val="3525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527"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839401415"/>
              </p:ext>
            </p:extLst>
          </p:nvPr>
        </p:nvGraphicFramePr>
        <p:xfrm>
          <a:off x="395535" y="3513832"/>
          <a:ext cx="8136905" cy="2881312"/>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5" name="内容占位符 2"/>
          <p:cNvSpPr txBox="1">
            <a:spLocks/>
          </p:cNvSpPr>
          <p:nvPr>
            <p:custDataLst>
              <p:tags r:id="rId5"/>
            </p:custDataLst>
          </p:nvPr>
        </p:nvSpPr>
        <p:spPr>
          <a:xfrm>
            <a:off x="395288" y="836613"/>
            <a:ext cx="8355012" cy="194431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GAIN·10</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级市场价格变化指数为</a:t>
            </a:r>
            <a:r>
              <a:rPr lang="en-US" altLang="zh-CN" sz="1600" b="1" dirty="0">
                <a:latin typeface="+mj-ea"/>
                <a:ea typeface="+mj-ea"/>
              </a:rPr>
              <a:t>16.24</a:t>
            </a:r>
            <a:r>
              <a:rPr lang="zh-CN" altLang="en-US" sz="1600" b="1" dirty="0">
                <a:latin typeface="+mj-ea"/>
                <a:ea typeface="+mj-ea"/>
              </a:rPr>
              <a:t>，环比没有明显变化，市场均价从</a:t>
            </a:r>
            <a:r>
              <a:rPr lang="en-US" altLang="zh-CN" sz="1600" b="1" dirty="0">
                <a:latin typeface="+mj-ea"/>
                <a:ea typeface="+mj-ea"/>
              </a:rPr>
              <a:t>7.10</a:t>
            </a:r>
            <a:r>
              <a:rPr lang="zh-CN" altLang="en-US" sz="1600" b="1" dirty="0">
                <a:latin typeface="+mj-ea"/>
                <a:ea typeface="+mj-ea"/>
              </a:rPr>
              <a:t>万上升至</a:t>
            </a:r>
            <a:r>
              <a:rPr lang="en-US" altLang="zh-CN" sz="1600" b="1" dirty="0">
                <a:latin typeface="+mj-ea"/>
                <a:ea typeface="+mj-ea"/>
              </a:rPr>
              <a:t>7.11</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en-US" altLang="zh-CN" sz="1400" dirty="0">
                <a:latin typeface="+mj-ea"/>
                <a:ea typeface="+mj-ea"/>
              </a:rPr>
              <a:t>A0</a:t>
            </a:r>
            <a:r>
              <a:rPr lang="zh-CN" altLang="en-US" sz="1400" dirty="0">
                <a:latin typeface="+mj-ea"/>
                <a:ea typeface="+mj-ea"/>
              </a:rPr>
              <a:t>级细分市场加权成交均价本月小幅上升</a:t>
            </a:r>
            <a:r>
              <a:rPr lang="en-US" altLang="zh-CN" sz="1400" dirty="0">
                <a:latin typeface="+mj-ea"/>
                <a:ea typeface="+mj-ea"/>
              </a:rPr>
              <a:t>100</a:t>
            </a:r>
            <a:r>
              <a:rPr lang="zh-CN" altLang="en-US" sz="1400" dirty="0">
                <a:latin typeface="+mj-ea"/>
                <a:ea typeface="+mj-ea"/>
              </a:rPr>
              <a:t>元</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本月飞度的销量下滑，拉低该车型的加权成交价，而</a:t>
            </a:r>
            <a:r>
              <a:rPr lang="en-US" altLang="zh-CN" sz="1400" dirty="0" err="1"/>
              <a:t>KX</a:t>
            </a:r>
            <a:r>
              <a:rPr lang="en-US" altLang="zh-CN" sz="1400" dirty="0"/>
              <a:t> CROSS</a:t>
            </a:r>
            <a:r>
              <a:rPr lang="zh-CN" altLang="en-US" sz="1400" dirty="0"/>
              <a:t>则由于销量权重上升使其加权均价提升，此本月该级别整体加权成交价变化并不明显</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级价格变化</a:t>
            </a:r>
            <a:r>
              <a:rPr lang="en-US" altLang="en-US" dirty="0" err="1"/>
              <a:t>指数</a:t>
            </a:r>
            <a:r>
              <a:rPr lang="en-US" altLang="en-US" dirty="0"/>
              <a:t>—</a:t>
            </a:r>
            <a:r>
              <a:rPr lang="en-US" altLang="zh-CN" dirty="0"/>
              <a:t>10</a:t>
            </a:r>
            <a:r>
              <a:rPr lang="zh-CN" altLang="en-US" dirty="0"/>
              <a:t>月</a:t>
            </a:r>
          </a:p>
        </p:txBody>
      </p:sp>
      <p:grpSp>
        <p:nvGrpSpPr>
          <p:cNvPr id="24" name="组合 23"/>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5" name="Oval 178">
            <a:extLst>
              <a:ext uri="{FF2B5EF4-FFF2-40B4-BE49-F238E27FC236}">
                <a16:creationId xmlns:a16="http://schemas.microsoft.com/office/drawing/2014/main" id="{63362E09-BCAB-407A-8067-AF3997BEA785}"/>
              </a:ext>
            </a:extLst>
          </p:cNvPr>
          <p:cNvSpPr>
            <a:spLocks noChangeArrowheads="1"/>
          </p:cNvSpPr>
          <p:nvPr/>
        </p:nvSpPr>
        <p:spPr bwMode="auto">
          <a:xfrm>
            <a:off x="1205616" y="4581102"/>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6.44</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16" name="Oval 178">
            <a:extLst>
              <a:ext uri="{FF2B5EF4-FFF2-40B4-BE49-F238E27FC236}">
                <a16:creationId xmlns:a16="http://schemas.microsoft.com/office/drawing/2014/main" id="{5A983D66-F116-4CB6-A9C2-3ADB9F31DCF4}"/>
              </a:ext>
            </a:extLst>
          </p:cNvPr>
          <p:cNvSpPr>
            <a:spLocks noChangeArrowheads="1"/>
          </p:cNvSpPr>
          <p:nvPr/>
        </p:nvSpPr>
        <p:spPr bwMode="auto">
          <a:xfrm>
            <a:off x="1798857" y="4674505"/>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6.32</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19" name="AutoShape 66">
            <a:extLst>
              <a:ext uri="{FF2B5EF4-FFF2-40B4-BE49-F238E27FC236}">
                <a16:creationId xmlns:a16="http://schemas.microsoft.com/office/drawing/2014/main" id="{4FFA503E-6281-47A0-AA05-C2E4CB9647B5}"/>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AutoShape 67">
            <a:extLst>
              <a:ext uri="{FF2B5EF4-FFF2-40B4-BE49-F238E27FC236}">
                <a16:creationId xmlns:a16="http://schemas.microsoft.com/office/drawing/2014/main" id="{76D688E6-7D07-4706-B3DA-22C27EBFE52C}"/>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Text Box 68">
            <a:extLst>
              <a:ext uri="{FF2B5EF4-FFF2-40B4-BE49-F238E27FC236}">
                <a16:creationId xmlns:a16="http://schemas.microsoft.com/office/drawing/2014/main" id="{716BAF9A-4B43-4A39-9389-940E21925BD6}"/>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9" name="Text Box 69">
            <a:extLst>
              <a:ext uri="{FF2B5EF4-FFF2-40B4-BE49-F238E27FC236}">
                <a16:creationId xmlns:a16="http://schemas.microsoft.com/office/drawing/2014/main" id="{A8836FF0-8D1F-41CC-8000-A91B6DE3265A}"/>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0" name="Oval 178">
            <a:extLst>
              <a:ext uri="{FF2B5EF4-FFF2-40B4-BE49-F238E27FC236}">
                <a16:creationId xmlns:a16="http://schemas.microsoft.com/office/drawing/2014/main" id="{3E7D8C66-4C48-4555-8486-1F58207BCB43}"/>
              </a:ext>
            </a:extLst>
          </p:cNvPr>
          <p:cNvSpPr>
            <a:spLocks noChangeArrowheads="1"/>
          </p:cNvSpPr>
          <p:nvPr/>
        </p:nvSpPr>
        <p:spPr bwMode="auto">
          <a:xfrm>
            <a:off x="2411760" y="4466828"/>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6.54</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 name="灯片编号占位符 1">
            <a:extLst>
              <a:ext uri="{FF2B5EF4-FFF2-40B4-BE49-F238E27FC236}">
                <a16:creationId xmlns:a16="http://schemas.microsoft.com/office/drawing/2014/main" id="{1285E9D4-1898-40E3-8108-AE1E7E032F85}"/>
              </a:ext>
            </a:extLst>
          </p:cNvPr>
          <p:cNvSpPr>
            <a:spLocks noGrp="1"/>
          </p:cNvSpPr>
          <p:nvPr>
            <p:ph type="sldNum" sz="quarter" idx="4"/>
          </p:nvPr>
        </p:nvSpPr>
        <p:spPr/>
        <p:txBody>
          <a:bodyPr/>
          <a:lstStyle/>
          <a:p>
            <a:fld id="{DA808106-E6EB-4C9C-B8A1-AEA7815AFC94}" type="slidenum">
              <a:rPr lang="zh-CN" altLang="en-US" smtClean="0"/>
              <a:t>13</a:t>
            </a:fld>
            <a:endParaRPr lang="zh-CN" altLang="en-US"/>
          </a:p>
        </p:txBody>
      </p:sp>
      <p:sp>
        <p:nvSpPr>
          <p:cNvPr id="21" name="Oval 178">
            <a:extLst>
              <a:ext uri="{FF2B5EF4-FFF2-40B4-BE49-F238E27FC236}">
                <a16:creationId xmlns:a16="http://schemas.microsoft.com/office/drawing/2014/main" id="{C008879B-6302-4CC6-9BD5-18683122CCE9}"/>
              </a:ext>
            </a:extLst>
          </p:cNvPr>
          <p:cNvSpPr>
            <a:spLocks noChangeArrowheads="1"/>
          </p:cNvSpPr>
          <p:nvPr/>
        </p:nvSpPr>
        <p:spPr bwMode="auto">
          <a:xfrm>
            <a:off x="3077417" y="4621751"/>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6.73</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2" name="Oval 178">
            <a:extLst>
              <a:ext uri="{FF2B5EF4-FFF2-40B4-BE49-F238E27FC236}">
                <a16:creationId xmlns:a16="http://schemas.microsoft.com/office/drawing/2014/main" id="{C6854D88-3E11-4243-A550-EF7D6428C78A}"/>
              </a:ext>
            </a:extLst>
          </p:cNvPr>
          <p:cNvSpPr>
            <a:spLocks noChangeArrowheads="1"/>
          </p:cNvSpPr>
          <p:nvPr/>
        </p:nvSpPr>
        <p:spPr bwMode="auto">
          <a:xfrm>
            <a:off x="3671066" y="4656920"/>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6.70</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0" name="Oval 178">
            <a:extLst>
              <a:ext uri="{FF2B5EF4-FFF2-40B4-BE49-F238E27FC236}">
                <a16:creationId xmlns:a16="http://schemas.microsoft.com/office/drawing/2014/main" id="{31FD4264-D23D-41A9-8512-D1C89BA44031}"/>
              </a:ext>
            </a:extLst>
          </p:cNvPr>
          <p:cNvSpPr>
            <a:spLocks noChangeArrowheads="1"/>
          </p:cNvSpPr>
          <p:nvPr/>
        </p:nvSpPr>
        <p:spPr bwMode="auto">
          <a:xfrm>
            <a:off x="4301552" y="4667381"/>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6.69</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3" name="Oval 178">
            <a:extLst>
              <a:ext uri="{FF2B5EF4-FFF2-40B4-BE49-F238E27FC236}">
                <a16:creationId xmlns:a16="http://schemas.microsoft.com/office/drawing/2014/main" id="{31FD4264-D23D-41A9-8512-D1C89BA44031}"/>
              </a:ext>
            </a:extLst>
          </p:cNvPr>
          <p:cNvSpPr>
            <a:spLocks noChangeArrowheads="1"/>
          </p:cNvSpPr>
          <p:nvPr/>
        </p:nvSpPr>
        <p:spPr bwMode="auto">
          <a:xfrm>
            <a:off x="4912786" y="4414518"/>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7.02</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1" name="Oval 178">
            <a:extLst>
              <a:ext uri="{FF2B5EF4-FFF2-40B4-BE49-F238E27FC236}">
                <a16:creationId xmlns:a16="http://schemas.microsoft.com/office/drawing/2014/main" id="{31FD4264-D23D-41A9-8512-D1C89BA44031}"/>
              </a:ext>
            </a:extLst>
          </p:cNvPr>
          <p:cNvSpPr>
            <a:spLocks noChangeArrowheads="1"/>
          </p:cNvSpPr>
          <p:nvPr/>
        </p:nvSpPr>
        <p:spPr bwMode="auto">
          <a:xfrm>
            <a:off x="5526562" y="3940723"/>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7.12</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2" name="Oval 178">
            <a:extLst>
              <a:ext uri="{FF2B5EF4-FFF2-40B4-BE49-F238E27FC236}">
                <a16:creationId xmlns:a16="http://schemas.microsoft.com/office/drawing/2014/main" id="{31FD4264-D23D-41A9-8512-D1C89BA44031}"/>
              </a:ext>
            </a:extLst>
          </p:cNvPr>
          <p:cNvSpPr>
            <a:spLocks noChangeArrowheads="1"/>
          </p:cNvSpPr>
          <p:nvPr/>
        </p:nvSpPr>
        <p:spPr bwMode="auto">
          <a:xfrm>
            <a:off x="6146063" y="3962934"/>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7.10</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3" name="Oval 178">
            <a:extLst>
              <a:ext uri="{FF2B5EF4-FFF2-40B4-BE49-F238E27FC236}">
                <a16:creationId xmlns:a16="http://schemas.microsoft.com/office/drawing/2014/main" id="{31FD4264-D23D-41A9-8512-D1C89BA44031}"/>
              </a:ext>
            </a:extLst>
          </p:cNvPr>
          <p:cNvSpPr>
            <a:spLocks noChangeArrowheads="1"/>
          </p:cNvSpPr>
          <p:nvPr/>
        </p:nvSpPr>
        <p:spPr bwMode="auto">
          <a:xfrm>
            <a:off x="6718179" y="3962934"/>
            <a:ext cx="623774"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CN" sz="800" b="1" kern="0" dirty="0">
                <a:solidFill>
                  <a:srgbClr val="FF9933"/>
                </a:solidFill>
                <a:latin typeface="+mj-ea"/>
                <a:ea typeface="+mj-ea"/>
              </a:rPr>
              <a:t>7.11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Tree>
    <p:extLst>
      <p:ext uri="{BB962C8B-B14F-4D97-AF65-F5344CB8AC3E}">
        <p14:creationId xmlns:p14="http://schemas.microsoft.com/office/powerpoint/2010/main" val="34413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550" name="think-cell Slide" r:id="rId13" imgW="360" imgH="360" progId="">
                  <p:embed/>
                </p:oleObj>
              </mc:Choice>
              <mc:Fallback>
                <p:oleObj name="think-cell Slide" r:id="rId13" imgW="360" imgH="360" progId="">
                  <p:embed/>
                  <p:pic>
                    <p:nvPicPr>
                      <p:cNvPr id="7" name="对象 6"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0882364"/>
              </p:ext>
            </p:extLst>
          </p:nvPr>
        </p:nvGraphicFramePr>
        <p:xfrm>
          <a:off x="395286" y="3504704"/>
          <a:ext cx="8065145"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GAIN·10</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级终端优惠指数为</a:t>
            </a:r>
            <a:r>
              <a:rPr lang="en-US" altLang="zh-CN" sz="1600" b="1" dirty="0">
                <a:latin typeface="+mj-ea"/>
                <a:ea typeface="+mj-ea"/>
              </a:rPr>
              <a:t>2.35</a:t>
            </a:r>
            <a:r>
              <a:rPr lang="zh-CN" altLang="en-US" sz="1600" b="1" dirty="0">
                <a:latin typeface="+mj-ea"/>
                <a:ea typeface="+mj-ea"/>
              </a:rPr>
              <a:t>，环比上升</a:t>
            </a:r>
            <a:r>
              <a:rPr lang="en-US" altLang="zh-CN" sz="1600" b="1" dirty="0">
                <a:latin typeface="+mj-ea"/>
                <a:ea typeface="+mj-ea"/>
              </a:rPr>
              <a:t>0.4%</a:t>
            </a:r>
            <a:endParaRPr lang="zh-CN" altLang="en-US" sz="1600" b="1"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a:t>
            </a:r>
            <a:r>
              <a:rPr lang="en-US" altLang="zh-CN" sz="1400" dirty="0" err="1">
                <a:latin typeface="+mj-ea"/>
                <a:ea typeface="+mj-ea"/>
              </a:rPr>
              <a:t>A0</a:t>
            </a:r>
            <a:r>
              <a:rPr lang="zh-CN" altLang="en-US" sz="1400" dirty="0">
                <a:latin typeface="+mj-ea"/>
                <a:ea typeface="+mj-ea"/>
              </a:rPr>
              <a:t>级市场平均优惠幅度继续小幅提升</a:t>
            </a:r>
            <a:endParaRPr lang="en-US" altLang="zh-CN" sz="1400"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本月该细分市场中，</a:t>
            </a:r>
            <a:r>
              <a:rPr lang="en-US" altLang="zh-CN" sz="1400" dirty="0" err="1">
                <a:latin typeface="+mj-ea"/>
                <a:ea typeface="+mj-ea"/>
              </a:rPr>
              <a:t>KX</a:t>
            </a:r>
            <a:r>
              <a:rPr lang="en-US" altLang="zh-CN" sz="1400" dirty="0">
                <a:latin typeface="+mj-ea"/>
                <a:ea typeface="+mj-ea"/>
              </a:rPr>
              <a:t> CROSS</a:t>
            </a:r>
            <a:r>
              <a:rPr lang="zh-CN" altLang="en-US" sz="1400" dirty="0">
                <a:latin typeface="+mj-ea"/>
                <a:ea typeface="+mj-ea"/>
              </a:rPr>
              <a:t>的加权优惠增长幅度较为明显，而飞度的终端优惠均则有所减少，该细分市场整体加权优惠继续小幅提升</a:t>
            </a:r>
            <a:endParaRPr lang="en-US" altLang="zh-CN" sz="1400" dirty="0">
              <a:latin typeface="+mj-ea"/>
              <a:ea typeface="+mj-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·A0</a:t>
            </a:r>
            <a:r>
              <a:rPr lang="zh-CN" altLang="en-US" dirty="0"/>
              <a:t>级终端优惠</a:t>
            </a:r>
            <a:r>
              <a:rPr lang="en-US" altLang="en-US" dirty="0" err="1"/>
              <a:t>指数</a:t>
            </a:r>
            <a:r>
              <a:rPr lang="en-US" altLang="en-US" dirty="0"/>
              <a:t>—</a:t>
            </a:r>
            <a:r>
              <a:rPr lang="en-US" altLang="zh-CN" dirty="0"/>
              <a:t>10</a:t>
            </a:r>
            <a:r>
              <a:rPr lang="zh-CN" altLang="en-US" dirty="0"/>
              <a:t>月</a:t>
            </a:r>
          </a:p>
        </p:txBody>
      </p:sp>
      <p:sp>
        <p:nvSpPr>
          <p:cNvPr id="18"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8"/>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2" name="Text Box 69"/>
          <p:cNvSpPr txBox="1">
            <a:spLocks noChangeArrowheads="1"/>
          </p:cNvSpPr>
          <p:nvPr>
            <p:custDataLst>
              <p:tags r:id="rId9"/>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grpSp>
        <p:nvGrpSpPr>
          <p:cNvPr id="23" name="组合 2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5" name="Oval 178">
            <a:extLst>
              <a:ext uri="{FF2B5EF4-FFF2-40B4-BE49-F238E27FC236}">
                <a16:creationId xmlns:a16="http://schemas.microsoft.com/office/drawing/2014/main" id="{06A2BECB-9053-497A-A2A1-7D0A1DA2DBDD}"/>
              </a:ext>
            </a:extLst>
          </p:cNvPr>
          <p:cNvSpPr>
            <a:spLocks noChangeArrowheads="1"/>
          </p:cNvSpPr>
          <p:nvPr/>
        </p:nvSpPr>
        <p:spPr bwMode="auto">
          <a:xfrm>
            <a:off x="1835696" y="566124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6,999</a:t>
            </a:r>
            <a:endParaRPr lang="zh-HK" altLang="en-US" sz="700" b="1" kern="0" dirty="0">
              <a:solidFill>
                <a:srgbClr val="FF9933"/>
              </a:solidFill>
            </a:endParaRPr>
          </a:p>
        </p:txBody>
      </p:sp>
      <p:sp>
        <p:nvSpPr>
          <p:cNvPr id="17" name="Oval 178">
            <a:extLst>
              <a:ext uri="{FF2B5EF4-FFF2-40B4-BE49-F238E27FC236}">
                <a16:creationId xmlns:a16="http://schemas.microsoft.com/office/drawing/2014/main" id="{F7CCC52F-9B24-45B8-BEE3-7ED899767834}"/>
              </a:ext>
            </a:extLst>
          </p:cNvPr>
          <p:cNvSpPr>
            <a:spLocks noChangeArrowheads="1"/>
          </p:cNvSpPr>
          <p:nvPr/>
        </p:nvSpPr>
        <p:spPr bwMode="auto">
          <a:xfrm>
            <a:off x="2367799" y="4846123"/>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8,845</a:t>
            </a:r>
            <a:endParaRPr lang="zh-HK" altLang="en-US" sz="700" b="1" kern="0" dirty="0">
              <a:solidFill>
                <a:srgbClr val="FF9933"/>
              </a:solidFill>
            </a:endParaRPr>
          </a:p>
        </p:txBody>
      </p:sp>
      <p:sp>
        <p:nvSpPr>
          <p:cNvPr id="2" name="灯片编号占位符 1">
            <a:extLst>
              <a:ext uri="{FF2B5EF4-FFF2-40B4-BE49-F238E27FC236}">
                <a16:creationId xmlns:a16="http://schemas.microsoft.com/office/drawing/2014/main" id="{A9C0F96E-0702-48DA-BF03-2AEB5CC12524}"/>
              </a:ext>
            </a:extLst>
          </p:cNvPr>
          <p:cNvSpPr>
            <a:spLocks noGrp="1"/>
          </p:cNvSpPr>
          <p:nvPr>
            <p:ph type="sldNum" sz="quarter" idx="4"/>
          </p:nvPr>
        </p:nvSpPr>
        <p:spPr/>
        <p:txBody>
          <a:bodyPr/>
          <a:lstStyle/>
          <a:p>
            <a:fld id="{DA808106-E6EB-4C9C-B8A1-AEA7815AFC94}" type="slidenum">
              <a:rPr lang="zh-CN" altLang="en-US" smtClean="0"/>
              <a:t>14</a:t>
            </a:fld>
            <a:endParaRPr lang="zh-CN" altLang="en-US"/>
          </a:p>
        </p:txBody>
      </p:sp>
      <p:sp>
        <p:nvSpPr>
          <p:cNvPr id="26" name="Oval 178">
            <a:extLst>
              <a:ext uri="{FF2B5EF4-FFF2-40B4-BE49-F238E27FC236}">
                <a16:creationId xmlns:a16="http://schemas.microsoft.com/office/drawing/2014/main" id="{DBCFF609-2655-4270-A47F-878E318CB1D5}"/>
              </a:ext>
            </a:extLst>
          </p:cNvPr>
          <p:cNvSpPr>
            <a:spLocks noChangeArrowheads="1"/>
          </p:cNvSpPr>
          <p:nvPr/>
        </p:nvSpPr>
        <p:spPr bwMode="auto">
          <a:xfrm>
            <a:off x="2935071" y="4756974"/>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9,048</a:t>
            </a:r>
            <a:endParaRPr lang="zh-HK" altLang="en-US" sz="700" b="1" kern="0" dirty="0">
              <a:solidFill>
                <a:srgbClr val="FF9933"/>
              </a:solidFill>
            </a:endParaRPr>
          </a:p>
        </p:txBody>
      </p:sp>
      <p:sp>
        <p:nvSpPr>
          <p:cNvPr id="27" name="Oval 178">
            <a:extLst>
              <a:ext uri="{FF2B5EF4-FFF2-40B4-BE49-F238E27FC236}">
                <a16:creationId xmlns:a16="http://schemas.microsoft.com/office/drawing/2014/main" id="{910CF439-DCAF-46E3-A73B-6456FBDE2394}"/>
              </a:ext>
            </a:extLst>
          </p:cNvPr>
          <p:cNvSpPr>
            <a:spLocks noChangeArrowheads="1"/>
          </p:cNvSpPr>
          <p:nvPr/>
        </p:nvSpPr>
        <p:spPr bwMode="auto">
          <a:xfrm>
            <a:off x="3563888" y="4909782"/>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9,615</a:t>
            </a:r>
            <a:endParaRPr lang="zh-HK" altLang="en-US" sz="700" b="1" kern="0" dirty="0">
              <a:solidFill>
                <a:srgbClr val="FF9933"/>
              </a:solidFill>
            </a:endParaRPr>
          </a:p>
        </p:txBody>
      </p:sp>
      <p:sp>
        <p:nvSpPr>
          <p:cNvPr id="28" name="Oval 178">
            <a:extLst>
              <a:ext uri="{FF2B5EF4-FFF2-40B4-BE49-F238E27FC236}">
                <a16:creationId xmlns:a16="http://schemas.microsoft.com/office/drawing/2014/main" id="{17860487-6528-4731-B7E7-AB35CB3F7869}"/>
              </a:ext>
            </a:extLst>
          </p:cNvPr>
          <p:cNvSpPr>
            <a:spLocks noChangeArrowheads="1"/>
          </p:cNvSpPr>
          <p:nvPr/>
        </p:nvSpPr>
        <p:spPr bwMode="auto">
          <a:xfrm>
            <a:off x="4236668" y="4774114"/>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9,062</a:t>
            </a:r>
            <a:endParaRPr lang="zh-HK" altLang="en-US" sz="700" b="1" kern="0" dirty="0">
              <a:solidFill>
                <a:srgbClr val="FF9933"/>
              </a:solidFill>
            </a:endParaRPr>
          </a:p>
        </p:txBody>
      </p:sp>
      <p:sp>
        <p:nvSpPr>
          <p:cNvPr id="29" name="Oval 178">
            <a:extLst>
              <a:ext uri="{FF2B5EF4-FFF2-40B4-BE49-F238E27FC236}">
                <a16:creationId xmlns:a16="http://schemas.microsoft.com/office/drawing/2014/main" id="{17860487-6528-4731-B7E7-AB35CB3F7869}"/>
              </a:ext>
            </a:extLst>
          </p:cNvPr>
          <p:cNvSpPr>
            <a:spLocks noChangeArrowheads="1"/>
          </p:cNvSpPr>
          <p:nvPr/>
        </p:nvSpPr>
        <p:spPr bwMode="auto">
          <a:xfrm>
            <a:off x="4744063" y="4485008"/>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9,775</a:t>
            </a:r>
            <a:endParaRPr lang="zh-HK" altLang="en-US" sz="700" b="1" kern="0" dirty="0">
              <a:solidFill>
                <a:srgbClr val="FF9933"/>
              </a:solidFill>
            </a:endParaRPr>
          </a:p>
        </p:txBody>
      </p:sp>
      <p:sp>
        <p:nvSpPr>
          <p:cNvPr id="32" name="Oval 178">
            <a:extLst>
              <a:ext uri="{FF2B5EF4-FFF2-40B4-BE49-F238E27FC236}">
                <a16:creationId xmlns:a16="http://schemas.microsoft.com/office/drawing/2014/main" id="{17860487-6528-4731-B7E7-AB35CB3F7869}"/>
              </a:ext>
            </a:extLst>
          </p:cNvPr>
          <p:cNvSpPr>
            <a:spLocks noChangeArrowheads="1"/>
          </p:cNvSpPr>
          <p:nvPr/>
        </p:nvSpPr>
        <p:spPr bwMode="auto">
          <a:xfrm>
            <a:off x="5364808" y="4952559"/>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a:t>
            </a:r>
            <a:r>
              <a:rPr lang="en-US" altLang="zh-CN" sz="700" b="1" kern="0" dirty="0">
                <a:solidFill>
                  <a:srgbClr val="FF9933"/>
                </a:solidFill>
              </a:rPr>
              <a:t>9,705</a:t>
            </a:r>
            <a:endParaRPr lang="zh-HK" altLang="en-US" sz="700" b="1" kern="0" dirty="0">
              <a:solidFill>
                <a:srgbClr val="FF9933"/>
              </a:solidFill>
            </a:endParaRPr>
          </a:p>
        </p:txBody>
      </p:sp>
      <p:sp>
        <p:nvSpPr>
          <p:cNvPr id="30" name="Oval 178">
            <a:extLst>
              <a:ext uri="{FF2B5EF4-FFF2-40B4-BE49-F238E27FC236}">
                <a16:creationId xmlns:a16="http://schemas.microsoft.com/office/drawing/2014/main" id="{17860487-6528-4731-B7E7-AB35CB3F7869}"/>
              </a:ext>
            </a:extLst>
          </p:cNvPr>
          <p:cNvSpPr>
            <a:spLocks noChangeArrowheads="1"/>
          </p:cNvSpPr>
          <p:nvPr/>
        </p:nvSpPr>
        <p:spPr bwMode="auto">
          <a:xfrm>
            <a:off x="6012160" y="4478755"/>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￥10</a:t>
            </a:r>
            <a:r>
              <a:rPr lang="en-US" altLang="zh-CN" sz="700" b="1" kern="0" dirty="0">
                <a:solidFill>
                  <a:srgbClr val="FF9933"/>
                </a:solidFill>
              </a:rPr>
              <a:t>,041</a:t>
            </a:r>
            <a:endParaRPr lang="zh-HK" altLang="en-US" sz="700" b="1" kern="0" dirty="0">
              <a:solidFill>
                <a:srgbClr val="FF9933"/>
              </a:solidFill>
            </a:endParaRPr>
          </a:p>
        </p:txBody>
      </p:sp>
      <p:sp>
        <p:nvSpPr>
          <p:cNvPr id="31" name="Oval 178">
            <a:extLst>
              <a:ext uri="{FF2B5EF4-FFF2-40B4-BE49-F238E27FC236}">
                <a16:creationId xmlns:a16="http://schemas.microsoft.com/office/drawing/2014/main" id="{17860487-6528-4731-B7E7-AB35CB3F7869}"/>
              </a:ext>
            </a:extLst>
          </p:cNvPr>
          <p:cNvSpPr>
            <a:spLocks noChangeArrowheads="1"/>
          </p:cNvSpPr>
          <p:nvPr/>
        </p:nvSpPr>
        <p:spPr bwMode="auto">
          <a:xfrm>
            <a:off x="6615866" y="4486394"/>
            <a:ext cx="720080" cy="14401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b="1" kern="0" dirty="0">
                <a:solidFill>
                  <a:srgbClr val="FF9933"/>
                </a:solidFill>
              </a:rPr>
              <a:t>￥10</a:t>
            </a:r>
            <a:r>
              <a:rPr lang="en-US" altLang="zh-CN" sz="700" b="1" kern="0" dirty="0">
                <a:solidFill>
                  <a:srgbClr val="FF9933"/>
                </a:solidFill>
              </a:rPr>
              <a:t>,084</a:t>
            </a:r>
            <a:endParaRPr lang="zh-HK" altLang="en-US" sz="700" b="1" kern="0" dirty="0">
              <a:solidFill>
                <a:srgbClr val="FF9933"/>
              </a:solidFill>
            </a:endParaRPr>
          </a:p>
        </p:txBody>
      </p:sp>
    </p:spTree>
    <p:extLst>
      <p:ext uri="{BB962C8B-B14F-4D97-AF65-F5344CB8AC3E}">
        <p14:creationId xmlns:p14="http://schemas.microsoft.com/office/powerpoint/2010/main" val="27422572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310</a:t>
            </a:r>
          </a:p>
        </p:txBody>
      </p:sp>
      <p:pic>
        <p:nvPicPr>
          <p:cNvPr id="1026" name="Picture 2" descr="\\user\mydoc\zhouty\桌面\18323544169874_1632275_7.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flipH="1">
            <a:off x="796702" y="1556792"/>
            <a:ext cx="1681730" cy="1008112"/>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84,895</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-4.4%</a:t>
            </a:r>
            <a:r>
              <a:rPr lang="zh-CN" altLang="en-US" sz="1400" dirty="0">
                <a:solidFill>
                  <a:srgbClr val="5F5F5F"/>
                </a:solidFill>
                <a:ea typeface="华文细黑" pitchFamily="2" charset="-122"/>
              </a:rPr>
              <a:t>  </a:t>
            </a:r>
            <a:r>
              <a:rPr lang="en-US" altLang="zh-CN" sz="1400" dirty="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5541157"/>
            <a:ext cx="3063875" cy="483146"/>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46,643</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2.2%</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55C245FE-9BA7-4926-BE47-2797AA4765D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966" t="22701" r="12177" b="24801"/>
          <a:stretch/>
        </p:blipFill>
        <p:spPr>
          <a:xfrm flipH="1">
            <a:off x="755576" y="4365104"/>
            <a:ext cx="1699335" cy="894387"/>
          </a:xfrm>
          <a:prstGeom prst="rect">
            <a:avLst/>
          </a:prstGeom>
        </p:spPr>
      </p:pic>
      <p:graphicFrame>
        <p:nvGraphicFramePr>
          <p:cNvPr id="14" name="图表 34">
            <a:extLst>
              <a:ext uri="{FF2B5EF4-FFF2-40B4-BE49-F238E27FC236}">
                <a16:creationId xmlns:a16="http://schemas.microsoft.com/office/drawing/2014/main" id="{308323BF-9F95-4116-8477-4899BD7EB4D4}"/>
              </a:ext>
            </a:extLst>
          </p:cNvPr>
          <p:cNvGraphicFramePr>
            <a:graphicFrameLocks/>
          </p:cNvGraphicFramePr>
          <p:nvPr>
            <p:extLst>
              <p:ext uri="{D42A27DB-BD31-4B8C-83A1-F6EECF244321}">
                <p14:modId xmlns:p14="http://schemas.microsoft.com/office/powerpoint/2010/main" val="3514343448"/>
              </p:ext>
            </p:extLst>
          </p:nvPr>
        </p:nvGraphicFramePr>
        <p:xfrm>
          <a:off x="3095688" y="1033364"/>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32">
            <a:extLst>
              <a:ext uri="{FF2B5EF4-FFF2-40B4-BE49-F238E27FC236}">
                <a16:creationId xmlns:a16="http://schemas.microsoft.com/office/drawing/2014/main" id="{88AE8F0A-D53C-4DA3-AE90-47BFB255B615}"/>
              </a:ext>
            </a:extLst>
          </p:cNvPr>
          <p:cNvGraphicFramePr>
            <a:graphicFrameLocks/>
          </p:cNvGraphicFramePr>
          <p:nvPr>
            <p:extLst>
              <p:ext uri="{D42A27DB-BD31-4B8C-83A1-F6EECF244321}">
                <p14:modId xmlns:p14="http://schemas.microsoft.com/office/powerpoint/2010/main" val="2875744184"/>
              </p:ext>
            </p:extLst>
          </p:nvPr>
        </p:nvGraphicFramePr>
        <p:xfrm>
          <a:off x="3100500" y="3906992"/>
          <a:ext cx="5619688"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 name="灯片编号占位符 1">
            <a:extLst>
              <a:ext uri="{FF2B5EF4-FFF2-40B4-BE49-F238E27FC236}">
                <a16:creationId xmlns:a16="http://schemas.microsoft.com/office/drawing/2014/main" id="{B9B55A24-B1B8-40C0-8F5D-CFC1DB3ADD86}"/>
              </a:ext>
            </a:extLst>
          </p:cNvPr>
          <p:cNvSpPr>
            <a:spLocks noGrp="1"/>
          </p:cNvSpPr>
          <p:nvPr>
            <p:ph type="sldNum" sz="quarter" idx="4"/>
          </p:nvPr>
        </p:nvSpPr>
        <p:spPr/>
        <p:txBody>
          <a:bodyPr/>
          <a:lstStyle/>
          <a:p>
            <a:fld id="{DA808106-E6EB-4C9C-B8A1-AEA7815AFC94}" type="slidenum">
              <a:rPr lang="zh-CN" altLang="en-US" smtClean="0"/>
              <a:t>15</a:t>
            </a:fld>
            <a:endParaRPr lang="zh-CN" altLang="en-US"/>
          </a:p>
        </p:txBody>
      </p:sp>
      <p:sp>
        <p:nvSpPr>
          <p:cNvPr id="16" name="内容占位符 3">
            <a:extLst>
              <a:ext uri="{FF2B5EF4-FFF2-40B4-BE49-F238E27FC236}">
                <a16:creationId xmlns:a16="http://schemas.microsoft.com/office/drawing/2014/main" id="{B9369DDC-5AD3-400D-9BBD-545062940D37}"/>
              </a:ext>
            </a:extLst>
          </p:cNvPr>
          <p:cNvSpPr>
            <a:spLocks noGrp="1"/>
          </p:cNvSpPr>
          <p:nvPr>
            <p:ph sz="quarter" idx="13"/>
          </p:nvPr>
        </p:nvSpPr>
        <p:spPr>
          <a:xfrm>
            <a:off x="1187624" y="260648"/>
            <a:ext cx="7561584" cy="454567"/>
          </a:xfrm>
        </p:spPr>
        <p:txBody>
          <a:bodyPr/>
          <a:lstStyle/>
          <a:p>
            <a:r>
              <a:rPr lang="en-US" altLang="zh-CN" dirty="0" err="1"/>
              <a:t>A0</a:t>
            </a:r>
            <a:r>
              <a:rPr lang="zh-CN" altLang="en-US" dirty="0"/>
              <a:t>级别重点车型经销商利润：</a:t>
            </a:r>
            <a:r>
              <a:rPr lang="en-US" altLang="zh-CN" dirty="0"/>
              <a:t>POLO</a:t>
            </a:r>
            <a:r>
              <a:rPr lang="zh-CN" altLang="en-US" dirty="0"/>
              <a:t>、宝骏</a:t>
            </a:r>
            <a:r>
              <a:rPr lang="en-US" altLang="zh-CN" dirty="0"/>
              <a:t>310</a:t>
            </a:r>
            <a:endParaRPr lang="zh-CN" altLang="en-US" dirty="0"/>
          </a:p>
        </p:txBody>
      </p:sp>
    </p:spTree>
    <p:extLst>
      <p:ext uri="{BB962C8B-B14F-4D97-AF65-F5344CB8AC3E}">
        <p14:creationId xmlns:p14="http://schemas.microsoft.com/office/powerpoint/2010/main" val="17417039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590"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Box 33"/>
          <p:cNvSpPr txBox="1"/>
          <p:nvPr>
            <p:custDataLst>
              <p:tags r:id="rId3"/>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4"/>
            </p:custDataLst>
          </p:nvPr>
        </p:nvSpPr>
        <p:spPr>
          <a:xfrm>
            <a:off x="395288" y="836613"/>
            <a:ext cx="8353425" cy="1800299"/>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GAIN·10</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级市场价格变化指数为</a:t>
            </a:r>
            <a:r>
              <a:rPr lang="en-US" altLang="zh-CN" sz="1600" b="1" dirty="0">
                <a:latin typeface="+mj-ea"/>
                <a:ea typeface="+mj-ea"/>
              </a:rPr>
              <a:t>-0.75</a:t>
            </a:r>
            <a:r>
              <a:rPr lang="zh-CN" altLang="en-US" sz="1600" b="1" dirty="0">
                <a:latin typeface="+mj-ea"/>
                <a:ea typeface="+mj-ea"/>
              </a:rPr>
              <a:t>，环比下降</a:t>
            </a:r>
            <a:r>
              <a:rPr lang="en-US" altLang="zh-CN" sz="1600" b="1" dirty="0">
                <a:latin typeface="+mj-ea"/>
                <a:ea typeface="+mj-ea"/>
              </a:rPr>
              <a:t>1.7%</a:t>
            </a:r>
            <a:r>
              <a:rPr lang="zh-CN" altLang="en-US" sz="1600" b="1" dirty="0">
                <a:latin typeface="+mj-ea"/>
                <a:ea typeface="+mj-ea"/>
              </a:rPr>
              <a:t>，市场均价从</a:t>
            </a:r>
            <a:r>
              <a:rPr lang="en-US" altLang="zh-CN" sz="1600" b="1" dirty="0">
                <a:latin typeface="+mj-ea"/>
                <a:ea typeface="+mj-ea"/>
              </a:rPr>
              <a:t>10.17</a:t>
            </a:r>
            <a:r>
              <a:rPr lang="zh-CN" altLang="en-US" sz="1600" b="1" dirty="0">
                <a:latin typeface="+mj-ea"/>
                <a:ea typeface="+mj-ea"/>
              </a:rPr>
              <a:t>万元下降至</a:t>
            </a:r>
            <a:r>
              <a:rPr lang="en-US" altLang="zh-CN" sz="1600" b="1" dirty="0">
                <a:latin typeface="+mj-ea"/>
                <a:ea typeface="+mj-ea"/>
              </a:rPr>
              <a:t>10.00</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级别市场的整体成交价格下降，降幅为</a:t>
            </a:r>
            <a:r>
              <a:rPr lang="en-US" altLang="zh-CN" sz="1400" dirty="0"/>
              <a:t>1,700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级市场中虽然朗逸、凌派和桑塔纳的销量权重升高对级别加权均价有一定推动作用，但该细分市场其它车型普遍依然呈现加权均价下降的趋势，因此整体加权均价仍然呈现下降走势</a:t>
            </a:r>
            <a:endParaRPr lang="en-US" altLang="zh-CN" sz="1400" dirty="0"/>
          </a:p>
        </p:txBody>
      </p:sp>
      <p:graphicFrame>
        <p:nvGraphicFramePr>
          <p:cNvPr id="15" name="Object 4"/>
          <p:cNvGraphicFramePr>
            <a:graphicFrameLocks noChangeAspect="1"/>
          </p:cNvGraphicFramePr>
          <p:nvPr>
            <p:custDataLst>
              <p:tags r:id="rId5"/>
            </p:custDataLst>
            <p:extLst>
              <p:ext uri="{D42A27DB-BD31-4B8C-83A1-F6EECF244321}">
                <p14:modId xmlns:p14="http://schemas.microsoft.com/office/powerpoint/2010/main" val="3731997202"/>
              </p:ext>
            </p:extLst>
          </p:nvPr>
        </p:nvGraphicFramePr>
        <p:xfrm>
          <a:off x="395288" y="3506217"/>
          <a:ext cx="8065144" cy="2802508"/>
        </p:xfrm>
        <a:graphic>
          <a:graphicData uri="http://schemas.openxmlformats.org/drawingml/2006/chart">
            <c:chart xmlns:c="http://schemas.openxmlformats.org/drawingml/2006/chart" xmlns:r="http://schemas.openxmlformats.org/officeDocument/2006/relationships" r:id="rId14"/>
          </a:graphicData>
        </a:graphic>
      </p:graphicFrame>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级价格变化</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36" name="Oval 178">
            <a:extLst>
              <a:ext uri="{FF2B5EF4-FFF2-40B4-BE49-F238E27FC236}">
                <a16:creationId xmlns:a16="http://schemas.microsoft.com/office/drawing/2014/main" id="{6C1B844E-2D31-42DB-B3A4-4B93202B81E7}"/>
              </a:ext>
            </a:extLst>
          </p:cNvPr>
          <p:cNvSpPr>
            <a:spLocks noChangeArrowheads="1"/>
          </p:cNvSpPr>
          <p:nvPr/>
        </p:nvSpPr>
        <p:spPr bwMode="auto">
          <a:xfrm>
            <a:off x="1187624" y="458112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a:t>
            </a:r>
            <a:r>
              <a:rPr lang="en-US" altLang="zh-CN" sz="800" b="1" kern="0" dirty="0">
                <a:solidFill>
                  <a:srgbClr val="FF9933"/>
                </a:solidFill>
                <a:latin typeface="+mj-ea"/>
                <a:ea typeface="+mj-ea"/>
              </a:rPr>
              <a:t>11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16" name="Oval 178">
            <a:extLst>
              <a:ext uri="{FF2B5EF4-FFF2-40B4-BE49-F238E27FC236}">
                <a16:creationId xmlns:a16="http://schemas.microsoft.com/office/drawing/2014/main" id="{9B611990-E017-4E78-92D2-57EF889EF0CD}"/>
              </a:ext>
            </a:extLst>
          </p:cNvPr>
          <p:cNvSpPr>
            <a:spLocks noChangeArrowheads="1"/>
          </p:cNvSpPr>
          <p:nvPr/>
        </p:nvSpPr>
        <p:spPr bwMode="auto">
          <a:xfrm>
            <a:off x="1835696" y="458112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10.09</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5" name="AutoShape 66">
            <a:extLst>
              <a:ext uri="{FF2B5EF4-FFF2-40B4-BE49-F238E27FC236}">
                <a16:creationId xmlns:a16="http://schemas.microsoft.com/office/drawing/2014/main" id="{A53036DF-E0F3-4001-9853-188E4F5AC5F5}"/>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AutoShape 67">
            <a:extLst>
              <a:ext uri="{FF2B5EF4-FFF2-40B4-BE49-F238E27FC236}">
                <a16:creationId xmlns:a16="http://schemas.microsoft.com/office/drawing/2014/main" id="{58D0A9AB-5EA9-4449-839F-BE626897362A}"/>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974B61E9-C65F-4535-998D-DEA3D9ECB917}"/>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6A260CB9-922B-466D-BBB6-CD4B931AF8B5}"/>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1" name="Oval 178">
            <a:extLst>
              <a:ext uri="{FF2B5EF4-FFF2-40B4-BE49-F238E27FC236}">
                <a16:creationId xmlns:a16="http://schemas.microsoft.com/office/drawing/2014/main" id="{0368E391-C36D-4F28-865F-0CEC4BA4A086}"/>
              </a:ext>
            </a:extLst>
          </p:cNvPr>
          <p:cNvSpPr>
            <a:spLocks noChangeArrowheads="1"/>
          </p:cNvSpPr>
          <p:nvPr/>
        </p:nvSpPr>
        <p:spPr bwMode="auto">
          <a:xfrm>
            <a:off x="2483768" y="501317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10.03</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 name="灯片编号占位符 1">
            <a:extLst>
              <a:ext uri="{FF2B5EF4-FFF2-40B4-BE49-F238E27FC236}">
                <a16:creationId xmlns:a16="http://schemas.microsoft.com/office/drawing/2014/main" id="{1203BF61-B679-4AFC-AECD-19EFCB2C11D7}"/>
              </a:ext>
            </a:extLst>
          </p:cNvPr>
          <p:cNvSpPr>
            <a:spLocks noGrp="1"/>
          </p:cNvSpPr>
          <p:nvPr>
            <p:ph type="sldNum" sz="quarter" idx="4"/>
          </p:nvPr>
        </p:nvSpPr>
        <p:spPr/>
        <p:txBody>
          <a:bodyPr/>
          <a:lstStyle/>
          <a:p>
            <a:fld id="{DA808106-E6EB-4C9C-B8A1-AEA7815AFC94}" type="slidenum">
              <a:rPr lang="zh-CN" altLang="en-US" smtClean="0"/>
              <a:t>16</a:t>
            </a:fld>
            <a:endParaRPr lang="zh-CN" altLang="en-US"/>
          </a:p>
        </p:txBody>
      </p:sp>
      <p:sp>
        <p:nvSpPr>
          <p:cNvPr id="22" name="Oval 178">
            <a:extLst>
              <a:ext uri="{FF2B5EF4-FFF2-40B4-BE49-F238E27FC236}">
                <a16:creationId xmlns:a16="http://schemas.microsoft.com/office/drawing/2014/main" id="{D624AE43-2C03-4C8C-964D-3AEEA1114ADA}"/>
              </a:ext>
            </a:extLst>
          </p:cNvPr>
          <p:cNvSpPr>
            <a:spLocks noChangeArrowheads="1"/>
          </p:cNvSpPr>
          <p:nvPr/>
        </p:nvSpPr>
        <p:spPr bwMode="auto">
          <a:xfrm>
            <a:off x="3059832" y="429309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10.31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3" name="Oval 178">
            <a:extLst>
              <a:ext uri="{FF2B5EF4-FFF2-40B4-BE49-F238E27FC236}">
                <a16:creationId xmlns:a16="http://schemas.microsoft.com/office/drawing/2014/main" id="{6B81965E-BF07-44BE-AFF2-62757D9BA8CB}"/>
              </a:ext>
            </a:extLst>
          </p:cNvPr>
          <p:cNvSpPr>
            <a:spLocks noChangeArrowheads="1"/>
          </p:cNvSpPr>
          <p:nvPr/>
        </p:nvSpPr>
        <p:spPr bwMode="auto">
          <a:xfrm>
            <a:off x="3707904" y="4221088"/>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10.36</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4" name="Oval 178">
            <a:extLst>
              <a:ext uri="{FF2B5EF4-FFF2-40B4-BE49-F238E27FC236}">
                <a16:creationId xmlns:a16="http://schemas.microsoft.com/office/drawing/2014/main" id="{DAC16A07-DD8E-4D6A-B0ED-4B95A1D73783}"/>
              </a:ext>
            </a:extLst>
          </p:cNvPr>
          <p:cNvSpPr>
            <a:spLocks noChangeArrowheads="1"/>
          </p:cNvSpPr>
          <p:nvPr/>
        </p:nvSpPr>
        <p:spPr bwMode="auto">
          <a:xfrm>
            <a:off x="4283968" y="4365104"/>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10.24</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29" name="Oval 178">
            <a:extLst>
              <a:ext uri="{FF2B5EF4-FFF2-40B4-BE49-F238E27FC236}">
                <a16:creationId xmlns:a16="http://schemas.microsoft.com/office/drawing/2014/main" id="{DAC16A07-DD8E-4D6A-B0ED-4B95A1D73783}"/>
              </a:ext>
            </a:extLst>
          </p:cNvPr>
          <p:cNvSpPr>
            <a:spLocks noChangeArrowheads="1"/>
          </p:cNvSpPr>
          <p:nvPr/>
        </p:nvSpPr>
        <p:spPr bwMode="auto">
          <a:xfrm>
            <a:off x="4860032" y="442877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10.2</a:t>
            </a:r>
            <a:r>
              <a:rPr lang="en-US" altLang="zh-CN" sz="800" b="1" kern="0" dirty="0">
                <a:solidFill>
                  <a:srgbClr val="FF9933"/>
                </a:solidFill>
                <a:latin typeface="+mj-ea"/>
                <a:ea typeface="+mj-ea"/>
              </a:rPr>
              <a:t>1</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0" name="Oval 178">
            <a:extLst>
              <a:ext uri="{FF2B5EF4-FFF2-40B4-BE49-F238E27FC236}">
                <a16:creationId xmlns:a16="http://schemas.microsoft.com/office/drawing/2014/main" id="{DAC16A07-DD8E-4D6A-B0ED-4B95A1D73783}"/>
              </a:ext>
            </a:extLst>
          </p:cNvPr>
          <p:cNvSpPr>
            <a:spLocks noChangeArrowheads="1"/>
          </p:cNvSpPr>
          <p:nvPr/>
        </p:nvSpPr>
        <p:spPr bwMode="auto">
          <a:xfrm>
            <a:off x="5519477" y="444612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10.19</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1" name="Oval 178">
            <a:extLst>
              <a:ext uri="{FF2B5EF4-FFF2-40B4-BE49-F238E27FC236}">
                <a16:creationId xmlns:a16="http://schemas.microsoft.com/office/drawing/2014/main" id="{DAC16A07-DD8E-4D6A-B0ED-4B95A1D73783}"/>
              </a:ext>
            </a:extLst>
          </p:cNvPr>
          <p:cNvSpPr>
            <a:spLocks noChangeArrowheads="1"/>
          </p:cNvSpPr>
          <p:nvPr/>
        </p:nvSpPr>
        <p:spPr bwMode="auto">
          <a:xfrm>
            <a:off x="6175896" y="450912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10.17</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
        <p:nvSpPr>
          <p:cNvPr id="32" name="Oval 178">
            <a:extLst>
              <a:ext uri="{FF2B5EF4-FFF2-40B4-BE49-F238E27FC236}">
                <a16:creationId xmlns:a16="http://schemas.microsoft.com/office/drawing/2014/main" id="{DAC16A07-DD8E-4D6A-B0ED-4B95A1D73783}"/>
              </a:ext>
            </a:extLst>
          </p:cNvPr>
          <p:cNvSpPr>
            <a:spLocks noChangeArrowheads="1"/>
          </p:cNvSpPr>
          <p:nvPr/>
        </p:nvSpPr>
        <p:spPr bwMode="auto">
          <a:xfrm>
            <a:off x="6718179" y="4696682"/>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zh-HK" sz="800" b="1" kern="0" dirty="0">
                <a:solidFill>
                  <a:srgbClr val="FF9933"/>
                </a:solidFill>
                <a:latin typeface="+mj-ea"/>
                <a:ea typeface="+mj-ea"/>
              </a:rPr>
              <a:t>10.00</a:t>
            </a:r>
            <a:r>
              <a:rPr lang="zh-CN" altLang="en-US" sz="800" b="1" kern="0" dirty="0">
                <a:solidFill>
                  <a:srgbClr val="FF9933"/>
                </a:solidFill>
                <a:latin typeface="+mj-ea"/>
                <a:ea typeface="+mj-ea"/>
              </a:rPr>
              <a:t>万</a:t>
            </a:r>
            <a:endParaRPr lang="zh-HK" altLang="en-US" sz="800" b="1" kern="0" dirty="0">
              <a:solidFill>
                <a:srgbClr val="FF9933"/>
              </a:solidFill>
              <a:latin typeface="+mj-ea"/>
              <a:ea typeface="+mj-ea"/>
            </a:endParaRPr>
          </a:p>
        </p:txBody>
      </p:sp>
    </p:spTree>
    <p:extLst>
      <p:ext uri="{BB962C8B-B14F-4D97-AF65-F5344CB8AC3E}">
        <p14:creationId xmlns:p14="http://schemas.microsoft.com/office/powerpoint/2010/main" val="5373529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608"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623797306"/>
              </p:ext>
            </p:extLst>
          </p:nvPr>
        </p:nvGraphicFramePr>
        <p:xfrm>
          <a:off x="395288" y="3506092"/>
          <a:ext cx="8137152" cy="2802633"/>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p:cNvSpPr>
            <a:spLocks noChangeArrowheads="1"/>
          </p:cNvSpPr>
          <p:nvPr/>
        </p:nvSpPr>
        <p:spPr bwMode="auto">
          <a:xfrm rot="10800000" flipV="1">
            <a:off x="1115616"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18,</a:t>
            </a:r>
            <a:r>
              <a:rPr lang="en-US" altLang="zh-CN" sz="700" b="1" dirty="0">
                <a:solidFill>
                  <a:srgbClr val="FF9933"/>
                </a:solidFill>
              </a:rPr>
              <a:t>716</a:t>
            </a:r>
            <a:endParaRPr lang="en-US" altLang="en-US" sz="700" b="1" dirty="0">
              <a:solidFill>
                <a:srgbClr val="FF9933"/>
              </a:solidFill>
            </a:endParaRPr>
          </a:p>
        </p:txBody>
      </p:sp>
      <p:sp>
        <p:nvSpPr>
          <p:cNvPr id="16" name="内容占位符 2"/>
          <p:cNvSpPr txBox="1">
            <a:spLocks/>
          </p:cNvSpPr>
          <p:nvPr>
            <p:custDataLst>
              <p:tags r:id="rId5"/>
            </p:custDataLst>
          </p:nvPr>
        </p:nvSpPr>
        <p:spPr>
          <a:xfrm>
            <a:off x="396000"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GAIN·10</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级终端优惠指数为</a:t>
            </a:r>
            <a:r>
              <a:rPr lang="en-US" altLang="zh-CN" sz="1600" b="1" dirty="0">
                <a:latin typeface="+mj-ea"/>
                <a:ea typeface="+mj-ea"/>
              </a:rPr>
              <a:t>1.35</a:t>
            </a:r>
            <a:r>
              <a:rPr lang="zh-CN" altLang="en-US" sz="1600" b="1" dirty="0">
                <a:latin typeface="+mj-ea"/>
                <a:ea typeface="+mj-ea"/>
              </a:rPr>
              <a:t>，环比下降</a:t>
            </a:r>
            <a:r>
              <a:rPr lang="en-US" altLang="zh-CN" sz="1600" b="1" dirty="0">
                <a:latin typeface="+mj-ea"/>
                <a:ea typeface="+mj-ea"/>
              </a:rPr>
              <a:t>3.9%</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A</a:t>
            </a:r>
            <a:r>
              <a:rPr lang="zh-CN" altLang="en-US" sz="1400" dirty="0"/>
              <a:t>级别的市场终端平均优惠幅度下降</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朗逸、桑塔纳等车型本月销量权重增加幅度明显，但其终端优惠较上月并无放大，而受其影响其它车型权重不同程度下滑，导致普遍加权优惠有所缩减，使得该级别整体加权优惠较上月有所下降</a:t>
            </a:r>
            <a:endParaRPr lang="en-US" altLang="zh-CN" sz="1400" dirty="0"/>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a:t>
            </a:r>
            <a:r>
              <a:rPr lang="zh-CN" altLang="en-US" dirty="0"/>
              <a:t>级终端优惠</a:t>
            </a:r>
            <a:r>
              <a:rPr lang="en-US" altLang="en-US" dirty="0" err="1"/>
              <a:t>指数</a:t>
            </a:r>
            <a:r>
              <a:rPr lang="en-US" altLang="en-US" dirty="0"/>
              <a:t>—</a:t>
            </a:r>
            <a:r>
              <a:rPr lang="en-US" altLang="zh-CN" dirty="0"/>
              <a:t>10</a:t>
            </a:r>
            <a:r>
              <a:rPr lang="zh-CN" altLang="en-US" dirty="0"/>
              <a:t>月</a:t>
            </a:r>
          </a:p>
        </p:txBody>
      </p:sp>
      <p:grpSp>
        <p:nvGrpSpPr>
          <p:cNvPr id="19" name="组合 18"/>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7" name="Oval 178">
            <a:extLst>
              <a:ext uri="{FF2B5EF4-FFF2-40B4-BE49-F238E27FC236}">
                <a16:creationId xmlns:a16="http://schemas.microsoft.com/office/drawing/2014/main" id="{737D8970-BD95-48C3-92B8-3A32C7065A95}"/>
              </a:ext>
            </a:extLst>
          </p:cNvPr>
          <p:cNvSpPr>
            <a:spLocks noChangeArrowheads="1"/>
          </p:cNvSpPr>
          <p:nvPr/>
        </p:nvSpPr>
        <p:spPr bwMode="auto">
          <a:xfrm rot="10800000" flipV="1">
            <a:off x="1763688" y="558924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18,</a:t>
            </a:r>
            <a:r>
              <a:rPr lang="en-US" altLang="zh-CN" sz="700" b="1" dirty="0">
                <a:solidFill>
                  <a:srgbClr val="FF9933"/>
                </a:solidFill>
              </a:rPr>
              <a:t>474</a:t>
            </a:r>
            <a:endParaRPr lang="en-US" altLang="en-US" sz="700" b="1" dirty="0">
              <a:solidFill>
                <a:srgbClr val="FF9933"/>
              </a:solidFill>
            </a:endParaRPr>
          </a:p>
        </p:txBody>
      </p:sp>
      <p:sp>
        <p:nvSpPr>
          <p:cNvPr id="28" name="Oval 178">
            <a:extLst>
              <a:ext uri="{FF2B5EF4-FFF2-40B4-BE49-F238E27FC236}">
                <a16:creationId xmlns:a16="http://schemas.microsoft.com/office/drawing/2014/main" id="{5A143600-4695-4AE8-88A1-7FB72E321352}"/>
              </a:ext>
            </a:extLst>
          </p:cNvPr>
          <p:cNvSpPr>
            <a:spLocks noChangeArrowheads="1"/>
          </p:cNvSpPr>
          <p:nvPr/>
        </p:nvSpPr>
        <p:spPr bwMode="auto">
          <a:xfrm rot="10800000" flipV="1">
            <a:off x="2411760"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19,113</a:t>
            </a:r>
          </a:p>
        </p:txBody>
      </p:sp>
      <p:sp>
        <p:nvSpPr>
          <p:cNvPr id="2" name="灯片编号占位符 1">
            <a:extLst>
              <a:ext uri="{FF2B5EF4-FFF2-40B4-BE49-F238E27FC236}">
                <a16:creationId xmlns:a16="http://schemas.microsoft.com/office/drawing/2014/main" id="{581D4435-4B28-44B1-BF22-2AB3E1E14763}"/>
              </a:ext>
            </a:extLst>
          </p:cNvPr>
          <p:cNvSpPr>
            <a:spLocks noGrp="1"/>
          </p:cNvSpPr>
          <p:nvPr>
            <p:ph type="sldNum" sz="quarter" idx="4"/>
          </p:nvPr>
        </p:nvSpPr>
        <p:spPr/>
        <p:txBody>
          <a:bodyPr/>
          <a:lstStyle/>
          <a:p>
            <a:fld id="{DA808106-E6EB-4C9C-B8A1-AEA7815AFC94}" type="slidenum">
              <a:rPr lang="zh-CN" altLang="en-US" smtClean="0"/>
              <a:t>17</a:t>
            </a:fld>
            <a:endParaRPr lang="zh-CN" altLang="en-US"/>
          </a:p>
        </p:txBody>
      </p:sp>
      <p:sp>
        <p:nvSpPr>
          <p:cNvPr id="29" name="Oval 178">
            <a:extLst>
              <a:ext uri="{FF2B5EF4-FFF2-40B4-BE49-F238E27FC236}">
                <a16:creationId xmlns:a16="http://schemas.microsoft.com/office/drawing/2014/main" id="{49150687-8BF0-4A6F-B10F-50CA363AE3D1}"/>
              </a:ext>
            </a:extLst>
          </p:cNvPr>
          <p:cNvSpPr>
            <a:spLocks noChangeArrowheads="1"/>
          </p:cNvSpPr>
          <p:nvPr/>
        </p:nvSpPr>
        <p:spPr bwMode="auto">
          <a:xfrm rot="10800000" flipV="1">
            <a:off x="2987824" y="551723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19,029</a:t>
            </a:r>
          </a:p>
        </p:txBody>
      </p:sp>
      <p:sp>
        <p:nvSpPr>
          <p:cNvPr id="30" name="Oval 178">
            <a:extLst>
              <a:ext uri="{FF2B5EF4-FFF2-40B4-BE49-F238E27FC236}">
                <a16:creationId xmlns:a16="http://schemas.microsoft.com/office/drawing/2014/main" id="{86C4B1E4-46ED-4696-A1D3-FF73069464E5}"/>
              </a:ext>
            </a:extLst>
          </p:cNvPr>
          <p:cNvSpPr>
            <a:spLocks noChangeArrowheads="1"/>
          </p:cNvSpPr>
          <p:nvPr/>
        </p:nvSpPr>
        <p:spPr bwMode="auto">
          <a:xfrm rot="10800000" flipV="1">
            <a:off x="3635896" y="5445224"/>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dirty="0">
                <a:solidFill>
                  <a:srgbClr val="FF9933"/>
                </a:solidFill>
              </a:rPr>
              <a:t>19,520</a:t>
            </a:r>
          </a:p>
        </p:txBody>
      </p:sp>
      <p:sp>
        <p:nvSpPr>
          <p:cNvPr id="31"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4351701" y="522920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20,884</a:t>
            </a:r>
            <a:endParaRPr lang="en-US" altLang="en-US" sz="700" b="1" dirty="0">
              <a:solidFill>
                <a:srgbClr val="FF9933"/>
              </a:solidFill>
            </a:endParaRPr>
          </a:p>
        </p:txBody>
      </p:sp>
      <p:sp>
        <p:nvSpPr>
          <p:cNvPr id="32"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4860032" y="515719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21,396</a:t>
            </a:r>
            <a:endParaRPr lang="en-US" altLang="en-US" sz="700" b="1" dirty="0">
              <a:solidFill>
                <a:srgbClr val="FF9933"/>
              </a:solidFill>
            </a:endParaRPr>
          </a:p>
        </p:txBody>
      </p:sp>
      <p:sp>
        <p:nvSpPr>
          <p:cNvPr id="33"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5466058" y="4918061"/>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22,605</a:t>
            </a:r>
            <a:endParaRPr lang="en-US" altLang="en-US" sz="700" b="1" dirty="0">
              <a:solidFill>
                <a:srgbClr val="FF9933"/>
              </a:solidFill>
            </a:endParaRPr>
          </a:p>
        </p:txBody>
      </p:sp>
      <p:sp>
        <p:nvSpPr>
          <p:cNvPr id="35"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6046051" y="492477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22,904</a:t>
            </a:r>
            <a:endParaRPr lang="en-US" altLang="en-US" sz="700" b="1" dirty="0">
              <a:solidFill>
                <a:srgbClr val="FF9933"/>
              </a:solidFill>
            </a:endParaRPr>
          </a:p>
        </p:txBody>
      </p:sp>
      <p:sp>
        <p:nvSpPr>
          <p:cNvPr id="36" name="Oval 178">
            <a:extLst>
              <a:ext uri="{FF2B5EF4-FFF2-40B4-BE49-F238E27FC236}">
                <a16:creationId xmlns:a16="http://schemas.microsoft.com/office/drawing/2014/main" id="{A2B324F1-2AB6-4B83-9C3A-943ACDCACAB5}"/>
              </a:ext>
            </a:extLst>
          </p:cNvPr>
          <p:cNvSpPr>
            <a:spLocks noChangeArrowheads="1"/>
          </p:cNvSpPr>
          <p:nvPr/>
        </p:nvSpPr>
        <p:spPr bwMode="auto">
          <a:xfrm rot="10800000" flipV="1">
            <a:off x="6702175" y="4725447"/>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22,006</a:t>
            </a:r>
            <a:endParaRPr lang="en-US" altLang="en-US" sz="700" b="1" dirty="0">
              <a:solidFill>
                <a:srgbClr val="FF9933"/>
              </a:solidFill>
            </a:endParaRPr>
          </a:p>
        </p:txBody>
      </p:sp>
    </p:spTree>
    <p:extLst>
      <p:ext uri="{BB962C8B-B14F-4D97-AF65-F5344CB8AC3E}">
        <p14:creationId xmlns:p14="http://schemas.microsoft.com/office/powerpoint/2010/main" val="3373084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2552878128"/>
              </p:ext>
            </p:extLst>
          </p:nvPr>
        </p:nvGraphicFramePr>
        <p:xfrm>
          <a:off x="3110607" y="3821137"/>
          <a:ext cx="5604769"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683567" y="4298417"/>
            <a:ext cx="1872209" cy="936106"/>
          </a:xfrm>
          <a:prstGeom prst="rect">
            <a:avLst/>
          </a:prstGeom>
          <a:noFill/>
        </p:spPr>
      </p:pic>
      <p:sp>
        <p:nvSpPr>
          <p:cNvPr id="19" name="矩形 18"/>
          <p:cNvSpPr/>
          <p:nvPr/>
        </p:nvSpPr>
        <p:spPr>
          <a:xfrm>
            <a:off x="467544" y="5469149"/>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110,333</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-2.9%</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2" name="TextBox 21"/>
          <p:cNvSpPr txBox="1"/>
          <p:nvPr/>
        </p:nvSpPr>
        <p:spPr>
          <a:xfrm>
            <a:off x="395536" y="928690"/>
            <a:ext cx="1143000" cy="268984"/>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卡罗拉</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112,341</a:t>
            </a: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2.8%</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4" name="图片 3">
            <a:extLst>
              <a:ext uri="{FF2B5EF4-FFF2-40B4-BE49-F238E27FC236}">
                <a16:creationId xmlns:a16="http://schemas.microsoft.com/office/drawing/2014/main" id="{00568B13-61E8-49A0-AA70-CD1905E9BDD9}"/>
              </a:ext>
            </a:extLst>
          </p:cNvPr>
          <p:cNvPicPr>
            <a:picLocks noChangeAspect="1"/>
          </p:cNvPicPr>
          <p:nvPr/>
        </p:nvPicPr>
        <p:blipFill rotWithShape="1">
          <a:blip r:embed="rId4">
            <a:extLst>
              <a:ext uri="{28A0092B-C50C-407E-A947-70E740481C1C}">
                <a14:useLocalDpi xmlns:a14="http://schemas.microsoft.com/office/drawing/2010/main" val="0"/>
              </a:ext>
            </a:extLst>
          </a:blip>
          <a:srcRect l="12957" t="25850" r="12177" b="25169"/>
          <a:stretch/>
        </p:blipFill>
        <p:spPr>
          <a:xfrm flipH="1">
            <a:off x="721767" y="1628800"/>
            <a:ext cx="1834009" cy="900484"/>
          </a:xfrm>
          <a:prstGeom prst="rect">
            <a:avLst/>
          </a:prstGeom>
        </p:spPr>
      </p:pic>
      <p:graphicFrame>
        <p:nvGraphicFramePr>
          <p:cNvPr id="14" name="图表 34">
            <a:extLst>
              <a:ext uri="{FF2B5EF4-FFF2-40B4-BE49-F238E27FC236}">
                <a16:creationId xmlns:a16="http://schemas.microsoft.com/office/drawing/2014/main" id="{799FFDFC-25DF-45DC-818D-661F4D776FB8}"/>
              </a:ext>
            </a:extLst>
          </p:cNvPr>
          <p:cNvGraphicFramePr>
            <a:graphicFrameLocks/>
          </p:cNvGraphicFramePr>
          <p:nvPr>
            <p:extLst>
              <p:ext uri="{D42A27DB-BD31-4B8C-83A1-F6EECF244321}">
                <p14:modId xmlns:p14="http://schemas.microsoft.com/office/powerpoint/2010/main" val="2081379503"/>
              </p:ext>
            </p:extLst>
          </p:nvPr>
        </p:nvGraphicFramePr>
        <p:xfrm>
          <a:off x="3110607" y="1125219"/>
          <a:ext cx="5580000"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 name="灯片编号占位符 1">
            <a:extLst>
              <a:ext uri="{FF2B5EF4-FFF2-40B4-BE49-F238E27FC236}">
                <a16:creationId xmlns:a16="http://schemas.microsoft.com/office/drawing/2014/main" id="{FBB56CB0-7AF1-479A-B2C6-87E30464A591}"/>
              </a:ext>
            </a:extLst>
          </p:cNvPr>
          <p:cNvSpPr>
            <a:spLocks noGrp="1"/>
          </p:cNvSpPr>
          <p:nvPr>
            <p:ph type="sldNum" sz="quarter" idx="4"/>
          </p:nvPr>
        </p:nvSpPr>
        <p:spPr/>
        <p:txBody>
          <a:bodyPr/>
          <a:lstStyle/>
          <a:p>
            <a:fld id="{DA808106-E6EB-4C9C-B8A1-AEA7815AFC94}" type="slidenum">
              <a:rPr lang="zh-CN" altLang="en-US" smtClean="0"/>
              <a:t>18</a:t>
            </a:fld>
            <a:endParaRPr lang="zh-CN" altLang="en-US"/>
          </a:p>
        </p:txBody>
      </p:sp>
      <p:sp>
        <p:nvSpPr>
          <p:cNvPr id="17" name="内容占位符 3">
            <a:extLst>
              <a:ext uri="{FF2B5EF4-FFF2-40B4-BE49-F238E27FC236}">
                <a16:creationId xmlns:a16="http://schemas.microsoft.com/office/drawing/2014/main" id="{695F76CA-1124-4A60-AC5B-4C8334C6E41E}"/>
              </a:ext>
            </a:extLst>
          </p:cNvPr>
          <p:cNvSpPr>
            <a:spLocks noGrp="1"/>
          </p:cNvSpPr>
          <p:nvPr>
            <p:ph sz="quarter" idx="13"/>
          </p:nvPr>
        </p:nvSpPr>
        <p:spPr>
          <a:xfrm>
            <a:off x="1187624" y="260648"/>
            <a:ext cx="7561584" cy="454567"/>
          </a:xfrm>
        </p:spPr>
        <p:txBody>
          <a:bodyPr/>
          <a:lstStyle/>
          <a:p>
            <a:r>
              <a:rPr lang="en-US" altLang="zh-CN" dirty="0"/>
              <a:t>A</a:t>
            </a:r>
            <a:r>
              <a:rPr lang="zh-CN" altLang="en-US" dirty="0"/>
              <a:t>级别重点车型经销商利润：卡罗拉、朗逸</a:t>
            </a:r>
          </a:p>
        </p:txBody>
      </p:sp>
    </p:spTree>
    <p:extLst>
      <p:ext uri="{BB962C8B-B14F-4D97-AF65-F5344CB8AC3E}">
        <p14:creationId xmlns:p14="http://schemas.microsoft.com/office/powerpoint/2010/main" val="315277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a:t>目录</a:t>
            </a:r>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
        <p:nvSpPr>
          <p:cNvPr id="2" name="灯片编号占位符 1">
            <a:extLst>
              <a:ext uri="{FF2B5EF4-FFF2-40B4-BE49-F238E27FC236}">
                <a16:creationId xmlns:a16="http://schemas.microsoft.com/office/drawing/2014/main" id="{62FCDD98-7935-438C-AF03-8190CA153F0E}"/>
              </a:ext>
            </a:extLst>
          </p:cNvPr>
          <p:cNvSpPr>
            <a:spLocks noGrp="1"/>
          </p:cNvSpPr>
          <p:nvPr>
            <p:ph type="sldNum" sz="quarter" idx="4"/>
          </p:nvPr>
        </p:nvSpPr>
        <p:spPr/>
        <p:txBody>
          <a:bodyPr/>
          <a:lstStyle/>
          <a:p>
            <a:fld id="{DA808106-E6EB-4C9C-B8A1-AEA7815AFC94}" type="slidenum">
              <a:rPr lang="zh-CN" altLang="en-US" smtClean="0"/>
              <a:t>1</a:t>
            </a:fld>
            <a:endParaRPr lang="zh-CN" altLang="en-US"/>
          </a:p>
        </p:txBody>
      </p:sp>
    </p:spTree>
    <p:extLst>
      <p:ext uri="{BB962C8B-B14F-4D97-AF65-F5344CB8AC3E}">
        <p14:creationId xmlns:p14="http://schemas.microsoft.com/office/powerpoint/2010/main" val="383568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8" name="TextBox 37"/>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英朗</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467544" y="5469149"/>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86,738</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lang="en-US" altLang="zh-CN" sz="1400" dirty="0">
                <a:solidFill>
                  <a:srgbClr val="5F5F5F"/>
                </a:solidFill>
                <a:ea typeface="华文细黑" pitchFamily="2" charset="-122"/>
              </a:rPr>
              <a:t>16.9</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2" name="TextBox 21"/>
          <p:cNvSpPr txBox="1"/>
          <p:nvPr/>
        </p:nvSpPr>
        <p:spPr>
          <a:xfrm>
            <a:off x="395536" y="928690"/>
            <a:ext cx="1143000" cy="268984"/>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轩逸</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noProof="0" dirty="0">
                <a:solidFill>
                  <a:srgbClr val="5F5F5F"/>
                </a:solidFill>
                <a:ea typeface="华文细黑" pitchFamily="2" charset="-122"/>
              </a:rPr>
              <a:t>108</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,230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noProof="0" dirty="0">
                <a:solidFill>
                  <a:srgbClr val="5F5F5F"/>
                </a:solidFill>
                <a:ea typeface="华文细黑" pitchFamily="2" charset="-122"/>
              </a:rPr>
              <a:t>1.2</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9" name="图片 8">
            <a:extLst>
              <a:ext uri="{FF2B5EF4-FFF2-40B4-BE49-F238E27FC236}">
                <a16:creationId xmlns:a16="http://schemas.microsoft.com/office/drawing/2014/main" id="{3772FA01-185F-4660-A4DB-815D1247FA5C}"/>
              </a:ext>
            </a:extLst>
          </p:cNvPr>
          <p:cNvPicPr>
            <a:picLocks noChangeAspect="1"/>
          </p:cNvPicPr>
          <p:nvPr/>
        </p:nvPicPr>
        <p:blipFill rotWithShape="1">
          <a:blip r:embed="rId2">
            <a:extLst>
              <a:ext uri="{28A0092B-C50C-407E-A947-70E740481C1C}">
                <a14:useLocalDpi xmlns:a14="http://schemas.microsoft.com/office/drawing/2010/main" val="0"/>
              </a:ext>
            </a:extLst>
          </a:blip>
          <a:srcRect l="8151" t="32246" r="5450" b="15801"/>
          <a:stretch/>
        </p:blipFill>
        <p:spPr>
          <a:xfrm flipH="1">
            <a:off x="700112" y="4365062"/>
            <a:ext cx="1917233" cy="864638"/>
          </a:xfrm>
          <a:prstGeom prst="rect">
            <a:avLst/>
          </a:prstGeom>
        </p:spPr>
      </p:pic>
      <p:pic>
        <p:nvPicPr>
          <p:cNvPr id="11" name="图片 10">
            <a:extLst>
              <a:ext uri="{FF2B5EF4-FFF2-40B4-BE49-F238E27FC236}">
                <a16:creationId xmlns:a16="http://schemas.microsoft.com/office/drawing/2014/main" id="{36D38396-BA87-4B21-8976-F909B6C5E9C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263" t="29000" r="5900" b="20251"/>
          <a:stretch/>
        </p:blipFill>
        <p:spPr>
          <a:xfrm flipH="1">
            <a:off x="700112" y="1628800"/>
            <a:ext cx="1938287" cy="859466"/>
          </a:xfrm>
          <a:prstGeom prst="rect">
            <a:avLst/>
          </a:prstGeom>
        </p:spPr>
      </p:pic>
      <p:sp>
        <p:nvSpPr>
          <p:cNvPr id="2" name="灯片编号占位符 1">
            <a:extLst>
              <a:ext uri="{FF2B5EF4-FFF2-40B4-BE49-F238E27FC236}">
                <a16:creationId xmlns:a16="http://schemas.microsoft.com/office/drawing/2014/main" id="{595DF5C5-9728-4E7B-BF74-EAAE561EC0D5}"/>
              </a:ext>
            </a:extLst>
          </p:cNvPr>
          <p:cNvSpPr>
            <a:spLocks noGrp="1"/>
          </p:cNvSpPr>
          <p:nvPr>
            <p:ph type="sldNum" sz="quarter" idx="4"/>
          </p:nvPr>
        </p:nvSpPr>
        <p:spPr/>
        <p:txBody>
          <a:bodyPr/>
          <a:lstStyle/>
          <a:p>
            <a:fld id="{DA808106-E6EB-4C9C-B8A1-AEA7815AFC94}" type="slidenum">
              <a:rPr lang="zh-CN" altLang="en-US" smtClean="0"/>
              <a:t>19</a:t>
            </a:fld>
            <a:endParaRPr lang="zh-CN" altLang="en-US"/>
          </a:p>
        </p:txBody>
      </p:sp>
      <p:sp>
        <p:nvSpPr>
          <p:cNvPr id="16" name="内容占位符 3">
            <a:extLst>
              <a:ext uri="{FF2B5EF4-FFF2-40B4-BE49-F238E27FC236}">
                <a16:creationId xmlns:a16="http://schemas.microsoft.com/office/drawing/2014/main" id="{BB52C19D-C1B8-4BB5-81BF-52769581D3B6}"/>
              </a:ext>
            </a:extLst>
          </p:cNvPr>
          <p:cNvSpPr>
            <a:spLocks noGrp="1"/>
          </p:cNvSpPr>
          <p:nvPr>
            <p:ph sz="quarter" idx="13"/>
          </p:nvPr>
        </p:nvSpPr>
        <p:spPr>
          <a:xfrm>
            <a:off x="1187624" y="260648"/>
            <a:ext cx="7561584" cy="454567"/>
          </a:xfrm>
        </p:spPr>
        <p:txBody>
          <a:bodyPr/>
          <a:lstStyle/>
          <a:p>
            <a:r>
              <a:rPr lang="en-US" altLang="zh-CN" dirty="0"/>
              <a:t>A</a:t>
            </a:r>
            <a:r>
              <a:rPr lang="zh-CN" altLang="en-US" dirty="0"/>
              <a:t>级别重点车型经销商利润：轩逸、英朗</a:t>
            </a:r>
          </a:p>
        </p:txBody>
      </p:sp>
      <p:graphicFrame>
        <p:nvGraphicFramePr>
          <p:cNvPr id="18" name="图表 34">
            <a:extLst>
              <a:ext uri="{FF2B5EF4-FFF2-40B4-BE49-F238E27FC236}">
                <a16:creationId xmlns:a16="http://schemas.microsoft.com/office/drawing/2014/main" id="{AF279A77-67DE-4669-871C-4D7A992B5AEC}"/>
              </a:ext>
            </a:extLst>
          </p:cNvPr>
          <p:cNvGraphicFramePr>
            <a:graphicFrameLocks/>
          </p:cNvGraphicFramePr>
          <p:nvPr>
            <p:extLst>
              <p:ext uri="{D42A27DB-BD31-4B8C-83A1-F6EECF244321}">
                <p14:modId xmlns:p14="http://schemas.microsoft.com/office/powerpoint/2010/main" val="289536876"/>
              </p:ext>
            </p:extLst>
          </p:nvPr>
        </p:nvGraphicFramePr>
        <p:xfrm>
          <a:off x="3110607" y="1125219"/>
          <a:ext cx="5580000" cy="24161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图表 33">
            <a:extLst>
              <a:ext uri="{FF2B5EF4-FFF2-40B4-BE49-F238E27FC236}">
                <a16:creationId xmlns:a16="http://schemas.microsoft.com/office/drawing/2014/main" id="{9BE96655-ED74-4847-9189-AF3AA9217A28}"/>
              </a:ext>
            </a:extLst>
          </p:cNvPr>
          <p:cNvGraphicFramePr>
            <a:graphicFrameLocks/>
          </p:cNvGraphicFramePr>
          <p:nvPr>
            <p:extLst>
              <p:ext uri="{D42A27DB-BD31-4B8C-83A1-F6EECF244321}">
                <p14:modId xmlns:p14="http://schemas.microsoft.com/office/powerpoint/2010/main" val="332685217"/>
              </p:ext>
            </p:extLst>
          </p:nvPr>
        </p:nvGraphicFramePr>
        <p:xfrm>
          <a:off x="3110607" y="3821137"/>
          <a:ext cx="560476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52874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9632"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118466335"/>
              </p:ext>
            </p:extLst>
          </p:nvPr>
        </p:nvGraphicFramePr>
        <p:xfrm>
          <a:off x="395288" y="3513832"/>
          <a:ext cx="8065144" cy="2794893"/>
        </p:xfrm>
        <a:graphic>
          <a:graphicData uri="http://schemas.openxmlformats.org/drawingml/2006/chart">
            <c:chart xmlns:c="http://schemas.openxmlformats.org/drawingml/2006/chart" xmlns:r="http://schemas.openxmlformats.org/officeDocument/2006/relationships" r:id="rId15"/>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0" name="Oval 178"/>
          <p:cNvSpPr>
            <a:spLocks noChangeArrowheads="1"/>
          </p:cNvSpPr>
          <p:nvPr/>
        </p:nvSpPr>
        <p:spPr bwMode="auto">
          <a:xfrm>
            <a:off x="1111342" y="4788603"/>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19.81</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16" name="内容占位符 2"/>
          <p:cNvSpPr txBox="1">
            <a:spLocks/>
          </p:cNvSpPr>
          <p:nvPr>
            <p:custDataLst>
              <p:tags r:id="rId5"/>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lvl="0" indent="-342000" eaLnBrk="0" hangingPunct="0">
              <a:lnSpc>
                <a:spcPts val="1800"/>
              </a:lnSpc>
              <a:spcBef>
                <a:spcPts val="0"/>
              </a:spcBef>
              <a:spcAft>
                <a:spcPts val="600"/>
              </a:spcAft>
              <a:buClr>
                <a:srgbClr val="275C9D"/>
              </a:buClr>
              <a:buFont typeface="Wingdings" pitchFamily="2" charset="2"/>
              <a:buChar char="n"/>
              <a:defRPr/>
            </a:pPr>
            <a:r>
              <a:rPr lang="en-US" altLang="zh-CN" sz="1600" b="1" dirty="0">
                <a:latin typeface="微软雅黑" panose="020B0503020204020204" pitchFamily="34" charset="-122"/>
                <a:ea typeface="微软雅黑" panose="020B0503020204020204" pitchFamily="34" charset="-122"/>
              </a:rPr>
              <a:t>2018</a:t>
            </a:r>
            <a:r>
              <a:rPr lang="zh-CN" altLang="en-US" sz="1600" b="1" dirty="0">
                <a:latin typeface="微软雅黑" panose="020B0503020204020204" pitchFamily="34" charset="-122"/>
                <a:ea typeface="微软雅黑" panose="020B0503020204020204" pitchFamily="34" charset="-122"/>
              </a:rPr>
              <a:t>年</a:t>
            </a:r>
            <a:r>
              <a:rPr lang="en-US" altLang="zh-CN" sz="1600" b="1" dirty="0">
                <a:latin typeface="微软雅黑" panose="020B0503020204020204" pitchFamily="34" charset="-122"/>
                <a:ea typeface="微软雅黑" panose="020B0503020204020204" pitchFamily="34" charset="-122"/>
              </a:rPr>
              <a:t>GAIN·10</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级市场价格变化指数为</a:t>
            </a:r>
            <a:r>
              <a:rPr lang="en-US" altLang="zh-CN" sz="1600" b="1" dirty="0">
                <a:solidFill>
                  <a:srgbClr val="5F5F5F"/>
                </a:solidFill>
                <a:latin typeface="微软雅黑"/>
              </a:rPr>
              <a:t>5.39</a:t>
            </a:r>
            <a:r>
              <a:rPr lang="zh-CN" altLang="en-US" sz="1600" b="1" dirty="0">
                <a:solidFill>
                  <a:srgbClr val="5F5F5F"/>
                </a:solidFill>
                <a:latin typeface="微软雅黑"/>
              </a:rPr>
              <a:t>，环比上升</a:t>
            </a:r>
            <a:r>
              <a:rPr lang="en-US" altLang="zh-CN" sz="1600" b="1" dirty="0">
                <a:solidFill>
                  <a:srgbClr val="5F5F5F"/>
                </a:solidFill>
                <a:latin typeface="微软雅黑"/>
              </a:rPr>
              <a:t>0.4%</a:t>
            </a:r>
            <a:r>
              <a:rPr lang="zh-CN" altLang="en-US" sz="1600" b="1" dirty="0">
                <a:solidFill>
                  <a:srgbClr val="5F5F5F"/>
                </a:solidFill>
                <a:latin typeface="微软雅黑"/>
              </a:rPr>
              <a:t>，市场均价从</a:t>
            </a:r>
            <a:r>
              <a:rPr lang="en-US" altLang="zh-CN" sz="1600" b="1" dirty="0">
                <a:solidFill>
                  <a:srgbClr val="5F5F5F"/>
                </a:solidFill>
                <a:latin typeface="微软雅黑"/>
              </a:rPr>
              <a:t>20.10</a:t>
            </a:r>
            <a:r>
              <a:rPr lang="zh-CN" altLang="en-US" sz="1600" b="1" dirty="0">
                <a:solidFill>
                  <a:srgbClr val="5F5F5F"/>
                </a:solidFill>
                <a:latin typeface="微软雅黑"/>
              </a:rPr>
              <a:t>万元上升至</a:t>
            </a:r>
            <a:r>
              <a:rPr lang="en-US" altLang="zh-CN" sz="1600" b="1" dirty="0">
                <a:solidFill>
                  <a:srgbClr val="5F5F5F"/>
                </a:solidFill>
                <a:latin typeface="微软雅黑"/>
              </a:rPr>
              <a:t>20.18</a:t>
            </a:r>
            <a:r>
              <a:rPr lang="zh-CN" altLang="en-US" sz="1600" b="1" dirty="0">
                <a:solidFill>
                  <a:srgbClr val="5F5F5F"/>
                </a:solidFill>
                <a:latin typeface="微软雅黑"/>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级细分市场的加权成交均价较上月有所上升，升幅为</a:t>
            </a:r>
            <a:r>
              <a:rPr lang="en-US" altLang="zh-CN" sz="1400" dirty="0"/>
              <a:t>800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级细分市场中本月大多数车型的终端成交价有所下降，但由于受到雅阁、帕萨特、凯美瑞三款热销车型销量权重明显增加的拉动作用，该级别市场本月加权成交价出现小幅上涨</a:t>
            </a:r>
          </a:p>
        </p:txBody>
      </p:sp>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级价格变化</a:t>
            </a:r>
            <a:r>
              <a:rPr lang="en-US" altLang="en-US" dirty="0" err="1"/>
              <a:t>指数</a:t>
            </a:r>
            <a:r>
              <a:rPr lang="en-US" altLang="en-US" dirty="0"/>
              <a:t>—</a:t>
            </a:r>
            <a:r>
              <a:rPr lang="en-US" altLang="zh-CN" dirty="0"/>
              <a:t>10</a:t>
            </a:r>
            <a:r>
              <a:rPr lang="zh-CN" altLang="en-US" dirty="0"/>
              <a:t>月</a:t>
            </a:r>
          </a:p>
        </p:txBody>
      </p:sp>
      <p:grpSp>
        <p:nvGrpSpPr>
          <p:cNvPr id="21" name="组合 20"/>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7" name="Oval 178">
            <a:extLst>
              <a:ext uri="{FF2B5EF4-FFF2-40B4-BE49-F238E27FC236}">
                <a16:creationId xmlns:a16="http://schemas.microsoft.com/office/drawing/2014/main" id="{209F98A4-A61B-4783-801D-6A6418B05FC4}"/>
              </a:ext>
            </a:extLst>
          </p:cNvPr>
          <p:cNvSpPr>
            <a:spLocks noChangeArrowheads="1"/>
          </p:cNvSpPr>
          <p:nvPr/>
        </p:nvSpPr>
        <p:spPr bwMode="auto">
          <a:xfrm>
            <a:off x="1755222" y="4619187"/>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20.22</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8" name="AutoShape 66">
            <a:extLst>
              <a:ext uri="{FF2B5EF4-FFF2-40B4-BE49-F238E27FC236}">
                <a16:creationId xmlns:a16="http://schemas.microsoft.com/office/drawing/2014/main" id="{24BBBC7F-A521-48C1-8317-00ABD141D14D}"/>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AutoShape 67">
            <a:extLst>
              <a:ext uri="{FF2B5EF4-FFF2-40B4-BE49-F238E27FC236}">
                <a16:creationId xmlns:a16="http://schemas.microsoft.com/office/drawing/2014/main" id="{C5AB53AE-1D2F-495B-9BC4-2FFF809BE08C}"/>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0" name="Text Box 68">
            <a:extLst>
              <a:ext uri="{FF2B5EF4-FFF2-40B4-BE49-F238E27FC236}">
                <a16:creationId xmlns:a16="http://schemas.microsoft.com/office/drawing/2014/main" id="{193E67FF-D614-4D1A-A468-1E31B07B4C45}"/>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1" name="Text Box 69">
            <a:extLst>
              <a:ext uri="{FF2B5EF4-FFF2-40B4-BE49-F238E27FC236}">
                <a16:creationId xmlns:a16="http://schemas.microsoft.com/office/drawing/2014/main" id="{B0B95D50-43D8-4C0B-A01B-231793CB8742}"/>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4" name="Oval 178">
            <a:extLst>
              <a:ext uri="{FF2B5EF4-FFF2-40B4-BE49-F238E27FC236}">
                <a16:creationId xmlns:a16="http://schemas.microsoft.com/office/drawing/2014/main" id="{1E3EF163-1C75-4B76-8B36-22DC9B5EFEB3}"/>
              </a:ext>
            </a:extLst>
          </p:cNvPr>
          <p:cNvSpPr>
            <a:spLocks noChangeArrowheads="1"/>
          </p:cNvSpPr>
          <p:nvPr/>
        </p:nvSpPr>
        <p:spPr bwMode="auto">
          <a:xfrm>
            <a:off x="2356686" y="4724896"/>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19.97</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 name="灯片编号占位符 1">
            <a:extLst>
              <a:ext uri="{FF2B5EF4-FFF2-40B4-BE49-F238E27FC236}">
                <a16:creationId xmlns:a16="http://schemas.microsoft.com/office/drawing/2014/main" id="{00B0702A-1D23-47DA-BB20-4C8DF76C7854}"/>
              </a:ext>
            </a:extLst>
          </p:cNvPr>
          <p:cNvSpPr>
            <a:spLocks noGrp="1"/>
          </p:cNvSpPr>
          <p:nvPr>
            <p:ph type="sldNum" sz="quarter" idx="4"/>
          </p:nvPr>
        </p:nvSpPr>
        <p:spPr/>
        <p:txBody>
          <a:bodyPr/>
          <a:lstStyle/>
          <a:p>
            <a:fld id="{DA808106-E6EB-4C9C-B8A1-AEA7815AFC94}" type="slidenum">
              <a:rPr lang="zh-CN" altLang="en-US" smtClean="0"/>
              <a:t>20</a:t>
            </a:fld>
            <a:endParaRPr lang="zh-CN" altLang="en-US"/>
          </a:p>
        </p:txBody>
      </p:sp>
      <p:sp>
        <p:nvSpPr>
          <p:cNvPr id="25" name="Oval 178">
            <a:extLst>
              <a:ext uri="{FF2B5EF4-FFF2-40B4-BE49-F238E27FC236}">
                <a16:creationId xmlns:a16="http://schemas.microsoft.com/office/drawing/2014/main" id="{486B0571-E625-4A5B-96B1-1BEE3BD69089}"/>
              </a:ext>
            </a:extLst>
          </p:cNvPr>
          <p:cNvSpPr>
            <a:spLocks noChangeArrowheads="1"/>
          </p:cNvSpPr>
          <p:nvPr/>
        </p:nvSpPr>
        <p:spPr bwMode="auto">
          <a:xfrm>
            <a:off x="2987824" y="4293096"/>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20.21</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6" name="Oval 178">
            <a:extLst>
              <a:ext uri="{FF2B5EF4-FFF2-40B4-BE49-F238E27FC236}">
                <a16:creationId xmlns:a16="http://schemas.microsoft.com/office/drawing/2014/main" id="{E61D8C7B-FA86-4134-90A7-DDBCC88D59BE}"/>
              </a:ext>
            </a:extLst>
          </p:cNvPr>
          <p:cNvSpPr>
            <a:spLocks noChangeArrowheads="1"/>
          </p:cNvSpPr>
          <p:nvPr/>
        </p:nvSpPr>
        <p:spPr bwMode="auto">
          <a:xfrm>
            <a:off x="3618963" y="4237939"/>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20.40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7" name="Oval 178">
            <a:extLst>
              <a:ext uri="{FF2B5EF4-FFF2-40B4-BE49-F238E27FC236}">
                <a16:creationId xmlns:a16="http://schemas.microsoft.com/office/drawing/2014/main" id="{B476E5BB-4524-4548-9DAD-19A8A9E197B1}"/>
              </a:ext>
            </a:extLst>
          </p:cNvPr>
          <p:cNvSpPr>
            <a:spLocks noChangeArrowheads="1"/>
          </p:cNvSpPr>
          <p:nvPr/>
        </p:nvSpPr>
        <p:spPr bwMode="auto">
          <a:xfrm>
            <a:off x="4211961" y="4301480"/>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20.18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2" name="Oval 178">
            <a:extLst>
              <a:ext uri="{FF2B5EF4-FFF2-40B4-BE49-F238E27FC236}">
                <a16:creationId xmlns:a16="http://schemas.microsoft.com/office/drawing/2014/main" id="{B476E5BB-4524-4548-9DAD-19A8A9E197B1}"/>
              </a:ext>
            </a:extLst>
          </p:cNvPr>
          <p:cNvSpPr>
            <a:spLocks noChangeArrowheads="1"/>
          </p:cNvSpPr>
          <p:nvPr/>
        </p:nvSpPr>
        <p:spPr bwMode="auto">
          <a:xfrm>
            <a:off x="4812140" y="4263835"/>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20.30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3" name="Oval 178">
            <a:extLst>
              <a:ext uri="{FF2B5EF4-FFF2-40B4-BE49-F238E27FC236}">
                <a16:creationId xmlns:a16="http://schemas.microsoft.com/office/drawing/2014/main" id="{B476E5BB-4524-4548-9DAD-19A8A9E197B1}"/>
              </a:ext>
            </a:extLst>
          </p:cNvPr>
          <p:cNvSpPr>
            <a:spLocks noChangeArrowheads="1"/>
          </p:cNvSpPr>
          <p:nvPr/>
        </p:nvSpPr>
        <p:spPr bwMode="auto">
          <a:xfrm>
            <a:off x="5525424" y="4343391"/>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20.10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5" name="Oval 178">
            <a:extLst>
              <a:ext uri="{FF2B5EF4-FFF2-40B4-BE49-F238E27FC236}">
                <a16:creationId xmlns:a16="http://schemas.microsoft.com/office/drawing/2014/main" id="{B476E5BB-4524-4548-9DAD-19A8A9E197B1}"/>
              </a:ext>
            </a:extLst>
          </p:cNvPr>
          <p:cNvSpPr>
            <a:spLocks noChangeArrowheads="1"/>
          </p:cNvSpPr>
          <p:nvPr/>
        </p:nvSpPr>
        <p:spPr bwMode="auto">
          <a:xfrm>
            <a:off x="6109340" y="4317178"/>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20.10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6" name="Oval 178">
            <a:extLst>
              <a:ext uri="{FF2B5EF4-FFF2-40B4-BE49-F238E27FC236}">
                <a16:creationId xmlns:a16="http://schemas.microsoft.com/office/drawing/2014/main" id="{B476E5BB-4524-4548-9DAD-19A8A9E197B1}"/>
              </a:ext>
            </a:extLst>
          </p:cNvPr>
          <p:cNvSpPr>
            <a:spLocks noChangeArrowheads="1"/>
          </p:cNvSpPr>
          <p:nvPr/>
        </p:nvSpPr>
        <p:spPr bwMode="auto">
          <a:xfrm>
            <a:off x="6671651" y="4317178"/>
            <a:ext cx="697220"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20.18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Tree>
    <p:extLst>
      <p:ext uri="{BB962C8B-B14F-4D97-AF65-F5344CB8AC3E}">
        <p14:creationId xmlns:p14="http://schemas.microsoft.com/office/powerpoint/2010/main" val="31003441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0654"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2881263005"/>
              </p:ext>
            </p:extLst>
          </p:nvPr>
        </p:nvGraphicFramePr>
        <p:xfrm>
          <a:off x="395288" y="3513832"/>
          <a:ext cx="8137152" cy="2794893"/>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53425" cy="161344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GAIN·10</a:t>
            </a:r>
            <a:r>
              <a:rPr lang="zh-CN" altLang="en-US" sz="1600" b="1" dirty="0">
                <a:latin typeface="+mj-ea"/>
                <a:ea typeface="+mj-ea"/>
              </a:rPr>
              <a:t>月</a:t>
            </a:r>
            <a:r>
              <a:rPr lang="en-US" altLang="zh-CN" sz="1600" b="1" dirty="0">
                <a:latin typeface="+mj-ea"/>
                <a:ea typeface="+mj-ea"/>
              </a:rPr>
              <a:t>B</a:t>
            </a:r>
            <a:r>
              <a:rPr lang="zh-CN" altLang="en-US" sz="1600" b="1" dirty="0">
                <a:latin typeface="+mj-ea"/>
                <a:ea typeface="+mj-ea"/>
              </a:rPr>
              <a:t>级终端优惠指数为</a:t>
            </a:r>
            <a:r>
              <a:rPr lang="en-US" altLang="zh-CN" sz="1600" b="1" dirty="0">
                <a:latin typeface="+mj-ea"/>
                <a:ea typeface="+mj-ea"/>
              </a:rPr>
              <a:t>1.73</a:t>
            </a:r>
            <a:r>
              <a:rPr lang="zh-CN" altLang="en-US" sz="1600" b="1" dirty="0">
                <a:latin typeface="+mj-ea"/>
                <a:ea typeface="+mj-ea"/>
              </a:rPr>
              <a:t>，环比下降</a:t>
            </a:r>
            <a:r>
              <a:rPr lang="en-US" altLang="zh-CN" sz="1600" b="1" dirty="0">
                <a:latin typeface="+mj-ea"/>
                <a:ea typeface="+mj-ea"/>
              </a:rPr>
              <a:t>11.5%</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级车市场终端平均优惠幅度本月出现较大降幅</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级细分市场大部分车型的优惠变化并不明显，但由于奥迪</a:t>
            </a:r>
            <a:r>
              <a:rPr lang="en-US" altLang="zh-CN" sz="1400" dirty="0"/>
              <a:t>A4L</a:t>
            </a:r>
            <a:r>
              <a:rPr lang="zh-CN" altLang="en-US" sz="1400" dirty="0"/>
              <a:t>、奔驰</a:t>
            </a:r>
            <a:r>
              <a:rPr lang="en-US" altLang="zh-CN" sz="1400" dirty="0"/>
              <a:t>C</a:t>
            </a:r>
            <a:r>
              <a:rPr lang="zh-CN" altLang="en-US" sz="1400" dirty="0"/>
              <a:t>级</a:t>
            </a:r>
            <a:r>
              <a:rPr lang="en-US" altLang="zh-CN" sz="1400" dirty="0"/>
              <a:t>L</a:t>
            </a:r>
            <a:r>
              <a:rPr lang="zh-CN" altLang="en-US" sz="1400" dirty="0"/>
              <a:t>两款权重车型新车改款上市，其市场终端优惠幅度下降明显，因此对该级别整体加权优惠产生较大的影响</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·B</a:t>
            </a:r>
            <a:r>
              <a:rPr lang="zh-CN" altLang="en-US" dirty="0"/>
              <a:t>级终端优惠</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5" name="Oval 178">
            <a:extLst>
              <a:ext uri="{FF2B5EF4-FFF2-40B4-BE49-F238E27FC236}">
                <a16:creationId xmlns:a16="http://schemas.microsoft.com/office/drawing/2014/main" id="{D4FCD2E1-B299-4AB3-AB75-782782A7223C}"/>
              </a:ext>
            </a:extLst>
          </p:cNvPr>
          <p:cNvSpPr>
            <a:spLocks noChangeArrowheads="1"/>
          </p:cNvSpPr>
          <p:nvPr/>
        </p:nvSpPr>
        <p:spPr bwMode="auto">
          <a:xfrm rot="10800000" flipV="1">
            <a:off x="1763688" y="537321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30,330</a:t>
            </a:r>
            <a:endParaRPr lang="en-US" altLang="en-US" sz="700" b="1" dirty="0">
              <a:solidFill>
                <a:srgbClr val="FF9933"/>
              </a:solidFill>
            </a:endParaRPr>
          </a:p>
        </p:txBody>
      </p:sp>
      <p:sp>
        <p:nvSpPr>
          <p:cNvPr id="16" name="Oval 178">
            <a:extLst>
              <a:ext uri="{FF2B5EF4-FFF2-40B4-BE49-F238E27FC236}">
                <a16:creationId xmlns:a16="http://schemas.microsoft.com/office/drawing/2014/main" id="{6E406937-A432-48F6-80BC-CB4BD700D609}"/>
              </a:ext>
            </a:extLst>
          </p:cNvPr>
          <p:cNvSpPr>
            <a:spLocks noChangeArrowheads="1"/>
          </p:cNvSpPr>
          <p:nvPr/>
        </p:nvSpPr>
        <p:spPr bwMode="auto">
          <a:xfrm rot="10800000" flipV="1">
            <a:off x="2339752" y="501317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30,139</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68274599-A040-4697-9EDA-A7111E32E7CF}"/>
              </a:ext>
            </a:extLst>
          </p:cNvPr>
          <p:cNvSpPr>
            <a:spLocks noGrp="1"/>
          </p:cNvSpPr>
          <p:nvPr>
            <p:ph type="sldNum" sz="quarter" idx="4"/>
          </p:nvPr>
        </p:nvSpPr>
        <p:spPr/>
        <p:txBody>
          <a:bodyPr/>
          <a:lstStyle/>
          <a:p>
            <a:fld id="{DA808106-E6EB-4C9C-B8A1-AEA7815AFC94}" type="slidenum">
              <a:rPr lang="zh-CN" altLang="en-US" smtClean="0"/>
              <a:t>21</a:t>
            </a:fld>
            <a:endParaRPr lang="zh-CN" altLang="en-US"/>
          </a:p>
        </p:txBody>
      </p:sp>
      <p:sp>
        <p:nvSpPr>
          <p:cNvPr id="26" name="Oval 178">
            <a:extLst>
              <a:ext uri="{FF2B5EF4-FFF2-40B4-BE49-F238E27FC236}">
                <a16:creationId xmlns:a16="http://schemas.microsoft.com/office/drawing/2014/main" id="{2633A967-0692-49CB-AE39-F46E83085C36}"/>
              </a:ext>
            </a:extLst>
          </p:cNvPr>
          <p:cNvSpPr>
            <a:spLocks noChangeArrowheads="1"/>
          </p:cNvSpPr>
          <p:nvPr/>
        </p:nvSpPr>
        <p:spPr bwMode="auto">
          <a:xfrm rot="10800000" flipV="1">
            <a:off x="2987824" y="4725144"/>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33,228</a:t>
            </a:r>
            <a:endParaRPr lang="en-US" altLang="en-US" sz="700" b="1" dirty="0">
              <a:solidFill>
                <a:srgbClr val="FF9933"/>
              </a:solidFill>
            </a:endParaRPr>
          </a:p>
        </p:txBody>
      </p:sp>
      <p:sp>
        <p:nvSpPr>
          <p:cNvPr id="27" name="Oval 178">
            <a:extLst>
              <a:ext uri="{FF2B5EF4-FFF2-40B4-BE49-F238E27FC236}">
                <a16:creationId xmlns:a16="http://schemas.microsoft.com/office/drawing/2014/main" id="{242A3795-3D5F-482E-8679-A95463706499}"/>
              </a:ext>
            </a:extLst>
          </p:cNvPr>
          <p:cNvSpPr>
            <a:spLocks noChangeArrowheads="1"/>
          </p:cNvSpPr>
          <p:nvPr/>
        </p:nvSpPr>
        <p:spPr bwMode="auto">
          <a:xfrm rot="10800000" flipV="1">
            <a:off x="3563888" y="465313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33,706</a:t>
            </a:r>
            <a:endParaRPr lang="en-US" altLang="en-US" sz="700" b="1" dirty="0">
              <a:solidFill>
                <a:srgbClr val="FF9933"/>
              </a:solidFill>
            </a:endParaRPr>
          </a:p>
        </p:txBody>
      </p:sp>
      <p:sp>
        <p:nvSpPr>
          <p:cNvPr id="28"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4211960" y="4653136"/>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33,899</a:t>
            </a:r>
            <a:endParaRPr lang="en-US" altLang="en-US" sz="700" b="1" dirty="0">
              <a:solidFill>
                <a:srgbClr val="FF9933"/>
              </a:solidFill>
            </a:endParaRPr>
          </a:p>
        </p:txBody>
      </p:sp>
      <p:sp>
        <p:nvSpPr>
          <p:cNvPr id="29"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4788024" y="4408178"/>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36,530</a:t>
            </a:r>
            <a:endParaRPr lang="en-US" altLang="en-US" sz="700" b="1" dirty="0">
              <a:solidFill>
                <a:srgbClr val="FF9933"/>
              </a:solidFill>
            </a:endParaRPr>
          </a:p>
        </p:txBody>
      </p:sp>
      <p:sp>
        <p:nvSpPr>
          <p:cNvPr id="30"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5355697" y="4276348"/>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37,765</a:t>
            </a:r>
            <a:endParaRPr lang="en-US" altLang="en-US" sz="700" b="1" dirty="0">
              <a:solidFill>
                <a:srgbClr val="FF9933"/>
              </a:solidFill>
            </a:endParaRPr>
          </a:p>
        </p:txBody>
      </p:sp>
      <p:sp>
        <p:nvSpPr>
          <p:cNvPr id="31"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6112119" y="4250212"/>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38,272</a:t>
            </a:r>
            <a:endParaRPr lang="en-US" altLang="en-US" sz="700" b="1" dirty="0">
              <a:solidFill>
                <a:srgbClr val="FF9933"/>
              </a:solidFill>
            </a:endParaRPr>
          </a:p>
        </p:txBody>
      </p:sp>
      <p:sp>
        <p:nvSpPr>
          <p:cNvPr id="32" name="Oval 178">
            <a:extLst>
              <a:ext uri="{FF2B5EF4-FFF2-40B4-BE49-F238E27FC236}">
                <a16:creationId xmlns:a16="http://schemas.microsoft.com/office/drawing/2014/main" id="{B587C16A-BC70-4969-AE8B-90ABA704F6C1}"/>
              </a:ext>
            </a:extLst>
          </p:cNvPr>
          <p:cNvSpPr>
            <a:spLocks noChangeArrowheads="1"/>
          </p:cNvSpPr>
          <p:nvPr/>
        </p:nvSpPr>
        <p:spPr bwMode="auto">
          <a:xfrm rot="10800000" flipV="1">
            <a:off x="6694618" y="5001975"/>
            <a:ext cx="792032"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33,865</a:t>
            </a:r>
            <a:endParaRPr lang="en-US" altLang="en-US" sz="700" b="1" dirty="0">
              <a:solidFill>
                <a:srgbClr val="FF9933"/>
              </a:solidFill>
            </a:endParaRPr>
          </a:p>
        </p:txBody>
      </p:sp>
    </p:spTree>
    <p:extLst>
      <p:ext uri="{BB962C8B-B14F-4D97-AF65-F5344CB8AC3E}">
        <p14:creationId xmlns:p14="http://schemas.microsoft.com/office/powerpoint/2010/main" val="23275516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3336015580"/>
              </p:ext>
            </p:extLst>
          </p:nvPr>
        </p:nvGraphicFramePr>
        <p:xfrm>
          <a:off x="3095688" y="1126330"/>
          <a:ext cx="5580000"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2275674927"/>
              </p:ext>
            </p:extLst>
          </p:nvPr>
        </p:nvGraphicFramePr>
        <p:xfrm>
          <a:off x="3095688" y="3786192"/>
          <a:ext cx="5580000"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683568" y="1614110"/>
            <a:ext cx="1875195" cy="763341"/>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10</a:t>
            </a:r>
            <a:r>
              <a:rPr lang="zh-CN" altLang="en-US" sz="1400" dirty="0">
                <a:solidFill>
                  <a:srgbClr val="5F5F5F"/>
                </a:solidFill>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200,864</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10</a:t>
            </a:r>
            <a:r>
              <a:rPr lang="zh-CN" altLang="en-US" sz="1400" dirty="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-1.5%</a:t>
            </a:r>
            <a:r>
              <a:rPr lang="zh-CN" altLang="en-US" sz="1400" dirty="0">
                <a:solidFill>
                  <a:srgbClr val="5F5F5F"/>
                </a:solidFill>
                <a:ea typeface="华文细黑" pitchFamily="2" charset="-122"/>
                <a:cs typeface="Arial" pitchFamily="34" charset="0"/>
              </a:rPr>
              <a:t> </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187,000</a:t>
            </a:r>
            <a:endParaRPr lang="en-US" altLang="zh-CN" sz="1400" dirty="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10</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2.3%</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3" name="图片 2">
            <a:extLst>
              <a:ext uri="{FF2B5EF4-FFF2-40B4-BE49-F238E27FC236}">
                <a16:creationId xmlns:a16="http://schemas.microsoft.com/office/drawing/2014/main" id="{FC4F2F80-122F-4EEC-8111-2F9214792D5D}"/>
              </a:ext>
            </a:extLst>
          </p:cNvPr>
          <p:cNvPicPr>
            <a:picLocks noChangeAspect="1"/>
          </p:cNvPicPr>
          <p:nvPr/>
        </p:nvPicPr>
        <p:blipFill rotWithShape="1">
          <a:blip r:embed="rId6">
            <a:extLst>
              <a:ext uri="{28A0092B-C50C-407E-A947-70E740481C1C}">
                <a14:useLocalDpi xmlns:a14="http://schemas.microsoft.com/office/drawing/2010/main" val="0"/>
              </a:ext>
            </a:extLst>
          </a:blip>
          <a:srcRect l="4101" t="24046" r="4101" b="17601"/>
          <a:stretch/>
        </p:blipFill>
        <p:spPr>
          <a:xfrm flipH="1">
            <a:off x="611560" y="4409448"/>
            <a:ext cx="1872208" cy="892575"/>
          </a:xfrm>
          <a:prstGeom prst="rect">
            <a:avLst/>
          </a:prstGeom>
        </p:spPr>
      </p:pic>
      <p:sp>
        <p:nvSpPr>
          <p:cNvPr id="2" name="灯片编号占位符 1">
            <a:extLst>
              <a:ext uri="{FF2B5EF4-FFF2-40B4-BE49-F238E27FC236}">
                <a16:creationId xmlns:a16="http://schemas.microsoft.com/office/drawing/2014/main" id="{4C330D90-38EC-4E8F-B597-87F3DBFD5ECE}"/>
              </a:ext>
            </a:extLst>
          </p:cNvPr>
          <p:cNvSpPr>
            <a:spLocks noGrp="1"/>
          </p:cNvSpPr>
          <p:nvPr>
            <p:ph type="sldNum" sz="quarter" idx="4"/>
          </p:nvPr>
        </p:nvSpPr>
        <p:spPr/>
        <p:txBody>
          <a:bodyPr/>
          <a:lstStyle/>
          <a:p>
            <a:fld id="{DA808106-E6EB-4C9C-B8A1-AEA7815AFC94}" type="slidenum">
              <a:rPr lang="zh-CN" altLang="en-US" smtClean="0"/>
              <a:t>22</a:t>
            </a:fld>
            <a:endParaRPr lang="zh-CN" altLang="en-US"/>
          </a:p>
        </p:txBody>
      </p:sp>
      <p:sp>
        <p:nvSpPr>
          <p:cNvPr id="15" name="内容占位符 3">
            <a:extLst>
              <a:ext uri="{FF2B5EF4-FFF2-40B4-BE49-F238E27FC236}">
                <a16:creationId xmlns:a16="http://schemas.microsoft.com/office/drawing/2014/main" id="{FB6B26EF-F124-455F-8B12-9F070853F086}"/>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B</a:t>
            </a:r>
            <a:r>
              <a:rPr lang="zh-CN" altLang="en-US" dirty="0"/>
              <a:t>级别重点车型经销商利润率：帕萨特、雅阁</a:t>
            </a:r>
          </a:p>
        </p:txBody>
      </p:sp>
    </p:spTree>
    <p:extLst>
      <p:ext uri="{BB962C8B-B14F-4D97-AF65-F5344CB8AC3E}">
        <p14:creationId xmlns:p14="http://schemas.microsoft.com/office/powerpoint/2010/main" val="2014294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迈腾</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迈锐宝</a:t>
            </a:r>
            <a:r>
              <a:rPr lang="en-US" altLang="zh-CN" sz="1400" b="1" dirty="0">
                <a:solidFill>
                  <a:prstClr val="black"/>
                </a:solidFill>
                <a:latin typeface="Calibri"/>
                <a:ea typeface="华文细黑" pitchFamily="2" charset="-122"/>
              </a:rPr>
              <a:t>XL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215,044</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-0.7</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161,208</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0.1</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2" name="图片 1">
            <a:extLst>
              <a:ext uri="{FF2B5EF4-FFF2-40B4-BE49-F238E27FC236}">
                <a16:creationId xmlns:a16="http://schemas.microsoft.com/office/drawing/2014/main" id="{6E3DA45A-32A9-4852-86B7-8F3EB77F15A5}"/>
              </a:ext>
            </a:extLst>
          </p:cNvPr>
          <p:cNvPicPr>
            <a:picLocks noChangeAspect="1"/>
          </p:cNvPicPr>
          <p:nvPr/>
        </p:nvPicPr>
        <p:blipFill rotWithShape="1">
          <a:blip r:embed="rId3"/>
          <a:srcRect l="3380" t="14091" r="3380" b="10474"/>
          <a:stretch/>
        </p:blipFill>
        <p:spPr>
          <a:xfrm flipH="1">
            <a:off x="749888" y="1616886"/>
            <a:ext cx="1577296" cy="850746"/>
          </a:xfrm>
          <a:prstGeom prst="rect">
            <a:avLst/>
          </a:prstGeom>
        </p:spPr>
      </p:pic>
      <p:pic>
        <p:nvPicPr>
          <p:cNvPr id="5" name="图片 4">
            <a:extLst>
              <a:ext uri="{FF2B5EF4-FFF2-40B4-BE49-F238E27FC236}">
                <a16:creationId xmlns:a16="http://schemas.microsoft.com/office/drawing/2014/main" id="{1B5FE5C3-4E9C-405E-8E6E-17CF998FCAB0}"/>
              </a:ext>
            </a:extLst>
          </p:cNvPr>
          <p:cNvPicPr>
            <a:picLocks noChangeAspect="1"/>
          </p:cNvPicPr>
          <p:nvPr/>
        </p:nvPicPr>
        <p:blipFill rotWithShape="1">
          <a:blip r:embed="rId4"/>
          <a:srcRect l="4007" t="12066" r="5128"/>
          <a:stretch/>
        </p:blipFill>
        <p:spPr>
          <a:xfrm flipH="1">
            <a:off x="614698" y="4427361"/>
            <a:ext cx="1847676" cy="838330"/>
          </a:xfrm>
          <a:prstGeom prst="rect">
            <a:avLst/>
          </a:prstGeom>
        </p:spPr>
      </p:pic>
      <p:graphicFrame>
        <p:nvGraphicFramePr>
          <p:cNvPr id="15" name="图表 16">
            <a:extLst>
              <a:ext uri="{FF2B5EF4-FFF2-40B4-BE49-F238E27FC236}">
                <a16:creationId xmlns:a16="http://schemas.microsoft.com/office/drawing/2014/main" id="{925A84D1-A7DD-4599-80A8-CDC0102344B0}"/>
              </a:ext>
            </a:extLst>
          </p:cNvPr>
          <p:cNvGraphicFramePr>
            <a:graphicFrameLocks/>
          </p:cNvGraphicFramePr>
          <p:nvPr>
            <p:extLst>
              <p:ext uri="{D42A27DB-BD31-4B8C-83A1-F6EECF244321}">
                <p14:modId xmlns:p14="http://schemas.microsoft.com/office/powerpoint/2010/main" val="2158135899"/>
              </p:ext>
            </p:extLst>
          </p:nvPr>
        </p:nvGraphicFramePr>
        <p:xfrm>
          <a:off x="3429000" y="1039412"/>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图表 27">
            <a:extLst>
              <a:ext uri="{FF2B5EF4-FFF2-40B4-BE49-F238E27FC236}">
                <a16:creationId xmlns:a16="http://schemas.microsoft.com/office/drawing/2014/main" id="{C8CF6735-41ED-43FA-A92A-60ECB3A5D791}"/>
              </a:ext>
            </a:extLst>
          </p:cNvPr>
          <p:cNvGraphicFramePr>
            <a:graphicFrameLocks/>
          </p:cNvGraphicFramePr>
          <p:nvPr>
            <p:extLst>
              <p:ext uri="{D42A27DB-BD31-4B8C-83A1-F6EECF244321}">
                <p14:modId xmlns:p14="http://schemas.microsoft.com/office/powerpoint/2010/main" val="3886170236"/>
              </p:ext>
            </p:extLst>
          </p:nvPr>
        </p:nvGraphicFramePr>
        <p:xfrm>
          <a:off x="3429000" y="3885388"/>
          <a:ext cx="5246688" cy="2416175"/>
        </p:xfrm>
        <a:graphic>
          <a:graphicData uri="http://schemas.openxmlformats.org/drawingml/2006/chart">
            <c:chart xmlns:c="http://schemas.openxmlformats.org/drawingml/2006/chart" xmlns:r="http://schemas.openxmlformats.org/officeDocument/2006/relationships" r:id="rId6"/>
          </a:graphicData>
        </a:graphic>
      </p:graphicFrame>
      <p:sp>
        <p:nvSpPr>
          <p:cNvPr id="3" name="灯片编号占位符 2">
            <a:extLst>
              <a:ext uri="{FF2B5EF4-FFF2-40B4-BE49-F238E27FC236}">
                <a16:creationId xmlns:a16="http://schemas.microsoft.com/office/drawing/2014/main" id="{A778207C-A596-42C2-83AA-B73132A63DFF}"/>
              </a:ext>
            </a:extLst>
          </p:cNvPr>
          <p:cNvSpPr>
            <a:spLocks noGrp="1"/>
          </p:cNvSpPr>
          <p:nvPr>
            <p:ph type="sldNum" sz="quarter" idx="4"/>
          </p:nvPr>
        </p:nvSpPr>
        <p:spPr/>
        <p:txBody>
          <a:bodyPr/>
          <a:lstStyle/>
          <a:p>
            <a:fld id="{DA808106-E6EB-4C9C-B8A1-AEA7815AFC94}" type="slidenum">
              <a:rPr lang="zh-CN" altLang="en-US" smtClean="0"/>
              <a:t>23</a:t>
            </a:fld>
            <a:endParaRPr lang="zh-CN" altLang="en-US"/>
          </a:p>
        </p:txBody>
      </p:sp>
      <p:sp>
        <p:nvSpPr>
          <p:cNvPr id="22" name="内容占位符 3">
            <a:extLst>
              <a:ext uri="{FF2B5EF4-FFF2-40B4-BE49-F238E27FC236}">
                <a16:creationId xmlns:a16="http://schemas.microsoft.com/office/drawing/2014/main" id="{9DF8A91F-D42F-4865-8C30-16AF69893444}"/>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B</a:t>
            </a:r>
            <a:r>
              <a:rPr lang="zh-CN" altLang="en-US" dirty="0"/>
              <a:t>级别重点车型经销商利润率：迈腾、迈锐宝</a:t>
            </a:r>
            <a:r>
              <a:rPr lang="en-US" altLang="zh-CN" dirty="0"/>
              <a:t>XL</a:t>
            </a:r>
            <a:endParaRPr lang="zh-CN" altLang="en-US" dirty="0"/>
          </a:p>
        </p:txBody>
      </p:sp>
    </p:spTree>
    <p:extLst>
      <p:ext uri="{BB962C8B-B14F-4D97-AF65-F5344CB8AC3E}">
        <p14:creationId xmlns:p14="http://schemas.microsoft.com/office/powerpoint/2010/main" val="3730605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1683"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815481785"/>
              </p:ext>
            </p:extLst>
          </p:nvPr>
        </p:nvGraphicFramePr>
        <p:xfrm>
          <a:off x="395287" y="3513263"/>
          <a:ext cx="8065145" cy="2795462"/>
        </p:xfrm>
        <a:graphic>
          <a:graphicData uri="http://schemas.openxmlformats.org/drawingml/2006/chart">
            <c:chart xmlns:c="http://schemas.openxmlformats.org/drawingml/2006/chart" xmlns:r="http://schemas.openxmlformats.org/officeDocument/2006/relationships" r:id="rId14"/>
          </a:graphicData>
        </a:graphic>
      </p:graphicFrame>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6" name="内容占位符 2"/>
          <p:cNvSpPr txBox="1">
            <a:spLocks/>
          </p:cNvSpPr>
          <p:nvPr>
            <p:custDataLst>
              <p:tags r:id="rId5"/>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a:latin typeface="+mj-ea"/>
                <a:ea typeface="+mj-ea"/>
              </a:rPr>
              <a:t>2018</a:t>
            </a:r>
            <a:r>
              <a:rPr lang="zh-CN" altLang="en-US" sz="1600" b="1" dirty="0">
                <a:latin typeface="+mj-ea"/>
                <a:ea typeface="+mj-ea"/>
              </a:rPr>
              <a:t>年</a:t>
            </a:r>
            <a:r>
              <a:rPr lang="en-US" altLang="zh-CN" sz="1600" b="1" dirty="0">
                <a:latin typeface="+mj-ea"/>
                <a:ea typeface="+mj-ea"/>
              </a:rPr>
              <a:t>GAIN·10</a:t>
            </a:r>
            <a:r>
              <a:rPr lang="zh-CN" altLang="en-US" sz="1600" b="1" dirty="0">
                <a:latin typeface="+mj-ea"/>
                <a:ea typeface="+mj-ea"/>
              </a:rPr>
              <a:t>月</a:t>
            </a:r>
            <a:r>
              <a:rPr lang="en-US" altLang="zh-CN" sz="1600" b="1" dirty="0">
                <a:latin typeface="+mj-ea"/>
                <a:ea typeface="+mj-ea"/>
              </a:rPr>
              <a:t>C</a:t>
            </a:r>
            <a:r>
              <a:rPr lang="zh-CN" altLang="en-US" sz="1600" b="1" dirty="0">
                <a:latin typeface="+mj-ea"/>
                <a:ea typeface="+mj-ea"/>
              </a:rPr>
              <a:t>级市场价格变化指数为</a:t>
            </a:r>
            <a:r>
              <a:rPr lang="en-US" altLang="zh-CN" sz="1600" b="1" dirty="0">
                <a:latin typeface="+mj-ea"/>
                <a:ea typeface="+mj-ea"/>
              </a:rPr>
              <a:t>-1.96</a:t>
            </a:r>
            <a:r>
              <a:rPr lang="zh-CN" altLang="en-US" sz="1600" b="1" dirty="0">
                <a:latin typeface="+mj-ea"/>
                <a:ea typeface="+mj-ea"/>
              </a:rPr>
              <a:t>，环比上升</a:t>
            </a:r>
            <a:r>
              <a:rPr lang="en-US" altLang="zh-CN" sz="1600" b="1" dirty="0">
                <a:latin typeface="+mj-ea"/>
                <a:ea typeface="+mj-ea"/>
              </a:rPr>
              <a:t>0.5%</a:t>
            </a:r>
            <a:r>
              <a:rPr lang="zh-CN" altLang="en-US" sz="1600" b="1" dirty="0">
                <a:latin typeface="+mj-ea"/>
                <a:ea typeface="+mj-ea"/>
              </a:rPr>
              <a:t>，市场均价</a:t>
            </a:r>
            <a:r>
              <a:rPr lang="zh-CN" altLang="en-US" sz="1600" b="1" dirty="0">
                <a:latin typeface="+mj-ea"/>
              </a:rPr>
              <a:t>从</a:t>
            </a:r>
            <a:r>
              <a:rPr lang="en-US" altLang="zh-CN" sz="1600" b="1" dirty="0">
                <a:latin typeface="+mj-ea"/>
                <a:ea typeface="+mj-ea"/>
              </a:rPr>
              <a:t>37.69</a:t>
            </a:r>
            <a:r>
              <a:rPr lang="zh-CN" altLang="en-US" sz="1600" b="1" dirty="0">
                <a:latin typeface="+mj-ea"/>
                <a:ea typeface="+mj-ea"/>
              </a:rPr>
              <a:t>万上升至</a:t>
            </a:r>
            <a:r>
              <a:rPr lang="en-US" altLang="zh-CN" sz="1600" b="1" dirty="0">
                <a:latin typeface="+mj-ea"/>
                <a:ea typeface="+mj-ea"/>
              </a:rPr>
              <a:t>37.89</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C</a:t>
            </a:r>
            <a:r>
              <a:rPr lang="zh-CN" altLang="en-US" sz="1400" dirty="0"/>
              <a:t>级别市场的加权成交均价上升，升幅</a:t>
            </a:r>
            <a:r>
              <a:rPr lang="en-US" altLang="zh-CN" sz="1400" dirty="0"/>
              <a:t>2,000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en-US" altLang="zh-CN" sz="1400" dirty="0"/>
              <a:t>C</a:t>
            </a:r>
            <a:r>
              <a:rPr lang="zh-CN" altLang="en-US" sz="1400" dirty="0"/>
              <a:t>级市场终端成交均价本月依然较为平稳，虽然宝马</a:t>
            </a:r>
            <a:r>
              <a:rPr lang="en-US" altLang="zh-CN" sz="1400" dirty="0"/>
              <a:t>5</a:t>
            </a:r>
            <a:r>
              <a:rPr lang="zh-CN" altLang="en-US" sz="1400" dirty="0"/>
              <a:t>系</a:t>
            </a:r>
            <a:r>
              <a:rPr lang="en-US" altLang="zh-CN" sz="1400" dirty="0"/>
              <a:t>L</a:t>
            </a:r>
            <a:r>
              <a:rPr lang="zh-CN" altLang="en-US" sz="1400" dirty="0"/>
              <a:t>的销量权重减少使其加权成交价下降，但奔驰</a:t>
            </a:r>
            <a:r>
              <a:rPr lang="en-US" altLang="zh-CN" sz="1400" dirty="0"/>
              <a:t>E</a:t>
            </a:r>
            <a:r>
              <a:rPr lang="zh-CN" altLang="en-US" sz="1400" dirty="0"/>
              <a:t>级</a:t>
            </a:r>
            <a:r>
              <a:rPr lang="en-US" altLang="zh-CN" sz="1400" dirty="0"/>
              <a:t>L</a:t>
            </a:r>
            <a:r>
              <a:rPr lang="zh-CN" altLang="en-US" sz="1400" dirty="0"/>
              <a:t>、奥迪</a:t>
            </a:r>
            <a:r>
              <a:rPr lang="en-US" altLang="zh-CN" sz="1400" dirty="0"/>
              <a:t>A6L</a:t>
            </a:r>
            <a:r>
              <a:rPr lang="zh-CN" altLang="en-US" sz="1400" dirty="0"/>
              <a:t>的加权成交价本月有所提升，因此该细分市场整体加权均价变化并不明显</a:t>
            </a:r>
            <a:endParaRPr lang="en-US" altLang="zh-CN" sz="1400" dirty="0"/>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级价格变化</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5" name="AutoShape 66">
            <a:extLst>
              <a:ext uri="{FF2B5EF4-FFF2-40B4-BE49-F238E27FC236}">
                <a16:creationId xmlns:a16="http://schemas.microsoft.com/office/drawing/2014/main" id="{0B915516-1DCA-4F86-ACAA-11B6F52E41EF}"/>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a:extLst>
              <a:ext uri="{FF2B5EF4-FFF2-40B4-BE49-F238E27FC236}">
                <a16:creationId xmlns:a16="http://schemas.microsoft.com/office/drawing/2014/main" id="{9921C3C4-4AE0-4BE1-AF6B-4C36BC5C56E8}"/>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76508115-282A-4592-9644-370990537F4B}"/>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046AB3C6-5826-4529-9AA5-05145D746C1B}"/>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3" name="Oval 178">
            <a:extLst>
              <a:ext uri="{FF2B5EF4-FFF2-40B4-BE49-F238E27FC236}">
                <a16:creationId xmlns:a16="http://schemas.microsoft.com/office/drawing/2014/main" id="{2548034C-7459-4B22-B2EB-E396107D9009}"/>
              </a:ext>
            </a:extLst>
          </p:cNvPr>
          <p:cNvSpPr>
            <a:spLocks noChangeArrowheads="1"/>
          </p:cNvSpPr>
          <p:nvPr/>
        </p:nvSpPr>
        <p:spPr bwMode="auto">
          <a:xfrm>
            <a:off x="2411760"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39.56</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C194E87F-F0C0-4A3F-8AAE-130CF4159004}"/>
              </a:ext>
            </a:extLst>
          </p:cNvPr>
          <p:cNvSpPr>
            <a:spLocks noGrp="1"/>
          </p:cNvSpPr>
          <p:nvPr>
            <p:ph type="sldNum" sz="quarter" idx="4"/>
          </p:nvPr>
        </p:nvSpPr>
        <p:spPr/>
        <p:txBody>
          <a:bodyPr/>
          <a:lstStyle/>
          <a:p>
            <a:fld id="{DA808106-E6EB-4C9C-B8A1-AEA7815AFC94}" type="slidenum">
              <a:rPr lang="zh-CN" altLang="en-US" smtClean="0"/>
              <a:t>24</a:t>
            </a:fld>
            <a:endParaRPr lang="zh-CN" altLang="en-US"/>
          </a:p>
        </p:txBody>
      </p:sp>
      <p:sp>
        <p:nvSpPr>
          <p:cNvPr id="24" name="Oval 178">
            <a:extLst>
              <a:ext uri="{FF2B5EF4-FFF2-40B4-BE49-F238E27FC236}">
                <a16:creationId xmlns:a16="http://schemas.microsoft.com/office/drawing/2014/main" id="{167B5C5B-C53D-4AAE-BD1F-0CECDA6CC91E}"/>
              </a:ext>
            </a:extLst>
          </p:cNvPr>
          <p:cNvSpPr>
            <a:spLocks noChangeArrowheads="1"/>
          </p:cNvSpPr>
          <p:nvPr/>
        </p:nvSpPr>
        <p:spPr bwMode="auto">
          <a:xfrm>
            <a:off x="3059832"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39.11</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5" name="Oval 178">
            <a:extLst>
              <a:ext uri="{FF2B5EF4-FFF2-40B4-BE49-F238E27FC236}">
                <a16:creationId xmlns:a16="http://schemas.microsoft.com/office/drawing/2014/main" id="{478F1C38-7090-4012-B264-50FFFFBBB941}"/>
              </a:ext>
            </a:extLst>
          </p:cNvPr>
          <p:cNvSpPr>
            <a:spLocks noChangeArrowheads="1"/>
          </p:cNvSpPr>
          <p:nvPr/>
        </p:nvSpPr>
        <p:spPr bwMode="auto">
          <a:xfrm>
            <a:off x="3707904"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39.09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6" name="Oval 178">
            <a:extLst>
              <a:ext uri="{FF2B5EF4-FFF2-40B4-BE49-F238E27FC236}">
                <a16:creationId xmlns:a16="http://schemas.microsoft.com/office/drawing/2014/main" id="{702E60B7-A4FF-48B5-93AF-F06B4E6B147E}"/>
              </a:ext>
            </a:extLst>
          </p:cNvPr>
          <p:cNvSpPr>
            <a:spLocks noChangeArrowheads="1"/>
          </p:cNvSpPr>
          <p:nvPr/>
        </p:nvSpPr>
        <p:spPr bwMode="auto">
          <a:xfrm>
            <a:off x="4211960" y="486916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39.09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9" name="Oval 178">
            <a:extLst>
              <a:ext uri="{FF2B5EF4-FFF2-40B4-BE49-F238E27FC236}">
                <a16:creationId xmlns:a16="http://schemas.microsoft.com/office/drawing/2014/main" id="{702E60B7-A4FF-48B5-93AF-F06B4E6B147E}"/>
              </a:ext>
            </a:extLst>
          </p:cNvPr>
          <p:cNvSpPr>
            <a:spLocks noChangeArrowheads="1"/>
          </p:cNvSpPr>
          <p:nvPr/>
        </p:nvSpPr>
        <p:spPr bwMode="auto">
          <a:xfrm>
            <a:off x="4928116" y="4510890"/>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38.92</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702E60B7-A4FF-48B5-93AF-F06B4E6B147E}"/>
              </a:ext>
            </a:extLst>
          </p:cNvPr>
          <p:cNvSpPr>
            <a:spLocks noChangeArrowheads="1"/>
          </p:cNvSpPr>
          <p:nvPr/>
        </p:nvSpPr>
        <p:spPr bwMode="auto">
          <a:xfrm>
            <a:off x="5505179" y="5002587"/>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37.83</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702E60B7-A4FF-48B5-93AF-F06B4E6B147E}"/>
              </a:ext>
            </a:extLst>
          </p:cNvPr>
          <p:cNvSpPr>
            <a:spLocks noChangeArrowheads="1"/>
          </p:cNvSpPr>
          <p:nvPr/>
        </p:nvSpPr>
        <p:spPr bwMode="auto">
          <a:xfrm>
            <a:off x="6072630" y="5059029"/>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37.69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702E60B7-A4FF-48B5-93AF-F06B4E6B147E}"/>
              </a:ext>
            </a:extLst>
          </p:cNvPr>
          <p:cNvSpPr>
            <a:spLocks noChangeArrowheads="1"/>
          </p:cNvSpPr>
          <p:nvPr/>
        </p:nvSpPr>
        <p:spPr bwMode="auto">
          <a:xfrm>
            <a:off x="6665169" y="5059029"/>
            <a:ext cx="653922" cy="226712"/>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37.89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702"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4254330412"/>
              </p:ext>
            </p:extLst>
          </p:nvPr>
        </p:nvGraphicFramePr>
        <p:xfrm>
          <a:off x="393700" y="3505664"/>
          <a:ext cx="8066732" cy="2803061"/>
        </p:xfrm>
        <a:graphic>
          <a:graphicData uri="http://schemas.openxmlformats.org/drawingml/2006/chart">
            <c:chart xmlns:c="http://schemas.openxmlformats.org/drawingml/2006/chart" xmlns:r="http://schemas.openxmlformats.org/officeDocument/2006/relationships" r:id="rId15"/>
          </a:graphicData>
        </a:graphic>
      </p:graphicFrame>
      <p:sp>
        <p:nvSpPr>
          <p:cNvPr id="38" name="TextBox 37"/>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288" y="836612"/>
            <a:ext cx="8331200" cy="201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GAIN·10</a:t>
            </a:r>
            <a:r>
              <a:rPr lang="zh-CN" altLang="en-US" sz="1600" b="1" dirty="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级终端优惠指数为</a:t>
            </a:r>
            <a:r>
              <a:rPr lang="en-US" altLang="zh-CN" sz="1600" b="1" dirty="0">
                <a:solidFill>
                  <a:srgbClr val="5F5F5F"/>
                </a:solidFill>
                <a:latin typeface="+mn-ea"/>
                <a:ea typeface="+mn-ea"/>
              </a:rPr>
              <a:t>3.01</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6.1%</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a:t>
            </a:r>
            <a:r>
              <a:rPr lang="zh-CN" altLang="en-US" sz="1400" dirty="0">
                <a:latin typeface="+mn-ea"/>
                <a:ea typeface="+mn-ea"/>
              </a:rPr>
              <a:t>级别市场加权优惠幅度出现下降</a:t>
            </a:r>
          </a:p>
          <a:p>
            <a:pPr lvl="1" algn="l" eaLnBrk="1" hangingPunct="1">
              <a:lnSpc>
                <a:spcPts val="2000"/>
              </a:lnSpc>
              <a:spcAft>
                <a:spcPts val="600"/>
              </a:spcAft>
              <a:buFont typeface="Wingdings" pitchFamily="2" charset="2"/>
              <a:buChar char="Ø"/>
            </a:pPr>
            <a:r>
              <a:rPr lang="zh-CN" altLang="en-US" sz="1400" dirty="0">
                <a:latin typeface="+mn-ea"/>
                <a:ea typeface="+mn-ea"/>
              </a:rPr>
              <a:t>由于受到终端优惠减少和销量权重下降的双重影响，宝马</a:t>
            </a:r>
            <a:r>
              <a:rPr lang="en-US" altLang="zh-CN" sz="1400" dirty="0">
                <a:latin typeface="+mn-ea"/>
                <a:ea typeface="+mn-ea"/>
              </a:rPr>
              <a:t>5</a:t>
            </a:r>
            <a:r>
              <a:rPr lang="zh-CN" altLang="en-US" sz="1400" dirty="0">
                <a:latin typeface="+mn-ea"/>
                <a:ea typeface="+mn-ea"/>
              </a:rPr>
              <a:t>系</a:t>
            </a:r>
            <a:r>
              <a:rPr lang="en-US" altLang="zh-CN" sz="1400" dirty="0">
                <a:latin typeface="+mn-ea"/>
                <a:ea typeface="+mn-ea"/>
              </a:rPr>
              <a:t>L</a:t>
            </a:r>
            <a:r>
              <a:rPr lang="zh-CN" altLang="en-US" sz="1400" dirty="0">
                <a:latin typeface="+mn-ea"/>
                <a:ea typeface="+mn-ea"/>
              </a:rPr>
              <a:t>加权优惠大幅度减少，使其成为拉低</a:t>
            </a:r>
            <a:r>
              <a:rPr lang="en-US" altLang="zh-CN" sz="1400" dirty="0">
                <a:latin typeface="+mn-ea"/>
                <a:ea typeface="+mn-ea"/>
              </a:rPr>
              <a:t>C</a:t>
            </a:r>
            <a:r>
              <a:rPr lang="zh-CN" altLang="en-US" sz="1400" dirty="0">
                <a:latin typeface="+mn-ea"/>
                <a:ea typeface="+mn-ea"/>
              </a:rPr>
              <a:t>级整体优惠指数的最大因素，虽然其它车型加权优惠有小幅增加，但本月整体加权优惠下降的趋势</a:t>
            </a:r>
            <a:endParaRPr lang="en-US" altLang="zh-CN" sz="1400" dirty="0">
              <a:latin typeface="+mn-ea"/>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·C</a:t>
            </a:r>
            <a:r>
              <a:rPr lang="zh-CN" altLang="en-US" dirty="0"/>
              <a:t>级终端优惠</a:t>
            </a:r>
            <a:r>
              <a:rPr lang="en-US" altLang="en-US" dirty="0" err="1"/>
              <a:t>指数</a:t>
            </a:r>
            <a:r>
              <a:rPr lang="en-US" altLang="en-US" dirty="0"/>
              <a:t>—</a:t>
            </a:r>
            <a:r>
              <a:rPr lang="en-US" altLang="zh-CN" dirty="0"/>
              <a:t>10</a:t>
            </a:r>
            <a:r>
              <a:rPr lang="zh-CN" altLang="en-US" dirty="0"/>
              <a:t>月</a:t>
            </a:r>
          </a:p>
        </p:txBody>
      </p:sp>
      <p:grpSp>
        <p:nvGrpSpPr>
          <p:cNvPr id="17" name="组合 16"/>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5" name="Oval 178">
            <a:extLst>
              <a:ext uri="{FF2B5EF4-FFF2-40B4-BE49-F238E27FC236}">
                <a16:creationId xmlns:a16="http://schemas.microsoft.com/office/drawing/2014/main" id="{7B17E560-C093-41FC-A54A-8FDF70FCBAEB}"/>
              </a:ext>
            </a:extLst>
          </p:cNvPr>
          <p:cNvSpPr>
            <a:spLocks noChangeArrowheads="1"/>
          </p:cNvSpPr>
          <p:nvPr/>
        </p:nvSpPr>
        <p:spPr bwMode="auto">
          <a:xfrm rot="10800000" flipV="1">
            <a:off x="2411760" y="5301208"/>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a:t>
            </a:r>
            <a:r>
              <a:rPr lang="en-US" altLang="zh-CN" sz="700" b="1" kern="0" dirty="0">
                <a:solidFill>
                  <a:srgbClr val="FF9933"/>
                </a:solidFill>
              </a:rPr>
              <a:t>4,544</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B1EBB756-2CD4-4C2C-89C4-0820D098778B}"/>
              </a:ext>
            </a:extLst>
          </p:cNvPr>
          <p:cNvSpPr>
            <a:spLocks noGrp="1"/>
          </p:cNvSpPr>
          <p:nvPr>
            <p:ph type="sldNum" sz="quarter" idx="4"/>
          </p:nvPr>
        </p:nvSpPr>
        <p:spPr/>
        <p:txBody>
          <a:bodyPr/>
          <a:lstStyle/>
          <a:p>
            <a:fld id="{DA808106-E6EB-4C9C-B8A1-AEA7815AFC94}" type="slidenum">
              <a:rPr lang="zh-CN" altLang="en-US" smtClean="0"/>
              <a:t>25</a:t>
            </a:fld>
            <a:endParaRPr lang="zh-CN" altLang="en-US"/>
          </a:p>
        </p:txBody>
      </p:sp>
      <p:sp>
        <p:nvSpPr>
          <p:cNvPr id="25" name="Oval 178">
            <a:extLst>
              <a:ext uri="{FF2B5EF4-FFF2-40B4-BE49-F238E27FC236}">
                <a16:creationId xmlns:a16="http://schemas.microsoft.com/office/drawing/2014/main" id="{78B31849-4205-4C0A-93A5-BF5C0FF7CF77}"/>
              </a:ext>
            </a:extLst>
          </p:cNvPr>
          <p:cNvSpPr>
            <a:spLocks noChangeArrowheads="1"/>
          </p:cNvSpPr>
          <p:nvPr/>
        </p:nvSpPr>
        <p:spPr bwMode="auto">
          <a:xfrm rot="10800000" flipV="1">
            <a:off x="3059832" y="5229200"/>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45,927</a:t>
            </a:r>
            <a:endParaRPr lang="en-US" altLang="en-US" sz="700" b="1" dirty="0">
              <a:solidFill>
                <a:srgbClr val="FF9933"/>
              </a:solidFill>
            </a:endParaRPr>
          </a:p>
        </p:txBody>
      </p:sp>
      <p:sp>
        <p:nvSpPr>
          <p:cNvPr id="26" name="Oval 178">
            <a:extLst>
              <a:ext uri="{FF2B5EF4-FFF2-40B4-BE49-F238E27FC236}">
                <a16:creationId xmlns:a16="http://schemas.microsoft.com/office/drawing/2014/main" id="{62448358-0ADD-453B-94D3-4D2F49DB3D67}"/>
              </a:ext>
            </a:extLst>
          </p:cNvPr>
          <p:cNvSpPr>
            <a:spLocks noChangeArrowheads="1"/>
          </p:cNvSpPr>
          <p:nvPr/>
        </p:nvSpPr>
        <p:spPr bwMode="auto">
          <a:xfrm rot="10800000" flipV="1">
            <a:off x="3635896" y="5229200"/>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en-US" sz="700" b="1" kern="0" dirty="0">
                <a:solidFill>
                  <a:srgbClr val="FF9933"/>
                </a:solidFill>
              </a:rPr>
              <a:t>47,877</a:t>
            </a:r>
            <a:endParaRPr lang="en-US" altLang="en-US" sz="700" b="1" dirty="0">
              <a:solidFill>
                <a:srgbClr val="FF9933"/>
              </a:solidFill>
            </a:endParaRPr>
          </a:p>
        </p:txBody>
      </p:sp>
      <p:sp>
        <p:nvSpPr>
          <p:cNvPr id="27"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4212125" y="4737968"/>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52,720</a:t>
            </a:r>
            <a:endParaRPr lang="en-US" altLang="en-US" sz="700" b="1" dirty="0">
              <a:solidFill>
                <a:srgbClr val="FF9933"/>
              </a:solidFill>
            </a:endParaRPr>
          </a:p>
        </p:txBody>
      </p:sp>
      <p:sp>
        <p:nvSpPr>
          <p:cNvPr id="29"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4813424" y="4406973"/>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60,434</a:t>
            </a:r>
            <a:endParaRPr lang="en-US" altLang="en-US" sz="700" b="1" dirty="0">
              <a:solidFill>
                <a:srgbClr val="FF9933"/>
              </a:solidFill>
            </a:endParaRPr>
          </a:p>
        </p:txBody>
      </p:sp>
      <p:sp>
        <p:nvSpPr>
          <p:cNvPr id="28"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5508104" y="4304220"/>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65,436</a:t>
            </a:r>
            <a:endParaRPr lang="en-US" altLang="en-US" sz="700" b="1" dirty="0">
              <a:solidFill>
                <a:srgbClr val="FF9933"/>
              </a:solidFill>
            </a:endParaRPr>
          </a:p>
        </p:txBody>
      </p:sp>
      <p:sp>
        <p:nvSpPr>
          <p:cNvPr id="30"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6094584" y="4304220"/>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65,317</a:t>
            </a:r>
            <a:endParaRPr lang="en-US" altLang="en-US" sz="700" b="1" dirty="0">
              <a:solidFill>
                <a:srgbClr val="FF9933"/>
              </a:solidFill>
            </a:endParaRPr>
          </a:p>
        </p:txBody>
      </p:sp>
      <p:sp>
        <p:nvSpPr>
          <p:cNvPr id="31" name="Oval 178">
            <a:extLst>
              <a:ext uri="{FF2B5EF4-FFF2-40B4-BE49-F238E27FC236}">
                <a16:creationId xmlns:a16="http://schemas.microsoft.com/office/drawing/2014/main" id="{A10A409C-5A6B-4A26-9741-331B8C7DC232}"/>
              </a:ext>
            </a:extLst>
          </p:cNvPr>
          <p:cNvSpPr>
            <a:spLocks noChangeArrowheads="1"/>
          </p:cNvSpPr>
          <p:nvPr/>
        </p:nvSpPr>
        <p:spPr bwMode="auto">
          <a:xfrm rot="10800000" flipV="1">
            <a:off x="6713910" y="4425975"/>
            <a:ext cx="726731" cy="178667"/>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dirty="0">
                <a:solidFill>
                  <a:srgbClr val="FF9933"/>
                </a:solidFill>
              </a:rPr>
              <a:t>￥</a:t>
            </a:r>
            <a:r>
              <a:rPr lang="en-US" altLang="zh-CN" sz="700" b="1" dirty="0">
                <a:solidFill>
                  <a:srgbClr val="FF9933"/>
                </a:solidFill>
              </a:rPr>
              <a:t>61,354</a:t>
            </a:r>
            <a:endParaRPr lang="en-US" altLang="en-US" sz="700" b="1" dirty="0">
              <a:solidFill>
                <a:srgbClr val="FF9933"/>
              </a:solidFill>
            </a:endParaRPr>
          </a:p>
        </p:txBody>
      </p:sp>
    </p:spTree>
    <p:extLst>
      <p:ext uri="{BB962C8B-B14F-4D97-AF65-F5344CB8AC3E}">
        <p14:creationId xmlns:p14="http://schemas.microsoft.com/office/powerpoint/2010/main" val="10406628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395536"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宝马</a:t>
            </a:r>
            <a:r>
              <a:rPr lang="en-US" altLang="zh-CN" sz="1400" b="1" dirty="0">
                <a:solidFill>
                  <a:prstClr val="black"/>
                </a:solidFill>
                <a:latin typeface="Calibri"/>
                <a:ea typeface="华文细黑" pitchFamily="2" charset="-122"/>
              </a:rPr>
              <a:t>5</a:t>
            </a:r>
            <a:r>
              <a:rPr lang="zh-CN" altLang="en-US" sz="1400" b="1" dirty="0">
                <a:solidFill>
                  <a:prstClr val="black"/>
                </a:solidFill>
                <a:latin typeface="Calibri"/>
                <a:ea typeface="华文细黑" pitchFamily="2" charset="-122"/>
              </a:rPr>
              <a:t>系</a:t>
            </a:r>
            <a:r>
              <a:rPr lang="en-US" altLang="zh-CN" sz="1400" b="1" dirty="0">
                <a:solidFill>
                  <a:prstClr val="black"/>
                </a:solidFill>
                <a:latin typeface="Calibri"/>
                <a:ea typeface="华文细黑" pitchFamily="2" charset="-122"/>
              </a:rPr>
              <a:t>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奥迪</a:t>
            </a:r>
            <a:r>
              <a:rPr lang="en-US" altLang="zh-CN" sz="1400" b="1" dirty="0">
                <a:solidFill>
                  <a:prstClr val="black"/>
                </a:solidFill>
                <a:latin typeface="Calibri"/>
                <a:ea typeface="华文细黑" pitchFamily="2" charset="-122"/>
              </a:rPr>
              <a:t>A6L</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452,516</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2.0</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386</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,221</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lang="en-US" altLang="zh-CN" sz="1400" noProof="0" dirty="0">
                <a:solidFill>
                  <a:srgbClr val="5F5F5F"/>
                </a:solidFill>
                <a:ea typeface="华文细黑" pitchFamily="2" charset="-122"/>
              </a:rPr>
              <a:t>10.1</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pic>
        <p:nvPicPr>
          <p:cNvPr id="4" name="图片 3">
            <a:extLst>
              <a:ext uri="{FF2B5EF4-FFF2-40B4-BE49-F238E27FC236}">
                <a16:creationId xmlns:a16="http://schemas.microsoft.com/office/drawing/2014/main" id="{31407272-2AB4-4BFD-9A86-7BA9D829146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38" t="14584" r="3538" b="32150"/>
          <a:stretch/>
        </p:blipFill>
        <p:spPr>
          <a:xfrm flipH="1">
            <a:off x="646582" y="1556792"/>
            <a:ext cx="2245355" cy="965324"/>
          </a:xfrm>
          <a:prstGeom prst="rect">
            <a:avLst/>
          </a:prstGeom>
        </p:spPr>
      </p:pic>
      <p:pic>
        <p:nvPicPr>
          <p:cNvPr id="10" name="图片 9">
            <a:extLst>
              <a:ext uri="{FF2B5EF4-FFF2-40B4-BE49-F238E27FC236}">
                <a16:creationId xmlns:a16="http://schemas.microsoft.com/office/drawing/2014/main" id="{5D32400A-E955-4274-AC84-90EC9E5946CE}"/>
              </a:ext>
            </a:extLst>
          </p:cNvPr>
          <p:cNvPicPr>
            <a:picLocks noChangeAspect="1"/>
          </p:cNvPicPr>
          <p:nvPr/>
        </p:nvPicPr>
        <p:blipFill rotWithShape="1">
          <a:blip r:embed="rId4">
            <a:extLst>
              <a:ext uri="{28A0092B-C50C-407E-A947-70E740481C1C}">
                <a14:useLocalDpi xmlns:a14="http://schemas.microsoft.com/office/drawing/2010/main" val="0"/>
              </a:ext>
            </a:extLst>
          </a:blip>
          <a:srcRect l="8763" t="21161" r="8765" b="14982"/>
          <a:stretch/>
        </p:blipFill>
        <p:spPr>
          <a:xfrm>
            <a:off x="646582" y="4277081"/>
            <a:ext cx="2174340" cy="1123409"/>
          </a:xfrm>
          <a:prstGeom prst="rect">
            <a:avLst/>
          </a:prstGeom>
        </p:spPr>
      </p:pic>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1675125336"/>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1747929505"/>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6"/>
          </a:graphicData>
        </a:graphic>
      </p:graphicFrame>
      <p:sp>
        <p:nvSpPr>
          <p:cNvPr id="2" name="灯片编号占位符 1">
            <a:extLst>
              <a:ext uri="{FF2B5EF4-FFF2-40B4-BE49-F238E27FC236}">
                <a16:creationId xmlns:a16="http://schemas.microsoft.com/office/drawing/2014/main" id="{835D18AB-707B-48F6-98A5-022FBF250E53}"/>
              </a:ext>
            </a:extLst>
          </p:cNvPr>
          <p:cNvSpPr>
            <a:spLocks noGrp="1"/>
          </p:cNvSpPr>
          <p:nvPr>
            <p:ph type="sldNum" sz="quarter" idx="4"/>
          </p:nvPr>
        </p:nvSpPr>
        <p:spPr/>
        <p:txBody>
          <a:bodyPr/>
          <a:lstStyle/>
          <a:p>
            <a:fld id="{DA808106-E6EB-4C9C-B8A1-AEA7815AFC94}" type="slidenum">
              <a:rPr lang="zh-CN" altLang="en-US" smtClean="0"/>
              <a:t>26</a:t>
            </a:fld>
            <a:endParaRPr lang="zh-CN" altLang="en-US"/>
          </a:p>
        </p:txBody>
      </p:sp>
      <p:sp>
        <p:nvSpPr>
          <p:cNvPr id="17" name="内容占位符 3">
            <a:extLst>
              <a:ext uri="{FF2B5EF4-FFF2-40B4-BE49-F238E27FC236}">
                <a16:creationId xmlns:a16="http://schemas.microsoft.com/office/drawing/2014/main" id="{1DBA09E7-D326-4F22-9A1B-E62B2D07B77C}"/>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C</a:t>
            </a:r>
            <a:r>
              <a:rPr lang="zh-CN" altLang="en-US" dirty="0"/>
              <a:t>级别重点车型经销商利润率：宝马</a:t>
            </a:r>
            <a:r>
              <a:rPr lang="en-US" altLang="zh-CN" dirty="0"/>
              <a:t>5</a:t>
            </a:r>
            <a:r>
              <a:rPr lang="zh-CN" altLang="en-US" dirty="0"/>
              <a:t>系</a:t>
            </a:r>
            <a:r>
              <a:rPr lang="en-US" altLang="zh-CN" dirty="0"/>
              <a:t>L</a:t>
            </a:r>
            <a:r>
              <a:rPr lang="zh-CN" altLang="en-US" dirty="0"/>
              <a:t>、奥迪</a:t>
            </a:r>
            <a:r>
              <a:rPr lang="en-US" altLang="zh-CN" dirty="0" err="1"/>
              <a:t>A6L</a:t>
            </a:r>
            <a:endParaRPr lang="zh-CN" altLang="en-US" dirty="0"/>
          </a:p>
        </p:txBody>
      </p:sp>
    </p:spTree>
    <p:extLst>
      <p:ext uri="{BB962C8B-B14F-4D97-AF65-F5344CB8AC3E}">
        <p14:creationId xmlns:p14="http://schemas.microsoft.com/office/powerpoint/2010/main" val="14690179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728"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082233306"/>
              </p:ext>
            </p:extLst>
          </p:nvPr>
        </p:nvGraphicFramePr>
        <p:xfrm>
          <a:off x="387350" y="3512840"/>
          <a:ext cx="8073082" cy="2795885"/>
        </p:xfrm>
        <a:graphic>
          <a:graphicData uri="http://schemas.openxmlformats.org/drawingml/2006/chart">
            <c:chart xmlns:c="http://schemas.openxmlformats.org/drawingml/2006/chart" xmlns:r="http://schemas.openxmlformats.org/officeDocument/2006/relationships" r:id="rId14"/>
          </a:graphicData>
        </a:graphic>
      </p:graphicFrame>
      <p:sp>
        <p:nvSpPr>
          <p:cNvPr id="14" name="内容占位符 2"/>
          <p:cNvSpPr txBox="1">
            <a:spLocks/>
          </p:cNvSpPr>
          <p:nvPr>
            <p:custDataLst>
              <p:tags r:id="rId4"/>
            </p:custDataLst>
          </p:nvPr>
        </p:nvSpPr>
        <p:spPr bwMode="auto">
          <a:xfrm>
            <a:off x="395288" y="836613"/>
            <a:ext cx="8353425" cy="2160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GAIN·10</a:t>
            </a:r>
            <a:r>
              <a:rPr lang="zh-CN" altLang="en-US" sz="1600" b="1" dirty="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14.00</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6.4%</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16.93</a:t>
            </a:r>
            <a:r>
              <a:rPr lang="zh-CN" altLang="en-US" sz="1600" b="1" dirty="0">
                <a:solidFill>
                  <a:srgbClr val="5F5F5F"/>
                </a:solidFill>
                <a:latin typeface="+mn-ea"/>
                <a:ea typeface="+mn-ea"/>
              </a:rPr>
              <a:t>万下降到</a:t>
            </a:r>
            <a:r>
              <a:rPr lang="en-US" altLang="zh-CN" sz="1600" b="1" dirty="0">
                <a:solidFill>
                  <a:srgbClr val="5F5F5F"/>
                </a:solidFill>
                <a:latin typeface="+mn-ea"/>
                <a:ea typeface="+mn-ea"/>
              </a:rPr>
              <a:t>15.84</a:t>
            </a:r>
            <a:r>
              <a:rPr lang="zh-CN" altLang="en-US" sz="1600" b="1" dirty="0">
                <a:solidFill>
                  <a:srgbClr val="5F5F5F"/>
                </a:solidFill>
                <a:latin typeface="+mn-ea"/>
                <a:ea typeface="+mn-ea"/>
              </a:rPr>
              <a:t>万</a:t>
            </a:r>
          </a:p>
          <a:p>
            <a:pPr lvl="1" algn="l" eaLnBrk="1" hangingPunct="1">
              <a:lnSpc>
                <a:spcPts val="2000"/>
              </a:lnSpc>
              <a:spcAft>
                <a:spcPts val="600"/>
              </a:spcAft>
              <a:buFont typeface="Wingdings" pitchFamily="2" charset="2"/>
              <a:buChar char="Ø"/>
            </a:pPr>
            <a:r>
              <a:rPr lang="en-US" altLang="zh-CN" sz="1400" dirty="0" err="1">
                <a:latin typeface="+mn-ea"/>
                <a:ea typeface="+mn-ea"/>
              </a:rPr>
              <a:t>MPV</a:t>
            </a:r>
            <a:r>
              <a:rPr lang="zh-CN" altLang="en-US" sz="1400" dirty="0">
                <a:latin typeface="+mn-ea"/>
                <a:ea typeface="+mn-ea"/>
              </a:rPr>
              <a:t>市场本月加权成交均价有所下降，降幅为</a:t>
            </a:r>
            <a:r>
              <a:rPr lang="en-US" altLang="zh-CN" sz="1400" dirty="0">
                <a:latin typeface="+mn-ea"/>
                <a:ea typeface="+mn-ea"/>
              </a:rPr>
              <a:t>10,900</a:t>
            </a:r>
            <a:r>
              <a:rPr lang="zh-CN" altLang="en-US" sz="1400" dirty="0">
                <a:latin typeface="+mn-ea"/>
                <a:ea typeface="+mn-ea"/>
              </a:rPr>
              <a:t>元</a:t>
            </a:r>
            <a:endParaRPr lang="en-US" altLang="zh-CN" sz="1400" dirty="0">
              <a:solidFill>
                <a:srgbClr val="FF0000"/>
              </a:solidFill>
              <a:latin typeface="+mn-ea"/>
              <a:ea typeface="+mn-ea"/>
            </a:endParaRPr>
          </a:p>
          <a:p>
            <a:pPr marL="342000" lvl="1" indent="-342000" algn="l" eaLnBrk="1" hangingPunct="1">
              <a:lnSpc>
                <a:spcPts val="2000"/>
              </a:lnSpc>
              <a:spcBef>
                <a:spcPts val="0"/>
              </a:spcBef>
              <a:spcAft>
                <a:spcPts val="600"/>
              </a:spcAft>
              <a:buFont typeface="Wingdings" pitchFamily="2" charset="2"/>
              <a:buChar char="Ø"/>
              <a:defRPr/>
            </a:pPr>
            <a:r>
              <a:rPr lang="zh-CN" altLang="en-US" sz="1400" dirty="0">
                <a:latin typeface="+mn-lt"/>
                <a:ea typeface="+mn-ea"/>
              </a:rPr>
              <a:t>级别内主要的权重车型别克</a:t>
            </a:r>
            <a:r>
              <a:rPr lang="en-US" altLang="zh-CN" sz="1400" dirty="0">
                <a:latin typeface="+mn-lt"/>
                <a:ea typeface="+mn-ea"/>
              </a:rPr>
              <a:t>GL8</a:t>
            </a:r>
            <a:r>
              <a:rPr lang="zh-CN" altLang="en-US" sz="1400" dirty="0">
                <a:latin typeface="+mn-lt"/>
                <a:ea typeface="+mn-ea"/>
              </a:rPr>
              <a:t>、奥德赛和途安</a:t>
            </a:r>
            <a:r>
              <a:rPr lang="en-US" altLang="zh-CN" sz="1400" dirty="0">
                <a:latin typeface="+mn-lt"/>
                <a:ea typeface="+mn-ea"/>
              </a:rPr>
              <a:t>L</a:t>
            </a:r>
            <a:r>
              <a:rPr lang="zh-CN" altLang="en-US" sz="1400" dirty="0">
                <a:latin typeface="+mn-lt"/>
                <a:ea typeface="+mn-ea"/>
              </a:rPr>
              <a:t>本月受销量下滑的影响，其加权成交价格有所下降，而其他车型的加权价格保持相对稳定，因此本月</a:t>
            </a:r>
            <a:r>
              <a:rPr lang="en-US" altLang="zh-CN" sz="1400" dirty="0" err="1">
                <a:latin typeface="+mn-lt"/>
                <a:ea typeface="+mn-ea"/>
              </a:rPr>
              <a:t>MPV</a:t>
            </a:r>
            <a:r>
              <a:rPr lang="zh-CN" altLang="en-US" sz="1400" dirty="0">
                <a:latin typeface="+mn-lt"/>
                <a:ea typeface="+mn-ea"/>
              </a:rPr>
              <a:t>市场整体终端成交价格下降</a:t>
            </a:r>
            <a:endParaRPr lang="en-US" altLang="zh-CN" sz="1400" dirty="0">
              <a:latin typeface="+mn-lt"/>
              <a:ea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价格变化</a:t>
            </a:r>
            <a:r>
              <a:rPr lang="en-US" altLang="en-US" dirty="0" err="1"/>
              <a:t>指数</a:t>
            </a:r>
            <a:r>
              <a:rPr lang="en-US" altLang="en-US" dirty="0"/>
              <a:t>—</a:t>
            </a:r>
            <a:r>
              <a:rPr lang="en-US" altLang="zh-CN" dirty="0"/>
              <a:t>10</a:t>
            </a:r>
            <a:r>
              <a:rPr lang="zh-CN" altLang="en-US" dirty="0"/>
              <a:t>月</a:t>
            </a:r>
          </a:p>
        </p:txBody>
      </p:sp>
      <p:grpSp>
        <p:nvGrpSpPr>
          <p:cNvPr id="17" name="组合 16"/>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15" name="TextBox 25">
            <a:extLst>
              <a:ext uri="{FF2B5EF4-FFF2-40B4-BE49-F238E27FC236}">
                <a16:creationId xmlns:a16="http://schemas.microsoft.com/office/drawing/2014/main" id="{1B4E1742-ED0C-46D4-A1C1-7DF6714E4DA3}"/>
              </a:ext>
            </a:extLst>
          </p:cNvPr>
          <p:cNvSpPr txBox="1"/>
          <p:nvPr>
            <p:custDataLst>
              <p:tags r:id="rId6"/>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5" name="AutoShape 66">
            <a:extLst>
              <a:ext uri="{FF2B5EF4-FFF2-40B4-BE49-F238E27FC236}">
                <a16:creationId xmlns:a16="http://schemas.microsoft.com/office/drawing/2014/main" id="{1BBFA6CC-1030-4ECC-9AEC-E3A81B874F8C}"/>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AutoShape 67">
            <a:extLst>
              <a:ext uri="{FF2B5EF4-FFF2-40B4-BE49-F238E27FC236}">
                <a16:creationId xmlns:a16="http://schemas.microsoft.com/office/drawing/2014/main" id="{287FD0D9-60F6-4506-A738-059AC65659DE}"/>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7" name="Text Box 68">
            <a:extLst>
              <a:ext uri="{FF2B5EF4-FFF2-40B4-BE49-F238E27FC236}">
                <a16:creationId xmlns:a16="http://schemas.microsoft.com/office/drawing/2014/main" id="{3D8F2B3C-2D40-4329-8E31-0001900BF6EF}"/>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28" name="Text Box 69">
            <a:extLst>
              <a:ext uri="{FF2B5EF4-FFF2-40B4-BE49-F238E27FC236}">
                <a16:creationId xmlns:a16="http://schemas.microsoft.com/office/drawing/2014/main" id="{302D236C-2EB9-40C1-9ED8-E2D27334C85B}"/>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1" name="Oval 178">
            <a:extLst>
              <a:ext uri="{FF2B5EF4-FFF2-40B4-BE49-F238E27FC236}">
                <a16:creationId xmlns:a16="http://schemas.microsoft.com/office/drawing/2014/main" id="{2466DEA4-2233-474F-ADD6-C98757396ED0}"/>
              </a:ext>
            </a:extLst>
          </p:cNvPr>
          <p:cNvSpPr>
            <a:spLocks noChangeArrowheads="1"/>
          </p:cNvSpPr>
          <p:nvPr/>
        </p:nvSpPr>
        <p:spPr bwMode="auto">
          <a:xfrm>
            <a:off x="2411760" y="4509120"/>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15.76</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 name="灯片编号占位符 1">
            <a:extLst>
              <a:ext uri="{FF2B5EF4-FFF2-40B4-BE49-F238E27FC236}">
                <a16:creationId xmlns:a16="http://schemas.microsoft.com/office/drawing/2014/main" id="{7C77B9D2-BE80-499E-BECF-DA643AA2CA17}"/>
              </a:ext>
            </a:extLst>
          </p:cNvPr>
          <p:cNvSpPr>
            <a:spLocks noGrp="1"/>
          </p:cNvSpPr>
          <p:nvPr>
            <p:ph type="sldNum" sz="quarter" idx="4"/>
          </p:nvPr>
        </p:nvSpPr>
        <p:spPr/>
        <p:txBody>
          <a:bodyPr/>
          <a:lstStyle/>
          <a:p>
            <a:fld id="{DA808106-E6EB-4C9C-B8A1-AEA7815AFC94}" type="slidenum">
              <a:rPr lang="zh-CN" altLang="en-US" smtClean="0"/>
              <a:t>27</a:t>
            </a:fld>
            <a:endParaRPr lang="zh-CN" altLang="en-US"/>
          </a:p>
        </p:txBody>
      </p:sp>
      <p:sp>
        <p:nvSpPr>
          <p:cNvPr id="22" name="Oval 178">
            <a:extLst>
              <a:ext uri="{FF2B5EF4-FFF2-40B4-BE49-F238E27FC236}">
                <a16:creationId xmlns:a16="http://schemas.microsoft.com/office/drawing/2014/main" id="{FD9C2F01-AC44-4F45-AC92-26842333E410}"/>
              </a:ext>
            </a:extLst>
          </p:cNvPr>
          <p:cNvSpPr>
            <a:spLocks noChangeArrowheads="1"/>
          </p:cNvSpPr>
          <p:nvPr/>
        </p:nvSpPr>
        <p:spPr bwMode="auto">
          <a:xfrm>
            <a:off x="3059832" y="4725144"/>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17.15</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3" name="Oval 178">
            <a:extLst>
              <a:ext uri="{FF2B5EF4-FFF2-40B4-BE49-F238E27FC236}">
                <a16:creationId xmlns:a16="http://schemas.microsoft.com/office/drawing/2014/main" id="{862DEEC7-5C2F-4781-9F98-3A12C7324AD3}"/>
              </a:ext>
            </a:extLst>
          </p:cNvPr>
          <p:cNvSpPr>
            <a:spLocks noChangeArrowheads="1"/>
          </p:cNvSpPr>
          <p:nvPr/>
        </p:nvSpPr>
        <p:spPr bwMode="auto">
          <a:xfrm>
            <a:off x="3640088" y="4763120"/>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16.70</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4" name="Oval 178">
            <a:extLst>
              <a:ext uri="{FF2B5EF4-FFF2-40B4-BE49-F238E27FC236}">
                <a16:creationId xmlns:a16="http://schemas.microsoft.com/office/drawing/2014/main" id="{C652AE58-696F-4930-A499-964BCE5DF646}"/>
              </a:ext>
            </a:extLst>
          </p:cNvPr>
          <p:cNvSpPr>
            <a:spLocks noChangeArrowheads="1"/>
          </p:cNvSpPr>
          <p:nvPr/>
        </p:nvSpPr>
        <p:spPr bwMode="auto">
          <a:xfrm>
            <a:off x="4283968" y="4797152"/>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16.39</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29" name="Oval 178">
            <a:extLst>
              <a:ext uri="{FF2B5EF4-FFF2-40B4-BE49-F238E27FC236}">
                <a16:creationId xmlns:a16="http://schemas.microsoft.com/office/drawing/2014/main" id="{C652AE58-696F-4930-A499-964BCE5DF646}"/>
              </a:ext>
            </a:extLst>
          </p:cNvPr>
          <p:cNvSpPr>
            <a:spLocks noChangeArrowheads="1"/>
          </p:cNvSpPr>
          <p:nvPr/>
        </p:nvSpPr>
        <p:spPr bwMode="auto">
          <a:xfrm>
            <a:off x="4885959" y="4781233"/>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16.58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0" name="Oval 178">
            <a:extLst>
              <a:ext uri="{FF2B5EF4-FFF2-40B4-BE49-F238E27FC236}">
                <a16:creationId xmlns:a16="http://schemas.microsoft.com/office/drawing/2014/main" id="{C652AE58-696F-4930-A499-964BCE5DF646}"/>
              </a:ext>
            </a:extLst>
          </p:cNvPr>
          <p:cNvSpPr>
            <a:spLocks noChangeArrowheads="1"/>
          </p:cNvSpPr>
          <p:nvPr/>
        </p:nvSpPr>
        <p:spPr bwMode="auto">
          <a:xfrm>
            <a:off x="5540605" y="4451540"/>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17.08</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1" name="Oval 178">
            <a:extLst>
              <a:ext uri="{FF2B5EF4-FFF2-40B4-BE49-F238E27FC236}">
                <a16:creationId xmlns:a16="http://schemas.microsoft.com/office/drawing/2014/main" id="{C652AE58-696F-4930-A499-964BCE5DF646}"/>
              </a:ext>
            </a:extLst>
          </p:cNvPr>
          <p:cNvSpPr>
            <a:spLocks noChangeArrowheads="1"/>
          </p:cNvSpPr>
          <p:nvPr/>
        </p:nvSpPr>
        <p:spPr bwMode="auto">
          <a:xfrm>
            <a:off x="6111593" y="4438121"/>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16.93</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
        <p:nvSpPr>
          <p:cNvPr id="32" name="Oval 178">
            <a:extLst>
              <a:ext uri="{FF2B5EF4-FFF2-40B4-BE49-F238E27FC236}">
                <a16:creationId xmlns:a16="http://schemas.microsoft.com/office/drawing/2014/main" id="{C652AE58-696F-4930-A499-964BCE5DF646}"/>
              </a:ext>
            </a:extLst>
          </p:cNvPr>
          <p:cNvSpPr>
            <a:spLocks noChangeArrowheads="1"/>
          </p:cNvSpPr>
          <p:nvPr/>
        </p:nvSpPr>
        <p:spPr bwMode="auto">
          <a:xfrm>
            <a:off x="6757375" y="4549173"/>
            <a:ext cx="654646" cy="20868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latin typeface="+mj-ea"/>
                <a:ea typeface="+mj-ea"/>
              </a:rPr>
              <a:t>15.84</a:t>
            </a:r>
            <a:r>
              <a:rPr kumimoji="0" lang="zh-CN" altLang="en-US" sz="800" b="1" i="0" u="none" strike="noStrike" kern="0" cap="none" spc="0" normalizeH="0" baseline="0" noProof="0" dirty="0">
                <a:ln>
                  <a:noFill/>
                </a:ln>
                <a:solidFill>
                  <a:srgbClr val="FF9933"/>
                </a:solidFill>
                <a:effectLst/>
                <a:uLnTx/>
                <a:uFillTx/>
                <a:latin typeface="+mj-ea"/>
                <a:ea typeface="+mj-ea"/>
              </a:rPr>
              <a:t>万</a:t>
            </a:r>
            <a:endParaRPr kumimoji="0" lang="zh-HK" altLang="en-US" sz="800" b="1" i="0" u="none" strike="noStrike" kern="0" cap="none" spc="0" normalizeH="0" baseline="0" noProof="0" dirty="0">
              <a:ln>
                <a:noFill/>
              </a:ln>
              <a:solidFill>
                <a:srgbClr val="FF9933"/>
              </a:solidFill>
              <a:effectLst/>
              <a:uLnTx/>
              <a:uFillTx/>
              <a:latin typeface="+mj-ea"/>
              <a:ea typeface="+mj-ea"/>
            </a:endParaRPr>
          </a:p>
        </p:txBody>
      </p:sp>
    </p:spTree>
    <p:extLst>
      <p:ext uri="{BB962C8B-B14F-4D97-AF65-F5344CB8AC3E}">
        <p14:creationId xmlns:p14="http://schemas.microsoft.com/office/powerpoint/2010/main" val="566286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746"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843052272"/>
              </p:ext>
            </p:extLst>
          </p:nvPr>
        </p:nvGraphicFramePr>
        <p:xfrm>
          <a:off x="395287" y="3513262"/>
          <a:ext cx="8065145" cy="2795463"/>
        </p:xfrm>
        <a:graphic>
          <a:graphicData uri="http://schemas.openxmlformats.org/drawingml/2006/chart">
            <c:chart xmlns:c="http://schemas.openxmlformats.org/drawingml/2006/chart" xmlns:r="http://schemas.openxmlformats.org/officeDocument/2006/relationships" r:id="rId14"/>
          </a:graphicData>
        </a:graphic>
      </p:graphicFrame>
      <p:sp>
        <p:nvSpPr>
          <p:cNvPr id="18"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·MPV</a:t>
            </a:r>
            <a:r>
              <a:rPr lang="zh-CN" altLang="en-US" dirty="0"/>
              <a:t>终端优惠</a:t>
            </a:r>
            <a:r>
              <a:rPr lang="en-US" altLang="en-US" dirty="0" err="1"/>
              <a:t>指数</a:t>
            </a:r>
            <a:r>
              <a:rPr lang="en-US" altLang="en-US" dirty="0"/>
              <a:t>—</a:t>
            </a:r>
            <a:r>
              <a:rPr lang="en-US" altLang="zh-CN" dirty="0"/>
              <a:t>10</a:t>
            </a:r>
            <a:r>
              <a:rPr lang="zh-CN" altLang="en-US" dirty="0"/>
              <a:t>月</a:t>
            </a:r>
          </a:p>
        </p:txBody>
      </p:sp>
      <p:sp>
        <p:nvSpPr>
          <p:cNvPr id="14" name="内容占位符 2"/>
          <p:cNvSpPr txBox="1">
            <a:spLocks/>
          </p:cNvSpPr>
          <p:nvPr>
            <p:custDataLst>
              <p:tags r:id="rId4"/>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微软雅黑"/>
                <a:ea typeface="微软雅黑"/>
              </a:rPr>
              <a:t>2018</a:t>
            </a:r>
            <a:r>
              <a:rPr lang="zh-CN" altLang="en-US" sz="1600" b="1" dirty="0">
                <a:solidFill>
                  <a:srgbClr val="5F5F5F"/>
                </a:solidFill>
                <a:latin typeface="微软雅黑"/>
                <a:ea typeface="微软雅黑"/>
              </a:rPr>
              <a:t>年</a:t>
            </a:r>
            <a:r>
              <a:rPr lang="en-US" altLang="zh-CN" sz="1600" b="1" dirty="0">
                <a:solidFill>
                  <a:srgbClr val="5F5F5F"/>
                </a:solidFill>
                <a:latin typeface="微软雅黑"/>
                <a:ea typeface="微软雅黑"/>
              </a:rPr>
              <a:t>GAIN·10</a:t>
            </a:r>
            <a:r>
              <a:rPr lang="zh-CN" altLang="en-US" sz="1600" b="1" dirty="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市场终端优惠指数为</a:t>
            </a:r>
            <a:r>
              <a:rPr lang="en-US" altLang="zh-CN" sz="1600" b="1" dirty="0">
                <a:solidFill>
                  <a:srgbClr val="5F5F5F"/>
                </a:solidFill>
                <a:latin typeface="微软雅黑"/>
                <a:ea typeface="微软雅黑"/>
              </a:rPr>
              <a:t>2.72</a:t>
            </a:r>
            <a:r>
              <a:rPr lang="zh-CN" altLang="en-US" sz="1600" b="1" dirty="0">
                <a:solidFill>
                  <a:srgbClr val="5F5F5F"/>
                </a:solidFill>
                <a:latin typeface="微软雅黑"/>
                <a:ea typeface="微软雅黑"/>
              </a:rPr>
              <a:t>，环比上升</a:t>
            </a:r>
            <a:r>
              <a:rPr lang="en-US" altLang="zh-CN" sz="1600" b="1" dirty="0">
                <a:solidFill>
                  <a:srgbClr val="5F5F5F"/>
                </a:solidFill>
                <a:latin typeface="微软雅黑"/>
                <a:ea typeface="微软雅黑"/>
              </a:rPr>
              <a:t>1.6%</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a:t>
            </a:r>
            <a:r>
              <a:rPr lang="en-US" altLang="zh-CN" sz="1400" dirty="0">
                <a:solidFill>
                  <a:srgbClr val="5F5F5F"/>
                </a:solidFill>
                <a:latin typeface="微软雅黑"/>
                <a:ea typeface="微软雅黑"/>
              </a:rPr>
              <a:t>MPV</a:t>
            </a:r>
            <a:r>
              <a:rPr lang="zh-CN" altLang="en-US" sz="1400" dirty="0">
                <a:solidFill>
                  <a:srgbClr val="5F5F5F"/>
                </a:solidFill>
                <a:latin typeface="微软雅黑"/>
                <a:ea typeface="微软雅黑"/>
              </a:rPr>
              <a:t>市场终端优惠幅度继续维持上升趋势</a:t>
            </a:r>
            <a:endParaRPr lang="en-US" altLang="zh-CN" sz="1400"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权重车型别克</a:t>
            </a:r>
            <a:r>
              <a:rPr lang="en-US" altLang="zh-CN" sz="1400" dirty="0">
                <a:solidFill>
                  <a:srgbClr val="5F5F5F"/>
                </a:solidFill>
                <a:latin typeface="微软雅黑"/>
                <a:ea typeface="微软雅黑"/>
              </a:rPr>
              <a:t>GL8</a:t>
            </a:r>
            <a:r>
              <a:rPr lang="zh-CN" altLang="en-US" sz="1400" dirty="0">
                <a:solidFill>
                  <a:srgbClr val="5F5F5F"/>
                </a:solidFill>
                <a:latin typeface="微软雅黑"/>
                <a:ea typeface="微软雅黑"/>
              </a:rPr>
              <a:t>、奥德赛和途安</a:t>
            </a:r>
            <a:r>
              <a:rPr lang="en-US" altLang="zh-CN" sz="1400" dirty="0">
                <a:solidFill>
                  <a:srgbClr val="5F5F5F"/>
                </a:solidFill>
                <a:latin typeface="微软雅黑"/>
                <a:ea typeface="微软雅黑"/>
              </a:rPr>
              <a:t>L</a:t>
            </a:r>
            <a:r>
              <a:rPr lang="zh-CN" altLang="en-US" sz="1400" dirty="0">
                <a:solidFill>
                  <a:srgbClr val="5F5F5F"/>
                </a:solidFill>
                <a:latin typeface="微软雅黑"/>
                <a:ea typeface="微软雅黑"/>
              </a:rPr>
              <a:t>本月销量权重下滑，使其加权优惠也有所下降，而该级别中其它大多数车型终端优惠继续保持小幅上升，所以整体加权优惠幅度变化不大</a:t>
            </a:r>
            <a:endParaRPr lang="en-US" altLang="zh-CN" sz="1400" dirty="0">
              <a:solidFill>
                <a:srgbClr val="5F5F5F"/>
              </a:solidFill>
              <a:latin typeface="微软雅黑"/>
              <a:ea typeface="微软雅黑"/>
            </a:endParaRPr>
          </a:p>
        </p:txBody>
      </p:sp>
      <p:sp>
        <p:nvSpPr>
          <p:cNvPr id="16" name="Oval 178"/>
          <p:cNvSpPr>
            <a:spLocks noChangeArrowheads="1"/>
          </p:cNvSpPr>
          <p:nvPr/>
        </p:nvSpPr>
        <p:spPr bwMode="auto">
          <a:xfrm rot="10800000" flipV="1">
            <a:off x="1234149" y="472514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5,166</a:t>
            </a:r>
            <a:endParaRPr lang="en-US" altLang="en-US" sz="700" b="1" dirty="0">
              <a:solidFill>
                <a:srgbClr val="FF9933"/>
              </a:solidFill>
            </a:endParaRPr>
          </a:p>
        </p:txBody>
      </p:sp>
      <p:grpSp>
        <p:nvGrpSpPr>
          <p:cNvPr id="19" name="组合 18"/>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8"/>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Text Box 69"/>
          <p:cNvSpPr txBox="1">
            <a:spLocks noChangeArrowheads="1"/>
          </p:cNvSpPr>
          <p:nvPr>
            <p:custDataLst>
              <p:tags r:id="rId9"/>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7" name="TextBox 25">
            <a:extLst>
              <a:ext uri="{FF2B5EF4-FFF2-40B4-BE49-F238E27FC236}">
                <a16:creationId xmlns:a16="http://schemas.microsoft.com/office/drawing/2014/main" id="{F4CD1015-D192-42B2-AEF3-E1ABF83FD1C5}"/>
              </a:ext>
            </a:extLst>
          </p:cNvPr>
          <p:cNvSpPr txBox="1"/>
          <p:nvPr>
            <p:custDataLst>
              <p:tags r:id="rId10"/>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7" name="Oval 178">
            <a:extLst>
              <a:ext uri="{FF2B5EF4-FFF2-40B4-BE49-F238E27FC236}">
                <a16:creationId xmlns:a16="http://schemas.microsoft.com/office/drawing/2014/main" id="{85AD8DF1-780B-4275-A0D8-3CF64D47AA54}"/>
              </a:ext>
            </a:extLst>
          </p:cNvPr>
          <p:cNvSpPr>
            <a:spLocks noChangeArrowheads="1"/>
          </p:cNvSpPr>
          <p:nvPr/>
        </p:nvSpPr>
        <p:spPr bwMode="auto">
          <a:xfrm rot="10800000" flipV="1">
            <a:off x="1839888" y="47548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4,725</a:t>
            </a:r>
            <a:endParaRPr lang="en-US" altLang="en-US" sz="700" b="1" dirty="0">
              <a:solidFill>
                <a:srgbClr val="FF9933"/>
              </a:solidFill>
            </a:endParaRPr>
          </a:p>
        </p:txBody>
      </p:sp>
      <p:sp>
        <p:nvSpPr>
          <p:cNvPr id="28" name="Oval 178">
            <a:extLst>
              <a:ext uri="{FF2B5EF4-FFF2-40B4-BE49-F238E27FC236}">
                <a16:creationId xmlns:a16="http://schemas.microsoft.com/office/drawing/2014/main" id="{DFAC7649-5D2E-4423-9AE6-2E13A58B50E0}"/>
              </a:ext>
            </a:extLst>
          </p:cNvPr>
          <p:cNvSpPr>
            <a:spLocks noChangeArrowheads="1"/>
          </p:cNvSpPr>
          <p:nvPr/>
        </p:nvSpPr>
        <p:spPr bwMode="auto">
          <a:xfrm rot="10800000" flipV="1">
            <a:off x="2411760" y="472514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5,265</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361B4D86-4599-4BAC-9404-3DDB43539D61}"/>
              </a:ext>
            </a:extLst>
          </p:cNvPr>
          <p:cNvSpPr>
            <a:spLocks noGrp="1"/>
          </p:cNvSpPr>
          <p:nvPr>
            <p:ph type="sldNum" sz="quarter" idx="4"/>
          </p:nvPr>
        </p:nvSpPr>
        <p:spPr/>
        <p:txBody>
          <a:bodyPr/>
          <a:lstStyle/>
          <a:p>
            <a:fld id="{DA808106-E6EB-4C9C-B8A1-AEA7815AFC94}" type="slidenum">
              <a:rPr lang="zh-CN" altLang="en-US" smtClean="0"/>
              <a:t>28</a:t>
            </a:fld>
            <a:endParaRPr lang="zh-CN" altLang="en-US"/>
          </a:p>
        </p:txBody>
      </p:sp>
      <p:sp>
        <p:nvSpPr>
          <p:cNvPr id="29" name="Oval 178">
            <a:extLst>
              <a:ext uri="{FF2B5EF4-FFF2-40B4-BE49-F238E27FC236}">
                <a16:creationId xmlns:a16="http://schemas.microsoft.com/office/drawing/2014/main" id="{CE6273BF-91DC-405C-B19E-C88C1C9CC843}"/>
              </a:ext>
            </a:extLst>
          </p:cNvPr>
          <p:cNvSpPr>
            <a:spLocks noChangeArrowheads="1"/>
          </p:cNvSpPr>
          <p:nvPr/>
        </p:nvSpPr>
        <p:spPr bwMode="auto">
          <a:xfrm rot="10800000" flipV="1">
            <a:off x="3059832" y="458112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6,308</a:t>
            </a:r>
            <a:endParaRPr lang="en-US" altLang="en-US" sz="700" b="1" dirty="0">
              <a:solidFill>
                <a:srgbClr val="FF9933"/>
              </a:solidFill>
            </a:endParaRPr>
          </a:p>
        </p:txBody>
      </p:sp>
      <p:sp>
        <p:nvSpPr>
          <p:cNvPr id="30" name="Oval 178">
            <a:extLst>
              <a:ext uri="{FF2B5EF4-FFF2-40B4-BE49-F238E27FC236}">
                <a16:creationId xmlns:a16="http://schemas.microsoft.com/office/drawing/2014/main" id="{7754BFFC-2070-4977-9160-164FB30902B9}"/>
              </a:ext>
            </a:extLst>
          </p:cNvPr>
          <p:cNvSpPr>
            <a:spLocks noChangeArrowheads="1"/>
          </p:cNvSpPr>
          <p:nvPr/>
        </p:nvSpPr>
        <p:spPr bwMode="auto">
          <a:xfrm rot="10800000" flipV="1">
            <a:off x="3686696" y="458112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6,812</a:t>
            </a:r>
            <a:endParaRPr lang="en-US" altLang="en-US" sz="700" b="1" dirty="0">
              <a:solidFill>
                <a:srgbClr val="FF9933"/>
              </a:solidFill>
            </a:endParaRPr>
          </a:p>
        </p:txBody>
      </p:sp>
      <p:sp>
        <p:nvSpPr>
          <p:cNvPr id="31"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4245004" y="4390618"/>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8,148</a:t>
            </a:r>
            <a:endParaRPr lang="en-US" altLang="en-US" sz="700" b="1" dirty="0">
              <a:solidFill>
                <a:srgbClr val="FF9933"/>
              </a:solidFill>
            </a:endParaRPr>
          </a:p>
        </p:txBody>
      </p:sp>
      <p:sp>
        <p:nvSpPr>
          <p:cNvPr id="32"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4886167" y="4387089"/>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8,242</a:t>
            </a:r>
            <a:endParaRPr lang="en-US" altLang="en-US" sz="700" b="1" dirty="0">
              <a:solidFill>
                <a:srgbClr val="FF9933"/>
              </a:solidFill>
            </a:endParaRPr>
          </a:p>
        </p:txBody>
      </p:sp>
      <p:sp>
        <p:nvSpPr>
          <p:cNvPr id="33"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5508104" y="3918943"/>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9,171</a:t>
            </a:r>
            <a:endParaRPr lang="en-US" altLang="en-US" sz="700" b="1" dirty="0">
              <a:solidFill>
                <a:srgbClr val="FF9933"/>
              </a:solidFill>
            </a:endParaRPr>
          </a:p>
        </p:txBody>
      </p:sp>
      <p:sp>
        <p:nvSpPr>
          <p:cNvPr id="34"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6084888" y="3918943"/>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9,407</a:t>
            </a:r>
            <a:endParaRPr lang="en-US" altLang="en-US" sz="700" b="1" dirty="0">
              <a:solidFill>
                <a:srgbClr val="FF9933"/>
              </a:solidFill>
            </a:endParaRPr>
          </a:p>
        </p:txBody>
      </p:sp>
      <p:sp>
        <p:nvSpPr>
          <p:cNvPr id="35" name="Oval 178">
            <a:extLst>
              <a:ext uri="{FF2B5EF4-FFF2-40B4-BE49-F238E27FC236}">
                <a16:creationId xmlns:a16="http://schemas.microsoft.com/office/drawing/2014/main" id="{45CE3584-B4BB-47F5-80F1-F63DDE0243CF}"/>
              </a:ext>
            </a:extLst>
          </p:cNvPr>
          <p:cNvSpPr>
            <a:spLocks noChangeArrowheads="1"/>
          </p:cNvSpPr>
          <p:nvPr/>
        </p:nvSpPr>
        <p:spPr bwMode="auto">
          <a:xfrm rot="10800000" flipV="1">
            <a:off x="6718179" y="390481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9,559</a:t>
            </a:r>
            <a:endParaRPr lang="en-US" altLang="en-US" sz="700" b="1" dirty="0">
              <a:solidFill>
                <a:srgbClr val="FF9933"/>
              </a:solidFill>
            </a:endParaRPr>
          </a:p>
        </p:txBody>
      </p:sp>
    </p:spTree>
    <p:extLst>
      <p:ext uri="{BB962C8B-B14F-4D97-AF65-F5344CB8AC3E}">
        <p14:creationId xmlns:p14="http://schemas.microsoft.com/office/powerpoint/2010/main" val="2079904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B793274B-9EC1-4D79-A53F-A4C9447E6CC2}"/>
              </a:ext>
            </a:extLst>
          </p:cNvPr>
          <p:cNvSpPr>
            <a:spLocks noGrp="1"/>
          </p:cNvSpPr>
          <p:nvPr>
            <p:ph type="sldNum" sz="quarter" idx="4"/>
          </p:nvPr>
        </p:nvSpPr>
        <p:spPr/>
        <p:txBody>
          <a:bodyPr/>
          <a:lstStyle/>
          <a:p>
            <a:fld id="{DA808106-E6EB-4C9C-B8A1-AEA7815AFC94}" type="slidenum">
              <a:rPr lang="zh-CN" altLang="en-US" smtClean="0"/>
              <a:t>2</a:t>
            </a:fld>
            <a:endParaRPr lang="zh-CN" altLang="en-US"/>
          </a:p>
        </p:txBody>
      </p:sp>
    </p:spTree>
    <p:extLst>
      <p:ext uri="{BB962C8B-B14F-4D97-AF65-F5344CB8AC3E}">
        <p14:creationId xmlns:p14="http://schemas.microsoft.com/office/powerpoint/2010/main" val="2698304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别克</a:t>
            </a:r>
            <a:r>
              <a:rPr lang="en-US" altLang="zh-CN" sz="1400" b="1" dirty="0">
                <a:solidFill>
                  <a:prstClr val="black"/>
                </a:solidFill>
                <a:latin typeface="Calibri"/>
                <a:ea typeface="华文细黑" pitchFamily="2" charset="-122"/>
              </a:rPr>
              <a:t>GL8</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宝骏</a:t>
            </a:r>
            <a:r>
              <a:rPr lang="en-US" altLang="zh-CN" sz="1400" b="1" dirty="0">
                <a:solidFill>
                  <a:prstClr val="black"/>
                </a:solidFill>
                <a:latin typeface="Calibri"/>
                <a:ea typeface="华文细黑" pitchFamily="2" charset="-122"/>
              </a:rPr>
              <a:t>730</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338,500</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3.2%</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3146"/>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84</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,091</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2.4</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2830296876"/>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392199611"/>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4" name="图片 3">
            <a:extLst>
              <a:ext uri="{FF2B5EF4-FFF2-40B4-BE49-F238E27FC236}">
                <a16:creationId xmlns:a16="http://schemas.microsoft.com/office/drawing/2014/main" id="{37FFFFDB-E537-4908-B49B-97401A9A5CE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687" t="20601" r="3538" b="21607"/>
          <a:stretch/>
        </p:blipFill>
        <p:spPr>
          <a:xfrm flipH="1">
            <a:off x="661684" y="1650307"/>
            <a:ext cx="1839118" cy="868607"/>
          </a:xfrm>
          <a:prstGeom prst="rect">
            <a:avLst/>
          </a:prstGeom>
        </p:spPr>
      </p:pic>
      <p:pic>
        <p:nvPicPr>
          <p:cNvPr id="9" name="图片 8">
            <a:extLst>
              <a:ext uri="{FF2B5EF4-FFF2-40B4-BE49-F238E27FC236}">
                <a16:creationId xmlns:a16="http://schemas.microsoft.com/office/drawing/2014/main" id="{B834F9E0-3A1D-461A-8A2A-C2DC824272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7236" t="5694" r="7358" b="3801"/>
          <a:stretch/>
        </p:blipFill>
        <p:spPr>
          <a:xfrm flipH="1">
            <a:off x="679485" y="4328157"/>
            <a:ext cx="1750076" cy="1043185"/>
          </a:xfrm>
          <a:prstGeom prst="rect">
            <a:avLst/>
          </a:prstGeom>
        </p:spPr>
      </p:pic>
      <p:sp>
        <p:nvSpPr>
          <p:cNvPr id="2" name="灯片编号占位符 1">
            <a:extLst>
              <a:ext uri="{FF2B5EF4-FFF2-40B4-BE49-F238E27FC236}">
                <a16:creationId xmlns:a16="http://schemas.microsoft.com/office/drawing/2014/main" id="{3F6901B4-5778-4331-B1D7-E7119C234A24}"/>
              </a:ext>
            </a:extLst>
          </p:cNvPr>
          <p:cNvSpPr>
            <a:spLocks noGrp="1"/>
          </p:cNvSpPr>
          <p:nvPr>
            <p:ph type="sldNum" sz="quarter" idx="4"/>
          </p:nvPr>
        </p:nvSpPr>
        <p:spPr/>
        <p:txBody>
          <a:bodyPr/>
          <a:lstStyle/>
          <a:p>
            <a:fld id="{DA808106-E6EB-4C9C-B8A1-AEA7815AFC94}" type="slidenum">
              <a:rPr lang="zh-CN" altLang="en-US" smtClean="0"/>
              <a:t>29</a:t>
            </a:fld>
            <a:endParaRPr lang="zh-CN" altLang="en-US"/>
          </a:p>
        </p:txBody>
      </p:sp>
      <p:sp>
        <p:nvSpPr>
          <p:cNvPr id="16" name="内容占位符 3">
            <a:extLst>
              <a:ext uri="{FF2B5EF4-FFF2-40B4-BE49-F238E27FC236}">
                <a16:creationId xmlns:a16="http://schemas.microsoft.com/office/drawing/2014/main" id="{D1B78A97-2F16-4F14-9B00-10320C2398DF}"/>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err="1"/>
              <a:t>MPV</a:t>
            </a:r>
            <a:r>
              <a:rPr lang="zh-CN" altLang="en-US" dirty="0"/>
              <a:t>重点车型经销商利润率：别克</a:t>
            </a:r>
            <a:r>
              <a:rPr lang="en-US" altLang="zh-CN" dirty="0" err="1"/>
              <a:t>GL8</a:t>
            </a:r>
            <a:r>
              <a:rPr lang="zh-CN" altLang="en-US" dirty="0"/>
              <a:t>、宝骏</a:t>
            </a:r>
            <a:r>
              <a:rPr lang="en-US" altLang="zh-CN" dirty="0"/>
              <a:t>730</a:t>
            </a:r>
            <a:endParaRPr lang="zh-CN" altLang="en-US" dirty="0"/>
          </a:p>
        </p:txBody>
      </p:sp>
    </p:spTree>
    <p:extLst>
      <p:ext uri="{BB962C8B-B14F-4D97-AF65-F5344CB8AC3E}">
        <p14:creationId xmlns:p14="http://schemas.microsoft.com/office/powerpoint/2010/main" val="1379664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772" name="think-cell Slide" r:id="rId12" imgW="360" imgH="360" progId="">
                  <p:embed/>
                </p:oleObj>
              </mc:Choice>
              <mc:Fallback>
                <p:oleObj name="think-cell Slide" r:id="rId12" imgW="360" imgH="360" progId="">
                  <p:embed/>
                  <p:pic>
                    <p:nvPicPr>
                      <p:cNvPr id="6" name="对象 5" hidden="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1244482669"/>
              </p:ext>
            </p:extLst>
          </p:nvPr>
        </p:nvGraphicFramePr>
        <p:xfrm>
          <a:off x="387350" y="3513262"/>
          <a:ext cx="8073082" cy="2795464"/>
        </p:xfrm>
        <a:graphic>
          <a:graphicData uri="http://schemas.openxmlformats.org/drawingml/2006/chart">
            <c:chart xmlns:c="http://schemas.openxmlformats.org/drawingml/2006/chart" xmlns:r="http://schemas.openxmlformats.org/officeDocument/2006/relationships" r:id="rId14"/>
          </a:graphicData>
        </a:graphic>
      </p:graphicFrame>
      <p:sp>
        <p:nvSpPr>
          <p:cNvPr id="26" name="TextBox 25"/>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GAIN·10</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2.37</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2.9%</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15.05</a:t>
            </a:r>
            <a:r>
              <a:rPr lang="zh-CN" altLang="en-US" sz="1600" b="1" dirty="0">
                <a:solidFill>
                  <a:srgbClr val="5F5F5F"/>
                </a:solidFill>
                <a:latin typeface="+mn-ea"/>
                <a:ea typeface="+mn-ea"/>
              </a:rPr>
              <a:t>万下降至</a:t>
            </a:r>
            <a:r>
              <a:rPr lang="en-US" altLang="zh-CN" sz="1600" b="1" dirty="0">
                <a:solidFill>
                  <a:srgbClr val="5F5F5F"/>
                </a:solidFill>
                <a:latin typeface="+mn-ea"/>
                <a:ea typeface="+mn-ea"/>
              </a:rPr>
              <a:t>14.62</a:t>
            </a:r>
            <a:r>
              <a:rPr lang="zh-CN" altLang="en-US" sz="1600" b="1" dirty="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市场整体终端加权成交均价本月下降，降幅</a:t>
            </a:r>
            <a:r>
              <a:rPr lang="en-US" altLang="zh-CN" sz="1400" dirty="0">
                <a:latin typeface="+mn-ea"/>
                <a:ea typeface="+mn-ea"/>
              </a:rPr>
              <a:t>4,300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市场本月各车型的加权成交价普遍出现下降，其中</a:t>
            </a:r>
            <a:r>
              <a:rPr lang="en-US" altLang="zh-CN" sz="1400" dirty="0">
                <a:latin typeface="+mn-ea"/>
                <a:ea typeface="+mn-ea"/>
              </a:rPr>
              <a:t>Q5</a:t>
            </a:r>
            <a:r>
              <a:rPr lang="zh-CN" altLang="en-US" sz="1400" dirty="0">
                <a:latin typeface="+mn-ea"/>
                <a:ea typeface="+mn-ea"/>
              </a:rPr>
              <a:t>、昂科威、</a:t>
            </a:r>
            <a:r>
              <a:rPr lang="en-US" altLang="zh-CN" sz="1400" dirty="0">
                <a:latin typeface="+mn-ea"/>
                <a:ea typeface="+mn-ea"/>
              </a:rPr>
              <a:t>GLC</a:t>
            </a:r>
            <a:r>
              <a:rPr lang="zh-CN" altLang="en-US" sz="1400" dirty="0">
                <a:latin typeface="+mn-ea"/>
                <a:ea typeface="+mn-ea"/>
              </a:rPr>
              <a:t>等车型降幅明显，虽然</a:t>
            </a:r>
            <a:r>
              <a:rPr lang="en-US" altLang="zh-CN" sz="1400" dirty="0">
                <a:latin typeface="+mn-ea"/>
                <a:ea typeface="+mn-ea"/>
              </a:rPr>
              <a:t>X3</a:t>
            </a:r>
            <a:r>
              <a:rPr lang="zh-CN" altLang="en-US" sz="1400" dirty="0">
                <a:latin typeface="+mn-ea"/>
                <a:ea typeface="+mn-ea"/>
              </a:rPr>
              <a:t>、</a:t>
            </a:r>
            <a:r>
              <a:rPr lang="en-US" altLang="zh-CN" sz="1400" dirty="0">
                <a:latin typeface="+mn-ea"/>
                <a:ea typeface="+mn-ea"/>
              </a:rPr>
              <a:t>CR-V</a:t>
            </a:r>
            <a:r>
              <a:rPr lang="zh-CN" altLang="en-US" sz="1400" dirty="0">
                <a:latin typeface="+mn-ea"/>
                <a:ea typeface="+mn-ea"/>
              </a:rPr>
              <a:t>等车型的加权成交价有所上升，但未改变该级别整体加权成交价走向</a:t>
            </a:r>
          </a:p>
          <a:p>
            <a:pPr lvl="1" algn="l" eaLnBrk="1" hangingPunct="1">
              <a:lnSpc>
                <a:spcPts val="2000"/>
              </a:lnSpc>
              <a:spcAft>
                <a:spcPts val="600"/>
              </a:spcAft>
              <a:buFont typeface="Wingdings" pitchFamily="2" charset="2"/>
              <a:buChar char="Ø"/>
            </a:pPr>
            <a:endParaRPr lang="en-US" altLang="zh-CN" sz="1400" dirty="0">
              <a:latin typeface="+mn-ea"/>
              <a:ea typeface="+mn-ea"/>
            </a:endParaRPr>
          </a:p>
        </p:txBody>
      </p:sp>
      <p:sp>
        <p:nvSpPr>
          <p:cNvPr id="15" name="Oval 178"/>
          <p:cNvSpPr>
            <a:spLocks noChangeArrowheads="1"/>
          </p:cNvSpPr>
          <p:nvPr/>
        </p:nvSpPr>
        <p:spPr bwMode="auto">
          <a:xfrm>
            <a:off x="1213024" y="4404767"/>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14.69</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价格变化</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16" name="Oval 178">
            <a:extLst>
              <a:ext uri="{FF2B5EF4-FFF2-40B4-BE49-F238E27FC236}">
                <a16:creationId xmlns:a16="http://schemas.microsoft.com/office/drawing/2014/main" id="{24747853-B6B7-4592-A6B4-3F57E7720D20}"/>
              </a:ext>
            </a:extLst>
          </p:cNvPr>
          <p:cNvSpPr>
            <a:spLocks noChangeArrowheads="1"/>
          </p:cNvSpPr>
          <p:nvPr/>
        </p:nvSpPr>
        <p:spPr bwMode="auto">
          <a:xfrm>
            <a:off x="1835696" y="450912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14.45</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7" name="AutoShape 66">
            <a:extLst>
              <a:ext uri="{FF2B5EF4-FFF2-40B4-BE49-F238E27FC236}">
                <a16:creationId xmlns:a16="http://schemas.microsoft.com/office/drawing/2014/main" id="{C32F3932-6E08-4F14-8CBA-19F4C0C6EF32}"/>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AutoShape 67">
            <a:extLst>
              <a:ext uri="{FF2B5EF4-FFF2-40B4-BE49-F238E27FC236}">
                <a16:creationId xmlns:a16="http://schemas.microsoft.com/office/drawing/2014/main" id="{57283336-BC3B-4383-97D5-A89C66C1F8B4}"/>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Text Box 68">
            <a:extLst>
              <a:ext uri="{FF2B5EF4-FFF2-40B4-BE49-F238E27FC236}">
                <a16:creationId xmlns:a16="http://schemas.microsoft.com/office/drawing/2014/main" id="{E14DCDD1-7EA7-440D-965A-0A9DB0C1C8B2}"/>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0" name="Text Box 69">
            <a:extLst>
              <a:ext uri="{FF2B5EF4-FFF2-40B4-BE49-F238E27FC236}">
                <a16:creationId xmlns:a16="http://schemas.microsoft.com/office/drawing/2014/main" id="{EC931C15-9DB2-4B4F-B5AA-9918C6A30641}"/>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22" name="Oval 178">
            <a:extLst>
              <a:ext uri="{FF2B5EF4-FFF2-40B4-BE49-F238E27FC236}">
                <a16:creationId xmlns:a16="http://schemas.microsoft.com/office/drawing/2014/main" id="{A87AD200-C299-4643-8024-3D3F57562304}"/>
              </a:ext>
            </a:extLst>
          </p:cNvPr>
          <p:cNvSpPr>
            <a:spLocks noChangeArrowheads="1"/>
          </p:cNvSpPr>
          <p:nvPr/>
        </p:nvSpPr>
        <p:spPr bwMode="auto">
          <a:xfrm>
            <a:off x="2394827" y="444130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14.56</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 name="灯片编号占位符 1">
            <a:extLst>
              <a:ext uri="{FF2B5EF4-FFF2-40B4-BE49-F238E27FC236}">
                <a16:creationId xmlns:a16="http://schemas.microsoft.com/office/drawing/2014/main" id="{B51E143E-06E8-4680-BA67-A0B37D0D3F7A}"/>
              </a:ext>
            </a:extLst>
          </p:cNvPr>
          <p:cNvSpPr>
            <a:spLocks noGrp="1"/>
          </p:cNvSpPr>
          <p:nvPr>
            <p:ph type="sldNum" sz="quarter" idx="4"/>
          </p:nvPr>
        </p:nvSpPr>
        <p:spPr/>
        <p:txBody>
          <a:bodyPr/>
          <a:lstStyle/>
          <a:p>
            <a:fld id="{DA808106-E6EB-4C9C-B8A1-AEA7815AFC94}" type="slidenum">
              <a:rPr lang="zh-CN" altLang="en-US" smtClean="0"/>
              <a:t>30</a:t>
            </a:fld>
            <a:endParaRPr lang="zh-CN" altLang="en-US"/>
          </a:p>
        </p:txBody>
      </p:sp>
      <p:sp>
        <p:nvSpPr>
          <p:cNvPr id="23" name="Oval 178">
            <a:extLst>
              <a:ext uri="{FF2B5EF4-FFF2-40B4-BE49-F238E27FC236}">
                <a16:creationId xmlns:a16="http://schemas.microsoft.com/office/drawing/2014/main" id="{6A303484-EB0A-463B-BA50-08F4A01998D4}"/>
              </a:ext>
            </a:extLst>
          </p:cNvPr>
          <p:cNvSpPr>
            <a:spLocks noChangeArrowheads="1"/>
          </p:cNvSpPr>
          <p:nvPr/>
        </p:nvSpPr>
        <p:spPr bwMode="auto">
          <a:xfrm>
            <a:off x="3081040" y="4310029"/>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14.93</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4" name="Oval 178">
            <a:extLst>
              <a:ext uri="{FF2B5EF4-FFF2-40B4-BE49-F238E27FC236}">
                <a16:creationId xmlns:a16="http://schemas.microsoft.com/office/drawing/2014/main" id="{05C3B711-9C87-47DA-B4E4-9457B437BC23}"/>
              </a:ext>
            </a:extLst>
          </p:cNvPr>
          <p:cNvSpPr>
            <a:spLocks noChangeArrowheads="1"/>
          </p:cNvSpPr>
          <p:nvPr/>
        </p:nvSpPr>
        <p:spPr bwMode="auto">
          <a:xfrm>
            <a:off x="3635896" y="414908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15.28</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25" name="Oval 178">
            <a:extLst>
              <a:ext uri="{FF2B5EF4-FFF2-40B4-BE49-F238E27FC236}">
                <a16:creationId xmlns:a16="http://schemas.microsoft.com/office/drawing/2014/main" id="{BC11BFC8-E296-47A7-AD74-9DEB334EE675}"/>
              </a:ext>
            </a:extLst>
          </p:cNvPr>
          <p:cNvSpPr>
            <a:spLocks noChangeArrowheads="1"/>
          </p:cNvSpPr>
          <p:nvPr/>
        </p:nvSpPr>
        <p:spPr bwMode="auto">
          <a:xfrm>
            <a:off x="4334053" y="420725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15.01</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BC11BFC8-E296-47A7-AD74-9DEB334EE675}"/>
              </a:ext>
            </a:extLst>
          </p:cNvPr>
          <p:cNvSpPr>
            <a:spLocks noChangeArrowheads="1"/>
          </p:cNvSpPr>
          <p:nvPr/>
        </p:nvSpPr>
        <p:spPr bwMode="auto">
          <a:xfrm>
            <a:off x="4860032" y="4077072"/>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15.43</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BC11BFC8-E296-47A7-AD74-9DEB334EE675}"/>
              </a:ext>
            </a:extLst>
          </p:cNvPr>
          <p:cNvSpPr>
            <a:spLocks noChangeArrowheads="1"/>
          </p:cNvSpPr>
          <p:nvPr/>
        </p:nvSpPr>
        <p:spPr bwMode="auto">
          <a:xfrm>
            <a:off x="5486155" y="4077072"/>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15.40</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BC11BFC8-E296-47A7-AD74-9DEB334EE675}"/>
              </a:ext>
            </a:extLst>
          </p:cNvPr>
          <p:cNvSpPr>
            <a:spLocks noChangeArrowheads="1"/>
          </p:cNvSpPr>
          <p:nvPr/>
        </p:nvSpPr>
        <p:spPr bwMode="auto">
          <a:xfrm>
            <a:off x="6150369" y="4265422"/>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15.05</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
        <p:nvSpPr>
          <p:cNvPr id="34" name="Oval 178">
            <a:extLst>
              <a:ext uri="{FF2B5EF4-FFF2-40B4-BE49-F238E27FC236}">
                <a16:creationId xmlns:a16="http://schemas.microsoft.com/office/drawing/2014/main" id="{BC11BFC8-E296-47A7-AD74-9DEB334EE675}"/>
              </a:ext>
            </a:extLst>
          </p:cNvPr>
          <p:cNvSpPr>
            <a:spLocks noChangeArrowheads="1"/>
          </p:cNvSpPr>
          <p:nvPr/>
        </p:nvSpPr>
        <p:spPr bwMode="auto">
          <a:xfrm>
            <a:off x="6759081" y="4386369"/>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800" b="1" i="0" u="none" strike="noStrike" kern="0" cap="none" spc="0" normalizeH="0" baseline="0" noProof="0" dirty="0">
                <a:ln>
                  <a:noFill/>
                </a:ln>
                <a:solidFill>
                  <a:srgbClr val="FF9933"/>
                </a:solidFill>
                <a:effectLst/>
                <a:uLnTx/>
                <a:uFillTx/>
              </a:rPr>
              <a:t>14.62</a:t>
            </a:r>
            <a:r>
              <a:rPr kumimoji="0" lang="zh-CN" altLang="en-US" sz="800" b="1" i="0" u="none" strike="noStrike" kern="0" cap="none" spc="0" normalizeH="0" baseline="0" noProof="0" dirty="0">
                <a:ln>
                  <a:noFill/>
                </a:ln>
                <a:solidFill>
                  <a:srgbClr val="FF9933"/>
                </a:solidFill>
                <a:effectLst/>
                <a:uLnTx/>
                <a:uFillTx/>
              </a:rPr>
              <a:t>万</a:t>
            </a:r>
            <a:endParaRPr kumimoji="0" lang="zh-HK" altLang="en-US" sz="800" b="1"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789" name="think-cell Slide" r:id="rId13" imgW="360" imgH="360" progId="">
                  <p:embed/>
                </p:oleObj>
              </mc:Choice>
              <mc:Fallback>
                <p:oleObj name="think-cell Slide" r:id="rId13" imgW="360" imgH="360" progId="">
                  <p:embed/>
                  <p:pic>
                    <p:nvPicPr>
                      <p:cNvPr id="6" name="对象 5"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425775617"/>
              </p:ext>
            </p:extLst>
          </p:nvPr>
        </p:nvGraphicFramePr>
        <p:xfrm>
          <a:off x="395288" y="3519370"/>
          <a:ext cx="8065144" cy="2789356"/>
        </p:xfrm>
        <a:graphic>
          <a:graphicData uri="http://schemas.openxmlformats.org/drawingml/2006/chart">
            <c:chart xmlns:c="http://schemas.openxmlformats.org/drawingml/2006/chart" xmlns:r="http://schemas.openxmlformats.org/officeDocument/2006/relationships" r:id="rId15"/>
          </a:graphicData>
        </a:graphic>
      </p:graphicFrame>
      <p:sp>
        <p:nvSpPr>
          <p:cNvPr id="33" name="TextBox 32"/>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2018</a:t>
            </a:r>
            <a:r>
              <a:rPr lang="zh-CN" altLang="en-US" sz="1600" b="1" dirty="0">
                <a:solidFill>
                  <a:srgbClr val="5F5F5F"/>
                </a:solidFill>
                <a:latin typeface="+mn-ea"/>
                <a:ea typeface="+mn-ea"/>
              </a:rPr>
              <a:t>年</a:t>
            </a:r>
            <a:r>
              <a:rPr lang="en-US" altLang="zh-CN" sz="1600" b="1" dirty="0">
                <a:solidFill>
                  <a:srgbClr val="5F5F5F"/>
                </a:solidFill>
                <a:latin typeface="+mn-ea"/>
                <a:ea typeface="+mn-ea"/>
              </a:rPr>
              <a:t>GAIN·10</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市场终端优惠指数为</a:t>
            </a:r>
            <a:r>
              <a:rPr lang="en-US" altLang="zh-CN" sz="1600" b="1" dirty="0">
                <a:solidFill>
                  <a:srgbClr val="5F5F5F"/>
                </a:solidFill>
                <a:latin typeface="+mn-ea"/>
                <a:ea typeface="+mn-ea"/>
              </a:rPr>
              <a:t>4.79</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9.2%</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市场终端加权优惠幅度明显减少</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市场优惠减少幅度十分明显，主要原因是受到奥迪</a:t>
            </a:r>
            <a:r>
              <a:rPr lang="en-US" altLang="zh-CN" sz="1400" dirty="0" err="1">
                <a:latin typeface="+mn-ea"/>
                <a:ea typeface="+mn-ea"/>
              </a:rPr>
              <a:t>Q5</a:t>
            </a:r>
            <a:r>
              <a:rPr lang="zh-CN" altLang="en-US" sz="1400" dirty="0">
                <a:latin typeface="+mn-ea"/>
                <a:ea typeface="+mn-ea"/>
              </a:rPr>
              <a:t>、昂科威等终端优惠较大的车型本月销量下滑导致权重下跌的影响，此外包括宝马</a:t>
            </a:r>
            <a:r>
              <a:rPr lang="en-US" altLang="zh-CN" sz="1400" dirty="0" err="1">
                <a:latin typeface="+mn-ea"/>
                <a:ea typeface="+mn-ea"/>
              </a:rPr>
              <a:t>X1</a:t>
            </a:r>
            <a:r>
              <a:rPr lang="zh-CN" altLang="en-US" sz="1400" dirty="0">
                <a:latin typeface="+mn-ea"/>
                <a:ea typeface="+mn-ea"/>
              </a:rPr>
              <a:t>、奥迪</a:t>
            </a:r>
            <a:r>
              <a:rPr lang="en-US" altLang="zh-CN" sz="1400" dirty="0" err="1">
                <a:latin typeface="+mn-ea"/>
                <a:ea typeface="+mn-ea"/>
              </a:rPr>
              <a:t>Q3</a:t>
            </a:r>
            <a:r>
              <a:rPr lang="zh-CN" altLang="en-US" sz="1400" dirty="0">
                <a:latin typeface="+mn-ea"/>
                <a:ea typeface="+mn-ea"/>
              </a:rPr>
              <a:t>和本田</a:t>
            </a:r>
            <a:r>
              <a:rPr lang="en-US" altLang="zh-CN" sz="1400" dirty="0">
                <a:latin typeface="+mn-ea"/>
                <a:ea typeface="+mn-ea"/>
              </a:rPr>
              <a:t>CR-V</a:t>
            </a:r>
            <a:r>
              <a:rPr lang="zh-CN" altLang="en-US" sz="1400" dirty="0">
                <a:latin typeface="+mn-ea"/>
                <a:ea typeface="+mn-ea"/>
              </a:rPr>
              <a:t>等权重车型的实际终端优惠较上月也有明显收窄，因此拉低了</a:t>
            </a:r>
            <a:r>
              <a:rPr lang="en-US" altLang="zh-CN" sz="1400" dirty="0">
                <a:latin typeface="+mn-ea"/>
                <a:ea typeface="+mn-ea"/>
              </a:rPr>
              <a:t>SUV</a:t>
            </a:r>
            <a:r>
              <a:rPr lang="zh-CN" altLang="en-US" sz="1400" dirty="0">
                <a:latin typeface="+mn-ea"/>
                <a:ea typeface="+mn-ea"/>
              </a:rPr>
              <a:t>细分市场整体加权优惠</a:t>
            </a:r>
            <a:endParaRPr lang="en-US" altLang="zh-CN" sz="1400" dirty="0">
              <a:latin typeface="+mn-ea"/>
              <a:ea typeface="+mn-ea"/>
            </a:endParaRPr>
          </a:p>
        </p:txBody>
      </p:sp>
      <p:sp>
        <p:nvSpPr>
          <p:cNvPr id="15" name="Oval 178"/>
          <p:cNvSpPr>
            <a:spLocks noChangeArrowheads="1"/>
          </p:cNvSpPr>
          <p:nvPr/>
        </p:nvSpPr>
        <p:spPr bwMode="auto">
          <a:xfrm rot="10800000" flipV="1">
            <a:off x="1125438" y="514192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2,061</a:t>
            </a:r>
            <a:endParaRPr lang="en-US" altLang="en-US" sz="700" b="1" dirty="0">
              <a:solidFill>
                <a:srgbClr val="FF9933"/>
              </a:solidFill>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·SUV</a:t>
            </a:r>
            <a:r>
              <a:rPr lang="zh-CN" altLang="en-US" dirty="0"/>
              <a:t>终端优惠</a:t>
            </a:r>
            <a:r>
              <a:rPr lang="en-US" altLang="en-US" dirty="0" err="1"/>
              <a:t>指数</a:t>
            </a:r>
            <a:r>
              <a:rPr lang="en-US" altLang="en-US" dirty="0"/>
              <a:t>—</a:t>
            </a:r>
            <a:r>
              <a:rPr lang="en-US" altLang="zh-CN" dirty="0"/>
              <a:t>10</a:t>
            </a:r>
            <a:r>
              <a:rPr lang="zh-CN" altLang="en-US" dirty="0"/>
              <a:t>月</a:t>
            </a:r>
          </a:p>
        </p:txBody>
      </p:sp>
      <p:grpSp>
        <p:nvGrpSpPr>
          <p:cNvPr id="18" name="组合 17"/>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Text Box 69"/>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16" name="Oval 178">
            <a:extLst>
              <a:ext uri="{FF2B5EF4-FFF2-40B4-BE49-F238E27FC236}">
                <a16:creationId xmlns:a16="http://schemas.microsoft.com/office/drawing/2014/main" id="{6C304B17-3FE2-4A21-9CE5-4FC26ACAFAEB}"/>
              </a:ext>
            </a:extLst>
          </p:cNvPr>
          <p:cNvSpPr>
            <a:spLocks noChangeArrowheads="1"/>
          </p:cNvSpPr>
          <p:nvPr/>
        </p:nvSpPr>
        <p:spPr bwMode="auto">
          <a:xfrm rot="10800000" flipV="1">
            <a:off x="1807377" y="512071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2,194</a:t>
            </a:r>
            <a:endParaRPr lang="en-US" altLang="en-US" sz="700" b="1" dirty="0">
              <a:solidFill>
                <a:srgbClr val="FF9933"/>
              </a:solidFill>
            </a:endParaRPr>
          </a:p>
        </p:txBody>
      </p:sp>
      <p:sp>
        <p:nvSpPr>
          <p:cNvPr id="26" name="Oval 178">
            <a:extLst>
              <a:ext uri="{FF2B5EF4-FFF2-40B4-BE49-F238E27FC236}">
                <a16:creationId xmlns:a16="http://schemas.microsoft.com/office/drawing/2014/main" id="{311E8408-701E-41DF-B301-E86D2431501C}"/>
              </a:ext>
            </a:extLst>
          </p:cNvPr>
          <p:cNvSpPr>
            <a:spLocks noChangeArrowheads="1"/>
          </p:cNvSpPr>
          <p:nvPr/>
        </p:nvSpPr>
        <p:spPr bwMode="auto">
          <a:xfrm rot="10800000" flipV="1">
            <a:off x="2400374" y="504443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3,044</a:t>
            </a:r>
            <a:endParaRPr lang="en-US" altLang="en-US" sz="700" b="1" dirty="0">
              <a:solidFill>
                <a:srgbClr val="FF9933"/>
              </a:solidFill>
            </a:endParaRPr>
          </a:p>
        </p:txBody>
      </p:sp>
      <p:sp>
        <p:nvSpPr>
          <p:cNvPr id="2" name="灯片编号占位符 1">
            <a:extLst>
              <a:ext uri="{FF2B5EF4-FFF2-40B4-BE49-F238E27FC236}">
                <a16:creationId xmlns:a16="http://schemas.microsoft.com/office/drawing/2014/main" id="{55724FE0-CB87-4026-8BCB-711316848DF7}"/>
              </a:ext>
            </a:extLst>
          </p:cNvPr>
          <p:cNvSpPr>
            <a:spLocks noGrp="1"/>
          </p:cNvSpPr>
          <p:nvPr>
            <p:ph type="sldNum" sz="quarter" idx="4"/>
          </p:nvPr>
        </p:nvSpPr>
        <p:spPr/>
        <p:txBody>
          <a:bodyPr/>
          <a:lstStyle/>
          <a:p>
            <a:fld id="{DA808106-E6EB-4C9C-B8A1-AEA7815AFC94}" type="slidenum">
              <a:rPr lang="zh-CN" altLang="en-US" smtClean="0"/>
              <a:t>31</a:t>
            </a:fld>
            <a:endParaRPr lang="zh-CN" altLang="en-US"/>
          </a:p>
        </p:txBody>
      </p:sp>
      <p:sp>
        <p:nvSpPr>
          <p:cNvPr id="27" name="Oval 178">
            <a:extLst>
              <a:ext uri="{FF2B5EF4-FFF2-40B4-BE49-F238E27FC236}">
                <a16:creationId xmlns:a16="http://schemas.microsoft.com/office/drawing/2014/main" id="{DB0DDE99-990C-4C47-B7F8-9DC8AA327C6B}"/>
              </a:ext>
            </a:extLst>
          </p:cNvPr>
          <p:cNvSpPr>
            <a:spLocks noChangeArrowheads="1"/>
          </p:cNvSpPr>
          <p:nvPr/>
        </p:nvSpPr>
        <p:spPr bwMode="auto">
          <a:xfrm rot="10800000" flipV="1">
            <a:off x="2997646" y="485388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a:t>
            </a:r>
            <a:r>
              <a:rPr lang="en-US" altLang="zh-CN" sz="700" b="1" kern="0" dirty="0">
                <a:solidFill>
                  <a:srgbClr val="FF9933"/>
                </a:solidFill>
              </a:rPr>
              <a:t>3,649</a:t>
            </a:r>
            <a:endParaRPr lang="en-US" altLang="en-US" sz="700" b="1" dirty="0">
              <a:solidFill>
                <a:srgbClr val="FF9933"/>
              </a:solidFill>
            </a:endParaRPr>
          </a:p>
        </p:txBody>
      </p:sp>
      <p:sp>
        <p:nvSpPr>
          <p:cNvPr id="28" name="Oval 178">
            <a:extLst>
              <a:ext uri="{FF2B5EF4-FFF2-40B4-BE49-F238E27FC236}">
                <a16:creationId xmlns:a16="http://schemas.microsoft.com/office/drawing/2014/main" id="{326E9867-10CC-4977-BD4A-D48CE128534A}"/>
              </a:ext>
            </a:extLst>
          </p:cNvPr>
          <p:cNvSpPr>
            <a:spLocks noChangeArrowheads="1"/>
          </p:cNvSpPr>
          <p:nvPr/>
        </p:nvSpPr>
        <p:spPr bwMode="auto">
          <a:xfrm rot="10800000" flipV="1">
            <a:off x="3594836" y="471406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15,270</a:t>
            </a:r>
            <a:endParaRPr lang="en-US" altLang="en-US" sz="700" b="1" dirty="0">
              <a:solidFill>
                <a:srgbClr val="FF9933"/>
              </a:solidFill>
            </a:endParaRPr>
          </a:p>
        </p:txBody>
      </p:sp>
      <p:sp>
        <p:nvSpPr>
          <p:cNvPr id="29"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4234441" y="4540373"/>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16,371</a:t>
            </a:r>
            <a:endParaRPr lang="en-US" altLang="en-US" sz="700" b="1" dirty="0">
              <a:solidFill>
                <a:srgbClr val="FF9933"/>
              </a:solidFill>
            </a:endParaRPr>
          </a:p>
        </p:txBody>
      </p:sp>
      <p:sp>
        <p:nvSpPr>
          <p:cNvPr id="30"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4860032" y="4216813"/>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en-US" sz="700" b="1" kern="0" dirty="0">
                <a:solidFill>
                  <a:srgbClr val="FF9933"/>
                </a:solidFill>
              </a:rPr>
              <a:t>18,</a:t>
            </a:r>
            <a:r>
              <a:rPr lang="en-US" altLang="zh-CN" sz="700" b="1" kern="0" dirty="0">
                <a:solidFill>
                  <a:srgbClr val="FF9933"/>
                </a:solidFill>
              </a:rPr>
              <a:t>372</a:t>
            </a:r>
            <a:endParaRPr lang="en-US" altLang="en-US" sz="700" b="1" dirty="0">
              <a:solidFill>
                <a:srgbClr val="FF9933"/>
              </a:solidFill>
            </a:endParaRPr>
          </a:p>
        </p:txBody>
      </p:sp>
      <p:sp>
        <p:nvSpPr>
          <p:cNvPr id="31"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5463778" y="398747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20</a:t>
            </a:r>
            <a:r>
              <a:rPr lang="en-US" altLang="en-US" sz="700" b="1" kern="0" dirty="0">
                <a:solidFill>
                  <a:srgbClr val="FF9933"/>
                </a:solidFill>
              </a:rPr>
              <a:t>,118</a:t>
            </a:r>
            <a:endParaRPr lang="en-US" altLang="en-US" sz="700" b="1" dirty="0">
              <a:solidFill>
                <a:srgbClr val="FF9933"/>
              </a:solidFill>
            </a:endParaRPr>
          </a:p>
        </p:txBody>
      </p:sp>
      <p:sp>
        <p:nvSpPr>
          <p:cNvPr id="32"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6097869" y="378904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21</a:t>
            </a:r>
            <a:r>
              <a:rPr lang="en-US" altLang="en-US" sz="700" b="1" kern="0" dirty="0">
                <a:solidFill>
                  <a:srgbClr val="FF9933"/>
                </a:solidFill>
              </a:rPr>
              <a:t>,353</a:t>
            </a:r>
            <a:endParaRPr lang="en-US" altLang="en-US" sz="700" b="1" dirty="0">
              <a:solidFill>
                <a:srgbClr val="FF9933"/>
              </a:solidFill>
            </a:endParaRPr>
          </a:p>
        </p:txBody>
      </p:sp>
      <p:sp>
        <p:nvSpPr>
          <p:cNvPr id="34" name="Oval 178">
            <a:extLst>
              <a:ext uri="{FF2B5EF4-FFF2-40B4-BE49-F238E27FC236}">
                <a16:creationId xmlns:a16="http://schemas.microsoft.com/office/drawing/2014/main" id="{C529ED2F-3844-4745-9289-23B7EA36CD82}"/>
              </a:ext>
            </a:extLst>
          </p:cNvPr>
          <p:cNvSpPr>
            <a:spLocks noChangeArrowheads="1"/>
          </p:cNvSpPr>
          <p:nvPr/>
        </p:nvSpPr>
        <p:spPr bwMode="auto">
          <a:xfrm rot="10800000" flipV="1">
            <a:off x="6747747" y="405991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zh-CN" altLang="en-US" sz="700" b="1" kern="0" dirty="0">
                <a:solidFill>
                  <a:srgbClr val="FF9933"/>
                </a:solidFill>
              </a:rPr>
              <a:t>￥</a:t>
            </a:r>
            <a:r>
              <a:rPr lang="en-US" altLang="zh-CN" sz="700" b="1" kern="0" dirty="0">
                <a:solidFill>
                  <a:srgbClr val="FF9933"/>
                </a:solidFill>
              </a:rPr>
              <a:t>19</a:t>
            </a:r>
            <a:r>
              <a:rPr lang="en-US" altLang="en-US" sz="700" b="1" kern="0" dirty="0">
                <a:solidFill>
                  <a:srgbClr val="FF9933"/>
                </a:solidFill>
              </a:rPr>
              <a:t>,379</a:t>
            </a:r>
            <a:endParaRPr lang="en-US" altLang="en-US" sz="700" b="1" dirty="0">
              <a:solidFill>
                <a:srgbClr val="FF9933"/>
              </a:solidFill>
            </a:endParaRPr>
          </a:p>
        </p:txBody>
      </p:sp>
    </p:spTree>
    <p:extLst>
      <p:ext uri="{BB962C8B-B14F-4D97-AF65-F5344CB8AC3E}">
        <p14:creationId xmlns:p14="http://schemas.microsoft.com/office/powerpoint/2010/main" val="33635707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lang="zh-CN" altLang="en-US" sz="1400" b="1" dirty="0">
                <a:solidFill>
                  <a:prstClr val="black"/>
                </a:solidFill>
                <a:latin typeface="Calibri"/>
                <a:ea typeface="华文细黑" pitchFamily="2" charset="-122"/>
              </a:rPr>
              <a:t>哈弗</a:t>
            </a:r>
            <a:r>
              <a:rPr lang="en-US" altLang="zh-CN" sz="1400" b="1" dirty="0">
                <a:solidFill>
                  <a:prstClr val="black"/>
                </a:solidFill>
                <a:latin typeface="Calibri"/>
                <a:ea typeface="华文细黑" pitchFamily="2" charset="-122"/>
              </a:rPr>
              <a:t>H6 </a:t>
            </a:r>
            <a:r>
              <a:rPr lang="zh-CN" altLang="en-US" sz="1400" b="1" dirty="0">
                <a:solidFill>
                  <a:prstClr val="black"/>
                </a:solidFill>
                <a:latin typeface="Calibri"/>
                <a:ea typeface="华文细黑" pitchFamily="2" charset="-122"/>
              </a:rPr>
              <a:t>蓝标</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宝骏</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510</a:t>
            </a: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114,772</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noProof="0" dirty="0">
                <a:solidFill>
                  <a:srgbClr val="5F5F5F"/>
                </a:solidFill>
                <a:ea typeface="华文细黑" pitchFamily="2" charset="-122"/>
                <a:cs typeface="Arial" pitchFamily="34" charset="0"/>
              </a:rPr>
              <a:t>5.0</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64,448</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lang="en-US" altLang="zh-CN" sz="1400" dirty="0">
                <a:solidFill>
                  <a:srgbClr val="5F5F5F"/>
                </a:solidFill>
                <a:ea typeface="华文细黑" pitchFamily="2" charset="-122"/>
              </a:rPr>
              <a:t>5.0</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4294276585"/>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3316058416"/>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2" name="图片 1">
            <a:extLst>
              <a:ext uri="{FF2B5EF4-FFF2-40B4-BE49-F238E27FC236}">
                <a16:creationId xmlns:a16="http://schemas.microsoft.com/office/drawing/2014/main" id="{5FF38694-F859-4604-8925-57DD92914707}"/>
              </a:ext>
            </a:extLst>
          </p:cNvPr>
          <p:cNvPicPr>
            <a:picLocks noChangeAspect="1"/>
          </p:cNvPicPr>
          <p:nvPr/>
        </p:nvPicPr>
        <p:blipFill rotWithShape="1">
          <a:blip r:embed="rId5"/>
          <a:srcRect l="8263" t="19551" r="3538" b="8939"/>
          <a:stretch/>
        </p:blipFill>
        <p:spPr>
          <a:xfrm flipH="1">
            <a:off x="661684" y="1491018"/>
            <a:ext cx="1894352" cy="1151943"/>
          </a:xfrm>
          <a:prstGeom prst="rect">
            <a:avLst/>
          </a:prstGeom>
        </p:spPr>
      </p:pic>
      <p:pic>
        <p:nvPicPr>
          <p:cNvPr id="7" name="图片 6">
            <a:extLst>
              <a:ext uri="{FF2B5EF4-FFF2-40B4-BE49-F238E27FC236}">
                <a16:creationId xmlns:a16="http://schemas.microsoft.com/office/drawing/2014/main" id="{B7D20C7E-291A-4013-B2EF-ED0D55A169F9}"/>
              </a:ext>
            </a:extLst>
          </p:cNvPr>
          <p:cNvPicPr>
            <a:picLocks noChangeAspect="1"/>
          </p:cNvPicPr>
          <p:nvPr/>
        </p:nvPicPr>
        <p:blipFill>
          <a:blip r:embed="rId6"/>
          <a:stretch>
            <a:fillRect/>
          </a:stretch>
        </p:blipFill>
        <p:spPr>
          <a:xfrm>
            <a:off x="661684" y="4286548"/>
            <a:ext cx="2004639" cy="1089659"/>
          </a:xfrm>
          <a:prstGeom prst="rect">
            <a:avLst/>
          </a:prstGeom>
        </p:spPr>
      </p:pic>
      <p:sp>
        <p:nvSpPr>
          <p:cNvPr id="3" name="灯片编号占位符 2">
            <a:extLst>
              <a:ext uri="{FF2B5EF4-FFF2-40B4-BE49-F238E27FC236}">
                <a16:creationId xmlns:a16="http://schemas.microsoft.com/office/drawing/2014/main" id="{A1C0D656-451A-4915-8266-F316749BB4F6}"/>
              </a:ext>
            </a:extLst>
          </p:cNvPr>
          <p:cNvSpPr>
            <a:spLocks noGrp="1"/>
          </p:cNvSpPr>
          <p:nvPr>
            <p:ph type="sldNum" sz="quarter" idx="4"/>
          </p:nvPr>
        </p:nvSpPr>
        <p:spPr/>
        <p:txBody>
          <a:bodyPr/>
          <a:lstStyle/>
          <a:p>
            <a:fld id="{DA808106-E6EB-4C9C-B8A1-AEA7815AFC94}" type="slidenum">
              <a:rPr lang="zh-CN" altLang="en-US" smtClean="0"/>
              <a:t>32</a:t>
            </a:fld>
            <a:endParaRPr lang="zh-CN" altLang="en-US"/>
          </a:p>
        </p:txBody>
      </p:sp>
      <p:sp>
        <p:nvSpPr>
          <p:cNvPr id="16" name="内容占位符 3">
            <a:extLst>
              <a:ext uri="{FF2B5EF4-FFF2-40B4-BE49-F238E27FC236}">
                <a16:creationId xmlns:a16="http://schemas.microsoft.com/office/drawing/2014/main" id="{56D29E50-A4F2-4515-8145-EC7911397D2A}"/>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SUV</a:t>
            </a:r>
            <a:r>
              <a:rPr lang="zh-CN" altLang="en-US" dirty="0"/>
              <a:t>重点车型经销商利润率：哈弗</a:t>
            </a:r>
            <a:r>
              <a:rPr lang="en-US" altLang="zh-CN" dirty="0" err="1"/>
              <a:t>H6</a:t>
            </a:r>
            <a:r>
              <a:rPr lang="zh-CN" altLang="en-US" dirty="0"/>
              <a:t>蓝标、宝骏</a:t>
            </a:r>
            <a:r>
              <a:rPr lang="en-US" altLang="zh-CN" dirty="0"/>
              <a:t>510</a:t>
            </a:r>
            <a:endParaRPr lang="zh-CN" altLang="en-US" dirty="0"/>
          </a:p>
        </p:txBody>
      </p:sp>
    </p:spTree>
    <p:extLst>
      <p:ext uri="{BB962C8B-B14F-4D97-AF65-F5344CB8AC3E}">
        <p14:creationId xmlns:p14="http://schemas.microsoft.com/office/powerpoint/2010/main" val="29327983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27" name="TextBox 26"/>
          <p:cNvSpPr txBox="1"/>
          <p:nvPr/>
        </p:nvSpPr>
        <p:spPr>
          <a:xfrm>
            <a:off x="476672" y="928690"/>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途观</a:t>
            </a:r>
            <a:r>
              <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rPr>
              <a:t>L</a:t>
            </a:r>
          </a:p>
        </p:txBody>
      </p:sp>
      <p:sp>
        <p:nvSpPr>
          <p:cNvPr id="31" name="TextBox 30"/>
          <p:cNvSpPr txBox="1"/>
          <p:nvPr/>
        </p:nvSpPr>
        <p:spPr>
          <a:xfrm>
            <a:off x="323528" y="3714752"/>
            <a:ext cx="1143000" cy="267702"/>
          </a:xfrm>
          <a:prstGeom prst="rect">
            <a:avLst/>
          </a:prstGeom>
          <a:noFill/>
        </p:spPr>
        <p:txBody>
          <a:bodyPr>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prstClr val="black"/>
                </a:solidFill>
                <a:effectLst/>
                <a:uLnTx/>
                <a:uFillTx/>
                <a:latin typeface="Calibri"/>
                <a:ea typeface="华文细黑" pitchFamily="2" charset="-122"/>
                <a:cs typeface="+mn-cs"/>
              </a:rPr>
              <a:t>昂科威</a:t>
            </a:r>
            <a:endParaRPr kumimoji="0" lang="en-US" altLang="zh-CN" sz="1400" b="1" i="0" u="none" strike="noStrike" kern="1200" cap="none" spc="0" normalizeH="0" baseline="0" noProof="0" dirty="0">
              <a:ln>
                <a:noFill/>
              </a:ln>
              <a:solidFill>
                <a:prstClr val="black"/>
              </a:solidFill>
              <a:effectLst/>
              <a:uLnTx/>
              <a:uFillTx/>
              <a:latin typeface="Calibri"/>
              <a:ea typeface="华文细黑" pitchFamily="2" charset="-122"/>
              <a:cs typeface="+mn-cs"/>
            </a:endParaRPr>
          </a:p>
        </p:txBody>
      </p:sp>
      <p:sp>
        <p:nvSpPr>
          <p:cNvPr id="19" name="矩形 18"/>
          <p:cNvSpPr/>
          <p:nvPr/>
        </p:nvSpPr>
        <p:spPr>
          <a:xfrm>
            <a:off x="500064" y="2732845"/>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月成交均价：</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251,331</a:t>
            </a: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-2.4</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月成交均价：</a:t>
            </a:r>
            <a:r>
              <a:rPr lang="en-US" altLang="zh-CN" sz="1400" dirty="0">
                <a:solidFill>
                  <a:srgbClr val="5F5F5F"/>
                </a:solidFill>
                <a:ea typeface="华文细黑" pitchFamily="2" charset="-122"/>
              </a:rPr>
              <a:t>207,514</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Arial" pitchFamily="34" charset="0"/>
            </a:endParaRPr>
          </a:p>
          <a:p>
            <a:pPr marL="179388" marR="0" lvl="0" indent="-179388" algn="l" defTabSz="914400" rtl="0" eaLnBrk="0" fontAlgn="base" latinLnBrk="0" hangingPunct="0">
              <a:lnSpc>
                <a:spcPct val="80000"/>
              </a:lnSpc>
              <a:spcBef>
                <a:spcPct val="20000"/>
              </a:spcBef>
              <a:spcAft>
                <a:spcPct val="0"/>
              </a:spcAft>
              <a:buClrTx/>
              <a:buSzTx/>
              <a:buFont typeface="Wingdings" pitchFamily="2" charset="2"/>
              <a:buChar char="n"/>
              <a:tabLst/>
              <a:defRPr/>
            </a:pP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10</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月经销商利润率：</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lang="en-US" altLang="zh-CN" sz="1400" dirty="0">
                <a:solidFill>
                  <a:srgbClr val="5F5F5F"/>
                </a:solidFill>
                <a:ea typeface="华文细黑" pitchFamily="2" charset="-122"/>
              </a:rPr>
              <a:t>11.4</a:t>
            </a:r>
            <a:r>
              <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a:t>
            </a:r>
            <a:r>
              <a:rPr kumimoji="0" lang="zh-CN" altLang="en-US"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rPr>
              <a:t> </a:t>
            </a:r>
            <a:endParaRPr kumimoji="0" lang="en-US" altLang="zh-CN" sz="1400" b="0" i="0" u="none" strike="noStrike" kern="1200" cap="none" spc="0" normalizeH="0" baseline="0" noProof="0" dirty="0">
              <a:ln>
                <a:noFill/>
              </a:ln>
              <a:solidFill>
                <a:srgbClr val="5F5F5F"/>
              </a:solidFill>
              <a:effectLst/>
              <a:uLnTx/>
              <a:uFillTx/>
              <a:latin typeface="Calibri" pitchFamily="34" charset="0"/>
              <a:ea typeface="华文细黑" pitchFamily="2" charset="-122"/>
              <a:cs typeface="+mn-cs"/>
            </a:endParaRPr>
          </a:p>
        </p:txBody>
      </p:sp>
      <p:graphicFrame>
        <p:nvGraphicFramePr>
          <p:cNvPr id="14" name="图表 27">
            <a:extLst>
              <a:ext uri="{FF2B5EF4-FFF2-40B4-BE49-F238E27FC236}">
                <a16:creationId xmlns:a16="http://schemas.microsoft.com/office/drawing/2014/main" id="{611AC124-7D80-4641-A56B-E1CC958FE57E}"/>
              </a:ext>
            </a:extLst>
          </p:cNvPr>
          <p:cNvGraphicFramePr>
            <a:graphicFrameLocks/>
          </p:cNvGraphicFramePr>
          <p:nvPr>
            <p:extLst>
              <p:ext uri="{D42A27DB-BD31-4B8C-83A1-F6EECF244321}">
                <p14:modId xmlns:p14="http://schemas.microsoft.com/office/powerpoint/2010/main" val="3221132272"/>
              </p:ext>
            </p:extLst>
          </p:nvPr>
        </p:nvGraphicFramePr>
        <p:xfrm>
          <a:off x="3429000" y="1150148"/>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图表 27">
            <a:extLst>
              <a:ext uri="{FF2B5EF4-FFF2-40B4-BE49-F238E27FC236}">
                <a16:creationId xmlns:a16="http://schemas.microsoft.com/office/drawing/2014/main" id="{EB0E3F38-4710-48E1-9B06-5EFBE7B1E40E}"/>
              </a:ext>
            </a:extLst>
          </p:cNvPr>
          <p:cNvGraphicFramePr>
            <a:graphicFrameLocks/>
          </p:cNvGraphicFramePr>
          <p:nvPr>
            <p:extLst>
              <p:ext uri="{D42A27DB-BD31-4B8C-83A1-F6EECF244321}">
                <p14:modId xmlns:p14="http://schemas.microsoft.com/office/powerpoint/2010/main" val="3493426455"/>
              </p:ext>
            </p:extLst>
          </p:nvPr>
        </p:nvGraphicFramePr>
        <p:xfrm>
          <a:off x="3429000" y="3828803"/>
          <a:ext cx="5246688" cy="2416175"/>
        </p:xfrm>
        <a:graphic>
          <a:graphicData uri="http://schemas.openxmlformats.org/drawingml/2006/chart">
            <c:chart xmlns:c="http://schemas.openxmlformats.org/drawingml/2006/chart" xmlns:r="http://schemas.openxmlformats.org/officeDocument/2006/relationships" r:id="rId4"/>
          </a:graphicData>
        </a:graphic>
      </p:graphicFrame>
      <p:pic>
        <p:nvPicPr>
          <p:cNvPr id="3" name="图片 2">
            <a:extLst>
              <a:ext uri="{FF2B5EF4-FFF2-40B4-BE49-F238E27FC236}">
                <a16:creationId xmlns:a16="http://schemas.microsoft.com/office/drawing/2014/main" id="{0AA9528D-886A-43EF-8D3A-0875B88822F9}"/>
              </a:ext>
            </a:extLst>
          </p:cNvPr>
          <p:cNvPicPr>
            <a:picLocks noChangeAspect="1"/>
          </p:cNvPicPr>
          <p:nvPr/>
        </p:nvPicPr>
        <p:blipFill rotWithShape="1">
          <a:blip r:embed="rId5">
            <a:clrChange>
              <a:clrFrom>
                <a:srgbClr val="F3F3F3"/>
              </a:clrFrom>
              <a:clrTo>
                <a:srgbClr val="F3F3F3">
                  <a:alpha val="0"/>
                </a:srgbClr>
              </a:clrTo>
            </a:clrChange>
          </a:blip>
          <a:srcRect l="3624"/>
          <a:stretch/>
        </p:blipFill>
        <p:spPr>
          <a:xfrm>
            <a:off x="623455" y="1628800"/>
            <a:ext cx="2070294" cy="961169"/>
          </a:xfrm>
          <a:prstGeom prst="rect">
            <a:avLst/>
          </a:prstGeom>
        </p:spPr>
      </p:pic>
      <p:pic>
        <p:nvPicPr>
          <p:cNvPr id="5" name="图片 4">
            <a:extLst>
              <a:ext uri="{FF2B5EF4-FFF2-40B4-BE49-F238E27FC236}">
                <a16:creationId xmlns:a16="http://schemas.microsoft.com/office/drawing/2014/main" id="{281470FC-1CE5-4FDD-A453-44C1A3226678}"/>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507" t="9136" r="2372" b="7822"/>
          <a:stretch/>
        </p:blipFill>
        <p:spPr>
          <a:xfrm flipH="1">
            <a:off x="694981" y="4348082"/>
            <a:ext cx="1770077" cy="1040126"/>
          </a:xfrm>
          <a:prstGeom prst="rect">
            <a:avLst/>
          </a:prstGeom>
        </p:spPr>
      </p:pic>
      <p:sp>
        <p:nvSpPr>
          <p:cNvPr id="2" name="灯片编号占位符 1">
            <a:extLst>
              <a:ext uri="{FF2B5EF4-FFF2-40B4-BE49-F238E27FC236}">
                <a16:creationId xmlns:a16="http://schemas.microsoft.com/office/drawing/2014/main" id="{A76B5CE1-A9E5-4376-B0B3-BC44E01C278D}"/>
              </a:ext>
            </a:extLst>
          </p:cNvPr>
          <p:cNvSpPr>
            <a:spLocks noGrp="1"/>
          </p:cNvSpPr>
          <p:nvPr>
            <p:ph type="sldNum" sz="quarter" idx="4"/>
          </p:nvPr>
        </p:nvSpPr>
        <p:spPr/>
        <p:txBody>
          <a:bodyPr/>
          <a:lstStyle/>
          <a:p>
            <a:fld id="{DA808106-E6EB-4C9C-B8A1-AEA7815AFC94}" type="slidenum">
              <a:rPr lang="zh-CN" altLang="en-US" smtClean="0"/>
              <a:t>33</a:t>
            </a:fld>
            <a:endParaRPr lang="zh-CN" altLang="en-US"/>
          </a:p>
        </p:txBody>
      </p:sp>
      <p:sp>
        <p:nvSpPr>
          <p:cNvPr id="16" name="内容占位符 3">
            <a:extLst>
              <a:ext uri="{FF2B5EF4-FFF2-40B4-BE49-F238E27FC236}">
                <a16:creationId xmlns:a16="http://schemas.microsoft.com/office/drawing/2014/main" id="{4F204C68-9E66-4EDD-99EA-4C608664276D}"/>
              </a:ext>
            </a:extLst>
          </p:cNvPr>
          <p:cNvSpPr txBox="1">
            <a:spLocks/>
          </p:cNvSpPr>
          <p:nvPr/>
        </p:nvSpPr>
        <p:spPr>
          <a:xfrm>
            <a:off x="1187624" y="260648"/>
            <a:ext cx="7561584" cy="454567"/>
          </a:xfrm>
          <a:prstGeom prst="rect">
            <a:avLst/>
          </a:prstGeom>
        </p:spPr>
        <p:txBody>
          <a:bodyPr vert="horz" lIns="91440" tIns="45720" rIns="91440" bIns="45720" rtlCol="0" anchor="ctr">
            <a:normAutofit/>
          </a:bodyPr>
          <a:lstStyle>
            <a:lvl1pPr marL="85725" indent="0"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None/>
              <a:defRPr lang="zh-CN" altLang="en-US" sz="1800" b="1" i="0" kern="1200" baseline="0" dirty="0" smtClean="0">
                <a:solidFill>
                  <a:srgbClr val="075A77"/>
                </a:solidFill>
                <a:effectLst/>
                <a:latin typeface="+mn-ea"/>
                <a:ea typeface="+mn-ea"/>
                <a:cs typeface="+mj-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Tx/>
              <a:defRPr/>
            </a:pPr>
            <a:r>
              <a:rPr lang="en-US" altLang="zh-CN" dirty="0"/>
              <a:t>SUV</a:t>
            </a:r>
            <a:r>
              <a:rPr lang="zh-CN" altLang="en-US" dirty="0"/>
              <a:t>重点车型经销商利润率：途观</a:t>
            </a:r>
            <a:r>
              <a:rPr lang="en-US" altLang="zh-CN" dirty="0"/>
              <a:t>L</a:t>
            </a:r>
            <a:r>
              <a:rPr lang="zh-CN" altLang="en-US" dirty="0"/>
              <a:t>、昂科威</a:t>
            </a:r>
          </a:p>
        </p:txBody>
      </p:sp>
    </p:spTree>
    <p:extLst>
      <p:ext uri="{BB962C8B-B14F-4D97-AF65-F5344CB8AC3E}">
        <p14:creationId xmlns:p14="http://schemas.microsoft.com/office/powerpoint/2010/main" val="6899098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a:solidFill>
                  <a:srgbClr val="1F497D"/>
                </a:solidFill>
                <a:latin typeface="微软雅黑" panose="020B0503020204020204" pitchFamily="34" charset="-122"/>
                <a:ea typeface="微软雅黑" panose="020B0503020204020204" pitchFamily="34" charset="-122"/>
              </a:rPr>
              <a:t>Thank you !</a:t>
            </a:r>
            <a:endParaRPr lang="zh-CN" altLang="en-US" sz="4800" b="1"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451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1202400"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以车型优惠幅度为基础，各车型销量作为权重，结果反映终端市场优惠变化幅度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7" name="灯片编号占位符 6">
            <a:extLst>
              <a:ext uri="{FF2B5EF4-FFF2-40B4-BE49-F238E27FC236}">
                <a16:creationId xmlns:a16="http://schemas.microsoft.com/office/drawing/2014/main" id="{E53E4524-7936-4134-9A95-02A65747A5C6}"/>
              </a:ext>
            </a:extLst>
          </p:cNvPr>
          <p:cNvSpPr>
            <a:spLocks noGrp="1"/>
          </p:cNvSpPr>
          <p:nvPr>
            <p:ph type="sldNum" sz="quarter" idx="4"/>
          </p:nvPr>
        </p:nvSpPr>
        <p:spPr/>
        <p:txBody>
          <a:bodyPr/>
          <a:lstStyle/>
          <a:p>
            <a:fld id="{DA808106-E6EB-4C9C-B8A1-AEA7815AFC94}" type="slidenum">
              <a:rPr lang="zh-CN" altLang="en-US" smtClean="0"/>
              <a:t>3</a:t>
            </a:fld>
            <a:endParaRPr lang="zh-CN" altLang="en-US"/>
          </a:p>
        </p:txBody>
      </p:sp>
    </p:spTree>
    <p:extLst>
      <p:ext uri="{BB962C8B-B14F-4D97-AF65-F5344CB8AC3E}">
        <p14:creationId xmlns:p14="http://schemas.microsoft.com/office/powerpoint/2010/main" val="264885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a:xfrm>
            <a:off x="8471233" y="6356351"/>
            <a:ext cx="672767" cy="313009"/>
          </a:xfrm>
        </p:spPr>
        <p:txBody>
          <a:bodyPr/>
          <a:lstStyle/>
          <a:p>
            <a:pPr marL="0" marR="0" lvl="0" indent="0" algn="l" defTabSz="914400" rtl="0" eaLnBrk="0" fontAlgn="base" latinLnBrk="0" hangingPunct="0">
              <a:lnSpc>
                <a:spcPct val="80000"/>
              </a:lnSpc>
              <a:spcBef>
                <a:spcPct val="20000"/>
              </a:spcBef>
              <a:spcAft>
                <a:spcPct val="0"/>
              </a:spcAft>
              <a:buClrTx/>
              <a:buSzTx/>
              <a:buFont typeface="Arial" charset="0"/>
              <a:buNone/>
              <a:tabLst/>
              <a:defRPr/>
            </a:pPr>
            <a:fld id="{1DD66162-4F84-4156-93D3-F06BCC6ED210}" type="slidenum">
              <a:rPr kumimoji="0" lang="zh-CN" altLang="en-US" sz="1200" b="0" i="0" u="none" strike="noStrike" kern="1200" cap="none" spc="0" normalizeH="0" baseline="0" noProof="0" smtClean="0">
                <a:ln>
                  <a:noFill/>
                </a:ln>
                <a:solidFill>
                  <a:srgbClr val="5F5F5F">
                    <a:tint val="75000"/>
                  </a:srgbClr>
                </a:solidFill>
                <a:effectLst/>
                <a:uLnTx/>
                <a:uFillTx/>
                <a:latin typeface="Arial"/>
                <a:ea typeface="华文细黑" pitchFamily="2" charset="-122"/>
                <a:cs typeface="+mn-cs"/>
              </a:rPr>
              <a:pPr marL="0" marR="0" lvl="0" indent="0" algn="l" defTabSz="914400" rtl="0" eaLnBrk="0" fontAlgn="base" latinLnBrk="0" hangingPunct="0">
                <a:lnSpc>
                  <a:spcPct val="80000"/>
                </a:lnSpc>
                <a:spcBef>
                  <a:spcPct val="20000"/>
                </a:spcBef>
                <a:spcAft>
                  <a:spcPct val="0"/>
                </a:spcAft>
                <a:buClrTx/>
                <a:buSzTx/>
                <a:buFont typeface="Arial" charset="0"/>
                <a:buNone/>
                <a:tabLst/>
                <a:defRPr/>
              </a:pPr>
              <a:t>4</a:t>
            </a:fld>
            <a:endParaRPr kumimoji="0" lang="zh-CN" altLang="en-US" sz="1200" b="0" i="0" u="none" strike="noStrike" kern="1200" cap="none" spc="0" normalizeH="0" baseline="0" noProof="0">
              <a:ln>
                <a:noFill/>
              </a:ln>
              <a:solidFill>
                <a:srgbClr val="5F5F5F">
                  <a:tint val="75000"/>
                </a:srgbClr>
              </a:solidFill>
              <a:effectLst/>
              <a:uLnTx/>
              <a:uFillTx/>
              <a:latin typeface="Arial"/>
              <a:ea typeface="华文细黑" pitchFamily="2" charset="-122"/>
              <a:cs typeface="+mn-cs"/>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a:solidFill>
                  <a:srgbClr val="075A77"/>
                </a:solidFill>
                <a:latin typeface="+mj-ea"/>
                <a:ea typeface="+mj-ea"/>
              </a:rPr>
              <a:t>GAIN·</a:t>
            </a:r>
            <a:r>
              <a:rPr lang="zh-CN" altLang="en-US" b="1" dirty="0">
                <a:solidFill>
                  <a:srgbClr val="075A77"/>
                </a:solidFill>
                <a:latin typeface="+mj-ea"/>
                <a:ea typeface="+mj-ea"/>
              </a:rPr>
              <a:t>指数研究信息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marR="0" lvl="0" indent="-342900" algn="l" defTabSz="914400" rtl="0" eaLnBrk="0" fontAlgn="base" latinLnBrk="0" hangingPunct="0">
              <a:lnSpc>
                <a:spcPct val="12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目前参加研究的城市为北京、上海、广州、成都、武汉等</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46</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个城市，覆盖了全国乘用车主销区域的一、二、三线城市。</a:t>
            </a:r>
          </a:p>
        </p:txBody>
      </p:sp>
      <p:sp>
        <p:nvSpPr>
          <p:cNvPr id="6" name="内容占位符 2"/>
          <p:cNvSpPr txBox="1">
            <a:spLocks/>
          </p:cNvSpPr>
          <p:nvPr/>
        </p:nvSpPr>
        <p:spPr bwMode="auto">
          <a:xfrm>
            <a:off x="2124079" y="1485032"/>
            <a:ext cx="6335713" cy="431800"/>
          </a:xfrm>
          <a:prstGeom prst="rect">
            <a:avLst/>
          </a:prstGeom>
          <a:noFill/>
          <a:ln w="9525">
            <a:noFill/>
            <a:miter lim="800000"/>
            <a:headEnd/>
            <a:tailEnd/>
          </a:ln>
          <a:effectLst/>
        </p:spPr>
        <p:txBody>
          <a:bodyPr anchor="ctr"/>
          <a:lstStyle/>
          <a:p>
            <a:pPr marL="342900" marR="0" lvl="0" indent="-342900" algn="l" defTabSz="914400" rtl="0" eaLnBrk="0" fontAlgn="base" latinLnBrk="0" hangingPunct="0">
              <a:lnSpc>
                <a:spcPct val="8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0" cap="none" spc="0" normalizeH="0" baseline="0" noProof="0" dirty="0">
                <a:ln>
                  <a:noFill/>
                </a:ln>
                <a:solidFill>
                  <a:srgbClr val="5F5F5F"/>
                </a:solidFill>
                <a:effectLst/>
                <a:uLnTx/>
                <a:uFillTx/>
                <a:latin typeface="微软雅黑"/>
                <a:ea typeface="微软雅黑"/>
                <a:cs typeface="+mn-cs"/>
              </a:rPr>
              <a:t>参考国际通用的分级标准，个别品牌因车价差异有所调整</a:t>
            </a:r>
          </a:p>
        </p:txBody>
      </p:sp>
      <p:sp>
        <p:nvSpPr>
          <p:cNvPr id="8" name="内容占位符 2"/>
          <p:cNvSpPr txBox="1">
            <a:spLocks/>
          </p:cNvSpPr>
          <p:nvPr/>
        </p:nvSpPr>
        <p:spPr bwMode="auto">
          <a:xfrm>
            <a:off x="2124077" y="198908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pPr marL="342900" marR="0" lvl="0" indent="-342900" algn="l" defTabSz="914400" rtl="0" eaLnBrk="0" fontAlgn="base" latinLnBrk="0" hangingPunct="0">
              <a:lnSpc>
                <a:spcPct val="120000"/>
              </a:lnSpc>
              <a:spcBef>
                <a:spcPct val="20000"/>
              </a:spcBef>
              <a:spcAft>
                <a:spcPct val="0"/>
              </a:spcAft>
              <a:buClr>
                <a:srgbClr val="275C9D"/>
              </a:buClr>
              <a:buSzPct val="75000"/>
              <a:buFont typeface="Wingdings" pitchFamily="2" charset="2"/>
              <a:buChar char="n"/>
              <a:tabLst/>
              <a:defRPr/>
            </a:pP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为反映真实市场价格变化，参与本月</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GAIN·</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指数计算的车型为以下</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148</a:t>
            </a:r>
            <a:r>
              <a:rPr kumimoji="0" lang="zh-CN" altLang="en-US" sz="1300" b="0" i="0" u="none" strike="noStrike" kern="1200" cap="none" spc="0" normalizeH="0" baseline="0" noProof="0" dirty="0">
                <a:ln>
                  <a:noFill/>
                </a:ln>
                <a:solidFill>
                  <a:srgbClr val="5F5F5F"/>
                </a:solidFill>
                <a:effectLst/>
                <a:uLnTx/>
                <a:uFillTx/>
                <a:latin typeface="微软雅黑"/>
                <a:ea typeface="微软雅黑"/>
                <a:cs typeface="+mn-cs"/>
              </a:rPr>
              <a:t>款</a:t>
            </a:r>
            <a:r>
              <a:rPr kumimoji="0" lang="en-US" altLang="zh-CN" sz="1300" b="0" i="0" u="none" strike="noStrike" kern="1200" cap="none" spc="0" normalizeH="0" baseline="0" noProof="0" dirty="0">
                <a:ln>
                  <a:noFill/>
                </a:ln>
                <a:solidFill>
                  <a:srgbClr val="5F5F5F"/>
                </a:solidFill>
                <a:effectLst/>
                <a:uLnTx/>
                <a:uFillTx/>
                <a:latin typeface="微软雅黑"/>
                <a:ea typeface="微软雅黑"/>
                <a:cs typeface="+mn-cs"/>
              </a:rPr>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研究城市</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17" name="Text Box 1785"/>
          <p:cNvSpPr txBox="1">
            <a:spLocks noChangeArrowheads="1"/>
          </p:cNvSpPr>
          <p:nvPr/>
        </p:nvSpPr>
        <p:spPr bwMode="auto">
          <a:xfrm>
            <a:off x="755653" y="1485032"/>
            <a:ext cx="1004888" cy="288925"/>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分级标准</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21" name="Text Box 1785"/>
          <p:cNvSpPr txBox="1">
            <a:spLocks noChangeArrowheads="1"/>
          </p:cNvSpPr>
          <p:nvPr/>
        </p:nvSpPr>
        <p:spPr bwMode="auto">
          <a:xfrm>
            <a:off x="755394" y="1989088"/>
            <a:ext cx="1005403" cy="289310"/>
          </a:xfrm>
          <a:prstGeom prst="rect">
            <a:avLst/>
          </a:prstGeom>
          <a:noFill/>
          <a:ln w="9525" algn="ctr">
            <a:noFill/>
            <a:miter lim="800000"/>
            <a:headEnd/>
            <a:tailEnd/>
          </a:ln>
          <a:effectLst/>
        </p:spPr>
        <p:txBody>
          <a:bodyPr wrap="none">
            <a:spAutoFit/>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600" b="1" i="0" u="none" strike="noStrike" kern="1200" cap="none" spc="0" normalizeH="0" baseline="0" noProof="0" dirty="0">
                <a:ln>
                  <a:noFill/>
                </a:ln>
                <a:solidFill>
                  <a:srgbClr val="002060"/>
                </a:solidFill>
                <a:effectLst/>
                <a:uLnTx/>
                <a:uFillTx/>
                <a:latin typeface="Arial"/>
                <a:ea typeface="华文细黑" pitchFamily="2" charset="-122"/>
                <a:cs typeface="+mn-cs"/>
              </a:rPr>
              <a:t>研究品牌</a:t>
            </a:r>
            <a:endParaRPr kumimoji="0" lang="en-US" altLang="ko-KR" sz="1600" b="1" i="0" u="none" strike="noStrike" kern="1200" cap="none" spc="0" normalizeH="0" baseline="0" noProof="0" dirty="0">
              <a:ln>
                <a:noFill/>
              </a:ln>
              <a:solidFill>
                <a:srgbClr val="002060"/>
              </a:solidFill>
              <a:effectLst/>
              <a:uLnTx/>
              <a:uFillTx/>
              <a:latin typeface="Arial"/>
              <a:ea typeface="华文细黑" pitchFamily="2" charset="-122"/>
              <a:cs typeface="+mn-cs"/>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24" name="Freeform 12"/>
          <p:cNvSpPr>
            <a:spLocks/>
          </p:cNvSpPr>
          <p:nvPr/>
        </p:nvSpPr>
        <p:spPr bwMode="auto">
          <a:xfrm>
            <a:off x="179391" y="148503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25" name="Freeform 12"/>
          <p:cNvSpPr>
            <a:spLocks/>
          </p:cNvSpPr>
          <p:nvPr/>
        </p:nvSpPr>
        <p:spPr bwMode="auto">
          <a:xfrm>
            <a:off x="179391" y="198908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endParaRPr kumimoji="0" lang="zh-CN" altLang="zh-CN" sz="1800" b="1" i="1" u="none" strike="noStrike" kern="1200" cap="none" spc="0" normalizeH="0" baseline="0" noProof="0">
              <a:ln w="17780" cmpd="sng">
                <a:solidFill>
                  <a:srgbClr val="BFBFBF">
                    <a:tint val="3000"/>
                  </a:srgbClr>
                </a:solidFill>
                <a:prstDash val="solid"/>
                <a:miter lim="800000"/>
              </a:ln>
              <a:gradFill>
                <a:gsLst>
                  <a:gs pos="10000">
                    <a:srgbClr val="BFBFBF">
                      <a:tint val="63000"/>
                      <a:sat val="105000"/>
                    </a:srgbClr>
                  </a:gs>
                  <a:gs pos="90000">
                    <a:srgbClr val="BFBFBF">
                      <a:shade val="50000"/>
                      <a:satMod val="100000"/>
                    </a:srgbClr>
                  </a:gs>
                </a:gsLst>
                <a:lin ang="5400000"/>
              </a:gradFill>
              <a:effectLst>
                <a:outerShdw blurRad="55000" dist="50800" dir="5400000" algn="tl">
                  <a:srgbClr val="000000">
                    <a:alpha val="33000"/>
                  </a:srgbClr>
                </a:outerShdw>
              </a:effectLst>
              <a:uLnTx/>
              <a:uFillTx/>
              <a:latin typeface="Arial"/>
              <a:ea typeface="华文细黑" pitchFamily="2" charset="-122"/>
              <a:cs typeface="+mn-cs"/>
            </a:endParaRPr>
          </a:p>
        </p:txBody>
      </p:sp>
      <p:sp>
        <p:nvSpPr>
          <p:cNvPr id="19" name="AutoShape 5"/>
          <p:cNvSpPr>
            <a:spLocks noChangeAspect="1" noChangeArrowheads="1"/>
          </p:cNvSpPr>
          <p:nvPr/>
        </p:nvSpPr>
        <p:spPr bwMode="auto">
          <a:xfrm rot="10800000">
            <a:off x="3096737" y="2559045"/>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marR="0" lvl="0" indent="-12700" algn="ctr" defTabSz="914400" rtl="0" eaLnBrk="0" fontAlgn="base" latinLnBrk="0" hangingPunct="0">
              <a:lnSpc>
                <a:spcPct val="110000"/>
              </a:lnSpc>
              <a:spcBef>
                <a:spcPct val="20000"/>
              </a:spcBef>
              <a:spcAft>
                <a:spcPct val="0"/>
              </a:spcAft>
              <a:buClrTx/>
              <a:buSzTx/>
              <a:buFont typeface="Arial" charset="0"/>
              <a:buNone/>
              <a:tabLst/>
              <a:defRPr/>
            </a:pPr>
            <a:endParaRPr kumimoji="0" lang="en-ZA" altLang="zh-CN" sz="1400" b="0" i="0" u="none" strike="noStrike" kern="1200" cap="none" spc="0" normalizeH="0" baseline="0" noProof="0" dirty="0">
              <a:ln>
                <a:noFill/>
              </a:ln>
              <a:solidFill>
                <a:srgbClr val="275C9D"/>
              </a:solidFill>
              <a:effectLst/>
              <a:uLnTx/>
              <a:uFillTx/>
              <a:latin typeface="Calibri" pitchFamily="34" charset="0"/>
              <a:ea typeface="宋体" pitchFamily="2" charset="-122"/>
              <a:cs typeface="+mn-cs"/>
            </a:endParaRP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marL="0" marR="0" lvl="0" indent="0" algn="ctr" defTabSz="914400" rtl="0" eaLnBrk="0" fontAlgn="base" latinLnBrk="0" hangingPunct="0">
              <a:lnSpc>
                <a:spcPct val="80000"/>
              </a:lnSpc>
              <a:spcBef>
                <a:spcPct val="20000"/>
              </a:spcBef>
              <a:spcAft>
                <a:spcPct val="0"/>
              </a:spcAft>
              <a:buClrTx/>
              <a:buSzTx/>
              <a:buFont typeface="Arial" charset="0"/>
              <a:buNone/>
              <a:tabLst/>
              <a:defRPr/>
            </a:pPr>
            <a:r>
              <a:rPr kumimoji="0" lang="zh-CN" altLang="en-US" sz="1400" b="1" i="0" u="none" strike="noStrike" kern="1200" cap="none" spc="0" normalizeH="0" baseline="0" noProof="0" dirty="0">
                <a:ln>
                  <a:noFill/>
                </a:ln>
                <a:solidFill>
                  <a:srgbClr val="5F5F5F"/>
                </a:solidFill>
                <a:effectLst/>
                <a:uLnTx/>
                <a:uFillTx/>
                <a:latin typeface="Arial"/>
                <a:ea typeface="华文细黑" pitchFamily="2" charset="-122"/>
                <a:cs typeface="+mn-cs"/>
              </a:rPr>
              <a:t>研究车型选取标准</a:t>
            </a:r>
            <a:endParaRPr kumimoji="0" lang="en-US" altLang="zh-CN" sz="1400" b="1" i="0" u="none" strike="noStrike" kern="1200" cap="none" spc="0" normalizeH="0" baseline="0" noProof="0" dirty="0">
              <a:ln>
                <a:noFill/>
              </a:ln>
              <a:solidFill>
                <a:srgbClr val="5F5F5F"/>
              </a:solidFill>
              <a:effectLst/>
              <a:uLnTx/>
              <a:uFillTx/>
              <a:latin typeface="Arial"/>
              <a:ea typeface="华文细黑" pitchFamily="2" charset="-122"/>
              <a:cs typeface="+mn-cs"/>
            </a:endParaRPr>
          </a:p>
        </p:txBody>
      </p:sp>
      <p:sp>
        <p:nvSpPr>
          <p:cNvPr id="26" name="Rectangle 8">
            <a:extLst>
              <a:ext uri="{FF2B5EF4-FFF2-40B4-BE49-F238E27FC236}">
                <a16:creationId xmlns:a16="http://schemas.microsoft.com/office/drawing/2014/main" id="{B046E8BC-66B9-4353-98AE-938B1EFCFF07}"/>
              </a:ext>
            </a:extLst>
          </p:cNvPr>
          <p:cNvSpPr>
            <a:spLocks noChangeArrowheads="1"/>
          </p:cNvSpPr>
          <p:nvPr/>
        </p:nvSpPr>
        <p:spPr bwMode="auto">
          <a:xfrm>
            <a:off x="7236296" y="3014165"/>
            <a:ext cx="1656184" cy="2546851"/>
          </a:xfrm>
          <a:prstGeom prst="rect">
            <a:avLst/>
          </a:prstGeom>
          <a:noFill/>
          <a:ln w="9525">
            <a:solidFill>
              <a:srgbClr val="B2B2B2"/>
            </a:solidFill>
            <a:prstDash val="dash"/>
            <a:miter lim="800000"/>
            <a:headEnd/>
            <a:tailEnd/>
          </a:ln>
        </p:spPr>
        <p:txBody>
          <a:bodyPr wrap="square">
            <a:spAutoFit/>
          </a:bodyPr>
          <a:lstStyle/>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5F5F5F"/>
                </a:solidFill>
                <a:effectLst/>
                <a:uLnTx/>
                <a:uFillTx/>
                <a:latin typeface="Arial"/>
                <a:ea typeface="华文细黑" pitchFamily="2" charset="-122"/>
                <a:cs typeface="+mn-cs"/>
              </a:rPr>
              <a:t>目前选取</a:t>
            </a: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安路勤价格监测体系跟踪品牌中，每季度月平均销量大于</a:t>
            </a:r>
            <a:r>
              <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rPr>
              <a:t>3000</a:t>
            </a: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辆的市场主流产品进行跟踪</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r>
              <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rPr>
              <a:t>每季度根据市场销量情况，进行适时调整</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lvl="0" indent="180975" algn="l">
              <a:lnSpc>
                <a:spcPct val="130000"/>
              </a:lnSpc>
              <a:spcBef>
                <a:spcPct val="50000"/>
              </a:spcBef>
              <a:buSzPct val="80000"/>
              <a:buFont typeface="Wingdings" pitchFamily="2" charset="2"/>
              <a:buChar char="l"/>
              <a:defRPr/>
            </a:pPr>
            <a:r>
              <a:rPr lang="zh-CN" altLang="en-US" sz="1100" dirty="0">
                <a:solidFill>
                  <a:srgbClr val="4D4D4D"/>
                </a:solidFill>
                <a:latin typeface="Arial"/>
                <a:ea typeface="华文细黑" pitchFamily="2" charset="-122"/>
              </a:rPr>
              <a:t>不对</a:t>
            </a:r>
            <a:r>
              <a:rPr lang="en-US" altLang="zh-CN" sz="1100" dirty="0" err="1">
                <a:solidFill>
                  <a:srgbClr val="4D4D4D"/>
                </a:solidFill>
                <a:latin typeface="Arial"/>
                <a:ea typeface="华文细黑" pitchFamily="2" charset="-122"/>
              </a:rPr>
              <a:t>A00</a:t>
            </a:r>
            <a:r>
              <a:rPr lang="zh-CN" altLang="en-US" sz="1100" dirty="0">
                <a:solidFill>
                  <a:srgbClr val="4D4D4D"/>
                </a:solidFill>
                <a:latin typeface="Arial"/>
                <a:ea typeface="华文细黑" pitchFamily="2" charset="-122"/>
              </a:rPr>
              <a:t>级别细分市场进行价格跟踪监测</a:t>
            </a:r>
            <a:endParaRPr kumimoji="0" lang="en-US" altLang="zh-CN"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a:p>
            <a:pPr marL="0" marR="0" lvl="0" indent="180975" algn="l" defTabSz="914400" rtl="0" eaLnBrk="0" fontAlgn="base" latinLnBrk="0" hangingPunct="0">
              <a:lnSpc>
                <a:spcPct val="130000"/>
              </a:lnSpc>
              <a:spcBef>
                <a:spcPct val="50000"/>
              </a:spcBef>
              <a:spcAft>
                <a:spcPct val="0"/>
              </a:spcAft>
              <a:buClrTx/>
              <a:buSzPct val="80000"/>
              <a:buFont typeface="Wingdings" pitchFamily="2" charset="2"/>
              <a:buChar char="l"/>
              <a:tabLst/>
              <a:defRPr/>
            </a:pPr>
            <a:endParaRPr kumimoji="0" lang="zh-CN" altLang="en-US" sz="1100" b="0" i="0" u="none" strike="noStrike" kern="1200" cap="none" spc="0" normalizeH="0" baseline="0" noProof="0" dirty="0">
              <a:ln>
                <a:noFill/>
              </a:ln>
              <a:solidFill>
                <a:srgbClr val="4D4D4D"/>
              </a:solidFill>
              <a:effectLst/>
              <a:uLnTx/>
              <a:uFillTx/>
              <a:latin typeface="Arial"/>
              <a:ea typeface="华文细黑" pitchFamily="2" charset="-122"/>
              <a:cs typeface="+mn-cs"/>
            </a:endParaRPr>
          </a:p>
        </p:txBody>
      </p:sp>
      <p:graphicFrame>
        <p:nvGraphicFramePr>
          <p:cNvPr id="18" name="表格 17">
            <a:extLst>
              <a:ext uri="{FF2B5EF4-FFF2-40B4-BE49-F238E27FC236}">
                <a16:creationId xmlns:a16="http://schemas.microsoft.com/office/drawing/2014/main" id="{56A33B9D-A854-4272-A7CE-42A2BAD62AA3}"/>
              </a:ext>
            </a:extLst>
          </p:cNvPr>
          <p:cNvGraphicFramePr>
            <a:graphicFrameLocks noGrp="1"/>
          </p:cNvGraphicFramePr>
          <p:nvPr>
            <p:extLst>
              <p:ext uri="{D42A27DB-BD31-4B8C-83A1-F6EECF244321}">
                <p14:modId xmlns:p14="http://schemas.microsoft.com/office/powerpoint/2010/main" val="3004568211"/>
              </p:ext>
            </p:extLst>
          </p:nvPr>
        </p:nvGraphicFramePr>
        <p:xfrm>
          <a:off x="899587" y="2881392"/>
          <a:ext cx="5544621" cy="3499936"/>
        </p:xfrm>
        <a:graphic>
          <a:graphicData uri="http://schemas.openxmlformats.org/drawingml/2006/table">
            <a:tbl>
              <a:tblPr/>
              <a:tblGrid>
                <a:gridCol w="616069">
                  <a:extLst>
                    <a:ext uri="{9D8B030D-6E8A-4147-A177-3AD203B41FA5}">
                      <a16:colId xmlns:a16="http://schemas.microsoft.com/office/drawing/2014/main" val="744070702"/>
                    </a:ext>
                  </a:extLst>
                </a:gridCol>
                <a:gridCol w="616069">
                  <a:extLst>
                    <a:ext uri="{9D8B030D-6E8A-4147-A177-3AD203B41FA5}">
                      <a16:colId xmlns:a16="http://schemas.microsoft.com/office/drawing/2014/main" val="2885977540"/>
                    </a:ext>
                  </a:extLst>
                </a:gridCol>
                <a:gridCol w="616069">
                  <a:extLst>
                    <a:ext uri="{9D8B030D-6E8A-4147-A177-3AD203B41FA5}">
                      <a16:colId xmlns:a16="http://schemas.microsoft.com/office/drawing/2014/main" val="4230114504"/>
                    </a:ext>
                  </a:extLst>
                </a:gridCol>
                <a:gridCol w="616069">
                  <a:extLst>
                    <a:ext uri="{9D8B030D-6E8A-4147-A177-3AD203B41FA5}">
                      <a16:colId xmlns:a16="http://schemas.microsoft.com/office/drawing/2014/main" val="2625702945"/>
                    </a:ext>
                  </a:extLst>
                </a:gridCol>
                <a:gridCol w="616069">
                  <a:extLst>
                    <a:ext uri="{9D8B030D-6E8A-4147-A177-3AD203B41FA5}">
                      <a16:colId xmlns:a16="http://schemas.microsoft.com/office/drawing/2014/main" val="2226433282"/>
                    </a:ext>
                  </a:extLst>
                </a:gridCol>
                <a:gridCol w="616069">
                  <a:extLst>
                    <a:ext uri="{9D8B030D-6E8A-4147-A177-3AD203B41FA5}">
                      <a16:colId xmlns:a16="http://schemas.microsoft.com/office/drawing/2014/main" val="1437086634"/>
                    </a:ext>
                  </a:extLst>
                </a:gridCol>
                <a:gridCol w="616069">
                  <a:extLst>
                    <a:ext uri="{9D8B030D-6E8A-4147-A177-3AD203B41FA5}">
                      <a16:colId xmlns:a16="http://schemas.microsoft.com/office/drawing/2014/main" val="553269981"/>
                    </a:ext>
                  </a:extLst>
                </a:gridCol>
                <a:gridCol w="616069">
                  <a:extLst>
                    <a:ext uri="{9D8B030D-6E8A-4147-A177-3AD203B41FA5}">
                      <a16:colId xmlns:a16="http://schemas.microsoft.com/office/drawing/2014/main" val="1290534408"/>
                    </a:ext>
                  </a:extLst>
                </a:gridCol>
                <a:gridCol w="616069">
                  <a:extLst>
                    <a:ext uri="{9D8B030D-6E8A-4147-A177-3AD203B41FA5}">
                      <a16:colId xmlns:a16="http://schemas.microsoft.com/office/drawing/2014/main" val="81946918"/>
                    </a:ext>
                  </a:extLst>
                </a:gridCol>
              </a:tblGrid>
              <a:tr h="142401">
                <a:tc>
                  <a:txBody>
                    <a:bodyPr/>
                    <a:lstStyle/>
                    <a:p>
                      <a:pPr algn="ctr" rtl="0" fontAlgn="ctr"/>
                      <a:r>
                        <a:rPr lang="en-US" sz="500" b="1" i="0" u="none" strike="noStrike" dirty="0">
                          <a:solidFill>
                            <a:srgbClr val="FFFFFF"/>
                          </a:solidFill>
                          <a:effectLst/>
                          <a:latin typeface="微软雅黑" panose="020B0503020204020204" pitchFamily="34" charset="-122"/>
                          <a:ea typeface="微软雅黑" panose="020B0503020204020204" pitchFamily="34" charset="-122"/>
                        </a:rPr>
                        <a:t>A0</a:t>
                      </a:r>
                    </a:p>
                  </a:txBody>
                  <a:tcPr marL="6460" marR="6460" marT="6460" marB="0" anchor="ctr">
                    <a:lnL w="12700" cap="flat" cmpd="sng" algn="ctr">
                      <a:solidFill>
                        <a:srgbClr val="000000"/>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gridSpan="2">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A</a:t>
                      </a:r>
                    </a:p>
                  </a:txBody>
                  <a:tcPr marL="80379" marR="80379" marT="40190" marB="4019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hMerge="1">
                  <a:txBody>
                    <a:bodyPr/>
                    <a:lstStyle/>
                    <a:p>
                      <a:endParaRPr lang="zh-CN" altLang="en-US"/>
                    </a:p>
                  </a:txBody>
                  <a:tcPr/>
                </a:tc>
                <a:tc>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B</a:t>
                      </a:r>
                    </a:p>
                  </a:txBody>
                  <a:tcPr marL="6460" marR="6460" marT="64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C</a:t>
                      </a:r>
                    </a:p>
                  </a:txBody>
                  <a:tcPr marL="6460" marR="6460" marT="64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a:txBody>
                    <a:bodyPr/>
                    <a:lstStyle/>
                    <a:p>
                      <a:pPr algn="ctr" rtl="0" fontAlgn="ctr"/>
                      <a:r>
                        <a:rPr lang="en-US" sz="500" b="1" i="0" u="none" strike="noStrike">
                          <a:solidFill>
                            <a:srgbClr val="FFFFFF"/>
                          </a:solidFill>
                          <a:effectLst/>
                          <a:latin typeface="微软雅黑" panose="020B0503020204020204" pitchFamily="34" charset="-122"/>
                          <a:ea typeface="微软雅黑" panose="020B0503020204020204" pitchFamily="34" charset="-122"/>
                        </a:rPr>
                        <a:t>MPV</a:t>
                      </a:r>
                    </a:p>
                  </a:txBody>
                  <a:tcPr marL="6460" marR="6460" marT="64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gridSpan="3">
                  <a:txBody>
                    <a:bodyPr/>
                    <a:lstStyle/>
                    <a:p>
                      <a:pPr algn="ctr" rtl="0" fontAlgn="ctr"/>
                      <a:r>
                        <a:rPr lang="en-US" sz="500" b="1" i="0" u="none" strike="noStrike" dirty="0">
                          <a:solidFill>
                            <a:srgbClr val="FFFFFF"/>
                          </a:solidFill>
                          <a:effectLst/>
                          <a:latin typeface="微软雅黑" panose="020B0503020204020204" pitchFamily="34" charset="-122"/>
                          <a:ea typeface="微软雅黑" panose="020B0503020204020204" pitchFamily="34" charset="-122"/>
                        </a:rPr>
                        <a:t>SUV </a:t>
                      </a:r>
                    </a:p>
                  </a:txBody>
                  <a:tcPr marL="80379" marR="80379" marT="40190" marB="40190" anchor="ctr">
                    <a:lnL w="12700" cap="flat" cmpd="sng" algn="ctr">
                      <a:solidFill>
                        <a:srgbClr val="FFFFFF"/>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D9D9D9"/>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085041259"/>
                  </a:ext>
                </a:extLst>
              </a:tr>
              <a:tr h="129210">
                <a:tc>
                  <a:txBody>
                    <a:bodyPr/>
                    <a:lstStyle/>
                    <a:p>
                      <a:pPr algn="ctr" rtl="0" fontAlgn="ctr"/>
                      <a:r>
                        <a:rPr lang="en-US" sz="400" b="0" i="0" u="none" strike="noStrike" dirty="0">
                          <a:solidFill>
                            <a:srgbClr val="303030"/>
                          </a:solidFill>
                          <a:effectLst/>
                          <a:latin typeface="微软雅黑" panose="020B0503020204020204" pitchFamily="34" charset="-122"/>
                          <a:ea typeface="微软雅黑" panose="020B0503020204020204" pitchFamily="34" charset="-122"/>
                        </a:rPr>
                        <a:t>Polo HB</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轩逸</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K3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迈腾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A6L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宋</a:t>
                      </a:r>
                      <a:r>
                        <a:rPr lang="en-US" sz="400" b="0" i="0" u="none" strike="noStrike">
                          <a:solidFill>
                            <a:srgbClr val="303030"/>
                          </a:solidFill>
                          <a:effectLst/>
                          <a:latin typeface="微软雅黑" panose="020B0503020204020204" pitchFamily="34" charset="-122"/>
                          <a:ea typeface="微软雅黑" panose="020B0503020204020204" pitchFamily="34" charset="-122"/>
                        </a:rPr>
                        <a:t>MAX</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哈弗</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H6 </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运动版 蓝标</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风光</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580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DX3</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620982800"/>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宝骏</a:t>
                      </a:r>
                      <a:r>
                        <a:rPr lang="en-US" altLang="zh-CN" sz="400" b="0" i="0" u="none" strike="noStrike">
                          <a:solidFill>
                            <a:srgbClr val="303030"/>
                          </a:solidFill>
                          <a:effectLst/>
                          <a:latin typeface="微软雅黑" panose="020B0503020204020204" pitchFamily="34" charset="-122"/>
                          <a:ea typeface="微软雅黑" panose="020B0503020204020204" pitchFamily="34" charset="-122"/>
                        </a:rPr>
                        <a:t>310</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朗逸</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骐达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C</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级</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L</a:t>
                      </a:r>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E</a:t>
                      </a: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级</a:t>
                      </a:r>
                      <a:r>
                        <a:rPr lang="en-US" sz="400" b="0" i="0" u="none" strike="noStrike">
                          <a:solidFill>
                            <a:srgbClr val="303030"/>
                          </a:solidFill>
                          <a:effectLst/>
                          <a:latin typeface="微软雅黑" panose="020B0503020204020204" pitchFamily="34" charset="-122"/>
                          <a:ea typeface="微软雅黑" panose="020B0503020204020204" pitchFamily="34" charset="-122"/>
                        </a:rPr>
                        <a:t>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dirty="0">
                          <a:solidFill>
                            <a:srgbClr val="303030"/>
                          </a:solidFill>
                          <a:effectLst/>
                          <a:latin typeface="微软雅黑" panose="020B0503020204020204" pitchFamily="34" charset="-122"/>
                          <a:ea typeface="微软雅黑" panose="020B0503020204020204" pitchFamily="34" charset="-122"/>
                        </a:rPr>
                        <a:t>GL8</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宝骏</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510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远景</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S1</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ix25</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259504978"/>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威驰</a:t>
                      </a:r>
                      <a:r>
                        <a:rPr lang="en-US" sz="400" b="0" i="0" u="none" strike="noStrike" dirty="0">
                          <a:solidFill>
                            <a:srgbClr val="303030"/>
                          </a:solidFill>
                          <a:effectLst/>
                          <a:latin typeface="微软雅黑" panose="020B0503020204020204" pitchFamily="34" charset="-122"/>
                          <a:ea typeface="微软雅黑" panose="020B0503020204020204" pitchFamily="34" charset="-122"/>
                        </a:rPr>
                        <a:t>FS</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卡罗拉</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科鲁兹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帕萨特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altLang="zh-CN" sz="400" b="0" i="0" u="none" strike="noStrike">
                          <a:solidFill>
                            <a:srgbClr val="303030"/>
                          </a:solidFill>
                          <a:effectLst/>
                          <a:latin typeface="微软雅黑" panose="020B0503020204020204" pitchFamily="34" charset="-122"/>
                          <a:ea typeface="微软雅黑" panose="020B0503020204020204" pitchFamily="34" charset="-122"/>
                        </a:rPr>
                        <a:t>5</a:t>
                      </a: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系</a:t>
                      </a:r>
                      <a:r>
                        <a:rPr lang="en-US" sz="400" b="0" i="0" u="none" strike="noStrike">
                          <a:solidFill>
                            <a:srgbClr val="303030"/>
                          </a:solidFill>
                          <a:effectLst/>
                          <a:latin typeface="微软雅黑" panose="020B0503020204020204" pitchFamily="34" charset="-122"/>
                          <a:ea typeface="微软雅黑" panose="020B0503020204020204" pitchFamily="34" charset="-122"/>
                        </a:rPr>
                        <a:t>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宝骏</a:t>
                      </a:r>
                      <a:r>
                        <a:rPr lang="en-US" altLang="zh-CN" sz="400" b="0" i="0" u="none" strike="noStrike">
                          <a:solidFill>
                            <a:srgbClr val="303030"/>
                          </a:solidFill>
                          <a:effectLst/>
                          <a:latin typeface="微软雅黑" panose="020B0503020204020204" pitchFamily="34" charset="-122"/>
                          <a:ea typeface="微软雅黑" panose="020B0503020204020204" pitchFamily="34" charset="-122"/>
                        </a:rPr>
                        <a:t>730</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途观</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X1</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奔腾</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X40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57001238"/>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威驰</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速腾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启辰</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D60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A4L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en-US" sz="400" b="0" i="0" u="none" strike="noStrike">
                          <a:solidFill>
                            <a:srgbClr val="303030"/>
                          </a:solidFill>
                          <a:effectLst/>
                          <a:latin typeface="微软雅黑" panose="020B0503020204020204" pitchFamily="34" charset="-122"/>
                          <a:ea typeface="微软雅黑" panose="020B0503020204020204" pitchFamily="34" charset="-122"/>
                        </a:rPr>
                        <a:t>XTS</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途安</a:t>
                      </a:r>
                      <a:r>
                        <a:rPr lang="en-US" sz="400" b="0" i="0" u="none" strike="noStrike" dirty="0">
                          <a:solidFill>
                            <a:srgbClr val="303030"/>
                          </a:solidFill>
                          <a:effectLst/>
                          <a:latin typeface="微软雅黑" panose="020B0503020204020204" pitchFamily="34" charset="-122"/>
                          <a:ea typeface="微软雅黑" panose="020B0503020204020204" pitchFamily="34" charset="-122"/>
                        </a:rPr>
                        <a:t>L</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博越</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冠道</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荣威 </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RX3</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969456763"/>
                  </a:ext>
                </a:extLst>
              </a:tr>
              <a:tr h="122749">
                <a:tc>
                  <a:txBody>
                    <a:bodyPr/>
                    <a:lstStyle/>
                    <a:p>
                      <a:pPr algn="ctr" rtl="0" fontAlgn="ctr"/>
                      <a:r>
                        <a:rPr lang="en-US" sz="400" b="0" i="0" u="none" strike="noStrike" dirty="0">
                          <a:solidFill>
                            <a:srgbClr val="303030"/>
                          </a:solidFill>
                          <a:effectLst/>
                          <a:latin typeface="微软雅黑" panose="020B0503020204020204" pitchFamily="34" charset="-122"/>
                          <a:ea typeface="微软雅黑" panose="020B0503020204020204" pitchFamily="34" charset="-122"/>
                        </a:rPr>
                        <a:t>KX CROSS</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捷达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A3 Limousine</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凯美瑞</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艾力绅</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奇骏</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途胜</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领克</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02</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92187150"/>
                  </a:ext>
                </a:extLst>
              </a:tr>
              <a:tr h="177123">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致炫</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帝豪</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全新悦动</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系</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奥德赛</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err="1">
                          <a:solidFill>
                            <a:srgbClr val="303030"/>
                          </a:solidFill>
                          <a:effectLst/>
                          <a:latin typeface="微软雅黑" panose="020B0503020204020204" pitchFamily="34" charset="-122"/>
                          <a:ea typeface="微软雅黑" panose="020B0503020204020204" pitchFamily="34" charset="-122"/>
                          <a:cs typeface="+mn-cs"/>
                        </a:rPr>
                        <a:t>RX5</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MG ZS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唐燃油</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952247946"/>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飞度 </a:t>
                      </a:r>
                      <a:r>
                        <a:rPr lang="en-US" sz="400" b="0" i="0" u="none" strike="noStrike" dirty="0">
                          <a:solidFill>
                            <a:srgbClr val="303030"/>
                          </a:solidFill>
                          <a:effectLst/>
                          <a:latin typeface="微软雅黑" panose="020B0503020204020204" pitchFamily="34" charset="-122"/>
                          <a:ea typeface="微软雅黑" panose="020B0503020204020204" pitchFamily="34" charset="-122"/>
                        </a:rPr>
                        <a:t>HB</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桑塔纳</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蔚领</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天籁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杰德</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GS4</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探界者</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CX-5</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343537647"/>
                  </a:ext>
                </a:extLst>
              </a:tr>
              <a:tr h="122749">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致享</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宝来</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爱丽舍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迈锐宝</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XL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宝骏</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360</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昂科威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途昂</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CR-V</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001150184"/>
                  </a:ext>
                </a:extLst>
              </a:tr>
              <a:tr h="122749">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英朗</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锋范</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名图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400" b="0" i="0" u="none" strike="noStrike" dirty="0">
                          <a:solidFill>
                            <a:srgbClr val="303030"/>
                          </a:solidFill>
                          <a:effectLst/>
                          <a:latin typeface="微软雅黑" panose="020B0503020204020204" pitchFamily="34" charset="-122"/>
                          <a:ea typeface="微软雅黑" panose="020B0503020204020204" pitchFamily="34" charset="-122"/>
                        </a:rPr>
                        <a:t>GL6</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帝豪</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GS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Q3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XC60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477769561"/>
                  </a:ext>
                </a:extLst>
              </a:tr>
              <a:tr h="122749">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雷凌</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缤瑞</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雅阁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altLang="zh-CN"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XR-V</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宋</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柯米克</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192255183"/>
                  </a:ext>
                </a:extLst>
              </a:tr>
              <a:tr h="122749">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思域</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b"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昕锐</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君威</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缤智</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锐界</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翼虎</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791608466"/>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科沃兹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高尔夫 嘉旅</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君越</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逍客</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GLA</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级</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探歌</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66568018"/>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伊兰特 领动</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福克斯 </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algn="ctr" defTabSz="914400" rtl="0" eaLnBrk="1" fontAlgn="ctr" latinLnBrk="0" hangingPunct="1"/>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ATS-L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荣放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瑞虎</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风光</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S560</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420632941"/>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福睿斯</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1</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系 </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蒙迪欧</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宝骏</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530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瑞虎</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8</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UR-V</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211275959"/>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帝豪</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GL</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朗行</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马自达</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6 </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阿特兹</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远景</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X3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GS8</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劲客</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617704016"/>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高尔夫</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博瑞</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CS55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VV5s</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X3</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273176698"/>
                  </a:ext>
                </a:extLst>
              </a:tr>
              <a:tr h="167973">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威朗</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速派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远景</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SUV</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XT5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发现神行</a:t>
                      </a: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41512994"/>
                  </a:ext>
                </a:extLst>
              </a:tr>
              <a:tr h="116887">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远景</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GLC</a:t>
                      </a: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级</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观致</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5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SUV</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443255891"/>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凌渡</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Q5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VV7</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621129810"/>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马自达</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3 </a:t>
                      </a: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昂克赛拉 </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NB</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CS75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指南者</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640962905"/>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逸动</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汉兰达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CX-4</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637019232"/>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凌派</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领克</a:t>
                      </a:r>
                      <a:r>
                        <a:rPr lang="en-US" altLang="zh-CN" sz="400" b="0" i="0" u="none" strike="noStrike" kern="1200">
                          <a:solidFill>
                            <a:srgbClr val="303030"/>
                          </a:solidFill>
                          <a:effectLst/>
                          <a:latin typeface="微软雅黑" panose="020B0503020204020204" pitchFamily="34" charset="-122"/>
                          <a:ea typeface="微软雅黑" panose="020B0503020204020204" pitchFamily="34" charset="-122"/>
                          <a:cs typeface="+mn-cs"/>
                        </a:rPr>
                        <a:t>01</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传祺</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GS3</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357797746"/>
                  </a:ext>
                </a:extLst>
              </a:tr>
              <a:tr h="167973">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明锐</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欧蓝德</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哈弗</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M6</a:t>
                      </a:r>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217305078"/>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荣威</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i6</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CS35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哈弗</a:t>
                      </a: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H2</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025301211"/>
                  </a:ext>
                </a:extLst>
              </a:tr>
              <a:tr h="122749">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MG6</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CX70</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柯迪亚克</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989093815"/>
                  </a:ext>
                </a:extLst>
              </a:tr>
              <a:tr h="129210">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12700" cap="flat" cmpd="sng" algn="ctr">
                      <a:solidFill>
                        <a:srgbClr val="000000"/>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艾瑞泽</a:t>
                      </a:r>
                      <a:r>
                        <a:rPr lang="en-US" altLang="zh-CN"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endParaRPr lang="zh-CN" altLang="en-US" sz="400" b="0" i="0" u="none" strike="noStrike" dirty="0">
                        <a:solidFill>
                          <a:srgbClr val="303030"/>
                        </a:solidFill>
                        <a:effectLst/>
                        <a:latin typeface="微软雅黑" panose="020B0503020204020204" pitchFamily="34" charset="-122"/>
                        <a:ea typeface="微软雅黑" panose="020B0503020204020204" pitchFamily="34" charset="-122"/>
                      </a:endParaRP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400" b="0" i="0" u="none" strike="noStrike" dirty="0">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400" b="0" i="0" u="none" strike="noStrike">
                          <a:solidFill>
                            <a:srgbClr val="303030"/>
                          </a:solidFill>
                          <a:effectLst/>
                          <a:latin typeface="微软雅黑" panose="020B0503020204020204" pitchFamily="34" charset="-122"/>
                          <a:ea typeface="微软雅黑" panose="020B0503020204020204" pitchFamily="34" charset="-122"/>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ctr"/>
                      <a:r>
                        <a:rPr lang="zh-CN" altLang="en-US" sz="400" b="0" i="0" u="none" strike="noStrike" kern="1200">
                          <a:solidFill>
                            <a:srgbClr val="303030"/>
                          </a:solidFill>
                          <a:effectLst/>
                          <a:latin typeface="微软雅黑" panose="020B0503020204020204" pitchFamily="34" charset="-122"/>
                          <a:ea typeface="微软雅黑" panose="020B0503020204020204" pitchFamily="34" charset="-122"/>
                          <a:cs typeface="+mn-cs"/>
                        </a:rPr>
                        <a:t>　</a:t>
                      </a:r>
                    </a:p>
                  </a:txBody>
                  <a:tcPr marL="6460" marR="6460" marT="6460"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现代 </a:t>
                      </a:r>
                      <a:r>
                        <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ix35</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zh-CN" alt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rPr>
                        <a:t>智跑</a:t>
                      </a:r>
                    </a:p>
                  </a:txBody>
                  <a:tcPr marL="9525" marR="9525" marT="9525" marB="0" anchor="ctr">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endParaRPr lang="en-US" sz="400" b="0" i="0" u="none" strike="noStrike" kern="1200" dirty="0">
                        <a:solidFill>
                          <a:srgbClr val="303030"/>
                        </a:solidFill>
                        <a:effectLst/>
                        <a:latin typeface="微软雅黑" panose="020B0503020204020204" pitchFamily="34" charset="-122"/>
                        <a:ea typeface="微软雅黑" panose="020B0503020204020204" pitchFamily="34" charset="-122"/>
                        <a:cs typeface="+mn-cs"/>
                      </a:endParaRPr>
                    </a:p>
                  </a:txBody>
                  <a:tcPr marL="9525" marR="9525" marT="9525" marB="0" anchor="ctr">
                    <a:lnL w="6350" cap="flat" cmpd="sng" algn="ctr">
                      <a:solidFill>
                        <a:srgbClr val="D9D9D9"/>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58692019"/>
                  </a:ext>
                </a:extLst>
              </a:tr>
            </a:tbl>
          </a:graphicData>
        </a:graphic>
      </p:graphicFrame>
    </p:spTree>
    <p:extLst>
      <p:ext uri="{BB962C8B-B14F-4D97-AF65-F5344CB8AC3E}">
        <p14:creationId xmlns:p14="http://schemas.microsoft.com/office/powerpoint/2010/main" val="4254998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j-ea"/>
                <a:ea typeface="+mj-ea"/>
              </a:rPr>
              <a:t>GAIN·</a:t>
            </a:r>
            <a:r>
              <a:rPr lang="zh-CN" altLang="en-US" sz="1600" dirty="0">
                <a:latin typeface="+mj-ea"/>
                <a:ea typeface="+mj-ea"/>
              </a:rPr>
              <a:t>价格变化指数简称</a:t>
            </a:r>
            <a:r>
              <a:rPr lang="en-US" altLang="zh-CN" sz="1600" dirty="0">
                <a:latin typeface="+mj-ea"/>
                <a:ea typeface="+mj-ea"/>
              </a:rPr>
              <a:t>GAIN·</a:t>
            </a:r>
            <a:r>
              <a:rPr lang="zh-CN" altLang="en-US" sz="1600" dirty="0">
                <a:latin typeface="+mj-ea"/>
                <a:ea typeface="+mj-ea"/>
              </a:rPr>
              <a:t>价格指数，是反映中国乘用车市场在销车型实际销售价格变化趋势的综合指数体系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636588">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835025">
                  <a:extLst>
                    <a:ext uri="{9D8B030D-6E8A-4147-A177-3AD203B41FA5}">
                      <a16:colId xmlns:a16="http://schemas.microsoft.com/office/drawing/2014/main" val="20004"/>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价格变化指数定义及计算实例</a:t>
            </a:r>
          </a:p>
        </p:txBody>
      </p:sp>
      <p:sp>
        <p:nvSpPr>
          <p:cNvPr id="3" name="灯片编号占位符 2">
            <a:extLst>
              <a:ext uri="{FF2B5EF4-FFF2-40B4-BE49-F238E27FC236}">
                <a16:creationId xmlns:a16="http://schemas.microsoft.com/office/drawing/2014/main" id="{7EB7CA60-C809-44D1-8ADD-5AEE29E6BD9A}"/>
              </a:ext>
            </a:extLst>
          </p:cNvPr>
          <p:cNvSpPr>
            <a:spLocks noGrp="1"/>
          </p:cNvSpPr>
          <p:nvPr>
            <p:ph type="sldNum" sz="quarter" idx="4"/>
          </p:nvPr>
        </p:nvSpPr>
        <p:spPr/>
        <p:txBody>
          <a:bodyPr/>
          <a:lstStyle/>
          <a:p>
            <a:fld id="{DA808106-E6EB-4C9C-B8A1-AEA7815AFC94}" type="slidenum">
              <a:rPr lang="zh-CN" altLang="en-US" smtClean="0"/>
              <a:t>5</a:t>
            </a:fld>
            <a:endParaRPr lang="zh-CN" altLang="en-US"/>
          </a:p>
        </p:txBody>
      </p:sp>
    </p:spTree>
    <p:extLst>
      <p:ext uri="{BB962C8B-B14F-4D97-AF65-F5344CB8AC3E}">
        <p14:creationId xmlns:p14="http://schemas.microsoft.com/office/powerpoint/2010/main" val="168200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extLst>
                    <a:ext uri="{9D8B030D-6E8A-4147-A177-3AD203B41FA5}">
                      <a16:colId xmlns:a16="http://schemas.microsoft.com/office/drawing/2014/main" val="20000"/>
                    </a:ext>
                  </a:extLst>
                </a:gridCol>
                <a:gridCol w="473848">
                  <a:extLst>
                    <a:ext uri="{9D8B030D-6E8A-4147-A177-3AD203B41FA5}">
                      <a16:colId xmlns:a16="http://schemas.microsoft.com/office/drawing/2014/main" val="20001"/>
                    </a:ext>
                  </a:extLst>
                </a:gridCol>
                <a:gridCol w="506702">
                  <a:extLst>
                    <a:ext uri="{9D8B030D-6E8A-4147-A177-3AD203B41FA5}">
                      <a16:colId xmlns:a16="http://schemas.microsoft.com/office/drawing/2014/main" val="20002"/>
                    </a:ext>
                  </a:extLst>
                </a:gridCol>
                <a:gridCol w="473848">
                  <a:extLst>
                    <a:ext uri="{9D8B030D-6E8A-4147-A177-3AD203B41FA5}">
                      <a16:colId xmlns:a16="http://schemas.microsoft.com/office/drawing/2014/main" val="20003"/>
                    </a:ext>
                  </a:extLst>
                </a:gridCol>
                <a:gridCol w="748267">
                  <a:extLst>
                    <a:ext uri="{9D8B030D-6E8A-4147-A177-3AD203B41FA5}">
                      <a16:colId xmlns:a16="http://schemas.microsoft.com/office/drawing/2014/main" val="20004"/>
                    </a:ext>
                  </a:extLst>
                </a:gridCol>
                <a:gridCol w="581035">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终端优惠指数是反映中国乘用车市场在销车型终端优惠幅度变化的综合指数体系</a:t>
            </a: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终端优惠指数定义及计算实例</a:t>
            </a:r>
          </a:p>
        </p:txBody>
      </p:sp>
      <p:sp>
        <p:nvSpPr>
          <p:cNvPr id="3" name="灯片编号占位符 2">
            <a:extLst>
              <a:ext uri="{FF2B5EF4-FFF2-40B4-BE49-F238E27FC236}">
                <a16:creationId xmlns:a16="http://schemas.microsoft.com/office/drawing/2014/main" id="{2F3EEB46-F43D-4DB8-BA5F-FD8FA9E2D01F}"/>
              </a:ext>
            </a:extLst>
          </p:cNvPr>
          <p:cNvSpPr>
            <a:spLocks noGrp="1"/>
          </p:cNvSpPr>
          <p:nvPr>
            <p:ph type="sldNum" sz="quarter" idx="4"/>
          </p:nvPr>
        </p:nvSpPr>
        <p:spPr/>
        <p:txBody>
          <a:bodyPr/>
          <a:lstStyle/>
          <a:p>
            <a:fld id="{DA808106-E6EB-4C9C-B8A1-AEA7815AFC94}" type="slidenum">
              <a:rPr lang="zh-CN" altLang="en-US" smtClean="0"/>
              <a:t>6</a:t>
            </a:fld>
            <a:endParaRPr lang="zh-CN" altLang="en-US"/>
          </a:p>
        </p:txBody>
      </p:sp>
      <p:sp>
        <p:nvSpPr>
          <p:cNvPr id="30" name="Rectangle 8">
            <a:extLst>
              <a:ext uri="{FF2B5EF4-FFF2-40B4-BE49-F238E27FC236}">
                <a16:creationId xmlns:a16="http://schemas.microsoft.com/office/drawing/2014/main" id="{0DAF4055-89DC-4948-9F45-4D52327D4713}"/>
              </a:ext>
            </a:extLst>
          </p:cNvPr>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31" name="Rectangle 8">
            <a:extLst>
              <a:ext uri="{FF2B5EF4-FFF2-40B4-BE49-F238E27FC236}">
                <a16:creationId xmlns:a16="http://schemas.microsoft.com/office/drawing/2014/main" id="{3E007BF4-51FE-4152-AFE1-88CADB9B50F2}"/>
              </a:ext>
            </a:extLst>
          </p:cNvPr>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Tree>
    <p:extLst>
      <p:ext uri="{BB962C8B-B14F-4D97-AF65-F5344CB8AC3E}">
        <p14:creationId xmlns:p14="http://schemas.microsoft.com/office/powerpoint/2010/main" val="184386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
        <p:nvSpPr>
          <p:cNvPr id="3" name="灯片编号占位符 2">
            <a:extLst>
              <a:ext uri="{FF2B5EF4-FFF2-40B4-BE49-F238E27FC236}">
                <a16:creationId xmlns:a16="http://schemas.microsoft.com/office/drawing/2014/main" id="{434CA391-4166-4266-AAA8-7EF3AE972227}"/>
              </a:ext>
            </a:extLst>
          </p:cNvPr>
          <p:cNvSpPr>
            <a:spLocks noGrp="1"/>
          </p:cNvSpPr>
          <p:nvPr>
            <p:ph type="sldNum" sz="quarter" idx="4"/>
          </p:nvPr>
        </p:nvSpPr>
        <p:spPr/>
        <p:txBody>
          <a:bodyPr/>
          <a:lstStyle/>
          <a:p>
            <a:fld id="{DA808106-E6EB-4C9C-B8A1-AEA7815AFC94}" type="slidenum">
              <a:rPr lang="zh-CN" altLang="en-US" smtClean="0"/>
              <a:t>7</a:t>
            </a:fld>
            <a:endParaRPr lang="zh-CN" altLang="en-US"/>
          </a:p>
        </p:txBody>
      </p:sp>
    </p:spTree>
    <p:extLst>
      <p:ext uri="{BB962C8B-B14F-4D97-AF65-F5344CB8AC3E}">
        <p14:creationId xmlns:p14="http://schemas.microsoft.com/office/powerpoint/2010/main" val="37982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428" name="think-cell Slide" r:id="rId13" imgW="360" imgH="360" progId="">
                  <p:embed/>
                </p:oleObj>
              </mc:Choice>
              <mc:Fallback>
                <p:oleObj name="think-cell Slide" r:id="rId13" imgW="360" imgH="360" progId="">
                  <p:embed/>
                  <p:pic>
                    <p:nvPicPr>
                      <p:cNvPr id="3" name="对象 2" hidden="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内容占位符 3"/>
          <p:cNvSpPr>
            <a:spLocks noGrp="1"/>
          </p:cNvSpPr>
          <p:nvPr>
            <p:ph sz="quarter" idx="13"/>
          </p:nvPr>
        </p:nvSpPr>
        <p:spPr>
          <a:xfrm>
            <a:off x="1187624" y="260648"/>
            <a:ext cx="7561584" cy="454567"/>
          </a:xfrm>
        </p:spPr>
        <p:txBody>
          <a:bodyPr/>
          <a:lstStyle/>
          <a:p>
            <a:r>
              <a:rPr lang="en-US" altLang="en-US" dirty="0"/>
              <a:t>2018</a:t>
            </a:r>
            <a:r>
              <a:rPr lang="en-US" altLang="zh-CN" dirty="0"/>
              <a:t> </a:t>
            </a:r>
            <a:r>
              <a:rPr lang="en-US" altLang="en-US" dirty="0"/>
              <a:t>GAIN</a:t>
            </a:r>
            <a:r>
              <a:rPr lang="en-US" altLang="zh-CN" dirty="0"/>
              <a:t>·</a:t>
            </a:r>
            <a:r>
              <a:rPr lang="zh-CN" altLang="en-US" dirty="0"/>
              <a:t>整体价格变化</a:t>
            </a:r>
            <a:r>
              <a:rPr lang="en-US" altLang="en-US" dirty="0" err="1"/>
              <a:t>指数</a:t>
            </a:r>
            <a:r>
              <a:rPr lang="en-US" altLang="en-US" dirty="0"/>
              <a:t>—</a:t>
            </a:r>
            <a:r>
              <a:rPr lang="en-US" altLang="zh-CN" dirty="0"/>
              <a:t>10</a:t>
            </a:r>
            <a:r>
              <a:rPr lang="zh-CN" altLang="en-US" dirty="0"/>
              <a:t>月</a:t>
            </a:r>
          </a:p>
        </p:txBody>
      </p:sp>
      <p:graphicFrame>
        <p:nvGraphicFramePr>
          <p:cNvPr id="16" name="Object 4"/>
          <p:cNvGraphicFramePr>
            <a:graphicFrameLocks noChangeAspect="1"/>
          </p:cNvGraphicFramePr>
          <p:nvPr>
            <p:custDataLst>
              <p:tags r:id="rId3"/>
            </p:custDataLst>
            <p:extLst>
              <p:ext uri="{D42A27DB-BD31-4B8C-83A1-F6EECF244321}">
                <p14:modId xmlns:p14="http://schemas.microsoft.com/office/powerpoint/2010/main" val="1728572086"/>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5"/>
          </a:graphicData>
        </a:graphic>
      </p:graphicFrame>
      <p:sp>
        <p:nvSpPr>
          <p:cNvPr id="15" name="内容占位符 2"/>
          <p:cNvSpPr txBox="1">
            <a:spLocks/>
          </p:cNvSpPr>
          <p:nvPr>
            <p:custDataLst>
              <p:tags r:id="rId4"/>
            </p:custDataLst>
          </p:nvPr>
        </p:nvSpPr>
        <p:spPr bwMode="auto">
          <a:xfrm>
            <a:off x="395288" y="835200"/>
            <a:ext cx="8353425" cy="2089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latin typeface="+mn-ea"/>
                <a:ea typeface="+mn-ea"/>
              </a:rPr>
              <a:t>2018</a:t>
            </a:r>
            <a:r>
              <a:rPr lang="zh-CN" altLang="en-US" sz="1600" b="1" dirty="0">
                <a:latin typeface="+mn-ea"/>
                <a:ea typeface="+mn-ea"/>
              </a:rPr>
              <a:t>年</a:t>
            </a:r>
            <a:r>
              <a:rPr lang="en-US" altLang="zh-CN" sz="1600" b="1" dirty="0">
                <a:latin typeface="+mn-ea"/>
                <a:ea typeface="+mn-ea"/>
              </a:rPr>
              <a:t>GAIN·10</a:t>
            </a:r>
            <a:r>
              <a:rPr lang="zh-CN" altLang="en-US" sz="1600" b="1" dirty="0">
                <a:latin typeface="+mn-ea"/>
                <a:ea typeface="+mn-ea"/>
              </a:rPr>
              <a:t>月整体价格变化指数为</a:t>
            </a:r>
            <a:r>
              <a:rPr lang="en-US" altLang="zh-CN" sz="1600" b="1" dirty="0">
                <a:latin typeface="+mn-ea"/>
                <a:ea typeface="+mn-ea"/>
              </a:rPr>
              <a:t>5.46</a:t>
            </a:r>
            <a:r>
              <a:rPr lang="zh-CN" altLang="en-US" sz="1600" b="1" dirty="0">
                <a:latin typeface="+mn-ea"/>
                <a:ea typeface="+mn-ea"/>
              </a:rPr>
              <a:t>，环比下降</a:t>
            </a:r>
            <a:r>
              <a:rPr lang="en-US" altLang="zh-CN" sz="1600" b="1" dirty="0">
                <a:latin typeface="+mn-ea"/>
                <a:ea typeface="+mn-ea"/>
              </a:rPr>
              <a:t>2.5%</a:t>
            </a:r>
            <a:r>
              <a:rPr lang="zh-CN" altLang="en-US" sz="1600" b="1" dirty="0">
                <a:latin typeface="+mn-ea"/>
                <a:ea typeface="+mn-ea"/>
              </a:rPr>
              <a:t>，市场均价从</a:t>
            </a:r>
            <a:r>
              <a:rPr lang="en-US" altLang="zh-CN" sz="1600" b="1" dirty="0">
                <a:latin typeface="+mn-ea"/>
                <a:ea typeface="+mn-ea"/>
              </a:rPr>
              <a:t>14.36</a:t>
            </a:r>
            <a:r>
              <a:rPr lang="zh-CN" altLang="en-US" sz="1600" b="1" dirty="0">
                <a:latin typeface="+mn-ea"/>
                <a:ea typeface="+mn-ea"/>
              </a:rPr>
              <a:t>万下降至</a:t>
            </a:r>
            <a:r>
              <a:rPr lang="en-US" altLang="zh-CN" sz="1600" b="1" dirty="0">
                <a:latin typeface="+mn-ea"/>
                <a:ea typeface="+mn-ea"/>
              </a:rPr>
              <a:t>14.01</a:t>
            </a:r>
            <a:r>
              <a:rPr lang="zh-CN" altLang="en-US" sz="1600" b="1" dirty="0">
                <a:latin typeface="+mn-ea"/>
                <a:ea typeface="+mn-ea"/>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本月整体乘用车终端加权成交价格较上月下降</a:t>
            </a:r>
            <a:r>
              <a:rPr lang="en-US" altLang="zh-CN" sz="1400" dirty="0">
                <a:solidFill>
                  <a:srgbClr val="5F5F5F"/>
                </a:solidFill>
                <a:latin typeface="+mn-ea"/>
                <a:ea typeface="+mn-ea"/>
              </a:rPr>
              <a:t>3,500</a:t>
            </a:r>
            <a:r>
              <a:rPr lang="zh-CN" altLang="en-US" sz="1400" dirty="0">
                <a:solidFill>
                  <a:srgbClr val="5F5F5F"/>
                </a:solidFill>
                <a:latin typeface="+mn-ea"/>
                <a:ea typeface="+mn-ea"/>
              </a:rPr>
              <a:t>元</a:t>
            </a:r>
            <a:endParaRPr lang="en-US" altLang="zh-CN" sz="1400" dirty="0">
              <a:solidFill>
                <a:srgbClr val="5F5F5F"/>
              </a:solidFill>
              <a:latin typeface="+mn-ea"/>
              <a:ea typeface="+mn-ea"/>
            </a:endParaRP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在</a:t>
            </a:r>
            <a:r>
              <a:rPr lang="en-US" altLang="zh-CN" sz="1400" dirty="0" err="1">
                <a:solidFill>
                  <a:srgbClr val="5F5F5F"/>
                </a:solidFill>
                <a:latin typeface="+mn-ea"/>
                <a:ea typeface="+mn-ea"/>
              </a:rPr>
              <a:t>MPV</a:t>
            </a:r>
            <a:r>
              <a:rPr lang="zh-CN" altLang="en-US" sz="1400" dirty="0">
                <a:solidFill>
                  <a:srgbClr val="5F5F5F"/>
                </a:solidFill>
                <a:latin typeface="+mn-ea"/>
                <a:ea typeface="+mn-ea"/>
              </a:rPr>
              <a:t>和</a:t>
            </a:r>
            <a:r>
              <a:rPr lang="en-US" altLang="zh-CN" sz="1400" dirty="0">
                <a:solidFill>
                  <a:srgbClr val="5F5F5F"/>
                </a:solidFill>
                <a:latin typeface="+mn-ea"/>
                <a:ea typeface="+mn-ea"/>
              </a:rPr>
              <a:t>SUV</a:t>
            </a:r>
            <a:r>
              <a:rPr lang="zh-CN" altLang="en-US" sz="1400" dirty="0">
                <a:solidFill>
                  <a:srgbClr val="5F5F5F"/>
                </a:solidFill>
                <a:latin typeface="+mn-ea"/>
                <a:ea typeface="+mn-ea"/>
              </a:rPr>
              <a:t>市场拉动作用下，本月的整体市场加权成交价格下跌较为明显。其中</a:t>
            </a:r>
            <a:r>
              <a:rPr lang="en-US" altLang="zh-CN" sz="1400" dirty="0" err="1">
                <a:solidFill>
                  <a:srgbClr val="5F5F5F"/>
                </a:solidFill>
                <a:latin typeface="+mn-ea"/>
                <a:ea typeface="+mn-ea"/>
              </a:rPr>
              <a:t>MPV</a:t>
            </a:r>
            <a:r>
              <a:rPr lang="zh-CN" altLang="en-US" sz="1400" dirty="0">
                <a:solidFill>
                  <a:srgbClr val="5F5F5F"/>
                </a:solidFill>
                <a:latin typeface="+mn-ea"/>
                <a:ea typeface="+mn-ea"/>
              </a:rPr>
              <a:t>、</a:t>
            </a:r>
            <a:r>
              <a:rPr lang="en-US" altLang="zh-CN" sz="1400" dirty="0">
                <a:solidFill>
                  <a:srgbClr val="5F5F5F"/>
                </a:solidFill>
                <a:latin typeface="+mn-ea"/>
                <a:ea typeface="+mn-ea"/>
              </a:rPr>
              <a:t>SUV</a:t>
            </a:r>
            <a:r>
              <a:rPr lang="zh-CN" altLang="en-US" sz="1400" dirty="0">
                <a:solidFill>
                  <a:srgbClr val="5F5F5F"/>
                </a:solidFill>
                <a:latin typeface="+mn-ea"/>
                <a:ea typeface="+mn-ea"/>
              </a:rPr>
              <a:t>和</a:t>
            </a:r>
            <a:r>
              <a:rPr lang="en-US" altLang="zh-CN" sz="1400" dirty="0">
                <a:solidFill>
                  <a:srgbClr val="5F5F5F"/>
                </a:solidFill>
                <a:latin typeface="+mn-ea"/>
                <a:ea typeface="+mn-ea"/>
              </a:rPr>
              <a:t>A</a:t>
            </a:r>
            <a:r>
              <a:rPr lang="zh-CN" altLang="en-US" sz="1400" dirty="0">
                <a:solidFill>
                  <a:srgbClr val="5F5F5F"/>
                </a:solidFill>
                <a:latin typeface="+mn-ea"/>
                <a:ea typeface="+mn-ea"/>
              </a:rPr>
              <a:t>级细分市场的加权成交价分别下降了</a:t>
            </a:r>
            <a:r>
              <a:rPr lang="en-US" altLang="zh-CN" sz="1400" dirty="0">
                <a:solidFill>
                  <a:srgbClr val="5F5F5F"/>
                </a:solidFill>
                <a:latin typeface="+mn-ea"/>
                <a:ea typeface="+mn-ea"/>
              </a:rPr>
              <a:t>6.4%</a:t>
            </a:r>
            <a:r>
              <a:rPr lang="zh-CN" altLang="en-US" sz="1400" dirty="0">
                <a:solidFill>
                  <a:srgbClr val="5F5F5F"/>
                </a:solidFill>
                <a:latin typeface="+mn-ea"/>
                <a:ea typeface="+mn-ea"/>
              </a:rPr>
              <a:t>、</a:t>
            </a:r>
            <a:r>
              <a:rPr lang="en-US" altLang="zh-CN" sz="1400" dirty="0">
                <a:solidFill>
                  <a:srgbClr val="5F5F5F"/>
                </a:solidFill>
                <a:latin typeface="+mn-ea"/>
                <a:ea typeface="+mn-ea"/>
              </a:rPr>
              <a:t>2.9%</a:t>
            </a:r>
            <a:r>
              <a:rPr lang="zh-CN" altLang="en-US" sz="1400" dirty="0">
                <a:solidFill>
                  <a:srgbClr val="5F5F5F"/>
                </a:solidFill>
                <a:latin typeface="+mn-ea"/>
                <a:ea typeface="+mn-ea"/>
              </a:rPr>
              <a:t>和</a:t>
            </a:r>
            <a:r>
              <a:rPr lang="en-US" altLang="zh-CN" sz="1400" dirty="0">
                <a:solidFill>
                  <a:srgbClr val="5F5F5F"/>
                </a:solidFill>
                <a:latin typeface="+mn-ea"/>
                <a:ea typeface="+mn-ea"/>
              </a:rPr>
              <a:t>1.7%</a:t>
            </a:r>
            <a:r>
              <a:rPr lang="zh-CN" altLang="en-US" sz="1400" dirty="0">
                <a:solidFill>
                  <a:srgbClr val="5F5F5F"/>
                </a:solidFill>
                <a:latin typeface="+mn-ea"/>
                <a:ea typeface="+mn-ea"/>
              </a:rPr>
              <a:t>，虽然</a:t>
            </a:r>
            <a:r>
              <a:rPr lang="en-US" altLang="zh-CN" sz="1400" dirty="0">
                <a:solidFill>
                  <a:srgbClr val="5F5F5F"/>
                </a:solidFill>
                <a:latin typeface="+mn-ea"/>
                <a:ea typeface="+mn-ea"/>
              </a:rPr>
              <a:t>B</a:t>
            </a:r>
            <a:r>
              <a:rPr lang="zh-CN" altLang="en-US" sz="1400" dirty="0">
                <a:solidFill>
                  <a:srgbClr val="5F5F5F"/>
                </a:solidFill>
                <a:latin typeface="+mn-ea"/>
                <a:ea typeface="+mn-ea"/>
              </a:rPr>
              <a:t>级和</a:t>
            </a:r>
            <a:r>
              <a:rPr lang="en-US" altLang="zh-CN" sz="1400" dirty="0">
                <a:solidFill>
                  <a:srgbClr val="5F5F5F"/>
                </a:solidFill>
                <a:latin typeface="+mn-ea"/>
                <a:ea typeface="+mn-ea"/>
              </a:rPr>
              <a:t>C</a:t>
            </a:r>
            <a:r>
              <a:rPr lang="zh-CN" altLang="en-US" sz="1400" dirty="0">
                <a:solidFill>
                  <a:srgbClr val="5F5F5F"/>
                </a:solidFill>
                <a:latin typeface="+mn-ea"/>
                <a:ea typeface="+mn-ea"/>
              </a:rPr>
              <a:t>级市场的加权均价小幅上升，但并没有阻止整体市场加权均价下降</a:t>
            </a:r>
            <a:endParaRPr lang="en-US" altLang="zh-CN" sz="1400" dirty="0">
              <a:solidFill>
                <a:srgbClr val="5F5F5F"/>
              </a:solidFill>
              <a:latin typeface="+mn-ea"/>
              <a:ea typeface="+mn-ea"/>
            </a:endParaRPr>
          </a:p>
        </p:txBody>
      </p:sp>
      <p:grpSp>
        <p:nvGrpSpPr>
          <p:cNvPr id="18" name="组合 17"/>
          <p:cNvGrpSpPr>
            <a:grpSpLocks/>
          </p:cNvGrpSpPr>
          <p:nvPr>
            <p:custDataLst>
              <p:tags r:id="rId5"/>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7" name="Oval 178">
            <a:extLst>
              <a:ext uri="{FF2B5EF4-FFF2-40B4-BE49-F238E27FC236}">
                <a16:creationId xmlns:a16="http://schemas.microsoft.com/office/drawing/2014/main" id="{DFFDA392-834E-4380-A80A-35F004B012AC}"/>
              </a:ext>
            </a:extLst>
          </p:cNvPr>
          <p:cNvSpPr>
            <a:spLocks noChangeArrowheads="1"/>
          </p:cNvSpPr>
          <p:nvPr/>
        </p:nvSpPr>
        <p:spPr bwMode="auto">
          <a:xfrm>
            <a:off x="1763688" y="4293096"/>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14.11</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1" name="TextBox 44">
            <a:extLst>
              <a:ext uri="{FF2B5EF4-FFF2-40B4-BE49-F238E27FC236}">
                <a16:creationId xmlns:a16="http://schemas.microsoft.com/office/drawing/2014/main" id="{03FB0491-EDDA-448C-9259-C7A3E9967E4B}"/>
              </a:ext>
            </a:extLst>
          </p:cNvPr>
          <p:cNvSpPr txBox="1"/>
          <p:nvPr>
            <p:custDataLst>
              <p:tags r:id="rId6"/>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a:extLst>
              <a:ext uri="{FF2B5EF4-FFF2-40B4-BE49-F238E27FC236}">
                <a16:creationId xmlns:a16="http://schemas.microsoft.com/office/drawing/2014/main" id="{1C94FEED-B510-4E09-9027-977DDA373763}"/>
              </a:ext>
            </a:extLst>
          </p:cNvPr>
          <p:cNvSpPr>
            <a:spLocks noChangeArrowheads="1"/>
          </p:cNvSpPr>
          <p:nvPr/>
        </p:nvSpPr>
        <p:spPr bwMode="auto">
          <a:xfrm>
            <a:off x="2339752" y="4293096"/>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14.08</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 name="灯片编号占位符 1">
            <a:extLst>
              <a:ext uri="{FF2B5EF4-FFF2-40B4-BE49-F238E27FC236}">
                <a16:creationId xmlns:a16="http://schemas.microsoft.com/office/drawing/2014/main" id="{05C9688D-569C-42CF-8B4E-A187A6A17940}"/>
              </a:ext>
            </a:extLst>
          </p:cNvPr>
          <p:cNvSpPr>
            <a:spLocks noGrp="1"/>
          </p:cNvSpPr>
          <p:nvPr>
            <p:ph type="sldNum" sz="quarter" idx="4"/>
          </p:nvPr>
        </p:nvSpPr>
        <p:spPr/>
        <p:txBody>
          <a:bodyPr/>
          <a:lstStyle/>
          <a:p>
            <a:fld id="{DA808106-E6EB-4C9C-B8A1-AEA7815AFC94}" type="slidenum">
              <a:rPr lang="zh-CN" altLang="en-US" smtClean="0"/>
              <a:t>8</a:t>
            </a:fld>
            <a:endParaRPr lang="zh-CN" altLang="en-US"/>
          </a:p>
        </p:txBody>
      </p:sp>
      <p:sp>
        <p:nvSpPr>
          <p:cNvPr id="23" name="Oval 178">
            <a:extLst>
              <a:ext uri="{FF2B5EF4-FFF2-40B4-BE49-F238E27FC236}">
                <a16:creationId xmlns:a16="http://schemas.microsoft.com/office/drawing/2014/main" id="{17A035BA-5834-4BE4-8362-78CFBC96BB36}"/>
              </a:ext>
            </a:extLst>
          </p:cNvPr>
          <p:cNvSpPr>
            <a:spLocks noChangeArrowheads="1"/>
          </p:cNvSpPr>
          <p:nvPr/>
        </p:nvSpPr>
        <p:spPr bwMode="auto">
          <a:xfrm>
            <a:off x="2987824" y="4149080"/>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14.37</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4" name="Oval 178">
            <a:extLst>
              <a:ext uri="{FF2B5EF4-FFF2-40B4-BE49-F238E27FC236}">
                <a16:creationId xmlns:a16="http://schemas.microsoft.com/office/drawing/2014/main" id="{E4162C83-C83E-4303-989F-C57BFEF32A04}"/>
              </a:ext>
            </a:extLst>
          </p:cNvPr>
          <p:cNvSpPr>
            <a:spLocks noChangeArrowheads="1"/>
          </p:cNvSpPr>
          <p:nvPr/>
        </p:nvSpPr>
        <p:spPr bwMode="auto">
          <a:xfrm>
            <a:off x="3605416" y="4145652"/>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14.46</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5" name="Oval 178">
            <a:extLst>
              <a:ext uri="{FF2B5EF4-FFF2-40B4-BE49-F238E27FC236}">
                <a16:creationId xmlns:a16="http://schemas.microsoft.com/office/drawing/2014/main" id="{6E7704F6-75BF-47AD-AB06-F839D1D2E5CA}"/>
              </a:ext>
            </a:extLst>
          </p:cNvPr>
          <p:cNvSpPr>
            <a:spLocks noChangeArrowheads="1"/>
          </p:cNvSpPr>
          <p:nvPr/>
        </p:nvSpPr>
        <p:spPr bwMode="auto">
          <a:xfrm>
            <a:off x="4268728" y="4240520"/>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14.23</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6" name="Oval 178">
            <a:extLst>
              <a:ext uri="{FF2B5EF4-FFF2-40B4-BE49-F238E27FC236}">
                <a16:creationId xmlns:a16="http://schemas.microsoft.com/office/drawing/2014/main" id="{6E7704F6-75BF-47AD-AB06-F839D1D2E5CA}"/>
              </a:ext>
            </a:extLst>
          </p:cNvPr>
          <p:cNvSpPr>
            <a:spLocks noChangeArrowheads="1"/>
          </p:cNvSpPr>
          <p:nvPr/>
        </p:nvSpPr>
        <p:spPr bwMode="auto">
          <a:xfrm>
            <a:off x="4876096" y="4168512"/>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14.44</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27" name="AutoShape 66">
            <a:extLst>
              <a:ext uri="{FF2B5EF4-FFF2-40B4-BE49-F238E27FC236}">
                <a16:creationId xmlns:a16="http://schemas.microsoft.com/office/drawing/2014/main" id="{A7B17897-1AC6-4E79-B70B-2B6C96A81A66}"/>
              </a:ext>
            </a:extLst>
          </p:cNvPr>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8" name="AutoShape 67">
            <a:extLst>
              <a:ext uri="{FF2B5EF4-FFF2-40B4-BE49-F238E27FC236}">
                <a16:creationId xmlns:a16="http://schemas.microsoft.com/office/drawing/2014/main" id="{757E5795-B6F7-4E07-A6E6-3711BFD49A72}"/>
              </a:ext>
            </a:extLst>
          </p:cNvPr>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9" name="Text Box 68">
            <a:extLst>
              <a:ext uri="{FF2B5EF4-FFF2-40B4-BE49-F238E27FC236}">
                <a16:creationId xmlns:a16="http://schemas.microsoft.com/office/drawing/2014/main" id="{1D4F8020-3ACC-4AC8-8787-902F69000528}"/>
              </a:ext>
            </a:extLst>
          </p:cNvPr>
          <p:cNvSpPr txBox="1">
            <a:spLocks noChangeArrowheads="1"/>
          </p:cNvSpPr>
          <p:nvPr>
            <p:custDataLst>
              <p:tags r:id="rId9"/>
            </p:custDataLst>
          </p:nvPr>
        </p:nvSpPr>
        <p:spPr bwMode="auto">
          <a:xfrm>
            <a:off x="8704097" y="3834730"/>
            <a:ext cx="332399"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均价上升</a:t>
            </a:r>
          </a:p>
        </p:txBody>
      </p:sp>
      <p:sp>
        <p:nvSpPr>
          <p:cNvPr id="30" name="Text Box 69">
            <a:extLst>
              <a:ext uri="{FF2B5EF4-FFF2-40B4-BE49-F238E27FC236}">
                <a16:creationId xmlns:a16="http://schemas.microsoft.com/office/drawing/2014/main" id="{D64AA24A-2F73-4E5B-A1C4-05C0C399A2E9}"/>
              </a:ext>
            </a:extLst>
          </p:cNvPr>
          <p:cNvSpPr txBox="1">
            <a:spLocks noChangeArrowheads="1"/>
          </p:cNvSpPr>
          <p:nvPr>
            <p:custDataLst>
              <p:tags r:id="rId10"/>
            </p:custDataLst>
          </p:nvPr>
        </p:nvSpPr>
        <p:spPr bwMode="auto">
          <a:xfrm>
            <a:off x="8700922" y="4839618"/>
            <a:ext cx="332399"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均价下降</a:t>
            </a:r>
          </a:p>
        </p:txBody>
      </p:sp>
      <p:sp>
        <p:nvSpPr>
          <p:cNvPr id="31" name="Oval 178">
            <a:extLst>
              <a:ext uri="{FF2B5EF4-FFF2-40B4-BE49-F238E27FC236}">
                <a16:creationId xmlns:a16="http://schemas.microsoft.com/office/drawing/2014/main" id="{6E7704F6-75BF-47AD-AB06-F839D1D2E5CA}"/>
              </a:ext>
            </a:extLst>
          </p:cNvPr>
          <p:cNvSpPr>
            <a:spLocks noChangeArrowheads="1"/>
          </p:cNvSpPr>
          <p:nvPr/>
        </p:nvSpPr>
        <p:spPr bwMode="auto">
          <a:xfrm>
            <a:off x="5534392" y="4209733"/>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14.40</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32" name="Oval 178">
            <a:extLst>
              <a:ext uri="{FF2B5EF4-FFF2-40B4-BE49-F238E27FC236}">
                <a16:creationId xmlns:a16="http://schemas.microsoft.com/office/drawing/2014/main" id="{6E7704F6-75BF-47AD-AB06-F839D1D2E5CA}"/>
              </a:ext>
            </a:extLst>
          </p:cNvPr>
          <p:cNvSpPr>
            <a:spLocks noChangeArrowheads="1"/>
          </p:cNvSpPr>
          <p:nvPr/>
        </p:nvSpPr>
        <p:spPr bwMode="auto">
          <a:xfrm>
            <a:off x="6103465" y="4209733"/>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14.36</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
        <p:nvSpPr>
          <p:cNvPr id="33" name="Oval 178">
            <a:extLst>
              <a:ext uri="{FF2B5EF4-FFF2-40B4-BE49-F238E27FC236}">
                <a16:creationId xmlns:a16="http://schemas.microsoft.com/office/drawing/2014/main" id="{6E7704F6-75BF-47AD-AB06-F839D1D2E5CA}"/>
              </a:ext>
            </a:extLst>
          </p:cNvPr>
          <p:cNvSpPr>
            <a:spLocks noChangeArrowheads="1"/>
          </p:cNvSpPr>
          <p:nvPr/>
        </p:nvSpPr>
        <p:spPr bwMode="auto">
          <a:xfrm>
            <a:off x="6726606" y="4381297"/>
            <a:ext cx="691637" cy="244583"/>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800" b="1" kern="0" dirty="0">
                <a:solidFill>
                  <a:srgbClr val="FF9933"/>
                </a:solidFill>
                <a:latin typeface="+mj-ea"/>
                <a:ea typeface="+mj-ea"/>
                <a:cs typeface="Calibri" panose="020F0502020204030204" pitchFamily="34" charset="0"/>
              </a:rPr>
              <a:t>14.01</a:t>
            </a:r>
            <a:r>
              <a:rPr kumimoji="0" lang="zh-CN"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rPr>
              <a:t>万</a:t>
            </a:r>
            <a:endParaRPr kumimoji="0" lang="zh-HK" altLang="en-US" sz="800" b="1" i="0" strike="noStrike" kern="0" cap="none" spc="0" normalizeH="0" baseline="0" noProof="0" dirty="0">
              <a:ln>
                <a:noFill/>
              </a:ln>
              <a:solidFill>
                <a:srgbClr val="FF9933"/>
              </a:solidFill>
              <a:effectLst/>
              <a:uLnTx/>
              <a:uFillTx/>
              <a:latin typeface="+mj-ea"/>
              <a:ea typeface="+mj-ea"/>
              <a:cs typeface="Calibri" panose="020F0502020204030204" pitchFamily="34" charset="0"/>
            </a:endParaRPr>
          </a:p>
        </p:txBody>
      </p:sp>
    </p:spTree>
    <p:extLst>
      <p:ext uri="{BB962C8B-B14F-4D97-AF65-F5344CB8AC3E}">
        <p14:creationId xmlns:p14="http://schemas.microsoft.com/office/powerpoint/2010/main" val="999725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53325</TotalTime>
  <Words>3776</Words>
  <Application>Microsoft Office PowerPoint</Application>
  <PresentationFormat>全屏显示(4:3)</PresentationFormat>
  <Paragraphs>938</Paragraphs>
  <Slides>35</Slides>
  <Notes>17</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1</vt:i4>
      </vt:variant>
      <vt:variant>
        <vt:lpstr>幻灯片标题</vt:lpstr>
      </vt:variant>
      <vt:variant>
        <vt:i4>35</vt:i4>
      </vt:variant>
    </vt:vector>
  </HeadingPairs>
  <TitlesOfParts>
    <vt:vector size="47" baseType="lpstr">
      <vt:lpstr>华文细黑</vt:lpstr>
      <vt:lpstr>宋体</vt:lpstr>
      <vt:lpstr>宋体-方正超大字符集</vt:lpstr>
      <vt:lpstr>微软雅黑</vt:lpstr>
      <vt:lpstr>幼圆</vt:lpstr>
      <vt:lpstr>Arial</vt:lpstr>
      <vt:lpstr>Arial Black</vt:lpstr>
      <vt:lpstr>Calibri</vt:lpstr>
      <vt:lpstr>Wingdings</vt:lpstr>
      <vt:lpstr>A000120140530A99PPBG</vt:lpstr>
      <vt:lpstr>1_A000120140530A99PPBG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Gu Ryan</cp:lastModifiedBy>
  <cp:revision>5210</cp:revision>
  <cp:lastPrinted>2015-01-04T13:47:55Z</cp:lastPrinted>
  <dcterms:created xsi:type="dcterms:W3CDTF">2010-12-01T03:37:10Z</dcterms:created>
  <dcterms:modified xsi:type="dcterms:W3CDTF">2018-12-07T09:18:09Z</dcterms:modified>
</cp:coreProperties>
</file>