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595" autoAdjust="0"/>
  </p:normalViewPr>
  <p:slideViewPr>
    <p:cSldViewPr>
      <p:cViewPr varScale="1">
        <p:scale>
          <a:sx n="87" d="100"/>
          <a:sy n="87" d="100"/>
        </p:scale>
        <p:origin x="9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29" y="0"/>
            <a:ext cx="91047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2132631863"/>
              </p:ext>
            </p:extLst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4860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-8.02%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61867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-5.04%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17902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3.26%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-18.18%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200263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5.49%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19966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9.86%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-16.48%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206534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0.29%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-8.03%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-19.24%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6133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-12.92%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33.08%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-58.02%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10883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-3.93%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957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-18.21%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-36.83%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17545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-14.52%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45104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5.02%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-18.49%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503225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latin typeface="Times New Roman"/>
                        </a:rPr>
                        <a:t>0.68%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488832" cy="4280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29501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797617870"/>
              </p:ext>
            </p:extLst>
          </p:nvPr>
        </p:nvGraphicFramePr>
        <p:xfrm>
          <a:off x="1285852" y="2285992"/>
          <a:ext cx="6678612" cy="365983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32128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1191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13978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10.68%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-48.30%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6906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-26.78%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-22.51%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4849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9.30%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-12.15%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2173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-5.15%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1677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-71.43%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-45.28%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-61.21%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捷克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-16.67%</a:t>
                      </a:r>
                    </a:p>
                  </a:txBody>
                  <a:tcPr marL="9525" marR="9525" marT="9525" marB="0" anchor="ctr" anchorCtr="1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4860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-3.09%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-8.02%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61867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-5.04%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347587525"/>
              </p:ext>
            </p:extLst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26683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16.26%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53134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3.28%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6583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69269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-25.50%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48589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8.01%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47.52%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-60.57%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-8.36%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17902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-18.18%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200263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5.49%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782640171"/>
              </p:ext>
            </p:extLst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latin typeface="Times New Roman"/>
                        </a:rPr>
                        <a:t>3.40%</a:t>
                      </a:r>
                      <a:endParaRPr lang="en-US" altLang="zh-CN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36994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5.04%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16226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-19.45%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163406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0.20%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6134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-19.68%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19966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9.86%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-16.48%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206534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0.29%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 smtClean="0">
                <a:latin typeface="黑体" pitchFamily="49" charset="-122"/>
                <a:ea typeface="黑体" pitchFamily="49" charset="-122"/>
              </a:rPr>
              <a:t>上海市汽车统计报表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</p:nvPr>
        </p:nvGraphicFramePr>
        <p:xfrm>
          <a:off x="755576" y="1916832"/>
          <a:ext cx="7848872" cy="4228103"/>
        </p:xfrm>
        <a:graphic>
          <a:graphicData uri="http://schemas.openxmlformats.org/drawingml/2006/table">
            <a:tbl>
              <a:tblPr/>
              <a:tblGrid>
                <a:gridCol w="936103"/>
                <a:gridCol w="1584176"/>
                <a:gridCol w="1296144"/>
                <a:gridCol w="1440160"/>
                <a:gridCol w="1224136"/>
                <a:gridCol w="1368153"/>
              </a:tblGrid>
              <a:tr h="282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endParaRPr kumimoji="1" lang="zh-CN" altLang="en-US" sz="18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endParaRPr kumimoji="1" lang="zh-CN" altLang="en-US" sz="18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增减量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增减百分比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67374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-1127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-1.65%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178219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180366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79984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81408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1.78%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326704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329148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0.75%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8618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17.78%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3299838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3351500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51662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1.57%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69643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69667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8876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9032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1.76%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97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1297757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1324748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26991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3378357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3430199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51842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1.53%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112502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139130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26628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23.67%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218253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247451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13.38%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3923314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4006798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83484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10713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300050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13313131313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133511173</a:t>
            </a:r>
            <a:r>
              <a:rPr lang="en-US" altLang="zh-CN" smtClean="0"/>
              <a:t> </a:t>
            </a:r>
            <a:endParaRPr lang="en-US" altLang="zh-C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5201</TotalTime>
  <Words>594</Words>
  <Application>Microsoft Office PowerPoint</Application>
  <PresentationFormat>全屏显示(4:3)</PresentationFormat>
  <Paragraphs>311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2018年12月上海各车型上牌量同比情况</vt:lpstr>
      <vt:lpstr>近三年上海车辆月度上牌数累计情况</vt:lpstr>
      <vt:lpstr>近三年上海车辆月度上牌数量情况</vt:lpstr>
      <vt:lpstr>2018年12月上海上牌进口车来源国情况 </vt:lpstr>
      <vt:lpstr>2018年12月上海国产轿车分类型上牌情况 </vt:lpstr>
      <vt:lpstr>2018年12月上海国产小客车分类型上牌情况</vt:lpstr>
      <vt:lpstr>上海市汽车统计报表 </vt:lpstr>
      <vt:lpstr>幻灯片 9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王琰</cp:lastModifiedBy>
  <cp:revision>603</cp:revision>
  <dcterms:created xsi:type="dcterms:W3CDTF">2002-12-18T04:51:24Z</dcterms:created>
  <dcterms:modified xsi:type="dcterms:W3CDTF">2019-01-07T08:34:14Z</dcterms:modified>
</cp:coreProperties>
</file>