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drawings/drawing1.xml" ContentType="application/vnd.openxmlformats-officedocument.drawingml.chartshapes+xml"/>
  <Override PartName="/ppt/charts/chart9.xml" ContentType="application/vnd.openxmlformats-officedocument.drawingml.chart+xml"/>
  <Override PartName="/ppt/theme/themeOverride7.xml" ContentType="application/vnd.openxmlformats-officedocument.themeOverride+xml"/>
  <Override PartName="/ppt/drawings/drawing2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5.xml" ContentType="application/vnd.openxmlformats-officedocument.presentationml.notesSlide+xml"/>
  <Override PartName="/ppt/charts/chart1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1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1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15.xml" ContentType="application/vnd.openxmlformats-officedocument.drawingml.chart+xml"/>
  <Override PartName="/ppt/theme/themeOverride8.xml" ContentType="application/vnd.openxmlformats-officedocument.themeOverride+xml"/>
  <Override PartName="/ppt/drawings/drawing3.xml" ContentType="application/vnd.openxmlformats-officedocument.drawingml.chartshapes+xml"/>
  <Override PartName="/ppt/charts/chart16.xml" ContentType="application/vnd.openxmlformats-officedocument.drawingml.chart+xml"/>
  <Override PartName="/ppt/theme/themeOverride9.xml" ContentType="application/vnd.openxmlformats-officedocument.themeOverride+xml"/>
  <Override PartName="/ppt/drawings/drawing4.xml" ContentType="application/vnd.openxmlformats-officedocument.drawingml.chartshapes+xml"/>
  <Override PartName="/ppt/charts/chart1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1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32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33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3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3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42"/>
  </p:notesMasterIdLst>
  <p:sldIdLst>
    <p:sldId id="256" r:id="rId3"/>
    <p:sldId id="282" r:id="rId4"/>
    <p:sldId id="376" r:id="rId5"/>
    <p:sldId id="377" r:id="rId6"/>
    <p:sldId id="378" r:id="rId7"/>
    <p:sldId id="394" r:id="rId8"/>
    <p:sldId id="362" r:id="rId9"/>
    <p:sldId id="346" r:id="rId10"/>
    <p:sldId id="342" r:id="rId11"/>
    <p:sldId id="411" r:id="rId12"/>
    <p:sldId id="379" r:id="rId13"/>
    <p:sldId id="385" r:id="rId14"/>
    <p:sldId id="386" r:id="rId15"/>
    <p:sldId id="412" r:id="rId16"/>
    <p:sldId id="387" r:id="rId17"/>
    <p:sldId id="388" r:id="rId18"/>
    <p:sldId id="413" r:id="rId19"/>
    <p:sldId id="389" r:id="rId20"/>
    <p:sldId id="390" r:id="rId21"/>
    <p:sldId id="392" r:id="rId22"/>
    <p:sldId id="410" r:id="rId23"/>
    <p:sldId id="357" r:id="rId24"/>
    <p:sldId id="393" r:id="rId25"/>
    <p:sldId id="415" r:id="rId26"/>
    <p:sldId id="397" r:id="rId27"/>
    <p:sldId id="414" r:id="rId28"/>
    <p:sldId id="419" r:id="rId29"/>
    <p:sldId id="359" r:id="rId30"/>
    <p:sldId id="360" r:id="rId31"/>
    <p:sldId id="361" r:id="rId32"/>
    <p:sldId id="418" r:id="rId33"/>
    <p:sldId id="363" r:id="rId34"/>
    <p:sldId id="440" r:id="rId35"/>
    <p:sldId id="439" r:id="rId36"/>
    <p:sldId id="409" r:id="rId37"/>
    <p:sldId id="405" r:id="rId38"/>
    <p:sldId id="406" r:id="rId39"/>
    <p:sldId id="408" r:id="rId40"/>
    <p:sldId id="264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BDD7EE"/>
    <a:srgbClr val="D9D9D9"/>
    <a:srgbClr val="FFC000"/>
    <a:srgbClr val="70AD47"/>
    <a:srgbClr val="ED7D31"/>
    <a:srgbClr val="44546A"/>
    <a:srgbClr val="9BBB59"/>
    <a:srgbClr val="ED9131"/>
    <a:srgbClr val="4E26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4" autoAdjust="0"/>
    <p:restoredTop sz="91280" autoAdjust="0"/>
  </p:normalViewPr>
  <p:slideViewPr>
    <p:cSldViewPr snapToGrid="0" showGuides="1">
      <p:cViewPr varScale="1">
        <p:scale>
          <a:sx n="86" d="100"/>
          <a:sy n="86" d="100"/>
        </p:scale>
        <p:origin x="1200" y="72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39033;&#30446;\&#20108;&#25163;&#36710;&#24180;&#25253;&#65288;&#21327;&#20250;&#65289;\2018&#24180;&#21333;&#26376;\2018&#24180;12&#26376;\&#26376;&#25253;&#25968;&#25454;&#32479;&#35745;&#27169;&#26495;-2018.12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39033;&#30446;\&#20108;&#25163;&#36710;&#24180;&#25253;&#65288;&#21327;&#20250;&#65289;\2018&#24180;&#21333;&#26376;\2018&#24180;12&#26376;\&#26376;&#25253;&#25968;&#25454;&#32479;&#35745;&#27169;&#26495;-2018.12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39033;&#30446;\&#20108;&#25163;&#36710;&#24180;&#25253;&#65288;&#21327;&#20250;&#65289;\2018&#24180;&#21333;&#26376;\2018&#24180;12&#26376;\&#26376;&#25253;&#25968;&#25454;&#32479;&#35745;&#27169;&#26495;-2018.12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39033;&#30446;\&#20108;&#25163;&#36710;&#24180;&#25253;&#65288;&#21327;&#20250;&#65289;\2018&#24180;&#21333;&#26376;\2018&#24180;12&#26376;\&#26376;&#25253;&#25968;&#25454;&#32479;&#35745;&#27169;&#26495;-2018.1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8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9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1&#26376;\12&#26376;&#26032;&#33021;&#28304;&#20108;&#25163;&#36710;&#25253;&#34920;\&#20108;&#25163;&#36710;&#21457;&#23637;&#25253;&#21578;&#20013;&#30340;&#22270;&#34920;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xuzi\Desktop\Microsoft%20PowerPoint%20&#20013;&#30340;&#22270;&#34920;.xlsx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1&#26376;\12&#26376;&#26032;&#33021;&#28304;&#20108;&#25163;&#36710;&#25253;&#34920;\&#20108;&#25163;&#36710;&#21457;&#23637;&#25253;&#21578;&#20013;&#30340;&#22270;&#34920;.xlsx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xuzi\Desktop\Microsoft%20PowerPoint%20&#20013;&#30340;&#22270;&#34920;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1&#26376;\12&#26376;&#26032;&#33021;&#28304;&#20108;&#25163;&#36710;&#25253;&#34920;\&#20108;&#25163;&#36710;&#21457;&#23637;&#25253;&#21578;&#20013;&#30340;&#22270;&#34920;.xlsx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xuzi\Desktop\Microsoft%20PowerPoint%20&#20013;&#30340;&#22270;&#34920;.xlsx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1&#26376;\12&#26376;&#26032;&#33021;&#28304;&#20108;&#25163;&#36710;&#25253;&#34920;\&#20108;&#25163;&#36710;&#21457;&#23637;&#25253;&#21578;&#20013;&#30340;&#22270;&#34920;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aiq\Documents\WeChat%20Files\tracy7770\Files\Microsoft%20PowerPoint%20&#20013;&#30340;&#22270;&#34920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39033;&#30446;\&#20108;&#25163;&#36710;&#24180;&#25253;&#65288;&#21327;&#20250;&#65289;\2018&#24180;&#21333;&#26376;\2018&#24180;12&#26376;\&#26376;&#25253;&#25968;&#25454;&#32479;&#35745;&#27169;&#26495;-2018.12.xlsx" TargetMode="External"/><Relationship Id="rId1" Type="http://schemas.openxmlformats.org/officeDocument/2006/relationships/themeOverride" Target="../theme/themeOverride1.xm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1&#26376;\12&#26376;&#26032;&#33021;&#28304;&#20108;&#25163;&#36710;&#25253;&#34920;\&#20108;&#25163;&#36710;&#21457;&#23637;&#25253;&#21578;&#20013;&#30340;&#22270;&#34920;.xlsx" TargetMode="Externa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c\Desktop\&#26032;&#24314;%20XLSX%20&#24037;&#20316;&#34920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c\Desktop\&#26032;&#24314;%20XLSX%20&#24037;&#20316;&#34920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c\Desktop\&#25968;&#25454;(1)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c\Desktop\&#25968;&#25454;(1)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c\Desktop\&#25968;&#25454;(1)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24352;&#29245;\3_&#39033;&#30446;\6_&#20108;&#25163;&#36710;&#27969;&#36890;&#21327;&#20250;\2018&#24180;11&#26376;\&#26376;&#25253;&#25968;&#25454;&#27169;&#26495;(&#27599;&#26376;&#26356;&#26032;&#65289;2018.11&#26376;.xlsx" TargetMode="External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24352;&#29245;\3_&#39033;&#30446;\6_&#20108;&#25163;&#36710;&#27969;&#36890;&#21327;&#20250;\2018&#24180;11&#26376;\&#26376;&#25253;&#25968;&#25454;&#27169;&#26495;(&#27599;&#26376;&#26356;&#26032;&#65289;2018.11&#26376;.xlsx" TargetMode="External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环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1912873024210364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537505548157999"/>
          <c:y val="0.223350694444444"/>
          <c:w val="0.75810031069685102"/>
          <c:h val="0.6041919564741969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4977838716877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5A5-4170-A5F8-B29ABFA94A48}"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5A5-4170-A5F8-B29ABFA94A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'2018年12月'!$B$2:$C$2</c:f>
              <c:numCache>
                <c:formatCode>yyyy"年"m"月"</c:formatCode>
                <c:ptCount val="2"/>
                <c:pt idx="0">
                  <c:v>43435</c:v>
                </c:pt>
                <c:pt idx="1">
                  <c:v>43405</c:v>
                </c:pt>
              </c:numCache>
            </c:numRef>
          </c:cat>
          <c:val>
            <c:numRef>
              <c:f>'2018年12月'!$B$3:$C$3</c:f>
              <c:numCache>
                <c:formatCode>0.00</c:formatCode>
                <c:ptCount val="2"/>
                <c:pt idx="0">
                  <c:v>121.7234</c:v>
                </c:pt>
                <c:pt idx="1">
                  <c:v>127.5715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A5-4170-A5F8-B29ABFA94A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681581856"/>
        <c:axId val="681578720"/>
      </c:barChart>
      <c:catAx>
        <c:axId val="681581856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81578720"/>
        <c:crosses val="autoZero"/>
        <c:auto val="0"/>
        <c:lblAlgn val="ctr"/>
        <c:lblOffset val="100"/>
        <c:noMultiLvlLbl val="0"/>
      </c:catAx>
      <c:valAx>
        <c:axId val="681578720"/>
        <c:scaling>
          <c:orientation val="minMax"/>
          <c:max val="130"/>
          <c:min val="50"/>
        </c:scaling>
        <c:delete val="1"/>
        <c:axPos val="l"/>
        <c:numFmt formatCode="0.00" sourceLinked="1"/>
        <c:majorTickMark val="out"/>
        <c:minorTickMark val="none"/>
        <c:tickLblPos val="nextTo"/>
        <c:crossAx val="681581856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年全国二手车交易量</a:t>
            </a:r>
            <a:r>
              <a:rPr lang="zh-CN" altLang="en-US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累计同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9187514450360341"/>
          <c:y val="5.3743614693783276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537505548157999"/>
          <c:y val="0.223350694444444"/>
          <c:w val="0.75810031069685102"/>
          <c:h val="0.6041919564741969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1EFA-447A-BFFD-9F4DA21DE62A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EFA-447A-BFFD-9F4DA21DE6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'2018年12月'!$B$27:$C$27</c:f>
              <c:strCache>
                <c:ptCount val="2"/>
                <c:pt idx="0">
                  <c:v>2017年</c:v>
                </c:pt>
                <c:pt idx="1">
                  <c:v>2018年</c:v>
                </c:pt>
              </c:strCache>
            </c:strRef>
          </c:cat>
          <c:val>
            <c:numRef>
              <c:f>'2018年12月'!$B$40:$C$40</c:f>
              <c:numCache>
                <c:formatCode>0.00</c:formatCode>
                <c:ptCount val="2"/>
                <c:pt idx="0">
                  <c:v>1240.0899999999999</c:v>
                </c:pt>
                <c:pt idx="1">
                  <c:v>1382.1909000000001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97C-4987-A13C-17F05D2006E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678938888"/>
        <c:axId val="678943200"/>
      </c:barChart>
      <c:catAx>
        <c:axId val="678938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78943200"/>
        <c:crosses val="autoZero"/>
        <c:auto val="1"/>
        <c:lblAlgn val="ctr"/>
        <c:lblOffset val="100"/>
        <c:noMultiLvlLbl val="0"/>
      </c:catAx>
      <c:valAx>
        <c:axId val="678943200"/>
        <c:scaling>
          <c:orientation val="minMax"/>
          <c:min val="200"/>
        </c:scaling>
        <c:delete val="0"/>
        <c:axPos val="l"/>
        <c:numFmt formatCode="0.00" sourceLinked="1"/>
        <c:majorTickMark val="out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8938888"/>
        <c:crosses val="autoZero"/>
        <c:crossBetween val="between"/>
        <c:majorUnit val="100"/>
        <c:min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年全国二手车交易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金额累计同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5777841169132972"/>
          <c:y val="4.599585145368639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537505548157999"/>
          <c:y val="0.223350694444444"/>
          <c:w val="0.75810031069685102"/>
          <c:h val="0.6041919564741969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0"/>
                  <c:y val="-2.4977838716877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916-441D-B4D7-9405BD60D61F}"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916-441D-B4D7-9405BD60D6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'2018年12月'!$B$252:$C$252</c:f>
              <c:strCache>
                <c:ptCount val="2"/>
                <c:pt idx="0">
                  <c:v>2017年</c:v>
                </c:pt>
                <c:pt idx="1">
                  <c:v>2018年</c:v>
                </c:pt>
              </c:strCache>
            </c:strRef>
          </c:cat>
          <c:val>
            <c:numRef>
              <c:f>'2018年12月'!$B$265:$C$265</c:f>
              <c:numCache>
                <c:formatCode>0.00</c:formatCode>
                <c:ptCount val="2"/>
                <c:pt idx="0">
                  <c:v>8092.7174887920301</c:v>
                </c:pt>
                <c:pt idx="1">
                  <c:v>8603.5684253616691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16-441D-B4D7-9405BD60D61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568808920"/>
        <c:axId val="568803040"/>
      </c:barChart>
      <c:catAx>
        <c:axId val="568808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68803040"/>
        <c:crosses val="autoZero"/>
        <c:auto val="1"/>
        <c:lblAlgn val="ctr"/>
        <c:lblOffset val="100"/>
        <c:noMultiLvlLbl val="0"/>
      </c:catAx>
      <c:valAx>
        <c:axId val="568803040"/>
        <c:scaling>
          <c:orientation val="minMax"/>
          <c:max val="9000"/>
          <c:min val="5000"/>
        </c:scaling>
        <c:delete val="1"/>
        <c:axPos val="l"/>
        <c:numFmt formatCode="0.00" sourceLinked="1"/>
        <c:majorTickMark val="out"/>
        <c:minorTickMark val="none"/>
        <c:tickLblPos val="nextTo"/>
        <c:crossAx val="568808920"/>
        <c:crosses val="autoZero"/>
        <c:crossBetween val="between"/>
        <c:majorUnit val="500"/>
        <c:min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/>
              <a:t>历年二手车市场表现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'2018年12月'!$B$308</c:f>
              <c:strCache>
                <c:ptCount val="1"/>
                <c:pt idx="0">
                  <c:v>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solidFill>
                  <a:schemeClr val="accent1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'2018年12月'!$A$309:$A$315</c:f>
              <c:strCache>
                <c:ptCount val="7"/>
                <c:pt idx="0">
                  <c:v>2012年</c:v>
                </c:pt>
                <c:pt idx="1">
                  <c:v>2013年</c:v>
                </c:pt>
                <c:pt idx="2">
                  <c:v>2014年</c:v>
                </c:pt>
                <c:pt idx="3">
                  <c:v>2015年</c:v>
                </c:pt>
                <c:pt idx="4">
                  <c:v>2016年</c:v>
                </c:pt>
                <c:pt idx="5">
                  <c:v>2017年</c:v>
                </c:pt>
                <c:pt idx="6">
                  <c:v>2018年</c:v>
                </c:pt>
              </c:strCache>
            </c:strRef>
          </c:cat>
          <c:val>
            <c:numRef>
              <c:f>'2018年12月'!$B$309:$B$315</c:f>
              <c:numCache>
                <c:formatCode>General</c:formatCode>
                <c:ptCount val="7"/>
                <c:pt idx="0">
                  <c:v>794</c:v>
                </c:pt>
                <c:pt idx="1">
                  <c:v>847</c:v>
                </c:pt>
                <c:pt idx="2">
                  <c:v>920</c:v>
                </c:pt>
                <c:pt idx="3">
                  <c:v>942</c:v>
                </c:pt>
                <c:pt idx="4">
                  <c:v>1039</c:v>
                </c:pt>
                <c:pt idx="5">
                  <c:v>1240.0899999999999</c:v>
                </c:pt>
                <c:pt idx="6" formatCode="0.00_ ">
                  <c:v>1382.1909000000001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10-4F72-AA71-8D01D65986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8808528"/>
        <c:axId val="568805392"/>
      </c:barChart>
      <c:lineChart>
        <c:grouping val="standard"/>
        <c:varyColors val="0"/>
        <c:ser>
          <c:idx val="1"/>
          <c:order val="1"/>
          <c:tx>
            <c:strRef>
              <c:f>'2018年12月'!$C$308</c:f>
              <c:strCache>
                <c:ptCount val="1"/>
                <c:pt idx="0">
                  <c:v>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32255324332883E-2"/>
                  <c:y val="-6.18452294496723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310-4F72-AA71-8D01D6598602}"/>
                </c:ext>
              </c:extLst>
            </c:dLbl>
            <c:dLbl>
              <c:idx val="6"/>
              <c:layout>
                <c:manualLayout>
                  <c:x val="-3.0290565598797298E-2"/>
                  <c:y val="1.165021825047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310-4F72-AA71-8D01D65986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'2018年12月'!$A$309:$A$315</c:f>
              <c:strCache>
                <c:ptCount val="7"/>
                <c:pt idx="0">
                  <c:v>2012年</c:v>
                </c:pt>
                <c:pt idx="1">
                  <c:v>2013年</c:v>
                </c:pt>
                <c:pt idx="2">
                  <c:v>2014年</c:v>
                </c:pt>
                <c:pt idx="3">
                  <c:v>2015年</c:v>
                </c:pt>
                <c:pt idx="4">
                  <c:v>2016年</c:v>
                </c:pt>
                <c:pt idx="5">
                  <c:v>2017年</c:v>
                </c:pt>
                <c:pt idx="6">
                  <c:v>2018年</c:v>
                </c:pt>
              </c:strCache>
            </c:strRef>
          </c:cat>
          <c:val>
            <c:numRef>
              <c:f>'2018年12月'!$C$309:$C$315</c:f>
              <c:numCache>
                <c:formatCode>0.00%</c:formatCode>
                <c:ptCount val="7"/>
                <c:pt idx="0">
                  <c:v>0.16400000000000001</c:v>
                </c:pt>
                <c:pt idx="1">
                  <c:v>6.6750629722921909E-2</c:v>
                </c:pt>
                <c:pt idx="2">
                  <c:v>8.6186540731995276E-2</c:v>
                </c:pt>
                <c:pt idx="3">
                  <c:v>2.391304347826087E-2</c:v>
                </c:pt>
                <c:pt idx="4">
                  <c:v>0.1029723991507431</c:v>
                </c:pt>
                <c:pt idx="5">
                  <c:v>0.19354186717998068</c:v>
                </c:pt>
                <c:pt idx="6">
                  <c:v>0.11458918304316634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310-4F72-AA71-8D01D65986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2273872"/>
        <c:axId val="452275440"/>
      </c:lineChart>
      <c:catAx>
        <c:axId val="568808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68805392"/>
        <c:crosses val="autoZero"/>
        <c:auto val="1"/>
        <c:lblAlgn val="ctr"/>
        <c:lblOffset val="100"/>
        <c:noMultiLvlLbl val="0"/>
      </c:catAx>
      <c:valAx>
        <c:axId val="568805392"/>
        <c:scaling>
          <c:orientation val="minMax"/>
        </c:scaling>
        <c:delete val="0"/>
        <c:axPos val="l"/>
        <c:numFmt formatCode="General" sourceLinked="1"/>
        <c:majorTickMark val="none"/>
        <c:minorTickMark val="out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68808528"/>
        <c:crosses val="autoZero"/>
        <c:crossBetween val="between"/>
      </c:valAx>
      <c:catAx>
        <c:axId val="4522738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52275440"/>
        <c:crosses val="autoZero"/>
        <c:auto val="1"/>
        <c:lblAlgn val="ctr"/>
        <c:lblOffset val="100"/>
        <c:noMultiLvlLbl val="0"/>
      </c:catAx>
      <c:valAx>
        <c:axId val="452275440"/>
        <c:scaling>
          <c:orientation val="minMax"/>
        </c:scaling>
        <c:delete val="0"/>
        <c:axPos val="r"/>
        <c:numFmt formatCode="0%" sourceLinked="0"/>
        <c:majorTickMark val="out"/>
        <c:minorTickMark val="out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52273872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/>
              <a:t>细分车型交易情况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'2018年12月'!$A$328</c:f>
              <c:strCache>
                <c:ptCount val="1"/>
                <c:pt idx="0">
                  <c:v>2017年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'2018年12月'!$B$327:$K$327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'2018年12月'!$B$328:$K$328</c:f>
              <c:numCache>
                <c:formatCode>General</c:formatCode>
                <c:ptCount val="10"/>
                <c:pt idx="0">
                  <c:v>737.0077</c:v>
                </c:pt>
                <c:pt idx="1">
                  <c:v>72.340100000000007</c:v>
                </c:pt>
                <c:pt idx="2">
                  <c:v>86.799300000000002</c:v>
                </c:pt>
                <c:pt idx="3">
                  <c:v>35.4206</c:v>
                </c:pt>
                <c:pt idx="4">
                  <c:v>111.6871</c:v>
                </c:pt>
                <c:pt idx="5">
                  <c:v>133.2199</c:v>
                </c:pt>
                <c:pt idx="6">
                  <c:v>35.8904</c:v>
                </c:pt>
                <c:pt idx="7">
                  <c:v>2.5430999999999999</c:v>
                </c:pt>
                <c:pt idx="8">
                  <c:v>10.958500000000001</c:v>
                </c:pt>
                <c:pt idx="9">
                  <c:v>14.218299999999999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7C-40C1-9967-89908E6E8436}"/>
            </c:ext>
          </c:extLst>
        </c:ser>
        <c:ser>
          <c:idx val="1"/>
          <c:order val="1"/>
          <c:tx>
            <c:strRef>
              <c:f>'2018年12月'!$A$329</c:f>
              <c:strCache>
                <c:ptCount val="1"/>
                <c:pt idx="0">
                  <c:v>2018年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'2018年12月'!$B$327:$K$327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'2018年12月'!$B$329:$K$329</c:f>
              <c:numCache>
                <c:formatCode>0.00_ </c:formatCode>
                <c:ptCount val="10"/>
                <c:pt idx="0">
                  <c:v>822.202</c:v>
                </c:pt>
                <c:pt idx="1">
                  <c:v>78.191599999999994</c:v>
                </c:pt>
                <c:pt idx="2">
                  <c:v>113.5577</c:v>
                </c:pt>
                <c:pt idx="3">
                  <c:v>31.0977</c:v>
                </c:pt>
                <c:pt idx="4">
                  <c:v>122.2764</c:v>
                </c:pt>
                <c:pt idx="5">
                  <c:v>146.77930000000001</c:v>
                </c:pt>
                <c:pt idx="6">
                  <c:v>38.522599999999997</c:v>
                </c:pt>
                <c:pt idx="7">
                  <c:v>2.5291000000000001</c:v>
                </c:pt>
                <c:pt idx="8">
                  <c:v>8.0418000000000003</c:v>
                </c:pt>
                <c:pt idx="9">
                  <c:v>18.992699999999999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7C-40C1-9967-89908E6E84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3784992"/>
        <c:axId val="683785384"/>
      </c:barChart>
      <c:lineChart>
        <c:grouping val="standard"/>
        <c:varyColors val="0"/>
        <c:ser>
          <c:idx val="2"/>
          <c:order val="2"/>
          <c:tx>
            <c:strRef>
              <c:f>'2018年12月'!$A$330</c:f>
              <c:strCache>
                <c:ptCount val="1"/>
                <c:pt idx="0">
                  <c:v>同比增长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'2018年12月'!$B$327:$K$327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'2018年12月'!$B$330:$K$330</c:f>
              <c:numCache>
                <c:formatCode>0.00_ </c:formatCode>
                <c:ptCount val="10"/>
                <c:pt idx="0">
                  <c:v>11.559485742143535</c:v>
                </c:pt>
                <c:pt idx="1">
                  <c:v>8.0888746352299581</c:v>
                </c:pt>
                <c:pt idx="2">
                  <c:v>30.827898381668973</c:v>
                </c:pt>
                <c:pt idx="3">
                  <c:v>-12.204479878940505</c:v>
                </c:pt>
                <c:pt idx="4">
                  <c:v>9.4812203020760624</c:v>
                </c:pt>
                <c:pt idx="5">
                  <c:v>10.178209111401532</c:v>
                </c:pt>
                <c:pt idx="6">
                  <c:v>7.3339946057998722</c:v>
                </c:pt>
                <c:pt idx="7">
                  <c:v>-0.550509221029444</c:v>
                </c:pt>
                <c:pt idx="8">
                  <c:v>-26.615868960167909</c:v>
                </c:pt>
                <c:pt idx="9">
                  <c:v>33.579260530443165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27C-40C1-9967-89908E6E84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3785776"/>
        <c:axId val="683786168"/>
      </c:lineChart>
      <c:catAx>
        <c:axId val="683784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83785384"/>
        <c:crosses val="autoZero"/>
        <c:auto val="1"/>
        <c:lblAlgn val="ctr"/>
        <c:lblOffset val="100"/>
        <c:noMultiLvlLbl val="0"/>
      </c:catAx>
      <c:valAx>
        <c:axId val="683785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83784992"/>
        <c:crossesAt val="1"/>
        <c:crossBetween val="between"/>
      </c:valAx>
      <c:catAx>
        <c:axId val="6837857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83786168"/>
        <c:crossesAt val="0"/>
        <c:auto val="1"/>
        <c:lblAlgn val="ctr"/>
        <c:lblOffset val="100"/>
        <c:noMultiLvlLbl val="0"/>
      </c:catAx>
      <c:valAx>
        <c:axId val="683786168"/>
        <c:scaling>
          <c:orientation val="minMax"/>
          <c:max val="0.5"/>
          <c:min val="-0.5"/>
        </c:scaling>
        <c:delete val="1"/>
        <c:axPos val="r"/>
        <c:numFmt formatCode="0%" sourceLinked="0"/>
        <c:majorTickMark val="out"/>
        <c:minorTickMark val="none"/>
        <c:tickLblPos val="nextTo"/>
        <c:crossAx val="68378577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/>
              <a:t>车龄区间</a:t>
            </a:r>
          </a:p>
        </c:rich>
      </c:tx>
      <c:layout>
        <c:manualLayout>
          <c:xMode val="edge"/>
          <c:yMode val="edge"/>
          <c:x val="0.44266578950880203"/>
          <c:y val="1.527555293291819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2588359002581407E-2"/>
          <c:y val="0.12234202371968615"/>
          <c:w val="0.78114651000920743"/>
          <c:h val="0.7868547973294965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'2018年12月'!$B$342</c:f>
              <c:strCache>
                <c:ptCount val="1"/>
                <c:pt idx="0">
                  <c:v>10年以上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'2018年12月'!$A$343:$A$351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</c:strCache>
            </c:strRef>
          </c:cat>
          <c:val>
            <c:numRef>
              <c:f>'2018年12月'!$B$343:$B$351</c:f>
              <c:numCache>
                <c:formatCode>0.00%</c:formatCode>
                <c:ptCount val="9"/>
                <c:pt idx="0">
                  <c:v>6.8199999999999997E-2</c:v>
                </c:pt>
                <c:pt idx="1">
                  <c:v>6.1699999999999998E-2</c:v>
                </c:pt>
                <c:pt idx="2">
                  <c:v>6.8599999999999994E-2</c:v>
                </c:pt>
                <c:pt idx="3">
                  <c:v>6.4000000000000001E-2</c:v>
                </c:pt>
                <c:pt idx="4">
                  <c:v>7.0999999999999994E-2</c:v>
                </c:pt>
                <c:pt idx="5">
                  <c:v>7.8200000000000006E-2</c:v>
                </c:pt>
                <c:pt idx="6">
                  <c:v>8.0100000000000005E-2</c:v>
                </c:pt>
                <c:pt idx="7">
                  <c:v>9.7202369192434399E-2</c:v>
                </c:pt>
                <c:pt idx="8">
                  <c:v>0.108740406263708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99-4708-A32A-F48622EC53E3}"/>
            </c:ext>
          </c:extLst>
        </c:ser>
        <c:ser>
          <c:idx val="1"/>
          <c:order val="1"/>
          <c:tx>
            <c:strRef>
              <c:f>'2018年12月'!$C$342</c:f>
              <c:strCache>
                <c:ptCount val="1"/>
                <c:pt idx="0">
                  <c:v>7-10年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'2018年12月'!$A$343:$A$351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</c:strCache>
            </c:strRef>
          </c:cat>
          <c:val>
            <c:numRef>
              <c:f>'2018年12月'!$C$343:$C$351</c:f>
              <c:numCache>
                <c:formatCode>General</c:formatCode>
                <c:ptCount val="9"/>
                <c:pt idx="6" formatCode="0.00%">
                  <c:v>0.20979999999999999</c:v>
                </c:pt>
                <c:pt idx="7" formatCode="0.00%">
                  <c:v>0.21996830862400599</c:v>
                </c:pt>
                <c:pt idx="8" formatCode="0.00%">
                  <c:v>0.22591669500935099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99-4708-A32A-F48622EC53E3}"/>
            </c:ext>
          </c:extLst>
        </c:ser>
        <c:ser>
          <c:idx val="2"/>
          <c:order val="2"/>
          <c:tx>
            <c:strRef>
              <c:f>'2018年12月'!$D$342</c:f>
              <c:strCache>
                <c:ptCount val="1"/>
                <c:pt idx="0">
                  <c:v>3-10年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'2018年12月'!$A$343:$A$351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</c:strCache>
            </c:strRef>
          </c:cat>
          <c:val>
            <c:numRef>
              <c:f>'2018年12月'!$D$343:$D$352</c:f>
              <c:numCache>
                <c:formatCode>0.00%</c:formatCode>
                <c:ptCount val="10"/>
                <c:pt idx="0">
                  <c:v>0.7601</c:v>
                </c:pt>
                <c:pt idx="1">
                  <c:v>0.75309999999999999</c:v>
                </c:pt>
                <c:pt idx="2">
                  <c:v>0.71809999999999996</c:v>
                </c:pt>
                <c:pt idx="3">
                  <c:v>0.72529999999999994</c:v>
                </c:pt>
                <c:pt idx="4">
                  <c:v>0.70909999999999995</c:v>
                </c:pt>
                <c:pt idx="5">
                  <c:v>0.76470000000000005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F99-4708-A32A-F48622EC53E3}"/>
            </c:ext>
          </c:extLst>
        </c:ser>
        <c:ser>
          <c:idx val="3"/>
          <c:order val="3"/>
          <c:tx>
            <c:strRef>
              <c:f>'2018年12月'!$E$342</c:f>
              <c:strCache>
                <c:ptCount val="1"/>
                <c:pt idx="0">
                  <c:v>3-6年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'2018年12月'!$A$343:$A$351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</c:strCache>
            </c:strRef>
          </c:cat>
          <c:val>
            <c:numRef>
              <c:f>'2018年12月'!$E$343:$E$351</c:f>
              <c:numCache>
                <c:formatCode>General</c:formatCode>
                <c:ptCount val="9"/>
                <c:pt idx="6" formatCode="0.00%">
                  <c:v>0.48559999999999998</c:v>
                </c:pt>
                <c:pt idx="7" formatCode="0.00%">
                  <c:v>0.43488720531253899</c:v>
                </c:pt>
                <c:pt idx="8" formatCode="0.00%">
                  <c:v>0.426691276870655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F99-4708-A32A-F48622EC53E3}"/>
            </c:ext>
          </c:extLst>
        </c:ser>
        <c:ser>
          <c:idx val="4"/>
          <c:order val="4"/>
          <c:tx>
            <c:strRef>
              <c:f>'2018年12月'!$F$342</c:f>
              <c:strCache>
                <c:ptCount val="1"/>
                <c:pt idx="0">
                  <c:v>3年以内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'2018年12月'!$A$343:$A$351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</c:strCache>
            </c:strRef>
          </c:cat>
          <c:val>
            <c:numRef>
              <c:f>'2018年12月'!$F$343:$F$351</c:f>
              <c:numCache>
                <c:formatCode>0.00%</c:formatCode>
                <c:ptCount val="9"/>
                <c:pt idx="0">
                  <c:v>0.17169999999999999</c:v>
                </c:pt>
                <c:pt idx="1">
                  <c:v>0.1852</c:v>
                </c:pt>
                <c:pt idx="2">
                  <c:v>0.21329999999999999</c:v>
                </c:pt>
                <c:pt idx="3">
                  <c:v>0.2107</c:v>
                </c:pt>
                <c:pt idx="4">
                  <c:v>0.21990000000000001</c:v>
                </c:pt>
                <c:pt idx="5">
                  <c:v>0.15720000000000001</c:v>
                </c:pt>
                <c:pt idx="6">
                  <c:v>0.22450000000000001</c:v>
                </c:pt>
                <c:pt idx="7">
                  <c:v>0.247942116871021</c:v>
                </c:pt>
                <c:pt idx="8">
                  <c:v>0.23865162185628599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F99-4708-A32A-F48622EC53E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83786952"/>
        <c:axId val="683787344"/>
      </c:barChart>
      <c:catAx>
        <c:axId val="683786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83787344"/>
        <c:crosses val="autoZero"/>
        <c:auto val="1"/>
        <c:lblAlgn val="ctr"/>
        <c:lblOffset val="100"/>
        <c:noMultiLvlLbl val="0"/>
      </c:catAx>
      <c:valAx>
        <c:axId val="683787344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83786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7"/>
          <c:w val="0.55621788009512396"/>
          <c:h val="0.699591133033601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074-4F9E-BDFB-CE35DD7B884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074-4F9E-BDFB-CE35DD7B884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074-4F9E-BDFB-CE35DD7B884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074-4F9E-BDFB-CE35DD7B884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074-4F9E-BDFB-CE35DD7B884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074-4F9E-BDFB-CE35DD7B884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074-4F9E-BDFB-CE35DD7B884F}"/>
              </c:ext>
            </c:extLst>
          </c:dPt>
          <c:dLbls>
            <c:dLbl>
              <c:idx val="0"/>
              <c:layout>
                <c:manualLayout>
                  <c:x val="6.3800875480243505E-2"/>
                  <c:y val="-0.11598251968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074-4F9E-BDFB-CE35DD7B884F}"/>
                </c:ext>
              </c:extLst>
            </c:dLbl>
            <c:dLbl>
              <c:idx val="1"/>
              <c:layout>
                <c:manualLayout>
                  <c:x val="8.1640606889012299E-2"/>
                  <c:y val="9.1871310822177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074-4F9E-BDFB-CE35DD7B884F}"/>
                </c:ext>
              </c:extLst>
            </c:dLbl>
            <c:dLbl>
              <c:idx val="2"/>
              <c:layout>
                <c:manualLayout>
                  <c:x val="-6.0418734315067897E-2"/>
                  <c:y val="9.55145615470049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074-4F9E-BDFB-CE35DD7B884F}"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074-4F9E-BDFB-CE35DD7B884F}"/>
                </c:ext>
              </c:extLst>
            </c:dLbl>
            <c:dLbl>
              <c:idx val="4"/>
              <c:layout>
                <c:manualLayout>
                  <c:x val="-6.9142157381537006E-2"/>
                  <c:y val="-5.9185704171847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074-4F9E-BDFB-CE35DD7B884F}"/>
                </c:ext>
              </c:extLst>
            </c:dLbl>
            <c:dLbl>
              <c:idx val="5"/>
              <c:layout>
                <c:manualLayout>
                  <c:x val="-4.8046658349011798E-2"/>
                  <c:y val="-6.9289947051680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074-4F9E-BDFB-CE35DD7B884F}"/>
                </c:ext>
              </c:extLst>
            </c:dLbl>
            <c:dLbl>
              <c:idx val="6"/>
              <c:layout>
                <c:manualLayout>
                  <c:x val="-1.1068128426544499E-2"/>
                  <c:y val="-9.90203415292224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074-4F9E-BDFB-CE35DD7B884F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0.36362116287321117</c:v>
                </c:pt>
                <c:pt idx="1">
                  <c:v>0.19565829129333653</c:v>
                </c:pt>
                <c:pt idx="2">
                  <c:v>0.17334290363494737</c:v>
                </c:pt>
                <c:pt idx="3">
                  <c:v>0.11890066597880124</c:v>
                </c:pt>
                <c:pt idx="4">
                  <c:v>4.4678083057711364E-2</c:v>
                </c:pt>
                <c:pt idx="5">
                  <c:v>7.6497432739403681E-2</c:v>
                </c:pt>
                <c:pt idx="6">
                  <c:v>2.730146042258863E-2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074-4F9E-BDFB-CE35DD7B88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353373797025403"/>
          <c:y val="0.20229795494313199"/>
          <c:w val="0.22012510312529199"/>
          <c:h val="0.62281568737271198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  <c:userShapes r:id="rId3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7"/>
          <c:w val="0.55621788009512396"/>
          <c:h val="0.699591133033601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15A-4D37-B680-A17787C4224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15A-4D37-B680-A17787C4224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15A-4D37-B680-A17787C4224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15A-4D37-B680-A17787C4224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15A-4D37-B680-A17787C4224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15A-4D37-B680-A17787C4224A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E15A-4D37-B680-A17787C4224A}"/>
              </c:ext>
            </c:extLst>
          </c:dPt>
          <c:dLbls>
            <c:dLbl>
              <c:idx val="0"/>
              <c:layout>
                <c:manualLayout>
                  <c:x val="6.3800875480243505E-2"/>
                  <c:y val="-0.11598251968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15A-4D37-B680-A17787C4224A}"/>
                </c:ext>
              </c:extLst>
            </c:dLbl>
            <c:dLbl>
              <c:idx val="1"/>
              <c:layout>
                <c:manualLayout>
                  <c:x val="8.1640606889012299E-2"/>
                  <c:y val="9.1871310822177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15A-4D37-B680-A17787C4224A}"/>
                </c:ext>
              </c:extLst>
            </c:dLbl>
            <c:dLbl>
              <c:idx val="2"/>
              <c:layout>
                <c:manualLayout>
                  <c:x val="-6.0418734315067897E-2"/>
                  <c:y val="9.55145615470049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15A-4D37-B680-A17787C4224A}"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15A-4D37-B680-A17787C4224A}"/>
                </c:ext>
              </c:extLst>
            </c:dLbl>
            <c:dLbl>
              <c:idx val="4"/>
              <c:layout>
                <c:manualLayout>
                  <c:x val="-6.9142157381537006E-2"/>
                  <c:y val="-5.9185704171847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15A-4D37-B680-A17787C4224A}"/>
                </c:ext>
              </c:extLst>
            </c:dLbl>
            <c:dLbl>
              <c:idx val="5"/>
              <c:layout>
                <c:manualLayout>
                  <c:x val="-4.8046658349011798E-2"/>
                  <c:y val="-6.9289947051680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15A-4D37-B680-A17787C4224A}"/>
                </c:ext>
              </c:extLst>
            </c:dLbl>
            <c:dLbl>
              <c:idx val="6"/>
              <c:layout>
                <c:manualLayout>
                  <c:x val="-1.1068128426544499E-2"/>
                  <c:y val="-9.90203415292224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15A-4D37-B680-A17787C4224A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0.38186993452509099</c:v>
                </c:pt>
                <c:pt idx="1">
                  <c:v>0.1815565470397065</c:v>
                </c:pt>
                <c:pt idx="2">
                  <c:v>0.17396679459132647</c:v>
                </c:pt>
                <c:pt idx="3">
                  <c:v>0.11479121896258558</c:v>
                </c:pt>
                <c:pt idx="4">
                  <c:v>4.7135746670499683E-2</c:v>
                </c:pt>
                <c:pt idx="5">
                  <c:v>7.7318790228910805E-2</c:v>
                </c:pt>
                <c:pt idx="6">
                  <c:v>2.336096798187999E-2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E15A-4D37-B680-A17787C422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  <c:userShapes r:id="rId3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069132727853709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'2018年12月'!$B$358</c:f>
              <c:strCache>
                <c:ptCount val="1"/>
                <c:pt idx="0">
                  <c:v>二手车交易均价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'2018年12月'!$A$359:$A$367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</c:strCache>
            </c:strRef>
          </c:cat>
          <c:val>
            <c:numRef>
              <c:f>'2018年12月'!$B$359:$B$367</c:f>
              <c:numCache>
                <c:formatCode>General</c:formatCode>
                <c:ptCount val="9"/>
                <c:pt idx="0">
                  <c:v>4.62</c:v>
                </c:pt>
                <c:pt idx="1">
                  <c:v>4.87</c:v>
                </c:pt>
                <c:pt idx="2">
                  <c:v>5.4</c:v>
                </c:pt>
                <c:pt idx="3">
                  <c:v>5.61</c:v>
                </c:pt>
                <c:pt idx="4">
                  <c:v>6.07</c:v>
                </c:pt>
                <c:pt idx="5">
                  <c:v>5.88</c:v>
                </c:pt>
                <c:pt idx="6">
                  <c:v>5.81</c:v>
                </c:pt>
                <c:pt idx="7">
                  <c:v>6.53</c:v>
                </c:pt>
                <c:pt idx="8" formatCode="0.00_ ">
                  <c:v>6.2245876639483502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A9-4E2C-AEE4-2CF6D7E5ED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83790088"/>
        <c:axId val="683790480"/>
      </c:barChart>
      <c:catAx>
        <c:axId val="683790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83790480"/>
        <c:crosses val="autoZero"/>
        <c:auto val="1"/>
        <c:lblAlgn val="ctr"/>
        <c:lblOffset val="100"/>
        <c:noMultiLvlLbl val="0"/>
      </c:catAx>
      <c:valAx>
        <c:axId val="6837904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83790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'2018年12月'!$B$373</c:f>
              <c:strCache>
                <c:ptCount val="1"/>
                <c:pt idx="0">
                  <c:v>转籍比例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'2018年12月'!$A$374:$A$384</c:f>
              <c:strCache>
                <c:ptCount val="11"/>
                <c:pt idx="0">
                  <c:v>2008年</c:v>
                </c:pt>
                <c:pt idx="1">
                  <c:v>2009年</c:v>
                </c:pt>
                <c:pt idx="2">
                  <c:v>2010年</c:v>
                </c:pt>
                <c:pt idx="3">
                  <c:v>2011年</c:v>
                </c:pt>
                <c:pt idx="4">
                  <c:v>2012年</c:v>
                </c:pt>
                <c:pt idx="5">
                  <c:v>2013年</c:v>
                </c:pt>
                <c:pt idx="6">
                  <c:v>2014年</c:v>
                </c:pt>
                <c:pt idx="7">
                  <c:v>2015年</c:v>
                </c:pt>
                <c:pt idx="8">
                  <c:v>2016年</c:v>
                </c:pt>
                <c:pt idx="9">
                  <c:v>2017年</c:v>
                </c:pt>
                <c:pt idx="10">
                  <c:v>2018年</c:v>
                </c:pt>
              </c:strCache>
            </c:strRef>
          </c:cat>
          <c:val>
            <c:numRef>
              <c:f>'2018年12月'!$B$374:$B$384</c:f>
              <c:numCache>
                <c:formatCode>General</c:formatCode>
                <c:ptCount val="11"/>
                <c:pt idx="0">
                  <c:v>12.72</c:v>
                </c:pt>
                <c:pt idx="1">
                  <c:v>13.37</c:v>
                </c:pt>
                <c:pt idx="2">
                  <c:v>11.73</c:v>
                </c:pt>
                <c:pt idx="3">
                  <c:v>15.11</c:v>
                </c:pt>
                <c:pt idx="4">
                  <c:v>16.66</c:v>
                </c:pt>
                <c:pt idx="5">
                  <c:v>19.59</c:v>
                </c:pt>
                <c:pt idx="6">
                  <c:v>21.37</c:v>
                </c:pt>
                <c:pt idx="7">
                  <c:v>19.21</c:v>
                </c:pt>
                <c:pt idx="8">
                  <c:v>21.43</c:v>
                </c:pt>
                <c:pt idx="9">
                  <c:v>21.8</c:v>
                </c:pt>
                <c:pt idx="10" formatCode="0.00">
                  <c:v>26.21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69-4A3E-9A5A-51B9ABC4B05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83790872"/>
        <c:axId val="683791264"/>
      </c:barChart>
      <c:catAx>
        <c:axId val="683790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83791264"/>
        <c:crosses val="autoZero"/>
        <c:auto val="1"/>
        <c:lblAlgn val="ctr"/>
        <c:lblOffset val="100"/>
        <c:noMultiLvlLbl val="0"/>
      </c:catAx>
      <c:valAx>
        <c:axId val="683791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83790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'2018年12月'!$A$393</c:f>
              <c:strCache>
                <c:ptCount val="1"/>
                <c:pt idx="0">
                  <c:v>2017转籍率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5.2097331583552099E-2"/>
                  <c:y val="3.012722368037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550-4F4A-910D-6254FA523F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'2018年12月'!$B$392:$M$392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'2018年12月'!$B$393:$M$393</c:f>
              <c:numCache>
                <c:formatCode>General</c:formatCode>
                <c:ptCount val="12"/>
                <c:pt idx="0">
                  <c:v>19.059999999999999</c:v>
                </c:pt>
                <c:pt idx="1">
                  <c:v>20.190000000000001</c:v>
                </c:pt>
                <c:pt idx="2">
                  <c:v>27.97</c:v>
                </c:pt>
                <c:pt idx="3">
                  <c:v>22.26</c:v>
                </c:pt>
                <c:pt idx="4">
                  <c:v>22.15</c:v>
                </c:pt>
                <c:pt idx="5">
                  <c:v>20.03</c:v>
                </c:pt>
                <c:pt idx="6">
                  <c:v>24.25</c:v>
                </c:pt>
                <c:pt idx="7">
                  <c:v>23.09</c:v>
                </c:pt>
                <c:pt idx="8">
                  <c:v>24.35</c:v>
                </c:pt>
                <c:pt idx="9">
                  <c:v>21.1</c:v>
                </c:pt>
                <c:pt idx="10">
                  <c:v>26.42</c:v>
                </c:pt>
                <c:pt idx="11">
                  <c:v>23.75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550-4F4A-910D-6254FA523F17}"/>
            </c:ext>
          </c:extLst>
        </c:ser>
        <c:ser>
          <c:idx val="1"/>
          <c:order val="1"/>
          <c:tx>
            <c:strRef>
              <c:f>'2018年12月'!$A$394</c:f>
              <c:strCache>
                <c:ptCount val="1"/>
                <c:pt idx="0">
                  <c:v>2018转籍率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097331583552099E-2"/>
                  <c:y val="5.3275371828521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550-4F4A-910D-6254FA523F17}"/>
                </c:ext>
              </c:extLst>
            </c:dLbl>
            <c:dLbl>
              <c:idx val="2"/>
              <c:layout>
                <c:manualLayout>
                  <c:x val="-2.4319553805774299E-2"/>
                  <c:y val="4.4016112569262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550-4F4A-910D-6254FA523F17}"/>
                </c:ext>
              </c:extLst>
            </c:dLbl>
            <c:spPr>
              <a:noFill/>
              <a:ln>
                <a:solidFill>
                  <a:schemeClr val="accent2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'2018年12月'!$B$392:$M$392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'2018年12月'!$B$394:$M$394</c:f>
              <c:numCache>
                <c:formatCode>General</c:formatCode>
                <c:ptCount val="12"/>
                <c:pt idx="0">
                  <c:v>25.3</c:v>
                </c:pt>
                <c:pt idx="1">
                  <c:v>19.489999999999998</c:v>
                </c:pt>
                <c:pt idx="2">
                  <c:v>20.89</c:v>
                </c:pt>
                <c:pt idx="3">
                  <c:v>24.46</c:v>
                </c:pt>
                <c:pt idx="4">
                  <c:v>28.34</c:v>
                </c:pt>
                <c:pt idx="5">
                  <c:v>26.4</c:v>
                </c:pt>
                <c:pt idx="6">
                  <c:v>25.77</c:v>
                </c:pt>
                <c:pt idx="7">
                  <c:v>27.13</c:v>
                </c:pt>
                <c:pt idx="8">
                  <c:v>29.24</c:v>
                </c:pt>
                <c:pt idx="9">
                  <c:v>28.28</c:v>
                </c:pt>
                <c:pt idx="10" formatCode="0.00">
                  <c:v>27.6416754525893</c:v>
                </c:pt>
                <c:pt idx="11">
                  <c:v>29.14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550-4F4A-910D-6254FA523F1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83792048"/>
        <c:axId val="683792440"/>
      </c:lineChart>
      <c:catAx>
        <c:axId val="683792048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83792440"/>
        <c:crosses val="autoZero"/>
        <c:auto val="1"/>
        <c:lblAlgn val="ctr"/>
        <c:lblOffset val="100"/>
        <c:noMultiLvlLbl val="0"/>
      </c:catAx>
      <c:valAx>
        <c:axId val="683792440"/>
        <c:scaling>
          <c:orientation val="minMax"/>
          <c:max val="30"/>
          <c:min val="16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83792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'2018年12月'!$D$219</c:f>
              <c:strCache>
                <c:ptCount val="1"/>
                <c:pt idx="0">
                  <c:v>2017年交易量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'2018年12月'!$C$220:$C$231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'2018年12月'!$D$220:$D$231</c:f>
              <c:numCache>
                <c:formatCode>0.00</c:formatCode>
                <c:ptCount val="12"/>
                <c:pt idx="0">
                  <c:v>88.64</c:v>
                </c:pt>
                <c:pt idx="1">
                  <c:v>82.5</c:v>
                </c:pt>
                <c:pt idx="2">
                  <c:v>107.98</c:v>
                </c:pt>
                <c:pt idx="3">
                  <c:v>101.87</c:v>
                </c:pt>
                <c:pt idx="4">
                  <c:v>99.41</c:v>
                </c:pt>
                <c:pt idx="5">
                  <c:v>103.31</c:v>
                </c:pt>
                <c:pt idx="6">
                  <c:v>100.19</c:v>
                </c:pt>
                <c:pt idx="7">
                  <c:v>105.25</c:v>
                </c:pt>
                <c:pt idx="8">
                  <c:v>109.53</c:v>
                </c:pt>
                <c:pt idx="9">
                  <c:v>103.72</c:v>
                </c:pt>
                <c:pt idx="10">
                  <c:v>114.6</c:v>
                </c:pt>
                <c:pt idx="11">
                  <c:v>123.0912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C7-4656-9499-1052B64D9911}"/>
            </c:ext>
          </c:extLst>
        </c:ser>
        <c:ser>
          <c:idx val="1"/>
          <c:order val="1"/>
          <c:tx>
            <c:strRef>
              <c:f>'2018年12月'!$E$219</c:f>
              <c:strCache>
                <c:ptCount val="1"/>
                <c:pt idx="0">
                  <c:v>2018年交易量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'2018年12月'!$C$220:$C$231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'2018年12月'!$E$220:$E$231</c:f>
              <c:numCache>
                <c:formatCode>0.00</c:formatCode>
                <c:ptCount val="12"/>
                <c:pt idx="0">
                  <c:v>118.8407</c:v>
                </c:pt>
                <c:pt idx="1">
                  <c:v>79.395099999999999</c:v>
                </c:pt>
                <c:pt idx="2">
                  <c:v>120.9171</c:v>
                </c:pt>
                <c:pt idx="3">
                  <c:v>115.11960000000001</c:v>
                </c:pt>
                <c:pt idx="4">
                  <c:v>120.3031</c:v>
                </c:pt>
                <c:pt idx="5">
                  <c:v>105.66840000000001</c:v>
                </c:pt>
                <c:pt idx="6">
                  <c:v>113.651</c:v>
                </c:pt>
                <c:pt idx="7">
                  <c:v>118.76900000000001</c:v>
                </c:pt>
                <c:pt idx="8">
                  <c:v>122.0558</c:v>
                </c:pt>
                <c:pt idx="9">
                  <c:v>118.17619999999999</c:v>
                </c:pt>
                <c:pt idx="10">
                  <c:v>127.5715</c:v>
                </c:pt>
                <c:pt idx="11">
                  <c:v>121.7234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C7-4656-9499-1052B64D99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5903128"/>
        <c:axId val="454222272"/>
      </c:barChart>
      <c:lineChart>
        <c:grouping val="standard"/>
        <c:varyColors val="0"/>
        <c:ser>
          <c:idx val="2"/>
          <c:order val="2"/>
          <c:tx>
            <c:strRef>
              <c:f>'2018年12月'!$F$219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 cap="flat" cmpd="sng" algn="ctr">
                <a:solidFill>
                  <a:srgbClr val="FFC000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/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'2018年12月'!$C$220:$C$231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'2018年12月'!$F$220:$F$231</c:f>
              <c:numCache>
                <c:formatCode>0.00%</c:formatCode>
                <c:ptCount val="12"/>
                <c:pt idx="0">
                  <c:v>0.34071186823104688</c:v>
                </c:pt>
                <c:pt idx="1">
                  <c:v>-3.7635151515151524E-2</c:v>
                </c:pt>
                <c:pt idx="2">
                  <c:v>0.11981015002778293</c:v>
                </c:pt>
                <c:pt idx="3">
                  <c:v>0.13006380681260429</c:v>
                </c:pt>
                <c:pt idx="4">
                  <c:v>0.2101710089528217</c:v>
                </c:pt>
                <c:pt idx="5">
                  <c:v>2.2828380602071464E-2</c:v>
                </c:pt>
                <c:pt idx="6">
                  <c:v>0.13435472602056092</c:v>
                </c:pt>
                <c:pt idx="7">
                  <c:v>0.12844655581947748</c:v>
                </c:pt>
                <c:pt idx="8">
                  <c:v>0.11435953620012786</c:v>
                </c:pt>
                <c:pt idx="9">
                  <c:v>0.13937716930196678</c:v>
                </c:pt>
                <c:pt idx="10">
                  <c:v>0.11318935427574177</c:v>
                </c:pt>
                <c:pt idx="11">
                  <c:v>-1.1112085998024251E-2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8C7-4656-9499-1052B64D99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9848904"/>
        <c:axId val="449559568"/>
      </c:lineChart>
      <c:catAx>
        <c:axId val="575903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454222272"/>
        <c:crosses val="autoZero"/>
        <c:auto val="1"/>
        <c:lblAlgn val="ctr"/>
        <c:lblOffset val="100"/>
        <c:noMultiLvlLbl val="0"/>
      </c:catAx>
      <c:valAx>
        <c:axId val="454222272"/>
        <c:scaling>
          <c:orientation val="minMax"/>
          <c:max val="150"/>
          <c:min val="6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575903128"/>
        <c:crosses val="autoZero"/>
        <c:crossBetween val="between"/>
      </c:valAx>
      <c:catAx>
        <c:axId val="5798489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49559568"/>
        <c:crosses val="autoZero"/>
        <c:auto val="1"/>
        <c:lblAlgn val="ctr"/>
        <c:lblOffset val="100"/>
        <c:noMultiLvlLbl val="0"/>
      </c:catAx>
      <c:valAx>
        <c:axId val="449559568"/>
        <c:scaling>
          <c:orientation val="minMax"/>
          <c:max val="0.6"/>
          <c:min val="-0.4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579848904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30619940113098"/>
          <c:y val="3.1377724690450998E-2"/>
          <c:w val="0.55679106132860501"/>
          <c:h val="0.937244550619109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五菱之光</c:v>
                </c:pt>
                <c:pt idx="2">
                  <c:v>凯越</c:v>
                </c:pt>
                <c:pt idx="3">
                  <c:v>奥迪A6L</c:v>
                </c:pt>
                <c:pt idx="4">
                  <c:v>雅阁</c:v>
                </c:pt>
                <c:pt idx="5">
                  <c:v>宏光</c:v>
                </c:pt>
                <c:pt idx="6">
                  <c:v>朗逸</c:v>
                </c:pt>
                <c:pt idx="7">
                  <c:v>宝来三厢</c:v>
                </c:pt>
                <c:pt idx="8">
                  <c:v>荣光</c:v>
                </c:pt>
                <c:pt idx="9">
                  <c:v>科鲁兹三厢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2.2499999999999999E-2</c:v>
                </c:pt>
                <c:pt idx="1">
                  <c:v>1.6299999999999999E-2</c:v>
                </c:pt>
                <c:pt idx="2">
                  <c:v>1.5299999999999999E-2</c:v>
                </c:pt>
                <c:pt idx="3">
                  <c:v>1.4999999999999999E-2</c:v>
                </c:pt>
                <c:pt idx="4">
                  <c:v>1.4800000000000001E-2</c:v>
                </c:pt>
                <c:pt idx="5">
                  <c:v>1.4500000000000001E-2</c:v>
                </c:pt>
                <c:pt idx="6">
                  <c:v>1.37E-2</c:v>
                </c:pt>
                <c:pt idx="7">
                  <c:v>1.34E-2</c:v>
                </c:pt>
                <c:pt idx="8">
                  <c:v>1.21E-2</c:v>
                </c:pt>
                <c:pt idx="9">
                  <c:v>1.14E-2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FF-4732-BEB3-F78E08558C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689468232"/>
        <c:axId val="689468624"/>
      </c:barChart>
      <c:catAx>
        <c:axId val="68946823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89468624"/>
        <c:crosses val="autoZero"/>
        <c:auto val="1"/>
        <c:lblAlgn val="ctr"/>
        <c:lblOffset val="100"/>
        <c:noMultiLvlLbl val="0"/>
      </c:catAx>
      <c:valAx>
        <c:axId val="689468624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crossAx val="689468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30619940113098"/>
          <c:y val="3.1377724690450998E-2"/>
          <c:w val="0.55679106132860501"/>
          <c:h val="0.937244550619109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宝马5系</c:v>
                </c:pt>
                <c:pt idx="1">
                  <c:v>奥迪A6L</c:v>
                </c:pt>
                <c:pt idx="2">
                  <c:v>雅阁</c:v>
                </c:pt>
                <c:pt idx="3">
                  <c:v>奥迪A4L</c:v>
                </c:pt>
                <c:pt idx="4">
                  <c:v>凯美瑞</c:v>
                </c:pt>
                <c:pt idx="5">
                  <c:v>朗逸</c:v>
                </c:pt>
                <c:pt idx="6">
                  <c:v>卡罗拉</c:v>
                </c:pt>
                <c:pt idx="7">
                  <c:v>宝马3系</c:v>
                </c:pt>
                <c:pt idx="8">
                  <c:v>科鲁兹三厢</c:v>
                </c:pt>
                <c:pt idx="9">
                  <c:v>天籁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1.9599999999999999E-2</c:v>
                </c:pt>
                <c:pt idx="1">
                  <c:v>1.8800000000000001E-2</c:v>
                </c:pt>
                <c:pt idx="2">
                  <c:v>1.8599999999999998E-2</c:v>
                </c:pt>
                <c:pt idx="3">
                  <c:v>1.72E-2</c:v>
                </c:pt>
                <c:pt idx="4">
                  <c:v>1.6299999999999999E-2</c:v>
                </c:pt>
                <c:pt idx="5">
                  <c:v>1.43E-2</c:v>
                </c:pt>
                <c:pt idx="6">
                  <c:v>1.4200000000000001E-2</c:v>
                </c:pt>
                <c:pt idx="7">
                  <c:v>1.37E-2</c:v>
                </c:pt>
                <c:pt idx="8">
                  <c:v>1.29E-2</c:v>
                </c:pt>
                <c:pt idx="9">
                  <c:v>1.2800000000000001E-2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A8-4AD8-AB5B-0C804BE372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689470584"/>
        <c:axId val="575242848"/>
      </c:barChart>
      <c:catAx>
        <c:axId val="68947058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75242848"/>
        <c:crosses val="autoZero"/>
        <c:auto val="1"/>
        <c:lblAlgn val="ctr"/>
        <c:lblOffset val="100"/>
        <c:noMultiLvlLbl val="0"/>
      </c:catAx>
      <c:valAx>
        <c:axId val="575242848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crossAx val="689470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Sheet2!$C$268</c:f>
              <c:strCache>
                <c:ptCount val="1"/>
                <c:pt idx="0">
                  <c:v>新车</c:v>
                </c:pt>
              </c:strCache>
            </c:strRef>
          </c:tx>
          <c:marker>
            <c:symbol val="none"/>
          </c:marker>
          <c:cat>
            <c:strRef>
              <c:f>Sheet2!$B$269:$B$280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Sheet2!$C$269:$C$280</c:f>
              <c:numCache>
                <c:formatCode>General</c:formatCode>
                <c:ptCount val="12"/>
                <c:pt idx="0">
                  <c:v>31638</c:v>
                </c:pt>
                <c:pt idx="1">
                  <c:v>29150</c:v>
                </c:pt>
                <c:pt idx="2">
                  <c:v>55723</c:v>
                </c:pt>
                <c:pt idx="3">
                  <c:v>71529</c:v>
                </c:pt>
                <c:pt idx="4">
                  <c:v>92188</c:v>
                </c:pt>
                <c:pt idx="5">
                  <c:v>71660</c:v>
                </c:pt>
                <c:pt idx="6">
                  <c:v>70835</c:v>
                </c:pt>
                <c:pt idx="7">
                  <c:v>84226</c:v>
                </c:pt>
                <c:pt idx="8">
                  <c:v>98667</c:v>
                </c:pt>
                <c:pt idx="9">
                  <c:v>119793</c:v>
                </c:pt>
                <c:pt idx="10">
                  <c:v>131880</c:v>
                </c:pt>
                <c:pt idx="11">
                  <c:v>159751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94B-4E14-B895-B005A0E31E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0213120"/>
        <c:axId val="210227200"/>
      </c:lineChart>
      <c:lineChart>
        <c:grouping val="standard"/>
        <c:varyColors val="0"/>
        <c:ser>
          <c:idx val="1"/>
          <c:order val="1"/>
          <c:tx>
            <c:strRef>
              <c:f>Sheet2!$D$268</c:f>
              <c:strCache>
                <c:ptCount val="1"/>
                <c:pt idx="0">
                  <c:v>二手车</c:v>
                </c:pt>
              </c:strCache>
            </c:strRef>
          </c:tx>
          <c:marker>
            <c:symbol val="none"/>
          </c:marker>
          <c:cat>
            <c:strRef>
              <c:f>Sheet2!$B$269:$B$280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Sheet2!$D$269:$D$280</c:f>
              <c:numCache>
                <c:formatCode>0.00</c:formatCode>
                <c:ptCount val="12"/>
                <c:pt idx="0">
                  <c:v>6.3823279524214099E-2</c:v>
                </c:pt>
                <c:pt idx="1">
                  <c:v>5.9643160577740016E-2</c:v>
                </c:pt>
                <c:pt idx="2">
                  <c:v>0.11106202209005947</c:v>
                </c:pt>
                <c:pt idx="3">
                  <c:v>9.8691588785046733E-2</c:v>
                </c:pt>
                <c:pt idx="4">
                  <c:v>9.1554800339847073E-2</c:v>
                </c:pt>
                <c:pt idx="5">
                  <c:v>7.8946474086661E-2</c:v>
                </c:pt>
                <c:pt idx="6">
                  <c:v>8.5709430756159721E-2</c:v>
                </c:pt>
                <c:pt idx="7">
                  <c:v>9.8385726423109596E-2</c:v>
                </c:pt>
                <c:pt idx="8">
                  <c:v>8.6049277824978759E-2</c:v>
                </c:pt>
                <c:pt idx="9">
                  <c:v>8.5131690739167376E-2</c:v>
                </c:pt>
                <c:pt idx="10">
                  <c:v>7.8504672897196259E-2</c:v>
                </c:pt>
                <c:pt idx="11">
                  <c:v>6.2497875955819883E-2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94B-4E14-B895-B005A0E31E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0230272"/>
        <c:axId val="210228736"/>
      </c:lineChart>
      <c:catAx>
        <c:axId val="2102131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10227200"/>
        <c:crosses val="autoZero"/>
        <c:auto val="1"/>
        <c:lblAlgn val="ctr"/>
        <c:lblOffset val="100"/>
        <c:noMultiLvlLbl val="0"/>
      </c:catAx>
      <c:valAx>
        <c:axId val="2102272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0213120"/>
        <c:crosses val="autoZero"/>
        <c:crossBetween val="between"/>
      </c:valAx>
      <c:valAx>
        <c:axId val="210228736"/>
        <c:scaling>
          <c:orientation val="minMax"/>
        </c:scaling>
        <c:delete val="0"/>
        <c:axPos val="r"/>
        <c:numFmt formatCode="0.00" sourceLinked="1"/>
        <c:majorTickMark val="out"/>
        <c:minorTickMark val="none"/>
        <c:tickLblPos val="nextTo"/>
        <c:crossAx val="210230272"/>
        <c:crosses val="max"/>
        <c:crossBetween val="between"/>
      </c:valAx>
      <c:catAx>
        <c:axId val="210230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210228736"/>
        <c:crosses val="autoZero"/>
        <c:auto val="1"/>
        <c:lblAlgn val="ctr"/>
        <c:lblOffset val="100"/>
        <c:noMultiLvlLbl val="0"/>
      </c:cat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860167680512991"/>
          <c:y val="0.10811607718364716"/>
          <c:w val="0.54279664638974023"/>
          <c:h val="0.75888632672373091"/>
        </c:manualLayout>
      </c:layout>
      <c:pieChart>
        <c:varyColors val="1"/>
        <c:ser>
          <c:idx val="0"/>
          <c:order val="0"/>
          <c:tx>
            <c:strRef>
              <c:f>'10月'!$B$3</c:f>
              <c:strCache>
                <c:ptCount val="1"/>
                <c:pt idx="0">
                  <c:v>数量</c:v>
                </c:pt>
              </c:strCache>
            </c:strRef>
          </c:tx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'10月'!$C$2:$J$2</c:f>
              <c:strCache>
                <c:ptCount val="8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K</c:v>
                </c:pt>
                <c:pt idx="6">
                  <c:v>MPV</c:v>
                </c:pt>
                <c:pt idx="7">
                  <c:v>SUV</c:v>
                </c:pt>
              </c:strCache>
            </c:strRef>
          </c:cat>
          <c:val>
            <c:numRef>
              <c:f>'10月'!$C$3:$J$3</c:f>
              <c:numCache>
                <c:formatCode>General</c:formatCode>
                <c:ptCount val="8"/>
                <c:pt idx="0">
                  <c:v>1198</c:v>
                </c:pt>
                <c:pt idx="1">
                  <c:v>322</c:v>
                </c:pt>
                <c:pt idx="2">
                  <c:v>565</c:v>
                </c:pt>
                <c:pt idx="3">
                  <c:v>0</c:v>
                </c:pt>
                <c:pt idx="4">
                  <c:v>6</c:v>
                </c:pt>
                <c:pt idx="5">
                  <c:v>5</c:v>
                </c:pt>
                <c:pt idx="6">
                  <c:v>79</c:v>
                </c:pt>
                <c:pt idx="7">
                  <c:v>342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DC-4E5A-826D-8761B2CBC8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447965879265093"/>
          <c:y val="0.10185185185185185"/>
          <c:w val="0.53888888888888886"/>
          <c:h val="0.89814814814814814"/>
        </c:manualLayout>
      </c:layout>
      <c:pieChart>
        <c:varyColors val="1"/>
        <c:ser>
          <c:idx val="0"/>
          <c:order val="0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F4C9-4C02-A30F-C002DCEFD31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'12月'!$C$2:$J$2</c:f>
              <c:strCache>
                <c:ptCount val="8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K</c:v>
                </c:pt>
                <c:pt idx="6">
                  <c:v>MPV</c:v>
                </c:pt>
                <c:pt idx="7">
                  <c:v>SUV</c:v>
                </c:pt>
              </c:strCache>
            </c:strRef>
          </c:cat>
          <c:val>
            <c:numRef>
              <c:f>'12月'!$C$3:$J$3</c:f>
              <c:numCache>
                <c:formatCode>General</c:formatCode>
                <c:ptCount val="8"/>
                <c:pt idx="0">
                  <c:v>580</c:v>
                </c:pt>
                <c:pt idx="1">
                  <c:v>156</c:v>
                </c:pt>
                <c:pt idx="2">
                  <c:v>839</c:v>
                </c:pt>
                <c:pt idx="3">
                  <c:v>0</c:v>
                </c:pt>
                <c:pt idx="4">
                  <c:v>1</c:v>
                </c:pt>
                <c:pt idx="5">
                  <c:v>6</c:v>
                </c:pt>
                <c:pt idx="6">
                  <c:v>151</c:v>
                </c:pt>
                <c:pt idx="7">
                  <c:v>106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4C9-4C02-A30F-C002DCEFD3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858771522457626"/>
          <c:y val="8.243115842400911E-2"/>
          <c:w val="0.11287685625797937"/>
          <c:h val="0.85096062992125987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'11月'!$B$22:$B$28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'11月'!$C$22:$C$28</c:f>
              <c:numCache>
                <c:formatCode>General</c:formatCode>
                <c:ptCount val="7"/>
                <c:pt idx="0">
                  <c:v>406</c:v>
                </c:pt>
                <c:pt idx="1">
                  <c:v>1123</c:v>
                </c:pt>
                <c:pt idx="2">
                  <c:v>369</c:v>
                </c:pt>
                <c:pt idx="3">
                  <c:v>107</c:v>
                </c:pt>
                <c:pt idx="4">
                  <c:v>16</c:v>
                </c:pt>
                <c:pt idx="5">
                  <c:v>103</c:v>
                </c:pt>
                <c:pt idx="6">
                  <c:v>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80-482B-BFB0-AD0BCEFD5A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'11月'!$B$22:$B$28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'11月'!$C$22:$C$28</c:f>
              <c:numCache>
                <c:formatCode>General</c:formatCode>
                <c:ptCount val="7"/>
                <c:pt idx="0">
                  <c:v>605</c:v>
                </c:pt>
                <c:pt idx="1">
                  <c:v>499</c:v>
                </c:pt>
                <c:pt idx="2">
                  <c:v>221</c:v>
                </c:pt>
                <c:pt idx="3">
                  <c:v>110</c:v>
                </c:pt>
                <c:pt idx="4">
                  <c:v>64</c:v>
                </c:pt>
                <c:pt idx="5">
                  <c:v>152</c:v>
                </c:pt>
                <c:pt idx="6">
                  <c:v>188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0C-43CA-965E-1C9FB0214D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"/>
          <c:y val="0.21221341364537424"/>
          <c:w val="0.16813555729031215"/>
          <c:h val="0.51825348391196235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5"/>
              <c:layout>
                <c:manualLayout>
                  <c:x val="-2.6143790849673214E-2"/>
                  <c:y val="-1.5151515151515157E-2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E77-499D-8B3D-27B267DAF6F6}"/>
                </c:ext>
              </c:extLst>
            </c:dLbl>
            <c:dLbl>
              <c:idx val="6"/>
              <c:layout>
                <c:manualLayout>
                  <c:x val="-1.9607843137254902E-2"/>
                  <c:y val="-0.13131313131313135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77-499D-8B3D-27B267DAF6F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zh-CN"/>
              </a:p>
            </c:txPr>
            <c:showLegendKey val="1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'11月'!$B$34:$B$40</c:f>
              <c:strCache>
                <c:ptCount val="7"/>
                <c:pt idx="0">
                  <c:v>东北</c:v>
                </c:pt>
                <c:pt idx="1">
                  <c:v>华东</c:v>
                </c:pt>
                <c:pt idx="2">
                  <c:v>华北</c:v>
                </c:pt>
                <c:pt idx="3">
                  <c:v>华中</c:v>
                </c:pt>
                <c:pt idx="4">
                  <c:v>华南</c:v>
                </c:pt>
                <c:pt idx="5">
                  <c:v>西南</c:v>
                </c:pt>
                <c:pt idx="6">
                  <c:v>西北</c:v>
                </c:pt>
              </c:strCache>
            </c:strRef>
          </c:cat>
          <c:val>
            <c:numRef>
              <c:f>'11月'!$C$34:$C$40</c:f>
              <c:numCache>
                <c:formatCode>General</c:formatCode>
                <c:ptCount val="7"/>
                <c:pt idx="0">
                  <c:v>169</c:v>
                </c:pt>
                <c:pt idx="1">
                  <c:v>1229</c:v>
                </c:pt>
                <c:pt idx="2">
                  <c:v>590</c:v>
                </c:pt>
                <c:pt idx="3">
                  <c:v>323</c:v>
                </c:pt>
                <c:pt idx="4">
                  <c:v>360</c:v>
                </c:pt>
                <c:pt idx="5">
                  <c:v>183</c:v>
                </c:pt>
                <c:pt idx="6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77-499D-8B3D-27B267DAF6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3"/>
              <c:layout>
                <c:manualLayout>
                  <c:x val="-9.8412673812604975E-2"/>
                  <c:y val="5.2631578947368418E-2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240-4D42-943E-B64EBDF2B1B1}"/>
                </c:ext>
              </c:extLst>
            </c:dLbl>
            <c:dLbl>
              <c:idx val="4"/>
              <c:layout>
                <c:manualLayout>
                  <c:x val="-7.9365059526294329E-2"/>
                  <c:y val="-5.8484136851314639E-3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240-4D42-943E-B64EBDF2B1B1}"/>
                </c:ext>
              </c:extLst>
            </c:dLbl>
            <c:dLbl>
              <c:idx val="5"/>
              <c:layout>
                <c:manualLayout>
                  <c:x val="-6.741355645205438E-2"/>
                  <c:y val="-9.1175116268361195E-2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240-4D42-943E-B64EBDF2B1B1}"/>
                </c:ext>
              </c:extLst>
            </c:dLbl>
            <c:dLbl>
              <c:idx val="6"/>
              <c:layout>
                <c:manualLayout>
                  <c:x val="-1.9607843137254902E-2"/>
                  <c:y val="-0.1313131313131313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240-4D42-943E-B64EBDF2B1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zh-CN"/>
              </a:p>
            </c:txPr>
            <c:showLegendKey val="1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'12月'!$B$34:$B$40</c:f>
              <c:strCache>
                <c:ptCount val="7"/>
                <c:pt idx="0">
                  <c:v>东北</c:v>
                </c:pt>
                <c:pt idx="1">
                  <c:v>华东</c:v>
                </c:pt>
                <c:pt idx="2">
                  <c:v>华北</c:v>
                </c:pt>
                <c:pt idx="3">
                  <c:v>华中</c:v>
                </c:pt>
                <c:pt idx="4">
                  <c:v>华南</c:v>
                </c:pt>
                <c:pt idx="5">
                  <c:v>西南</c:v>
                </c:pt>
                <c:pt idx="6">
                  <c:v>西北</c:v>
                </c:pt>
              </c:strCache>
            </c:strRef>
          </c:cat>
          <c:val>
            <c:numRef>
              <c:f>'12月'!$C$34:$C$40</c:f>
              <c:numCache>
                <c:formatCode>General</c:formatCode>
                <c:ptCount val="7"/>
                <c:pt idx="0">
                  <c:v>305</c:v>
                </c:pt>
                <c:pt idx="1">
                  <c:v>571</c:v>
                </c:pt>
                <c:pt idx="2">
                  <c:v>430</c:v>
                </c:pt>
                <c:pt idx="3">
                  <c:v>8</c:v>
                </c:pt>
                <c:pt idx="4">
                  <c:v>130</c:v>
                </c:pt>
                <c:pt idx="5">
                  <c:v>252</c:v>
                </c:pt>
                <c:pt idx="6">
                  <c:v>144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240-4D42-943E-B64EBDF2B1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21745580871363"/>
          <c:y val="0.14767166379113167"/>
          <c:w val="0.50705179420525637"/>
          <c:h val="0.83913852548589951"/>
        </c:manualLayout>
      </c:layout>
      <c:doughnutChart>
        <c:varyColors val="1"/>
        <c:ser>
          <c:idx val="0"/>
          <c:order val="0"/>
          <c:tx>
            <c:strRef>
              <c:f>Sheet4!$B$5</c:f>
              <c:strCache>
                <c:ptCount val="1"/>
                <c:pt idx="0">
                  <c:v>数量</c:v>
                </c:pt>
              </c:strCache>
            </c:strRef>
          </c:tx>
          <c:dLbls>
            <c:dLbl>
              <c:idx val="2"/>
              <c:layout>
                <c:manualLayout>
                  <c:x val="-4.1666666666666664E-2"/>
                  <c:y val="-0.138888888888888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2E1-40B2-9E24-C2E007F46C63}"/>
                </c:ext>
              </c:extLst>
            </c:dLbl>
            <c:dLbl>
              <c:idx val="3"/>
              <c:layout>
                <c:manualLayout>
                  <c:x val="8.0555555555555561E-2"/>
                  <c:y val="-0.1157407407407407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2E1-40B2-9E24-C2E007F46C6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Sheet4!$C$4:$F$4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Sheet4!$C$5:$F$5</c:f>
              <c:numCache>
                <c:formatCode>General</c:formatCode>
                <c:ptCount val="4"/>
                <c:pt idx="0">
                  <c:v>2089</c:v>
                </c:pt>
                <c:pt idx="1">
                  <c:v>184</c:v>
                </c:pt>
                <c:pt idx="2">
                  <c:v>33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2E1-40B2-9E24-C2E007F46C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5877800466408485"/>
          <c:y val="0.32891296306231771"/>
          <c:w val="0.14100005246775474"/>
          <c:h val="0.3242431601329429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1758339448534"/>
          <c:y val="0.21487707843118001"/>
          <c:w val="0.67127674537219595"/>
          <c:h val="0.73493121084116397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'2018年12月'!$D$69</c:f>
              <c:strCache>
                <c:ptCount val="1"/>
                <c:pt idx="0">
                  <c:v>2018年11月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'2018年12月'!$B$70:$B$79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'2018年12月'!$D$70:$D$79</c:f>
              <c:numCache>
                <c:formatCode>0.00%</c:formatCode>
                <c:ptCount val="10"/>
                <c:pt idx="0">
                  <c:v>1.2636051155626501E-3</c:v>
                </c:pt>
                <c:pt idx="1">
                  <c:v>4.4884633323273599E-3</c:v>
                </c:pt>
                <c:pt idx="2">
                  <c:v>1.39756920628824E-2</c:v>
                </c:pt>
                <c:pt idx="3">
                  <c:v>1.98359351422536E-2</c:v>
                </c:pt>
                <c:pt idx="4">
                  <c:v>3.5043877355051899E-2</c:v>
                </c:pt>
                <c:pt idx="5">
                  <c:v>5.4683060087872298E-2</c:v>
                </c:pt>
                <c:pt idx="6">
                  <c:v>7.7370729355694695E-2</c:v>
                </c:pt>
                <c:pt idx="7">
                  <c:v>9.0771057798959803E-2</c:v>
                </c:pt>
                <c:pt idx="8">
                  <c:v>0.112786946927801</c:v>
                </c:pt>
                <c:pt idx="9">
                  <c:v>0.58978063282159399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AF-4B39-BE7D-DAA9E5C33A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81579896"/>
        <c:axId val="678937320"/>
      </c:barChart>
      <c:barChart>
        <c:barDir val="bar"/>
        <c:grouping val="clustered"/>
        <c:varyColors val="0"/>
        <c:ser>
          <c:idx val="0"/>
          <c:order val="0"/>
          <c:tx>
            <c:strRef>
              <c:f>'2018年12月'!$C$69</c:f>
              <c:strCache>
                <c:ptCount val="1"/>
                <c:pt idx="0">
                  <c:v>2018年12月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'2018年12月'!$B$70:$B$79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'2018年12月'!$C$70:$C$79</c:f>
              <c:numCache>
                <c:formatCode>0.00%</c:formatCode>
                <c:ptCount val="10"/>
                <c:pt idx="0">
                  <c:v>1.13125331694645E-3</c:v>
                </c:pt>
                <c:pt idx="1">
                  <c:v>5.0162910336056998E-3</c:v>
                </c:pt>
                <c:pt idx="2">
                  <c:v>1.5861370944288401E-2</c:v>
                </c:pt>
                <c:pt idx="3">
                  <c:v>2.2175686844107201E-2</c:v>
                </c:pt>
                <c:pt idx="4">
                  <c:v>3.0376246473562199E-2</c:v>
                </c:pt>
                <c:pt idx="5">
                  <c:v>5.5834786080572803E-2</c:v>
                </c:pt>
                <c:pt idx="6">
                  <c:v>8.4453769776394697E-2</c:v>
                </c:pt>
                <c:pt idx="7">
                  <c:v>8.5051025521797802E-2</c:v>
                </c:pt>
                <c:pt idx="8">
                  <c:v>9.4807571921257494E-2</c:v>
                </c:pt>
                <c:pt idx="9">
                  <c:v>0.60529199808746703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AF-4B39-BE7D-DAA9E5C33A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78939280"/>
        <c:axId val="678938496"/>
      </c:barChart>
      <c:catAx>
        <c:axId val="6815798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78937320"/>
        <c:crosses val="autoZero"/>
        <c:auto val="1"/>
        <c:lblAlgn val="ctr"/>
        <c:lblOffset val="1000"/>
        <c:noMultiLvlLbl val="0"/>
      </c:catAx>
      <c:valAx>
        <c:axId val="678937320"/>
        <c:scaling>
          <c:orientation val="minMax"/>
          <c:max val="0.65"/>
          <c:min val="-0.65"/>
        </c:scaling>
        <c:delete val="1"/>
        <c:axPos val="b"/>
        <c:numFmt formatCode="0.00%" sourceLinked="1"/>
        <c:majorTickMark val="out"/>
        <c:minorTickMark val="none"/>
        <c:tickLblPos val="nextTo"/>
        <c:crossAx val="681579896"/>
        <c:crosses val="autoZero"/>
        <c:crossBetween val="between"/>
        <c:minorUnit val="0.02"/>
      </c:valAx>
      <c:valAx>
        <c:axId val="678938496"/>
        <c:scaling>
          <c:orientation val="maxMin"/>
          <c:max val="0.34"/>
          <c:min val="-0.33000000000000201"/>
        </c:scaling>
        <c:delete val="1"/>
        <c:axPos val="t"/>
        <c:numFmt formatCode="0.00%" sourceLinked="1"/>
        <c:majorTickMark val="out"/>
        <c:minorTickMark val="none"/>
        <c:tickLblPos val="nextTo"/>
        <c:crossAx val="678939280"/>
        <c:crosses val="max"/>
        <c:crossBetween val="between"/>
        <c:majorUnit val="0.01"/>
      </c:valAx>
      <c:catAx>
        <c:axId val="6789392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7893849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 b="0"/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247175004834754"/>
          <c:y val="0.17306591178946482"/>
          <c:w val="0.55106549927354742"/>
          <c:h val="0.78144456655168049"/>
        </c:manualLayout>
      </c:layout>
      <c:doughnutChart>
        <c:varyColors val="1"/>
        <c:ser>
          <c:idx val="0"/>
          <c:order val="0"/>
          <c:tx>
            <c:strRef>
              <c:f>'12月'!$B$49</c:f>
              <c:strCache>
                <c:ptCount val="1"/>
                <c:pt idx="0">
                  <c:v>数量</c:v>
                </c:pt>
              </c:strCache>
            </c:strRef>
          </c:tx>
          <c:dLbls>
            <c:dLbl>
              <c:idx val="1"/>
              <c:layout>
                <c:manualLayout>
                  <c:x val="-1.9851111453830797E-2"/>
                  <c:y val="-4.2437781360066642E-17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16F-4D91-B204-E3A2E1E1F512}"/>
                </c:ext>
              </c:extLst>
            </c:dLbl>
            <c:dLbl>
              <c:idx val="2"/>
              <c:layout>
                <c:manualLayout>
                  <c:x val="-0.15261740495304171"/>
                  <c:y val="-0.13512165267102494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16F-4D91-B204-E3A2E1E1F512}"/>
                </c:ext>
              </c:extLst>
            </c:dLbl>
            <c:dLbl>
              <c:idx val="3"/>
              <c:layout>
                <c:manualLayout>
                  <c:x val="-7.2787408664046246E-2"/>
                  <c:y val="-0.12962962962962962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16F-4D91-B204-E3A2E1E1F5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zh-CN"/>
              </a:p>
            </c:txPr>
            <c:showLegendKey val="1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'12月'!$C$48:$F$48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'12月'!$C$49:$F$49</c:f>
              <c:numCache>
                <c:formatCode>General</c:formatCode>
                <c:ptCount val="4"/>
                <c:pt idx="0">
                  <c:v>1527</c:v>
                </c:pt>
                <c:pt idx="1">
                  <c:v>256</c:v>
                </c:pt>
                <c:pt idx="2">
                  <c:v>53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16F-4D91-B204-E3A2E1E1F5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altLang="zh-CN"/>
              <a:t>18</a:t>
            </a:r>
            <a:r>
              <a:rPr lang="zh-CN" altLang="en-US"/>
              <a:t>年检测量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'[新建 XLSX 工作表.xlsx]Sheet1'!$E$5</c:f>
              <c:strCache>
                <c:ptCount val="1"/>
                <c:pt idx="0">
                  <c:v>检测量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'[新建 XLSX 工作表.xlsx]Sheet1'!$D$6:$D$17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'[新建 XLSX 工作表.xlsx]Sheet1'!$E$6:$E$17</c:f>
              <c:numCache>
                <c:formatCode>General</c:formatCode>
                <c:ptCount val="12"/>
                <c:pt idx="0">
                  <c:v>3273</c:v>
                </c:pt>
                <c:pt idx="1">
                  <c:v>2466</c:v>
                </c:pt>
                <c:pt idx="2">
                  <c:v>4133</c:v>
                </c:pt>
                <c:pt idx="3">
                  <c:v>5735</c:v>
                </c:pt>
                <c:pt idx="4">
                  <c:v>4812</c:v>
                </c:pt>
                <c:pt idx="5">
                  <c:v>4291</c:v>
                </c:pt>
                <c:pt idx="6">
                  <c:v>5830</c:v>
                </c:pt>
                <c:pt idx="7">
                  <c:v>5932</c:v>
                </c:pt>
                <c:pt idx="8">
                  <c:v>15958</c:v>
                </c:pt>
                <c:pt idx="9">
                  <c:v>16644</c:v>
                </c:pt>
                <c:pt idx="10">
                  <c:v>20343</c:v>
                </c:pt>
                <c:pt idx="11">
                  <c:v>22057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AA4-4432-9FEE-D71847050D9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905916386"/>
        <c:axId val="228548654"/>
      </c:lineChart>
      <c:catAx>
        <c:axId val="90591638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15000"/>
                  <a:lumOff val="85000"/>
                  <a:alpha val="51000"/>
                </a:schemeClr>
              </a:solidFill>
              <a:round/>
            </a:ln>
            <a:effectLst/>
          </c:spPr>
        </c:min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548654"/>
        <c:crosses val="autoZero"/>
        <c:auto val="1"/>
        <c:lblAlgn val="ctr"/>
        <c:lblOffset val="100"/>
        <c:noMultiLvlLbl val="0"/>
      </c:catAx>
      <c:valAx>
        <c:axId val="22854865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05916386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altLang="zh-CN"/>
              <a:t>18</a:t>
            </a:r>
            <a:r>
              <a:rPr lang="zh-CN" altLang="en-US"/>
              <a:t>年认证量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'[新建 XLSX 工作表.xlsx]Sheet1'!$E$27</c:f>
              <c:strCache>
                <c:ptCount val="1"/>
                <c:pt idx="0">
                  <c:v>认证量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'[新建 XLSX 工作表.xlsx]Sheet1'!$D$28:$D$39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'[新建 XLSX 工作表.xlsx]Sheet1'!$E$28:$E$39</c:f>
              <c:numCache>
                <c:formatCode>General</c:formatCode>
                <c:ptCount val="12"/>
                <c:pt idx="0">
                  <c:v>2532</c:v>
                </c:pt>
                <c:pt idx="1">
                  <c:v>1758</c:v>
                </c:pt>
                <c:pt idx="2">
                  <c:v>2694</c:v>
                </c:pt>
                <c:pt idx="3">
                  <c:v>3753</c:v>
                </c:pt>
                <c:pt idx="4">
                  <c:v>3699</c:v>
                </c:pt>
                <c:pt idx="5">
                  <c:v>3468</c:v>
                </c:pt>
                <c:pt idx="6">
                  <c:v>1430</c:v>
                </c:pt>
                <c:pt idx="7">
                  <c:v>3589</c:v>
                </c:pt>
                <c:pt idx="8">
                  <c:v>5145</c:v>
                </c:pt>
                <c:pt idx="9">
                  <c:v>5618</c:v>
                </c:pt>
                <c:pt idx="10">
                  <c:v>7098</c:v>
                </c:pt>
                <c:pt idx="11">
                  <c:v>8040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0EC-48C8-8717-A5526164019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418178512"/>
        <c:axId val="968693328"/>
      </c:lineChart>
      <c:catAx>
        <c:axId val="4181785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15000"/>
                  <a:lumOff val="85000"/>
                  <a:alpha val="51000"/>
                </a:schemeClr>
              </a:solidFill>
              <a:round/>
            </a:ln>
            <a:effectLst/>
          </c:spPr>
        </c:min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8693328"/>
        <c:crosses val="autoZero"/>
        <c:auto val="1"/>
        <c:lblAlgn val="ctr"/>
        <c:lblOffset val="100"/>
        <c:noMultiLvlLbl val="0"/>
      </c:catAx>
      <c:valAx>
        <c:axId val="968693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1817851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16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18</a:t>
            </a:r>
            <a:r>
              <a:rPr lang="zh-CN" altLang="en-US"/>
              <a:t>年各品牌占比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60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'[数据(1).xlsx]Sheet1'!$I$73</c:f>
              <c:strCache>
                <c:ptCount val="1"/>
                <c:pt idx="0">
                  <c:v>本月占比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F47-4267-A8B8-2F4E44348FC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F47-4267-A8B8-2F4E44348FC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F47-4267-A8B8-2F4E44348F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F47-4267-A8B8-2F4E44348FC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BF47-4267-A8B8-2F4E44348FC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BF47-4267-A8B8-2F4E44348FC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BF47-4267-A8B8-2F4E44348FCC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BF47-4267-A8B8-2F4E44348FCC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BF47-4267-A8B8-2F4E44348FCC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BF47-4267-A8B8-2F4E44348FCC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5-BF47-4267-A8B8-2F4E44348FCC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BF47-4267-A8B8-2F4E44348FCC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BF47-4267-A8B8-2F4E44348FCC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BF47-4267-A8B8-2F4E44348FCC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BF47-4267-A8B8-2F4E44348FCC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9-BF47-4267-A8B8-2F4E44348FCC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B-BF47-4267-A8B8-2F4E44348FCC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1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D-BF47-4267-A8B8-2F4E44348FCC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F-BF47-4267-A8B8-2F4E44348FCC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3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1-BF47-4267-A8B8-2F4E44348FCC}"/>
                </c:ext>
              </c:extLst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3-BF47-4267-A8B8-2F4E44348FCC}"/>
                </c:ext>
              </c:extLst>
            </c:dLbl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5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5-BF47-4267-A8B8-2F4E44348F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'[数据(1).xlsx]Sheet1'!$H$74:$H$84</c:f>
              <c:strCache>
                <c:ptCount val="11"/>
                <c:pt idx="0">
                  <c:v>大众</c:v>
                </c:pt>
                <c:pt idx="1">
                  <c:v>奥迪</c:v>
                </c:pt>
                <c:pt idx="2">
                  <c:v>宝马</c:v>
                </c:pt>
                <c:pt idx="3">
                  <c:v>奔驰</c:v>
                </c:pt>
                <c:pt idx="4">
                  <c:v>丰田</c:v>
                </c:pt>
                <c:pt idx="5">
                  <c:v>本田</c:v>
                </c:pt>
                <c:pt idx="6">
                  <c:v>别克</c:v>
                </c:pt>
                <c:pt idx="7">
                  <c:v>日产</c:v>
                </c:pt>
                <c:pt idx="8">
                  <c:v>现代</c:v>
                </c:pt>
                <c:pt idx="9">
                  <c:v>福特</c:v>
                </c:pt>
                <c:pt idx="10">
                  <c:v>其他</c:v>
                </c:pt>
              </c:strCache>
            </c:strRef>
          </c:cat>
          <c:val>
            <c:numRef>
              <c:f>'[数据(1).xlsx]Sheet1'!$I$74:$I$84</c:f>
              <c:numCache>
                <c:formatCode>0.00%</c:formatCode>
                <c:ptCount val="11"/>
                <c:pt idx="0">
                  <c:v>0.183</c:v>
                </c:pt>
                <c:pt idx="1">
                  <c:v>0.16200000000000001</c:v>
                </c:pt>
                <c:pt idx="2">
                  <c:v>0.12</c:v>
                </c:pt>
                <c:pt idx="3">
                  <c:v>0.1132</c:v>
                </c:pt>
                <c:pt idx="4">
                  <c:v>6.2300000000000001E-2</c:v>
                </c:pt>
                <c:pt idx="5">
                  <c:v>5.7299999999999997E-2</c:v>
                </c:pt>
                <c:pt idx="6">
                  <c:v>5.3199999999999997E-2</c:v>
                </c:pt>
                <c:pt idx="7">
                  <c:v>4.7300000000000002E-2</c:v>
                </c:pt>
                <c:pt idx="8">
                  <c:v>4.3299999999999998E-2</c:v>
                </c:pt>
                <c:pt idx="9">
                  <c:v>3.95E-2</c:v>
                </c:pt>
                <c:pt idx="10">
                  <c:v>0.11890000000000001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BF47-4267-A8B8-2F4E44348FC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1600" b="0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altLang="zh-CN"/>
              <a:t>18</a:t>
            </a:r>
            <a:r>
              <a:rPr lang="zh-CN" altLang="en-US"/>
              <a:t>年车辆价格区别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600" b="0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'[数据(1).xlsx]Sheet1'!$I$91</c:f>
              <c:strCache>
                <c:ptCount val="1"/>
                <c:pt idx="0">
                  <c:v>比例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'[数据(1).xlsx]Sheet1'!$H$92:$H$96</c:f>
              <c:strCache>
                <c:ptCount val="5"/>
                <c:pt idx="0">
                  <c:v>0-5万</c:v>
                </c:pt>
                <c:pt idx="1">
                  <c:v>5-10万</c:v>
                </c:pt>
                <c:pt idx="2">
                  <c:v>10万-20万</c:v>
                </c:pt>
                <c:pt idx="3">
                  <c:v>20-50万</c:v>
                </c:pt>
                <c:pt idx="4">
                  <c:v>50万以上</c:v>
                </c:pt>
              </c:strCache>
            </c:strRef>
          </c:cat>
          <c:val>
            <c:numRef>
              <c:f>'[数据(1).xlsx]Sheet1'!$I$92:$I$96</c:f>
              <c:numCache>
                <c:formatCode>0%</c:formatCode>
                <c:ptCount val="5"/>
                <c:pt idx="0">
                  <c:v>0.1</c:v>
                </c:pt>
                <c:pt idx="1">
                  <c:v>0.18</c:v>
                </c:pt>
                <c:pt idx="2">
                  <c:v>0.34499999999999997</c:v>
                </c:pt>
                <c:pt idx="3" formatCode="0.00%">
                  <c:v>0.27</c:v>
                </c:pt>
                <c:pt idx="4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8B-42F7-9A19-211F62677B9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305587184"/>
        <c:axId val="305587744"/>
      </c:barChart>
      <c:catAx>
        <c:axId val="305587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5587744"/>
        <c:crosses val="autoZero"/>
        <c:auto val="1"/>
        <c:lblAlgn val="ctr"/>
        <c:lblOffset val="100"/>
        <c:noMultiLvlLbl val="0"/>
      </c:catAx>
      <c:valAx>
        <c:axId val="305587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5587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altLang="zh-CN"/>
              <a:t>18</a:t>
            </a:r>
            <a:r>
              <a:rPr lang="zh-CN" altLang="en-US"/>
              <a:t>年车龄分布情况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'[数据(1).xlsx]Sheet1'!$I$109</c:f>
              <c:strCache>
                <c:ptCount val="1"/>
                <c:pt idx="0">
                  <c:v>占比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'[数据(1).xlsx]Sheet1'!$H$110:$H$117</c:f>
              <c:strCache>
                <c:ptCount val="8"/>
                <c:pt idx="0">
                  <c:v>1年</c:v>
                </c:pt>
                <c:pt idx="1">
                  <c:v>2年</c:v>
                </c:pt>
                <c:pt idx="2">
                  <c:v>3年</c:v>
                </c:pt>
                <c:pt idx="3">
                  <c:v>4年</c:v>
                </c:pt>
                <c:pt idx="4">
                  <c:v>5年</c:v>
                </c:pt>
                <c:pt idx="5">
                  <c:v>6年</c:v>
                </c:pt>
                <c:pt idx="6">
                  <c:v>7年</c:v>
                </c:pt>
                <c:pt idx="7">
                  <c:v>&gt;7年</c:v>
                </c:pt>
              </c:strCache>
            </c:strRef>
          </c:cat>
          <c:val>
            <c:numRef>
              <c:f>'[数据(1).xlsx]Sheet1'!$I$110:$I$117</c:f>
              <c:numCache>
                <c:formatCode>0%</c:formatCode>
                <c:ptCount val="8"/>
                <c:pt idx="0">
                  <c:v>0.05</c:v>
                </c:pt>
                <c:pt idx="1">
                  <c:v>0.09</c:v>
                </c:pt>
                <c:pt idx="2">
                  <c:v>0.32</c:v>
                </c:pt>
                <c:pt idx="3">
                  <c:v>0.2</c:v>
                </c:pt>
                <c:pt idx="4">
                  <c:v>0.12</c:v>
                </c:pt>
                <c:pt idx="5">
                  <c:v>0.09</c:v>
                </c:pt>
                <c:pt idx="6">
                  <c:v>0.08</c:v>
                </c:pt>
                <c:pt idx="7">
                  <c:v>0.05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259-455F-B4D1-BD407638E1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30206284"/>
        <c:axId val="456659367"/>
      </c:lineChart>
      <c:catAx>
        <c:axId val="2302062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15000"/>
                  <a:lumOff val="85000"/>
                  <a:alpha val="51000"/>
                </a:schemeClr>
              </a:solidFill>
              <a:round/>
            </a:ln>
            <a:effectLst/>
          </c:spPr>
        </c:min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6659367"/>
        <c:crosses val="autoZero"/>
        <c:auto val="1"/>
        <c:lblAlgn val="ctr"/>
        <c:lblOffset val="100"/>
        <c:noMultiLvlLbl val="0"/>
      </c:catAx>
      <c:valAx>
        <c:axId val="456659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206284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</a:t>
            </a:r>
            <a:r>
              <a:rPr lang="zh-CN" altLang="en-US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2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3267906584807995"/>
          <c:y val="3.3597883597883599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724"/>
          <c:y val="0.21201032074380513"/>
          <c:w val="0.51828149606299201"/>
          <c:h val="0.75785775912959485"/>
        </c:manualLayout>
      </c:layout>
      <c:pieChart>
        <c:varyColors val="1"/>
        <c:ser>
          <c:idx val="0"/>
          <c:order val="0"/>
          <c:tx>
            <c:strRef>
              <c:f>Sheet1!$G$99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-3.9163356205609866E-2"/>
                  <c:y val="-3.521164021164021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054-481B-B0CF-509DD0822D7A}"/>
                </c:ext>
              </c:extLst>
            </c:dLbl>
            <c:dLbl>
              <c:idx val="1"/>
              <c:layout>
                <c:manualLayout>
                  <c:x val="0.1429859966261314"/>
                  <c:y val="-2.199895007905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054-481B-B0CF-509DD0822D7A}"/>
                </c:ext>
              </c:extLst>
            </c:dLbl>
            <c:dLbl>
              <c:idx val="2"/>
              <c:layout>
                <c:manualLayout>
                  <c:x val="-4.2960254968129824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054-481B-B0CF-509DD0822D7A}"/>
                </c:ext>
              </c:extLst>
            </c:dLbl>
            <c:dLbl>
              <c:idx val="3"/>
              <c:layout>
                <c:manualLayout>
                  <c:x val="1.1067946863784898E-2"/>
                  <c:y val="2.708008956507575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054-481B-B0CF-509DD0822D7A}"/>
                </c:ext>
              </c:extLst>
            </c:dLbl>
            <c:dLbl>
              <c:idx val="4"/>
              <c:layout>
                <c:manualLayout>
                  <c:x val="-3.1308586426696735E-4"/>
                  <c:y val="2.32142592345447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054-481B-B0CF-509DD0822D7A}"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68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054-481B-B0CF-509DD0822D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5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Sheet1!$H$99:$M$99</c:f>
              <c:numCache>
                <c:formatCode>0.00%</c:formatCode>
                <c:ptCount val="6"/>
                <c:pt idx="0">
                  <c:v>0.31174752981661263</c:v>
                </c:pt>
                <c:pt idx="1">
                  <c:v>0.26679705106548091</c:v>
                </c:pt>
                <c:pt idx="2">
                  <c:v>0.15889520778543798</c:v>
                </c:pt>
                <c:pt idx="3">
                  <c:v>0.12739444154846497</c:v>
                </c:pt>
                <c:pt idx="4">
                  <c:v>8.196579957122084E-2</c:v>
                </c:pt>
                <c:pt idx="5">
                  <c:v>5.3199970212782638E-2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054-481B-B0CF-509DD0822D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5864241001564945"/>
          <c:y val="0.29142328042328042"/>
          <c:w val="0.14135758998435055"/>
          <c:h val="0.52075510204081632"/>
        </c:manualLayout>
      </c:layout>
      <c:overlay val="0"/>
    </c:legend>
    <c:plotVisOnly val="1"/>
    <c:dispBlanksAs val="zero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lang="zh-CN" altLang="en-US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2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3366623106027636"/>
          <c:y val="5.0417332446729326E-3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699"/>
          <c:y val="0.21201032074380499"/>
          <c:w val="0.51828149606299201"/>
          <c:h val="0.75785775912959497"/>
        </c:manualLayout>
      </c:layout>
      <c:pieChart>
        <c:varyColors val="1"/>
        <c:ser>
          <c:idx val="0"/>
          <c:order val="0"/>
          <c:tx>
            <c:strRef>
              <c:f>'2018年12月'!$G$99</c:f>
              <c:strCache>
                <c:ptCount val="1"/>
                <c:pt idx="0">
                  <c:v>交易占比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F8E9-406F-A488-A9531F3C904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F8E9-406F-A488-A9531F3C904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F8E9-406F-A488-A9531F3C904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F8E9-406F-A488-A9531F3C904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F8E9-406F-A488-A9531F3C904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F8E9-406F-A488-A9531F3C9041}"/>
              </c:ext>
            </c:extLst>
          </c:dPt>
          <c:dLbls>
            <c:dLbl>
              <c:idx val="0"/>
              <c:layout>
                <c:manualLayout>
                  <c:x val="2.8795061331618002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8E9-406F-A488-A9531F3C9041}"/>
                </c:ext>
              </c:extLst>
            </c:dLbl>
            <c:dLbl>
              <c:idx val="1"/>
              <c:layout>
                <c:manualLayout>
                  <c:x val="0.14298599662613101"/>
                  <c:y val="-2.199895007905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8E9-406F-A488-A9531F3C9041}"/>
                </c:ext>
              </c:extLst>
            </c:dLbl>
            <c:dLbl>
              <c:idx val="2"/>
              <c:layout>
                <c:manualLayout>
                  <c:x val="-4.2960254968129798E-3"/>
                  <c:y val="-5.00825956077523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8E9-406F-A488-A9531F3C9041}"/>
                </c:ext>
              </c:extLst>
            </c:dLbl>
            <c:dLbl>
              <c:idx val="3"/>
              <c:layout>
                <c:manualLayout>
                  <c:x val="1.10679468637849E-2"/>
                  <c:y val="2.70800895650758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8E9-406F-A488-A9531F3C9041}"/>
                </c:ext>
              </c:extLst>
            </c:dLbl>
            <c:dLbl>
              <c:idx val="4"/>
              <c:layout>
                <c:manualLayout>
                  <c:x val="-3.1308586426696702E-4"/>
                  <c:y val="2.32142592345448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8E9-406F-A488-A9531F3C9041}"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8E9-406F-A488-A9531F3C90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'2018年12月'!$H$97:$M$97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'2018年12月'!$H$99:$M$99</c:f>
              <c:numCache>
                <c:formatCode>0.00%</c:formatCode>
                <c:ptCount val="6"/>
                <c:pt idx="0">
                  <c:v>0.32340700309061365</c:v>
                </c:pt>
                <c:pt idx="1">
                  <c:v>0.2538295841226913</c:v>
                </c:pt>
                <c:pt idx="2">
                  <c:v>0.16196639265745125</c:v>
                </c:pt>
                <c:pt idx="3">
                  <c:v>0.12442472030850273</c:v>
                </c:pt>
                <c:pt idx="4">
                  <c:v>7.9243596547582465E-2</c:v>
                </c:pt>
                <c:pt idx="5">
                  <c:v>5.7128703273158651E-2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8E9-406F-A488-A9531F3C90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0" i="0" baseline="0">
                <a:effectLst/>
              </a:rPr>
              <a:t>2018</a:t>
            </a:r>
            <a:r>
              <a:rPr lang="zh-CN" altLang="zh-CN" sz="1200" b="0" i="0" baseline="0">
                <a:effectLst/>
              </a:rPr>
              <a:t>年</a:t>
            </a:r>
            <a:r>
              <a:rPr lang="en-US" altLang="zh-CN" sz="1200" b="0" i="0" baseline="0">
                <a:effectLst/>
              </a:rPr>
              <a:t>11</a:t>
            </a:r>
            <a:r>
              <a:rPr lang="zh-CN" altLang="en-US" sz="1200" b="0" i="0" baseline="0">
                <a:effectLst/>
              </a:rPr>
              <a:t>月</a:t>
            </a:r>
            <a:r>
              <a:rPr lang="zh-CN" altLang="zh-CN" sz="1200" b="0" i="0" baseline="0">
                <a:effectLst/>
              </a:rPr>
              <a:t>交易使用年限分析</a:t>
            </a:r>
            <a:endParaRPr lang="zh-CN" altLang="zh-CN" sz="1200">
              <a:effectLst/>
            </a:endParaRPr>
          </a:p>
        </c:rich>
      </c:tx>
      <c:layout>
        <c:manualLayout>
          <c:xMode val="edge"/>
          <c:yMode val="edge"/>
          <c:x val="0.15083119658119659"/>
          <c:y val="7.8776276276276268E-3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724"/>
          <c:y val="0.21201032074380513"/>
          <c:w val="0.51828149606299201"/>
          <c:h val="0.75785775912959485"/>
        </c:manualLayout>
      </c:layout>
      <c:doughnutChart>
        <c:varyColors val="1"/>
        <c:ser>
          <c:idx val="0"/>
          <c:order val="0"/>
          <c:tx>
            <c:strRef>
              <c:f>Sheet1!$C$191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9357707570207569"/>
                  <c:y val="-9.34001501501501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683-4C3C-8FBC-01FB1AA81E36}"/>
                </c:ext>
              </c:extLst>
            </c:dLbl>
            <c:dLbl>
              <c:idx val="1"/>
              <c:layout>
                <c:manualLayout>
                  <c:x val="-2.8731229721510917E-2"/>
                  <c:y val="0.1141024884368910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683-4C3C-8FBC-01FB1AA81E36}"/>
                </c:ext>
              </c:extLst>
            </c:dLbl>
            <c:dLbl>
              <c:idx val="2"/>
              <c:layout>
                <c:manualLayout>
                  <c:x val="-0.17294642857142858"/>
                  <c:y val="3.2855292792792708E-2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zh-CN" sz="1050" b="1" i="0" u="none" strike="noStrike" kern="1200" baseline="0">
                        <a:solidFill>
                          <a:schemeClr val="accent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fld id="{ADAF87A2-234F-4247-A383-DA733A9B912E}" type="CATEGORYNAME">
                      <a:rPr lang="zh-CN" altLang="en-US" sz="1050"/>
                      <a:pPr>
                        <a:defRPr lang="zh-CN" sz="1050" b="1" i="0" u="none" strike="noStrike" kern="1200" baseline="0">
                          <a:solidFill>
                            <a:schemeClr val="accent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t>[类别名称]</a:t>
                    </a:fld>
                    <a:r>
                      <a:rPr lang="en-US" altLang="zh-CN" sz="1050" baseline="0" dirty="0"/>
                      <a:t>,</a:t>
                    </a:r>
                  </a:p>
                  <a:p>
                    <a:pPr>
                      <a:defRPr lang="zh-CN" sz="1050" b="1" i="0" u="none" strike="noStrike" kern="1200" baseline="0">
                        <a:solidFill>
                          <a:schemeClr val="accent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fld id="{30B7C006-0044-4FBB-818A-F29F6DC9429D}" type="VALUE">
                      <a:rPr lang="en-US" altLang="zh-CN" sz="1050" baseline="0" smtClean="0"/>
                      <a:pPr>
                        <a:defRPr lang="zh-CN" sz="1050" b="1" i="0" u="none" strike="noStrike" kern="1200" baseline="0">
                          <a:solidFill>
                            <a:schemeClr val="accent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07509157509154"/>
                      <c:h val="0.3601726726726726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5683-4C3C-8FBC-01FB1AA81E36}"/>
                </c:ext>
              </c:extLst>
            </c:dLbl>
            <c:dLbl>
              <c:idx val="3"/>
              <c:layout>
                <c:manualLayout>
                  <c:x val="4.5854014866561599E-2"/>
                  <c:y val="-0.1219696980397318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99691697191697"/>
                      <c:h val="0.1142526276276276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5683-4C3C-8FBC-01FB1AA81E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5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Sheet1!$B$192:$B$195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Sheet1!$C$192:$C$195</c:f>
              <c:numCache>
                <c:formatCode>0.00%</c:formatCode>
                <c:ptCount val="4"/>
                <c:pt idx="0">
                  <c:v>0.24300647088103533</c:v>
                </c:pt>
                <c:pt idx="1">
                  <c:v>0.43662887086849334</c:v>
                </c:pt>
                <c:pt idx="2">
                  <c:v>0.21417479609473902</c:v>
                </c:pt>
                <c:pt idx="3">
                  <c:v>0.10618986215573227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683-4C3C-8FBC-01FB1AA81E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0" i="0" baseline="0">
                <a:effectLst/>
              </a:rPr>
              <a:t>2018</a:t>
            </a:r>
            <a:r>
              <a:rPr lang="zh-CN" altLang="zh-CN" sz="1200" b="0" i="0" baseline="0">
                <a:effectLst/>
              </a:rPr>
              <a:t>年</a:t>
            </a:r>
            <a:r>
              <a:rPr lang="en-US" altLang="zh-CN" sz="1200" b="0" i="0" baseline="0">
                <a:effectLst/>
              </a:rPr>
              <a:t>12</a:t>
            </a:r>
            <a:r>
              <a:rPr lang="zh-CN" altLang="en-US" sz="1200" b="0" i="0" baseline="0">
                <a:effectLst/>
              </a:rPr>
              <a:t>月</a:t>
            </a:r>
            <a:r>
              <a:rPr lang="zh-CN" altLang="zh-CN" sz="1200" b="0" i="0" baseline="0">
                <a:effectLst/>
              </a:rPr>
              <a:t>交易使用年限分析</a:t>
            </a:r>
            <a:endParaRPr lang="zh-CN" altLang="zh-CN" sz="1200">
              <a:effectLst/>
            </a:endParaRP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699"/>
          <c:y val="0.21201032074380499"/>
          <c:w val="0.51828149606299201"/>
          <c:h val="0.75785775912959497"/>
        </c:manualLayout>
      </c:layout>
      <c:doughnutChart>
        <c:varyColors val="1"/>
        <c:ser>
          <c:idx val="0"/>
          <c:order val="0"/>
          <c:tx>
            <c:strRef>
              <c:f>'2018年12月'!$C$191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D34-4B72-B71C-8487C6524BE2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D34-4B72-B71C-8487C6524BE2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D34-4B72-B71C-8487C6524BE2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D34-4B72-B71C-8487C6524BE2}"/>
              </c:ext>
            </c:extLst>
          </c:dPt>
          <c:dLbls>
            <c:dLbl>
              <c:idx val="0"/>
              <c:layout>
                <c:manualLayout>
                  <c:x val="0.1948905461197365"/>
                  <c:y val="-9.34000165634034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05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4929084398"/>
                      <c:h val="0.134799760616534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D34-4B72-B71C-8487C6524BE2}"/>
                </c:ext>
              </c:extLst>
            </c:dLbl>
            <c:dLbl>
              <c:idx val="1"/>
              <c:layout>
                <c:manualLayout>
                  <c:x val="3.0511550104136701E-2"/>
                  <c:y val="0.11410251323337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382713803375623"/>
                      <c:h val="9.92949251711139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D34-4B72-B71C-8487C6524BE2}"/>
                </c:ext>
              </c:extLst>
            </c:dLbl>
            <c:dLbl>
              <c:idx val="2"/>
              <c:layout>
                <c:manualLayout>
                  <c:x val="-0.14242338171909105"/>
                  <c:y val="2.741809989015086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869908115728296"/>
                      <c:h val="0.233556216677958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D34-4B72-B71C-8487C6524BE2}"/>
                </c:ext>
              </c:extLst>
            </c:dLbl>
            <c:dLbl>
              <c:idx val="3"/>
              <c:layout>
                <c:manualLayout>
                  <c:x val="1.3642938154604883E-3"/>
                  <c:y val="-0.1241482022172426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2056656600062878"/>
                      <c:h val="0.119019634185855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D34-4B72-B71C-8487C6524B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5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'2018年12月'!$B$192:$B$195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'2018年12月'!$C$192:$C$195</c:f>
              <c:numCache>
                <c:formatCode>0.00%</c:formatCode>
                <c:ptCount val="4"/>
                <c:pt idx="0">
                  <c:v>0.2389778793559825</c:v>
                </c:pt>
                <c:pt idx="1">
                  <c:v>0.42650961113475305</c:v>
                </c:pt>
                <c:pt idx="2">
                  <c:v>0.22911535497693952</c:v>
                </c:pt>
                <c:pt idx="3">
                  <c:v>0.10539715453232493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D34-4B72-B71C-8487C6524B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7"/>
          <c:w val="0.55621788009512396"/>
          <c:h val="0.699591133033601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626-41C5-8039-95E35D4B2B1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626-41C5-8039-95E35D4B2B1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626-41C5-8039-95E35D4B2B1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626-41C5-8039-95E35D4B2B1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626-41C5-8039-95E35D4B2B1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626-41C5-8039-95E35D4B2B11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7626-41C5-8039-95E35D4B2B11}"/>
              </c:ext>
            </c:extLst>
          </c:dPt>
          <c:dLbls>
            <c:dLbl>
              <c:idx val="0"/>
              <c:layout>
                <c:manualLayout>
                  <c:x val="6.3800875480243505E-2"/>
                  <c:y val="-0.11598251968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626-41C5-8039-95E35D4B2B11}"/>
                </c:ext>
              </c:extLst>
            </c:dLbl>
            <c:dLbl>
              <c:idx val="1"/>
              <c:layout>
                <c:manualLayout>
                  <c:x val="8.1640606889012299E-2"/>
                  <c:y val="9.1871310822177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626-41C5-8039-95E35D4B2B11}"/>
                </c:ext>
              </c:extLst>
            </c:dLbl>
            <c:dLbl>
              <c:idx val="2"/>
              <c:layout>
                <c:manualLayout>
                  <c:x val="-6.0418734315067897E-2"/>
                  <c:y val="9.5514561547004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626-41C5-8039-95E35D4B2B11}"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626-41C5-8039-95E35D4B2B11}"/>
                </c:ext>
              </c:extLst>
            </c:dLbl>
            <c:dLbl>
              <c:idx val="4"/>
              <c:layout>
                <c:manualLayout>
                  <c:x val="-6.9142157381537006E-2"/>
                  <c:y val="-5.91857041718469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626-41C5-8039-95E35D4B2B11}"/>
                </c:ext>
              </c:extLst>
            </c:dLbl>
            <c:dLbl>
              <c:idx val="5"/>
              <c:layout>
                <c:manualLayout>
                  <c:x val="-4.8046658349011798E-2"/>
                  <c:y val="-6.9289947051680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626-41C5-8039-95E35D4B2B11}"/>
                </c:ext>
              </c:extLst>
            </c:dLbl>
            <c:dLbl>
              <c:idx val="6"/>
              <c:layout>
                <c:manualLayout>
                  <c:x val="-1.1068128426544499E-2"/>
                  <c:y val="-9.9020341529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626-41C5-8039-95E35D4B2B11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0.39379999999999998</c:v>
                </c:pt>
                <c:pt idx="1">
                  <c:v>0.18410000000000001</c:v>
                </c:pt>
                <c:pt idx="2">
                  <c:v>0.17050000000000001</c:v>
                </c:pt>
                <c:pt idx="3">
                  <c:v>0.11210000000000001</c:v>
                </c:pt>
                <c:pt idx="4">
                  <c:v>4.8500000000000001E-2</c:v>
                </c:pt>
                <c:pt idx="5">
                  <c:v>7.3499999999999996E-2</c:v>
                </c:pt>
                <c:pt idx="6">
                  <c:v>1.7500000000000002E-2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7626-41C5-8039-95E35D4B2B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overlay val="0"/>
      <c:txPr>
        <a:bodyPr/>
        <a:lstStyle/>
        <a:p>
          <a:pPr>
            <a:defRPr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  <c:userShapes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7"/>
          <c:w val="0.55621788009512396"/>
          <c:h val="0.699591133033601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D95-4E04-ACB5-953F3E18752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D95-4E04-ACB5-953F3E18752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D95-4E04-ACB5-953F3E18752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D95-4E04-ACB5-953F3E18752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D95-4E04-ACB5-953F3E18752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D95-4E04-ACB5-953F3E187522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D95-4E04-ACB5-953F3E187522}"/>
              </c:ext>
            </c:extLst>
          </c:dPt>
          <c:dLbls>
            <c:dLbl>
              <c:idx val="0"/>
              <c:layout>
                <c:manualLayout>
                  <c:x val="6.3800875480243505E-2"/>
                  <c:y val="-0.11598251968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D95-4E04-ACB5-953F3E187522}"/>
                </c:ext>
              </c:extLst>
            </c:dLbl>
            <c:dLbl>
              <c:idx val="1"/>
              <c:layout>
                <c:manualLayout>
                  <c:x val="8.1640606889012299E-2"/>
                  <c:y val="9.1871310822177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D95-4E04-ACB5-953F3E187522}"/>
                </c:ext>
              </c:extLst>
            </c:dLbl>
            <c:dLbl>
              <c:idx val="2"/>
              <c:layout>
                <c:manualLayout>
                  <c:x val="-6.0418734315067897E-2"/>
                  <c:y val="9.5514561547004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D95-4E04-ACB5-953F3E187522}"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D95-4E04-ACB5-953F3E187522}"/>
                </c:ext>
              </c:extLst>
            </c:dLbl>
            <c:dLbl>
              <c:idx val="4"/>
              <c:layout>
                <c:manualLayout>
                  <c:x val="-6.9142157381537006E-2"/>
                  <c:y val="-5.91857041718469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D95-4E04-ACB5-953F3E187522}"/>
                </c:ext>
              </c:extLst>
            </c:dLbl>
            <c:dLbl>
              <c:idx val="5"/>
              <c:layout>
                <c:manualLayout>
                  <c:x val="-4.8046658349011798E-2"/>
                  <c:y val="-6.9289947051680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D95-4E04-ACB5-953F3E187522}"/>
                </c:ext>
              </c:extLst>
            </c:dLbl>
            <c:dLbl>
              <c:idx val="6"/>
              <c:layout>
                <c:manualLayout>
                  <c:x val="-1.1068128426544499E-2"/>
                  <c:y val="-9.9020341529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D95-4E04-ACB5-953F3E187522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0.38245674690637738</c:v>
                </c:pt>
                <c:pt idx="1">
                  <c:v>0.19000388953714509</c:v>
                </c:pt>
                <c:pt idx="2">
                  <c:v>0.17971102179581372</c:v>
                </c:pt>
                <c:pt idx="3">
                  <c:v>0.11808346658599478</c:v>
                </c:pt>
                <c:pt idx="4">
                  <c:v>4.5521990290562829E-2</c:v>
                </c:pt>
                <c:pt idx="5">
                  <c:v>6.9759568981661552E-2</c:v>
                </c:pt>
                <c:pt idx="6">
                  <c:v>1.4463315902444646E-2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BD95-4E04-ACB5-953F3E1875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  <c:userShapes r:id="rId3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29.67%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12.28%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5.64%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9.17%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7.58%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35D09808-0A85-4DED-804C-5C91BC41222B}" type="presOf" srcId="{FA7A06C3-9B9C-4943-9C10-D72171014D24}" destId="{F94370AD-19E2-4F6B-AB85-F32D3A5B7B9E}" srcOrd="0" destOrd="0" presId="urn:microsoft.com/office/officeart/2005/8/layout/radial2"/>
    <dgm:cxn modelId="{32808F0B-723A-43F1-99F9-ADF39D11B7DB}" type="presOf" srcId="{40B4B4EE-A958-4F10-94EA-6CFD1E6A3083}" destId="{C8F01A94-E7AE-452D-BB84-DE60C745A4C3}" srcOrd="0" destOrd="0" presId="urn:microsoft.com/office/officeart/2005/8/layout/radial2"/>
    <dgm:cxn modelId="{F641920B-2C69-49BA-8CE3-2DB5AE6DD982}" type="presOf" srcId="{FE09E9A6-00DF-4088-9A07-18E3CFC6CF2C}" destId="{CC3A8EB3-DFAF-417F-9F88-2376FB398B20}" srcOrd="0" destOrd="0" presId="urn:microsoft.com/office/officeart/2005/8/layout/radial2"/>
    <dgm:cxn modelId="{5E987116-9006-4719-A53C-C18606217573}" type="presOf" srcId="{CF56CEFD-AC68-4391-B387-EE89D3A868CB}" destId="{1D012BB2-BF79-4510-99E7-066A01BAA56A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F47021E-E6D6-4ADC-B234-E99CF5C8598B}" type="presOf" srcId="{2D6DDA0A-4726-48BD-BFCC-6388F6BF2BA1}" destId="{DFBBBBC3-2F5D-4A60-A5D9-97C06A6DD83D}" srcOrd="0" destOrd="0" presId="urn:microsoft.com/office/officeart/2005/8/layout/radial2"/>
    <dgm:cxn modelId="{54B5D925-60A2-4C9B-949B-5B62C9A5EBA1}" type="presOf" srcId="{720E01A6-D50D-45FE-A3FA-3DCC4AFE2A92}" destId="{EA72C591-9724-4095-A831-C421826EF975}" srcOrd="0" destOrd="0" presId="urn:microsoft.com/office/officeart/2005/8/layout/radial2"/>
    <dgm:cxn modelId="{11D1A329-7D39-49EF-B8C4-98B93C85E792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DDC5635F-8A6E-4876-8084-7437C7977FE1}" type="presOf" srcId="{CECA4B9B-7F5E-4A1C-BD1A-B7D7CD76A37A}" destId="{9F3E85D6-EFCB-4E2C-8A6C-B78AE30C68C3}" srcOrd="0" destOrd="0" presId="urn:microsoft.com/office/officeart/2005/8/layout/radial2"/>
    <dgm:cxn modelId="{7EFE5E62-B582-4394-AE63-7EEE6E0CF114}" type="presOf" srcId="{399FD7A3-8AEE-43C9-8685-6BCCA332708C}" destId="{9668CE02-015F-4977-AFE0-6ADCE0C919A6}" srcOrd="0" destOrd="0" presId="urn:microsoft.com/office/officeart/2005/8/layout/radial2"/>
    <dgm:cxn modelId="{2C0BCB4D-E74E-4E86-9661-FAD08CD15747}" type="presOf" srcId="{E6B0BFC0-ABA5-485D-9A40-6C582F797830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B81A973-1C07-440C-9871-31F796115980}" type="presOf" srcId="{B17D9A84-EB33-4C6E-851D-F77693D395E2}" destId="{014A86A1-B467-4CA1-9D8A-6362EC1901EF}" srcOrd="0" destOrd="0" presId="urn:microsoft.com/office/officeart/2005/8/layout/radial2"/>
    <dgm:cxn modelId="{F081C378-626C-4DA3-ADAF-FFB64C51D12A}" type="presOf" srcId="{777522B5-7191-4146-B6CE-E04273D13619}" destId="{EFD51B71-7277-4837-90FA-1CDDF8C0C07D}" srcOrd="0" destOrd="0" presId="urn:microsoft.com/office/officeart/2005/8/layout/radial2"/>
    <dgm:cxn modelId="{DF416096-F033-4C1A-8E83-CA9315587141}" type="presOf" srcId="{E8F5A92F-C113-40C3-8F95-DF0C142652C4}" destId="{974AEE05-33D4-402B-91DC-C916ECC79DE6}" srcOrd="0" destOrd="0" presId="urn:microsoft.com/office/officeart/2005/8/layout/radial2"/>
    <dgm:cxn modelId="{4776E59B-C3E2-452D-84CE-62BEF27BE068}" type="presOf" srcId="{8DED6D8A-C292-490C-8B34-2C205393EE13}" destId="{35526D56-E768-4819-9216-C4E927743A2B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F4C21A3-C947-4099-854B-F62E7C449F6B}" type="presOf" srcId="{B0A14D98-A3A8-4B16-8BE6-73948ACA260E}" destId="{8C9211B4-E3C9-41A5-BAF6-85AA8DC56757}" srcOrd="0" destOrd="0" presId="urn:microsoft.com/office/officeart/2005/8/layout/radial2"/>
    <dgm:cxn modelId="{563EA4AB-8293-430D-A885-8A3AF408DC60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F3F9E850-64C3-4B33-8910-C6B1821B02DF}" type="presParOf" srcId="{F94370AD-19E2-4F6B-AB85-F32D3A5B7B9E}" destId="{A8FB2808-AAFC-4D97-887F-3779979975C0}" srcOrd="0" destOrd="0" presId="urn:microsoft.com/office/officeart/2005/8/layout/radial2"/>
    <dgm:cxn modelId="{8206CDDC-D61E-438A-B5DA-F4DB8C914F6C}" type="presParOf" srcId="{A8FB2808-AAFC-4D97-887F-3779979975C0}" destId="{7D0277BF-C964-4D22-B5BB-6D99C40C7E15}" srcOrd="0" destOrd="0" presId="urn:microsoft.com/office/officeart/2005/8/layout/radial2"/>
    <dgm:cxn modelId="{B3D7859E-E161-487E-AE96-C532E2C54BAA}" type="presParOf" srcId="{7D0277BF-C964-4D22-B5BB-6D99C40C7E15}" destId="{520D7201-8E13-49D1-919D-64B90E0B16FD}" srcOrd="0" destOrd="0" presId="urn:microsoft.com/office/officeart/2005/8/layout/radial2"/>
    <dgm:cxn modelId="{25D9A22D-7009-4FB1-B0A8-B9CA9F231276}" type="presParOf" srcId="{7D0277BF-C964-4D22-B5BB-6D99C40C7E15}" destId="{98AE5B4B-2C6D-4C36-83DF-7C3182B7D292}" srcOrd="1" destOrd="0" presId="urn:microsoft.com/office/officeart/2005/8/layout/radial2"/>
    <dgm:cxn modelId="{BAB06F1C-CCD9-4F77-9A84-4A9344554F0A}" type="presParOf" srcId="{A8FB2808-AAFC-4D97-887F-3779979975C0}" destId="{EA72C591-9724-4095-A831-C421826EF975}" srcOrd="1" destOrd="0" presId="urn:microsoft.com/office/officeart/2005/8/layout/radial2"/>
    <dgm:cxn modelId="{F0762220-C2B7-454E-B479-8C4C81F8B521}" type="presParOf" srcId="{A8FB2808-AAFC-4D97-887F-3779979975C0}" destId="{9651C876-0FDB-4BF8-B58C-457C507BEB0B}" srcOrd="2" destOrd="0" presId="urn:microsoft.com/office/officeart/2005/8/layout/radial2"/>
    <dgm:cxn modelId="{1631DD80-E4F5-4062-B7DA-845AD4E37E36}" type="presParOf" srcId="{9651C876-0FDB-4BF8-B58C-457C507BEB0B}" destId="{EFD51B71-7277-4837-90FA-1CDDF8C0C07D}" srcOrd="0" destOrd="0" presId="urn:microsoft.com/office/officeart/2005/8/layout/radial2"/>
    <dgm:cxn modelId="{A6FB0048-6C33-481C-AA13-3FE9DD07385D}" type="presParOf" srcId="{9651C876-0FDB-4BF8-B58C-457C507BEB0B}" destId="{974AEE05-33D4-402B-91DC-C916ECC79DE6}" srcOrd="1" destOrd="0" presId="urn:microsoft.com/office/officeart/2005/8/layout/radial2"/>
    <dgm:cxn modelId="{E124C005-2863-4FDB-BF66-ABDBE5567C5F}" type="presParOf" srcId="{A8FB2808-AAFC-4D97-887F-3779979975C0}" destId="{DFBBBBC3-2F5D-4A60-A5D9-97C06A6DD83D}" srcOrd="3" destOrd="0" presId="urn:microsoft.com/office/officeart/2005/8/layout/radial2"/>
    <dgm:cxn modelId="{2DB583B2-7098-41E4-8971-B21B84DA28C6}" type="presParOf" srcId="{A8FB2808-AAFC-4D97-887F-3779979975C0}" destId="{0365C081-EBAD-4733-AD59-EEC65E712488}" srcOrd="4" destOrd="0" presId="urn:microsoft.com/office/officeart/2005/8/layout/radial2"/>
    <dgm:cxn modelId="{2353E77D-16D4-45EC-AA04-F78AE2AD9CF3}" type="presParOf" srcId="{0365C081-EBAD-4733-AD59-EEC65E712488}" destId="{865E54A3-B4BE-4468-AC89-EB577B209FA0}" srcOrd="0" destOrd="0" presId="urn:microsoft.com/office/officeart/2005/8/layout/radial2"/>
    <dgm:cxn modelId="{E6DBB123-FB04-4ECA-89AD-90B7C01868D2}" type="presParOf" srcId="{0365C081-EBAD-4733-AD59-EEC65E712488}" destId="{347D5E9F-899F-43C6-8450-965A38D33E10}" srcOrd="1" destOrd="0" presId="urn:microsoft.com/office/officeart/2005/8/layout/radial2"/>
    <dgm:cxn modelId="{B4DA9489-2530-413B-93C7-637794CDABE8}" type="presParOf" srcId="{A8FB2808-AAFC-4D97-887F-3779979975C0}" destId="{1D012BB2-BF79-4510-99E7-066A01BAA56A}" srcOrd="5" destOrd="0" presId="urn:microsoft.com/office/officeart/2005/8/layout/radial2"/>
    <dgm:cxn modelId="{036652CF-5037-41BA-90E1-3CF15497E5D3}" type="presParOf" srcId="{A8FB2808-AAFC-4D97-887F-3779979975C0}" destId="{AC8E1714-64B1-4EB0-AED0-2D4C844CC877}" srcOrd="6" destOrd="0" presId="urn:microsoft.com/office/officeart/2005/8/layout/radial2"/>
    <dgm:cxn modelId="{12745565-A953-4004-86F5-8E13DFDC777A}" type="presParOf" srcId="{AC8E1714-64B1-4EB0-AED0-2D4C844CC877}" destId="{CC3A8EB3-DFAF-417F-9F88-2376FB398B20}" srcOrd="0" destOrd="0" presId="urn:microsoft.com/office/officeart/2005/8/layout/radial2"/>
    <dgm:cxn modelId="{E287EC97-D7E1-4B15-A70E-3219985F1511}" type="presParOf" srcId="{AC8E1714-64B1-4EB0-AED0-2D4C844CC877}" destId="{44AEB474-3337-4AF1-8599-92D9CCED5CCD}" srcOrd="1" destOrd="0" presId="urn:microsoft.com/office/officeart/2005/8/layout/radial2"/>
    <dgm:cxn modelId="{FAE4E78F-A297-4E84-B7ED-928799E9BCF4}" type="presParOf" srcId="{A8FB2808-AAFC-4D97-887F-3779979975C0}" destId="{9F3E85D6-EFCB-4E2C-8A6C-B78AE30C68C3}" srcOrd="7" destOrd="0" presId="urn:microsoft.com/office/officeart/2005/8/layout/radial2"/>
    <dgm:cxn modelId="{5D83124D-BB81-435A-90C7-E44C23838304}" type="presParOf" srcId="{A8FB2808-AAFC-4D97-887F-3779979975C0}" destId="{6EB30C24-E0BC-46CC-A8CC-BD35E8D8F516}" srcOrd="8" destOrd="0" presId="urn:microsoft.com/office/officeart/2005/8/layout/radial2"/>
    <dgm:cxn modelId="{3075ECA3-F30A-4EB9-BC24-2F5F806E6691}" type="presParOf" srcId="{6EB30C24-E0BC-46CC-A8CC-BD35E8D8F516}" destId="{8C9211B4-E3C9-41A5-BAF6-85AA8DC56757}" srcOrd="0" destOrd="0" presId="urn:microsoft.com/office/officeart/2005/8/layout/radial2"/>
    <dgm:cxn modelId="{F1068629-43E9-4C0E-9020-D22A93F85427}" type="presParOf" srcId="{6EB30C24-E0BC-46CC-A8CC-BD35E8D8F516}" destId="{C8F01A94-E7AE-452D-BB84-DE60C745A4C3}" srcOrd="1" destOrd="0" presId="urn:microsoft.com/office/officeart/2005/8/layout/radial2"/>
    <dgm:cxn modelId="{B1D9D849-8D95-4BEE-AFD2-06CC12DF4D78}" type="presParOf" srcId="{A8FB2808-AAFC-4D97-887F-3779979975C0}" destId="{35526D56-E768-4819-9216-C4E927743A2B}" srcOrd="9" destOrd="0" presId="urn:microsoft.com/office/officeart/2005/8/layout/radial2"/>
    <dgm:cxn modelId="{2003B677-B54C-44E4-8BD2-D1264D4E10E5}" type="presParOf" srcId="{A8FB2808-AAFC-4D97-887F-3779979975C0}" destId="{449B1AEF-604E-4656-ACAF-2FA22576DCF6}" srcOrd="10" destOrd="0" presId="urn:microsoft.com/office/officeart/2005/8/layout/radial2"/>
    <dgm:cxn modelId="{2C8DD973-4BCC-400E-8787-3F85E4F8C17F}" type="presParOf" srcId="{449B1AEF-604E-4656-ACAF-2FA22576DCF6}" destId="{9668CE02-015F-4977-AFE0-6ADCE0C919A6}" srcOrd="0" destOrd="0" presId="urn:microsoft.com/office/officeart/2005/8/layout/radial2"/>
    <dgm:cxn modelId="{88C09080-87A8-47B1-8971-2A3EBC42728E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21.40%</a:t>
          </a:r>
          <a:endParaRPr lang="zh-CN" altLang="en-US" sz="1000" b="0" i="0" u="none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21.30%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9.98%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10.05%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09B833AE-C094-4B21-A806-67163D234277}" type="pres">
      <dgm:prSet presAssocID="{1E9A3BF0-30BA-40A8-ADAD-472A1F7D4A2B}" presName="Name25" presStyleLbl="parChTrans1D1" presStyleIdx="2" presStyleCnt="5"/>
      <dgm:spPr/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64CAAF18-D596-4112-A511-3048C7A9BE1A}" type="presOf" srcId="{B0A14D98-A3A8-4B16-8BE6-73948ACA260E}" destId="{8C9211B4-E3C9-41A5-BAF6-85AA8DC56757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85652F29-135F-46CB-83F3-2BFD40DE0D28}" type="presOf" srcId="{DEC268B6-18D7-4F04-A4B5-65EC04A85F7E}" destId="{347D5E9F-899F-43C6-8450-965A38D33E10}" srcOrd="0" destOrd="0" presId="urn:microsoft.com/office/officeart/2005/8/layout/radial2#4"/>
    <dgm:cxn modelId="{2BD0272E-B2BF-481C-8A4A-12B14ED27E78}" type="presOf" srcId="{777522B5-7191-4146-B6CE-E04273D13619}" destId="{EFD51B71-7277-4837-90FA-1CDDF8C0C07D}" srcOrd="0" destOrd="0" presId="urn:microsoft.com/office/officeart/2005/8/layout/radial2#4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74B24B3E-8508-44F5-BBCC-7529B493E78B}" type="presOf" srcId="{399FD7A3-8AEE-43C9-8685-6BCCA332708C}" destId="{9668CE02-015F-4977-AFE0-6ADCE0C919A6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4CC8E17A-E06C-481F-8011-42560E4199B0}" type="presOf" srcId="{B4FCC33B-9B0E-42E5-9030-219AE7AECC3D}" destId="{C8F01A94-E7AE-452D-BB84-DE60C745A4C3}" srcOrd="0" destOrd="0" presId="urn:microsoft.com/office/officeart/2005/8/layout/radial2#4"/>
    <dgm:cxn modelId="{DA202C7C-4063-4D34-B068-99C9253FA1D6}" type="presOf" srcId="{720E01A6-D50D-45FE-A3FA-3DCC4AFE2A92}" destId="{EA72C591-9724-4095-A831-C421826EF975}" srcOrd="0" destOrd="0" presId="urn:microsoft.com/office/officeart/2005/8/layout/radial2#4"/>
    <dgm:cxn modelId="{01778D7C-7DA8-432D-B575-79F3A54724D8}" type="presOf" srcId="{3A5DF808-D4AE-4737-90FD-7FF82484E3DE}" destId="{1B615263-8047-4425-A0CD-741EA4330FD7}" srcOrd="0" destOrd="0" presId="urn:microsoft.com/office/officeart/2005/8/layout/radial2#4"/>
    <dgm:cxn modelId="{4BD2DB83-E80F-4F30-9690-C30EB906E2B2}" type="presOf" srcId="{1E9A3BF0-30BA-40A8-ADAD-472A1F7D4A2B}" destId="{09B833AE-C094-4B21-A806-67163D234277}" srcOrd="0" destOrd="0" presId="urn:microsoft.com/office/officeart/2005/8/layout/radial2#4"/>
    <dgm:cxn modelId="{76702693-6596-4AB6-95BE-248C59F85BD9}" type="presOf" srcId="{FA7A06C3-9B9C-4943-9C10-D72171014D24}" destId="{F94370AD-19E2-4F6B-AB85-F32D3A5B7B9E}" srcOrd="0" destOrd="0" presId="urn:microsoft.com/office/officeart/2005/8/layout/radial2#4"/>
    <dgm:cxn modelId="{B1B9BB93-25DE-480E-8BA3-0115B229B34D}" type="presOf" srcId="{CECA4B9B-7F5E-4A1C-BD1A-B7D7CD76A37A}" destId="{9F3E85D6-EFCB-4E2C-8A6C-B78AE30C68C3}" srcOrd="0" destOrd="0" presId="urn:microsoft.com/office/officeart/2005/8/layout/radial2#4"/>
    <dgm:cxn modelId="{56C23D94-11FE-4CBB-8F03-52474A107CA6}" type="presOf" srcId="{2D6DDA0A-4726-48BD-BFCC-6388F6BF2BA1}" destId="{DFBBBBC3-2F5D-4A60-A5D9-97C06A6DD83D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D88AB6A4-67F3-4080-B56F-59592E4F9491}" type="presOf" srcId="{60076AB2-60A6-4628-B292-7E84397FDED1}" destId="{7F101914-A9BF-4F11-AF53-59884DCB2029}" srcOrd="0" destOrd="0" presId="urn:microsoft.com/office/officeart/2005/8/layout/radial2#4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DD6F3C4-7A82-44C1-B473-2E58F7CF7352}" type="presOf" srcId="{8DED6D8A-C292-490C-8B34-2C205393EE13}" destId="{35526D56-E768-4819-9216-C4E927743A2B}" srcOrd="0" destOrd="0" presId="urn:microsoft.com/office/officeart/2005/8/layout/radial2#4"/>
    <dgm:cxn modelId="{90A800C6-4A0C-4311-912F-C6D62834CE79}" type="presOf" srcId="{4C16F304-B896-4F90-9C5F-AB4170A2464C}" destId="{865E54A3-B4BE-4468-AC89-EB577B209FA0}" srcOrd="0" destOrd="0" presId="urn:microsoft.com/office/officeart/2005/8/layout/radial2#4"/>
    <dgm:cxn modelId="{8A1E60EF-7CDE-463C-B78D-3F58FDC3BD8A}" type="presOf" srcId="{B17D9A84-EB33-4C6E-851D-F77693D395E2}" destId="{014A86A1-B467-4CA1-9D8A-6362EC1901EF}" srcOrd="0" destOrd="0" presId="urn:microsoft.com/office/officeart/2005/8/layout/radial2#4"/>
    <dgm:cxn modelId="{48955AF5-BA3A-4B43-B014-7E0DEC47502B}" type="presOf" srcId="{E8F5A92F-C113-40C3-8F95-DF0C142652C4}" destId="{974AEE05-33D4-402B-91DC-C916ECC79DE6}" srcOrd="0" destOrd="0" presId="urn:microsoft.com/office/officeart/2005/8/layout/radial2#4"/>
    <dgm:cxn modelId="{FC83171F-BD00-4267-BB49-A57DD5B11E78}" type="presParOf" srcId="{F94370AD-19E2-4F6B-AB85-F32D3A5B7B9E}" destId="{A8FB2808-AAFC-4D97-887F-3779979975C0}" srcOrd="0" destOrd="0" presId="urn:microsoft.com/office/officeart/2005/8/layout/radial2#4"/>
    <dgm:cxn modelId="{361538AD-03AE-43E3-9083-5525A292CE16}" type="presParOf" srcId="{A8FB2808-AAFC-4D97-887F-3779979975C0}" destId="{7D0277BF-C964-4D22-B5BB-6D99C40C7E15}" srcOrd="0" destOrd="0" presId="urn:microsoft.com/office/officeart/2005/8/layout/radial2#4"/>
    <dgm:cxn modelId="{7580C1E6-CF8F-4DB5-ACEE-8D97BC3D03F4}" type="presParOf" srcId="{7D0277BF-C964-4D22-B5BB-6D99C40C7E15}" destId="{520D7201-8E13-49D1-919D-64B90E0B16FD}" srcOrd="0" destOrd="0" presId="urn:microsoft.com/office/officeart/2005/8/layout/radial2#4"/>
    <dgm:cxn modelId="{3BA525A9-E350-4FD9-A9E8-DF5D7F3BD61B}" type="presParOf" srcId="{7D0277BF-C964-4D22-B5BB-6D99C40C7E15}" destId="{98AE5B4B-2C6D-4C36-83DF-7C3182B7D292}" srcOrd="1" destOrd="0" presId="urn:microsoft.com/office/officeart/2005/8/layout/radial2#4"/>
    <dgm:cxn modelId="{5F5A7851-201A-4E26-8AB6-3003C1AAD3F9}" type="presParOf" srcId="{A8FB2808-AAFC-4D97-887F-3779979975C0}" destId="{EA72C591-9724-4095-A831-C421826EF975}" srcOrd="1" destOrd="0" presId="urn:microsoft.com/office/officeart/2005/8/layout/radial2#4"/>
    <dgm:cxn modelId="{0AB4F031-7525-4FD4-97A8-6E6DC6F2ACBA}" type="presParOf" srcId="{A8FB2808-AAFC-4D97-887F-3779979975C0}" destId="{9651C876-0FDB-4BF8-B58C-457C507BEB0B}" srcOrd="2" destOrd="0" presId="urn:microsoft.com/office/officeart/2005/8/layout/radial2#4"/>
    <dgm:cxn modelId="{6F5C4716-9793-498C-A6D6-19D19AD469D0}" type="presParOf" srcId="{9651C876-0FDB-4BF8-B58C-457C507BEB0B}" destId="{EFD51B71-7277-4837-90FA-1CDDF8C0C07D}" srcOrd="0" destOrd="0" presId="urn:microsoft.com/office/officeart/2005/8/layout/radial2#4"/>
    <dgm:cxn modelId="{FD7E6132-F408-469F-BAD3-58DDBABD2C99}" type="presParOf" srcId="{9651C876-0FDB-4BF8-B58C-457C507BEB0B}" destId="{974AEE05-33D4-402B-91DC-C916ECC79DE6}" srcOrd="1" destOrd="0" presId="urn:microsoft.com/office/officeart/2005/8/layout/radial2#4"/>
    <dgm:cxn modelId="{FA37A589-19A6-4612-8B87-1BA600BCAFD0}" type="presParOf" srcId="{A8FB2808-AAFC-4D97-887F-3779979975C0}" destId="{DFBBBBC3-2F5D-4A60-A5D9-97C06A6DD83D}" srcOrd="3" destOrd="0" presId="urn:microsoft.com/office/officeart/2005/8/layout/radial2#4"/>
    <dgm:cxn modelId="{C90B806F-BBF1-44C9-8ED5-98108FD7D786}" type="presParOf" srcId="{A8FB2808-AAFC-4D97-887F-3779979975C0}" destId="{0365C081-EBAD-4733-AD59-EEC65E712488}" srcOrd="4" destOrd="0" presId="urn:microsoft.com/office/officeart/2005/8/layout/radial2#4"/>
    <dgm:cxn modelId="{39D1CFE6-0D4A-4D2C-A645-EA100B6138AB}" type="presParOf" srcId="{0365C081-EBAD-4733-AD59-EEC65E712488}" destId="{865E54A3-B4BE-4468-AC89-EB577B209FA0}" srcOrd="0" destOrd="0" presId="urn:microsoft.com/office/officeart/2005/8/layout/radial2#4"/>
    <dgm:cxn modelId="{7C82591F-87C6-4C38-B1C2-2CDBCBE04488}" type="presParOf" srcId="{0365C081-EBAD-4733-AD59-EEC65E712488}" destId="{347D5E9F-899F-43C6-8450-965A38D33E10}" srcOrd="1" destOrd="0" presId="urn:microsoft.com/office/officeart/2005/8/layout/radial2#4"/>
    <dgm:cxn modelId="{79ED0CF4-1002-4602-B71A-075EB6618994}" type="presParOf" srcId="{A8FB2808-AAFC-4D97-887F-3779979975C0}" destId="{09B833AE-C094-4B21-A806-67163D234277}" srcOrd="5" destOrd="0" presId="urn:microsoft.com/office/officeart/2005/8/layout/radial2#4"/>
    <dgm:cxn modelId="{3A6D818F-788C-497A-8C62-1FF5D8CCE2E8}" type="presParOf" srcId="{A8FB2808-AAFC-4D97-887F-3779979975C0}" destId="{493AF445-B26D-441D-8601-1C7EB166BA27}" srcOrd="6" destOrd="0" presId="urn:microsoft.com/office/officeart/2005/8/layout/radial2#4"/>
    <dgm:cxn modelId="{877EFE2A-0D0D-4DCA-858D-DE7A52587FF6}" type="presParOf" srcId="{493AF445-B26D-441D-8601-1C7EB166BA27}" destId="{1B615263-8047-4425-A0CD-741EA4330FD7}" srcOrd="0" destOrd="0" presId="urn:microsoft.com/office/officeart/2005/8/layout/radial2#4"/>
    <dgm:cxn modelId="{F6EB2246-4C53-45F4-8B3A-B00A52648C51}" type="presParOf" srcId="{493AF445-B26D-441D-8601-1C7EB166BA27}" destId="{7F101914-A9BF-4F11-AF53-59884DCB2029}" srcOrd="1" destOrd="0" presId="urn:microsoft.com/office/officeart/2005/8/layout/radial2#4"/>
    <dgm:cxn modelId="{3D6BDB22-D9D7-4282-8830-1E82855C7AFD}" type="presParOf" srcId="{A8FB2808-AAFC-4D97-887F-3779979975C0}" destId="{9F3E85D6-EFCB-4E2C-8A6C-B78AE30C68C3}" srcOrd="7" destOrd="0" presId="urn:microsoft.com/office/officeart/2005/8/layout/radial2#4"/>
    <dgm:cxn modelId="{CC908F3D-E226-48D1-8604-384098B9A62E}" type="presParOf" srcId="{A8FB2808-AAFC-4D97-887F-3779979975C0}" destId="{6EB30C24-E0BC-46CC-A8CC-BD35E8D8F516}" srcOrd="8" destOrd="0" presId="urn:microsoft.com/office/officeart/2005/8/layout/radial2#4"/>
    <dgm:cxn modelId="{3B95D397-535F-4070-B2E1-145F87B7C842}" type="presParOf" srcId="{6EB30C24-E0BC-46CC-A8CC-BD35E8D8F516}" destId="{8C9211B4-E3C9-41A5-BAF6-85AA8DC56757}" srcOrd="0" destOrd="0" presId="urn:microsoft.com/office/officeart/2005/8/layout/radial2#4"/>
    <dgm:cxn modelId="{38FEFB25-81EC-4406-A933-C3C220B74818}" type="presParOf" srcId="{6EB30C24-E0BC-46CC-A8CC-BD35E8D8F516}" destId="{C8F01A94-E7AE-452D-BB84-DE60C745A4C3}" srcOrd="1" destOrd="0" presId="urn:microsoft.com/office/officeart/2005/8/layout/radial2#4"/>
    <dgm:cxn modelId="{E8E24CFD-2F7A-485F-8BA7-0BE5F0A13C0D}" type="presParOf" srcId="{A8FB2808-AAFC-4D97-887F-3779979975C0}" destId="{35526D56-E768-4819-9216-C4E927743A2B}" srcOrd="9" destOrd="0" presId="urn:microsoft.com/office/officeart/2005/8/layout/radial2#4"/>
    <dgm:cxn modelId="{82481D6D-4AD6-4D7E-B7FD-1156D305E618}" type="presParOf" srcId="{A8FB2808-AAFC-4D97-887F-3779979975C0}" destId="{449B1AEF-604E-4656-ACAF-2FA22576DCF6}" srcOrd="10" destOrd="0" presId="urn:microsoft.com/office/officeart/2005/8/layout/radial2#4"/>
    <dgm:cxn modelId="{07E58837-BEA5-405C-BE6D-6DC7522B574E}" type="presParOf" srcId="{449B1AEF-604E-4656-ACAF-2FA22576DCF6}" destId="{9668CE02-015F-4977-AFE0-6ADCE0C919A6}" srcOrd="0" destOrd="0" presId="urn:microsoft.com/office/officeart/2005/8/layout/radial2#4"/>
    <dgm:cxn modelId="{987FD86D-C1AC-43DC-9C69-027F18A26C9B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34.25%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12.75%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8.51%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12.73%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8.63%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857802C-8E9A-440B-84EB-B9CCB6C4800F}" type="presOf" srcId="{B17D9A84-EB33-4C6E-851D-F77693D395E2}" destId="{014A86A1-B467-4CA1-9D8A-6362EC1901EF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79966935-016A-4FDF-BFAC-BBD516B28A08}" type="presOf" srcId="{D0DEFF41-EC54-418F-9958-114B46853507}" destId="{C8F01A94-E7AE-452D-BB84-DE60C745A4C3}" srcOrd="0" destOrd="0" presId="urn:microsoft.com/office/officeart/2005/8/layout/radial2#5"/>
    <dgm:cxn modelId="{4C40A536-372D-480B-B63F-6C5485F528EE}" type="presOf" srcId="{FA7A06C3-9B9C-4943-9C10-D72171014D24}" destId="{F94370AD-19E2-4F6B-AB85-F32D3A5B7B9E}" srcOrd="0" destOrd="0" presId="urn:microsoft.com/office/officeart/2005/8/layout/radial2#5"/>
    <dgm:cxn modelId="{79BE5337-C87A-44BF-8D45-766FABFB401E}" type="presOf" srcId="{399FD7A3-8AEE-43C9-8685-6BCCA332708C}" destId="{9668CE02-015F-4977-AFE0-6ADCE0C919A6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293035C-28B5-4407-9370-F2E65323B715}" type="presOf" srcId="{8006FCE2-3217-4390-B457-73E9912CA826}" destId="{44AEB474-3337-4AF1-8599-92D9CCED5CCD}" srcOrd="0" destOrd="0" presId="urn:microsoft.com/office/officeart/2005/8/layout/radial2#5"/>
    <dgm:cxn modelId="{0F42965D-EEDF-41BC-8172-9729E878EDDD}" type="presOf" srcId="{720E01A6-D50D-45FE-A3FA-3DCC4AFE2A92}" destId="{EA72C591-9724-4095-A831-C421826EF975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EF0B751-080D-423B-BC30-6DA8D9457A5F}" type="presOf" srcId="{CF56CEFD-AC68-4391-B387-EE89D3A868CB}" destId="{1D012BB2-BF79-4510-99E7-066A01BAA56A}" srcOrd="0" destOrd="0" presId="urn:microsoft.com/office/officeart/2005/8/layout/radial2#5"/>
    <dgm:cxn modelId="{C2E4AA54-9F87-44D0-9034-636AE13883C7}" type="presOf" srcId="{4C16F304-B896-4F90-9C5F-AB4170A2464C}" destId="{865E54A3-B4BE-4468-AC89-EB577B209FA0}" srcOrd="0" destOrd="0" presId="urn:microsoft.com/office/officeart/2005/8/layout/radial2#5"/>
    <dgm:cxn modelId="{8D8A8556-5EB2-4FB4-8E2C-57667ACEF4E2}" type="presOf" srcId="{777522B5-7191-4146-B6CE-E04273D13619}" destId="{EFD51B71-7277-4837-90FA-1CDDF8C0C07D}" srcOrd="0" destOrd="0" presId="urn:microsoft.com/office/officeart/2005/8/layout/radial2#5"/>
    <dgm:cxn modelId="{94BE1777-FC0B-48C4-AA21-7CD0AF6AD3AC}" type="presOf" srcId="{B0A14D98-A3A8-4B16-8BE6-73948ACA260E}" destId="{8C9211B4-E3C9-41A5-BAF6-85AA8DC56757}" srcOrd="0" destOrd="0" presId="urn:microsoft.com/office/officeart/2005/8/layout/radial2#5"/>
    <dgm:cxn modelId="{C3967E7A-82A0-46C1-8430-E441541F4616}" type="presOf" srcId="{DEC268B6-18D7-4F04-A4B5-65EC04A85F7E}" destId="{347D5E9F-899F-43C6-8450-965A38D33E10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309EEB7-5474-4118-9342-64968B6DE849}" type="presOf" srcId="{E8F5A92F-C113-40C3-8F95-DF0C142652C4}" destId="{974AEE05-33D4-402B-91DC-C916ECC79DE6}" srcOrd="0" destOrd="0" presId="urn:microsoft.com/office/officeart/2005/8/layout/radial2#5"/>
    <dgm:cxn modelId="{330AAAB9-784B-4F51-81DA-38F5BAF7903A}" type="presOf" srcId="{2D6DDA0A-4726-48BD-BFCC-6388F6BF2BA1}" destId="{DFBBBBC3-2F5D-4A60-A5D9-97C06A6DD83D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8BA36E5-22A0-4843-8C72-6386E9147A4B}" type="presOf" srcId="{8DED6D8A-C292-490C-8B34-2C205393EE13}" destId="{35526D56-E768-4819-9216-C4E927743A2B}" srcOrd="0" destOrd="0" presId="urn:microsoft.com/office/officeart/2005/8/layout/radial2#5"/>
    <dgm:cxn modelId="{B95B4FE5-E44E-44CD-A9D5-C855D7415AB8}" type="presOf" srcId="{FE09E9A6-00DF-4088-9A07-18E3CFC6CF2C}" destId="{CC3A8EB3-DFAF-417F-9F88-2376FB398B20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4E29B8FE-2D9F-4C6E-8F6A-7B21DFF2FCE7}" type="presOf" srcId="{CECA4B9B-7F5E-4A1C-BD1A-B7D7CD76A37A}" destId="{9F3E85D6-EFCB-4E2C-8A6C-B78AE30C68C3}" srcOrd="0" destOrd="0" presId="urn:microsoft.com/office/officeart/2005/8/layout/radial2#5"/>
    <dgm:cxn modelId="{EE0CCC85-C5AC-4536-A9A8-FD20F75C13A5}" type="presParOf" srcId="{F94370AD-19E2-4F6B-AB85-F32D3A5B7B9E}" destId="{A8FB2808-AAFC-4D97-887F-3779979975C0}" srcOrd="0" destOrd="0" presId="urn:microsoft.com/office/officeart/2005/8/layout/radial2#5"/>
    <dgm:cxn modelId="{F8DD89DB-4ADD-487F-96BF-971D110CF50A}" type="presParOf" srcId="{A8FB2808-AAFC-4D97-887F-3779979975C0}" destId="{7D0277BF-C964-4D22-B5BB-6D99C40C7E15}" srcOrd="0" destOrd="0" presId="urn:microsoft.com/office/officeart/2005/8/layout/radial2#5"/>
    <dgm:cxn modelId="{555B8881-4696-4B27-8148-1AF5C93B918A}" type="presParOf" srcId="{7D0277BF-C964-4D22-B5BB-6D99C40C7E15}" destId="{520D7201-8E13-49D1-919D-64B90E0B16FD}" srcOrd="0" destOrd="0" presId="urn:microsoft.com/office/officeart/2005/8/layout/radial2#5"/>
    <dgm:cxn modelId="{2EF15FE5-9E33-4C89-B639-A918C0B0BDAD}" type="presParOf" srcId="{7D0277BF-C964-4D22-B5BB-6D99C40C7E15}" destId="{98AE5B4B-2C6D-4C36-83DF-7C3182B7D292}" srcOrd="1" destOrd="0" presId="urn:microsoft.com/office/officeart/2005/8/layout/radial2#5"/>
    <dgm:cxn modelId="{FCD6B31D-851C-459C-8C84-46DE6A798323}" type="presParOf" srcId="{A8FB2808-AAFC-4D97-887F-3779979975C0}" destId="{EA72C591-9724-4095-A831-C421826EF975}" srcOrd="1" destOrd="0" presId="urn:microsoft.com/office/officeart/2005/8/layout/radial2#5"/>
    <dgm:cxn modelId="{ED4DBBA0-0360-444C-B0C1-90A9963945E4}" type="presParOf" srcId="{A8FB2808-AAFC-4D97-887F-3779979975C0}" destId="{9651C876-0FDB-4BF8-B58C-457C507BEB0B}" srcOrd="2" destOrd="0" presId="urn:microsoft.com/office/officeart/2005/8/layout/radial2#5"/>
    <dgm:cxn modelId="{FA04E968-9E19-43FA-BBE0-E8C77F247C90}" type="presParOf" srcId="{9651C876-0FDB-4BF8-B58C-457C507BEB0B}" destId="{EFD51B71-7277-4837-90FA-1CDDF8C0C07D}" srcOrd="0" destOrd="0" presId="urn:microsoft.com/office/officeart/2005/8/layout/radial2#5"/>
    <dgm:cxn modelId="{15B14A18-AD27-4B75-9F49-11538CC2B7EA}" type="presParOf" srcId="{9651C876-0FDB-4BF8-B58C-457C507BEB0B}" destId="{974AEE05-33D4-402B-91DC-C916ECC79DE6}" srcOrd="1" destOrd="0" presId="urn:microsoft.com/office/officeart/2005/8/layout/radial2#5"/>
    <dgm:cxn modelId="{55EAF509-CA75-4C41-9D2D-E796F38C943F}" type="presParOf" srcId="{A8FB2808-AAFC-4D97-887F-3779979975C0}" destId="{DFBBBBC3-2F5D-4A60-A5D9-97C06A6DD83D}" srcOrd="3" destOrd="0" presId="urn:microsoft.com/office/officeart/2005/8/layout/radial2#5"/>
    <dgm:cxn modelId="{4066EF44-EFAF-4C1F-8097-08A4BFE54ED9}" type="presParOf" srcId="{A8FB2808-AAFC-4D97-887F-3779979975C0}" destId="{0365C081-EBAD-4733-AD59-EEC65E712488}" srcOrd="4" destOrd="0" presId="urn:microsoft.com/office/officeart/2005/8/layout/radial2#5"/>
    <dgm:cxn modelId="{90967B2B-4519-4A8B-A894-0105C3CA88F9}" type="presParOf" srcId="{0365C081-EBAD-4733-AD59-EEC65E712488}" destId="{865E54A3-B4BE-4468-AC89-EB577B209FA0}" srcOrd="0" destOrd="0" presId="urn:microsoft.com/office/officeart/2005/8/layout/radial2#5"/>
    <dgm:cxn modelId="{046D39A2-8856-4242-B704-410AAE4D5054}" type="presParOf" srcId="{0365C081-EBAD-4733-AD59-EEC65E712488}" destId="{347D5E9F-899F-43C6-8450-965A38D33E10}" srcOrd="1" destOrd="0" presId="urn:microsoft.com/office/officeart/2005/8/layout/radial2#5"/>
    <dgm:cxn modelId="{2C8D7C6C-C610-40A0-9030-046CBA7E65EA}" type="presParOf" srcId="{A8FB2808-AAFC-4D97-887F-3779979975C0}" destId="{1D012BB2-BF79-4510-99E7-066A01BAA56A}" srcOrd="5" destOrd="0" presId="urn:microsoft.com/office/officeart/2005/8/layout/radial2#5"/>
    <dgm:cxn modelId="{80A35963-BD46-414B-9687-D81AF1CE1DC4}" type="presParOf" srcId="{A8FB2808-AAFC-4D97-887F-3779979975C0}" destId="{AC8E1714-64B1-4EB0-AED0-2D4C844CC877}" srcOrd="6" destOrd="0" presId="urn:microsoft.com/office/officeart/2005/8/layout/radial2#5"/>
    <dgm:cxn modelId="{96CCDE0D-50F4-4762-A48F-CF0230F7955B}" type="presParOf" srcId="{AC8E1714-64B1-4EB0-AED0-2D4C844CC877}" destId="{CC3A8EB3-DFAF-417F-9F88-2376FB398B20}" srcOrd="0" destOrd="0" presId="urn:microsoft.com/office/officeart/2005/8/layout/radial2#5"/>
    <dgm:cxn modelId="{257EB4B1-2F7D-4CD3-ACD0-C3F4D6E58ACE}" type="presParOf" srcId="{AC8E1714-64B1-4EB0-AED0-2D4C844CC877}" destId="{44AEB474-3337-4AF1-8599-92D9CCED5CCD}" srcOrd="1" destOrd="0" presId="urn:microsoft.com/office/officeart/2005/8/layout/radial2#5"/>
    <dgm:cxn modelId="{B792A6BC-37FC-4F3E-80AF-F871EADFF157}" type="presParOf" srcId="{A8FB2808-AAFC-4D97-887F-3779979975C0}" destId="{9F3E85D6-EFCB-4E2C-8A6C-B78AE30C68C3}" srcOrd="7" destOrd="0" presId="urn:microsoft.com/office/officeart/2005/8/layout/radial2#5"/>
    <dgm:cxn modelId="{0D86D7DC-C223-4897-9DB0-785F7BECB822}" type="presParOf" srcId="{A8FB2808-AAFC-4D97-887F-3779979975C0}" destId="{6EB30C24-E0BC-46CC-A8CC-BD35E8D8F516}" srcOrd="8" destOrd="0" presId="urn:microsoft.com/office/officeart/2005/8/layout/radial2#5"/>
    <dgm:cxn modelId="{324223C7-ED94-46B2-9771-F6CE541C69A5}" type="presParOf" srcId="{6EB30C24-E0BC-46CC-A8CC-BD35E8D8F516}" destId="{8C9211B4-E3C9-41A5-BAF6-85AA8DC56757}" srcOrd="0" destOrd="0" presId="urn:microsoft.com/office/officeart/2005/8/layout/radial2#5"/>
    <dgm:cxn modelId="{81C77D42-34A6-4A67-9ECB-DF1EBE1BD2EA}" type="presParOf" srcId="{6EB30C24-E0BC-46CC-A8CC-BD35E8D8F516}" destId="{C8F01A94-E7AE-452D-BB84-DE60C745A4C3}" srcOrd="1" destOrd="0" presId="urn:microsoft.com/office/officeart/2005/8/layout/radial2#5"/>
    <dgm:cxn modelId="{E3E3847B-1EFF-4017-AFA1-4407E30C5C47}" type="presParOf" srcId="{A8FB2808-AAFC-4D97-887F-3779979975C0}" destId="{35526D56-E768-4819-9216-C4E927743A2B}" srcOrd="9" destOrd="0" presId="urn:microsoft.com/office/officeart/2005/8/layout/radial2#5"/>
    <dgm:cxn modelId="{F8CFD510-EDDB-44FD-BFC4-E362D01B242B}" type="presParOf" srcId="{A8FB2808-AAFC-4D97-887F-3779979975C0}" destId="{449B1AEF-604E-4656-ACAF-2FA22576DCF6}" srcOrd="10" destOrd="0" presId="urn:microsoft.com/office/officeart/2005/8/layout/radial2#5"/>
    <dgm:cxn modelId="{DB609F1A-8F77-4358-8BDD-017B092B1382}" type="presParOf" srcId="{449B1AEF-604E-4656-ACAF-2FA22576DCF6}" destId="{9668CE02-015F-4977-AFE0-6ADCE0C919A6}" srcOrd="0" destOrd="0" presId="urn:microsoft.com/office/officeart/2005/8/layout/radial2#5"/>
    <dgm:cxn modelId="{F3170C9E-AB5E-431F-B28E-4011BB91FF0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29.34%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10.72%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6.38%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7.96%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7.92%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CB38EB24-815F-40A2-BEBF-F6708FBE7FD5}" type="presOf" srcId="{777522B5-7191-4146-B6CE-E04273D13619}" destId="{EFD51B71-7277-4837-90FA-1CDDF8C0C07D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F2121839-8CD4-402A-8DD3-1005DDE26CE1}" type="presOf" srcId="{FA7A06C3-9B9C-4943-9C10-D72171014D24}" destId="{F94370AD-19E2-4F6B-AB85-F32D3A5B7B9E}" srcOrd="0" destOrd="0" presId="urn:microsoft.com/office/officeart/2005/8/layout/radial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0C562F5C-CD65-4A06-BDCE-75BA7E993D14}" type="presOf" srcId="{B0A14D98-A3A8-4B16-8BE6-73948ACA260E}" destId="{8C9211B4-E3C9-41A5-BAF6-85AA8DC56757}" srcOrd="0" destOrd="0" presId="urn:microsoft.com/office/officeart/2005/8/layout/radial2"/>
    <dgm:cxn modelId="{A2D42B64-FF91-486F-9174-91B38A04FCF1}" type="presOf" srcId="{8DED6D8A-C292-490C-8B34-2C205393EE13}" destId="{35526D56-E768-4819-9216-C4E927743A2B}" srcOrd="0" destOrd="0" presId="urn:microsoft.com/office/officeart/2005/8/layout/radial2"/>
    <dgm:cxn modelId="{27736466-35EC-442B-9B7F-B664E86588C3}" type="presOf" srcId="{720E01A6-D50D-45FE-A3FA-3DCC4AFE2A92}" destId="{EA72C591-9724-4095-A831-C421826EF975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E0ED5F87-445E-4826-B7DC-55594483BFBD}" type="presOf" srcId="{FE09E9A6-00DF-4088-9A07-18E3CFC6CF2C}" destId="{CC3A8EB3-DFAF-417F-9F88-2376FB398B20}" srcOrd="0" destOrd="0" presId="urn:microsoft.com/office/officeart/2005/8/layout/radial2"/>
    <dgm:cxn modelId="{98F8BC92-B21F-4B5E-9A10-58B4BD572FE1}" type="presOf" srcId="{DEC268B6-18D7-4F04-A4B5-65EC04A85F7E}" destId="{347D5E9F-899F-43C6-8450-965A38D33E10}" srcOrd="0" destOrd="0" presId="urn:microsoft.com/office/officeart/2005/8/layout/radial2"/>
    <dgm:cxn modelId="{78FE0F95-206F-4227-A6EA-E0F90D31CDBD}" type="presOf" srcId="{399FD7A3-8AEE-43C9-8685-6BCCA332708C}" destId="{9668CE02-015F-4977-AFE0-6ADCE0C919A6}" srcOrd="0" destOrd="0" presId="urn:microsoft.com/office/officeart/2005/8/layout/radial2"/>
    <dgm:cxn modelId="{2C9F0CA0-44F3-4B3E-9FEC-CC7E37F61502}" type="presOf" srcId="{4C16F304-B896-4F90-9C5F-AB4170A2464C}" destId="{865E54A3-B4BE-4468-AC89-EB577B209FA0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275BABA6-8325-4C48-B1EF-667861759C5D}" type="presOf" srcId="{E8F5A92F-C113-40C3-8F95-DF0C142652C4}" destId="{974AEE05-33D4-402B-91DC-C916ECC79DE6}" srcOrd="0" destOrd="0" presId="urn:microsoft.com/office/officeart/2005/8/layout/radial2"/>
    <dgm:cxn modelId="{FE68C2A6-A780-436A-A1DB-8865B5368465}" type="presOf" srcId="{B17D9A84-EB33-4C6E-851D-F77693D395E2}" destId="{014A86A1-B467-4CA1-9D8A-6362EC1901EF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6F4EE7BC-388F-4B22-A5A7-D7D0FB5461CA}" type="presOf" srcId="{2D6DDA0A-4726-48BD-BFCC-6388F6BF2BA1}" destId="{DFBBBBC3-2F5D-4A60-A5D9-97C06A6DD83D}" srcOrd="0" destOrd="0" presId="urn:microsoft.com/office/officeart/2005/8/layout/radial2"/>
    <dgm:cxn modelId="{CDB5D6C1-47C8-4283-B1A7-D78A8CC85495}" type="presOf" srcId="{E6B0BFC0-ABA5-485D-9A40-6C582F797830}" destId="{44AEB474-3337-4AF1-8599-92D9CCED5CCD}" srcOrd="0" destOrd="0" presId="urn:microsoft.com/office/officeart/2005/8/layout/radial2"/>
    <dgm:cxn modelId="{AE6C33C4-84BC-4069-B574-256CDBA6F6E9}" type="presOf" srcId="{CF56CEFD-AC68-4391-B387-EE89D3A868CB}" destId="{1D012BB2-BF79-4510-99E7-066A01BAA56A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86158CD2-68E9-4CB2-BEF3-B9B62D7D3B6E}" type="presOf" srcId="{40B4B4EE-A958-4F10-94EA-6CFD1E6A3083}" destId="{C8F01A94-E7AE-452D-BB84-DE60C745A4C3}" srcOrd="0" destOrd="0" presId="urn:microsoft.com/office/officeart/2005/8/layout/radial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AF0263FB-C1CA-4798-AD0C-C44EC1026DF1}" type="presOf" srcId="{CECA4B9B-7F5E-4A1C-BD1A-B7D7CD76A37A}" destId="{9F3E85D6-EFCB-4E2C-8A6C-B78AE30C68C3}" srcOrd="0" destOrd="0" presId="urn:microsoft.com/office/officeart/2005/8/layout/radial2"/>
    <dgm:cxn modelId="{2BCC0A33-9B25-43A3-A3AC-CB486D1A3F3A}" type="presParOf" srcId="{F94370AD-19E2-4F6B-AB85-F32D3A5B7B9E}" destId="{A8FB2808-AAFC-4D97-887F-3779979975C0}" srcOrd="0" destOrd="0" presId="urn:microsoft.com/office/officeart/2005/8/layout/radial2"/>
    <dgm:cxn modelId="{F96D5170-C00A-49C2-B631-C65532CF0E2D}" type="presParOf" srcId="{A8FB2808-AAFC-4D97-887F-3779979975C0}" destId="{7D0277BF-C964-4D22-B5BB-6D99C40C7E15}" srcOrd="0" destOrd="0" presId="urn:microsoft.com/office/officeart/2005/8/layout/radial2"/>
    <dgm:cxn modelId="{532D7A20-5893-4BE8-A904-472C082F147E}" type="presParOf" srcId="{7D0277BF-C964-4D22-B5BB-6D99C40C7E15}" destId="{520D7201-8E13-49D1-919D-64B90E0B16FD}" srcOrd="0" destOrd="0" presId="urn:microsoft.com/office/officeart/2005/8/layout/radial2"/>
    <dgm:cxn modelId="{92A3058C-CBD6-4CC8-8313-4768999FD936}" type="presParOf" srcId="{7D0277BF-C964-4D22-B5BB-6D99C40C7E15}" destId="{98AE5B4B-2C6D-4C36-83DF-7C3182B7D292}" srcOrd="1" destOrd="0" presId="urn:microsoft.com/office/officeart/2005/8/layout/radial2"/>
    <dgm:cxn modelId="{A4808DDC-2656-43E6-B5C6-852CF6F71339}" type="presParOf" srcId="{A8FB2808-AAFC-4D97-887F-3779979975C0}" destId="{EA72C591-9724-4095-A831-C421826EF975}" srcOrd="1" destOrd="0" presId="urn:microsoft.com/office/officeart/2005/8/layout/radial2"/>
    <dgm:cxn modelId="{FEA6BAD7-D2AE-42B7-8AC4-E2A647E97AE0}" type="presParOf" srcId="{A8FB2808-AAFC-4D97-887F-3779979975C0}" destId="{9651C876-0FDB-4BF8-B58C-457C507BEB0B}" srcOrd="2" destOrd="0" presId="urn:microsoft.com/office/officeart/2005/8/layout/radial2"/>
    <dgm:cxn modelId="{8A189003-AD45-46CB-BF93-B0DCEAF41911}" type="presParOf" srcId="{9651C876-0FDB-4BF8-B58C-457C507BEB0B}" destId="{EFD51B71-7277-4837-90FA-1CDDF8C0C07D}" srcOrd="0" destOrd="0" presId="urn:microsoft.com/office/officeart/2005/8/layout/radial2"/>
    <dgm:cxn modelId="{9E9718D8-0CD1-40B1-9940-5CAF2E161AE9}" type="presParOf" srcId="{9651C876-0FDB-4BF8-B58C-457C507BEB0B}" destId="{974AEE05-33D4-402B-91DC-C916ECC79DE6}" srcOrd="1" destOrd="0" presId="urn:microsoft.com/office/officeart/2005/8/layout/radial2"/>
    <dgm:cxn modelId="{82083E32-94AA-41F7-AC0C-0FF8A2F92017}" type="presParOf" srcId="{A8FB2808-AAFC-4D97-887F-3779979975C0}" destId="{DFBBBBC3-2F5D-4A60-A5D9-97C06A6DD83D}" srcOrd="3" destOrd="0" presId="urn:microsoft.com/office/officeart/2005/8/layout/radial2"/>
    <dgm:cxn modelId="{C9F5A545-4DB5-42AE-B918-04C3A982FAE2}" type="presParOf" srcId="{A8FB2808-AAFC-4D97-887F-3779979975C0}" destId="{0365C081-EBAD-4733-AD59-EEC65E712488}" srcOrd="4" destOrd="0" presId="urn:microsoft.com/office/officeart/2005/8/layout/radial2"/>
    <dgm:cxn modelId="{2558130D-B790-4CBD-A815-7A1FCF833970}" type="presParOf" srcId="{0365C081-EBAD-4733-AD59-EEC65E712488}" destId="{865E54A3-B4BE-4468-AC89-EB577B209FA0}" srcOrd="0" destOrd="0" presId="urn:microsoft.com/office/officeart/2005/8/layout/radial2"/>
    <dgm:cxn modelId="{3DD8617B-D6FE-4BDE-9B75-B85AEBBF63A6}" type="presParOf" srcId="{0365C081-EBAD-4733-AD59-EEC65E712488}" destId="{347D5E9F-899F-43C6-8450-965A38D33E10}" srcOrd="1" destOrd="0" presId="urn:microsoft.com/office/officeart/2005/8/layout/radial2"/>
    <dgm:cxn modelId="{28C013C9-EAFF-465F-8C23-340B2BCA05CA}" type="presParOf" srcId="{A8FB2808-AAFC-4D97-887F-3779979975C0}" destId="{1D012BB2-BF79-4510-99E7-066A01BAA56A}" srcOrd="5" destOrd="0" presId="urn:microsoft.com/office/officeart/2005/8/layout/radial2"/>
    <dgm:cxn modelId="{4F2AC18C-F168-46D2-A90D-5064646F74DE}" type="presParOf" srcId="{A8FB2808-AAFC-4D97-887F-3779979975C0}" destId="{AC8E1714-64B1-4EB0-AED0-2D4C844CC877}" srcOrd="6" destOrd="0" presId="urn:microsoft.com/office/officeart/2005/8/layout/radial2"/>
    <dgm:cxn modelId="{B972EF1B-49AF-4D8B-9AAB-DCE0858290CB}" type="presParOf" srcId="{AC8E1714-64B1-4EB0-AED0-2D4C844CC877}" destId="{CC3A8EB3-DFAF-417F-9F88-2376FB398B20}" srcOrd="0" destOrd="0" presId="urn:microsoft.com/office/officeart/2005/8/layout/radial2"/>
    <dgm:cxn modelId="{57AE65D3-0934-4B6F-84F3-C682F30D8824}" type="presParOf" srcId="{AC8E1714-64B1-4EB0-AED0-2D4C844CC877}" destId="{44AEB474-3337-4AF1-8599-92D9CCED5CCD}" srcOrd="1" destOrd="0" presId="urn:microsoft.com/office/officeart/2005/8/layout/radial2"/>
    <dgm:cxn modelId="{6E75EB16-85DE-41CA-A0B7-CE964D333739}" type="presParOf" srcId="{A8FB2808-AAFC-4D97-887F-3779979975C0}" destId="{9F3E85D6-EFCB-4E2C-8A6C-B78AE30C68C3}" srcOrd="7" destOrd="0" presId="urn:microsoft.com/office/officeart/2005/8/layout/radial2"/>
    <dgm:cxn modelId="{18A0BA05-D93E-4CD2-854B-C72B2C074D1D}" type="presParOf" srcId="{A8FB2808-AAFC-4D97-887F-3779979975C0}" destId="{6EB30C24-E0BC-46CC-A8CC-BD35E8D8F516}" srcOrd="8" destOrd="0" presId="urn:microsoft.com/office/officeart/2005/8/layout/radial2"/>
    <dgm:cxn modelId="{AE6F0CC0-9B75-42B5-A558-B70FEA55EE29}" type="presParOf" srcId="{6EB30C24-E0BC-46CC-A8CC-BD35E8D8F516}" destId="{8C9211B4-E3C9-41A5-BAF6-85AA8DC56757}" srcOrd="0" destOrd="0" presId="urn:microsoft.com/office/officeart/2005/8/layout/radial2"/>
    <dgm:cxn modelId="{EE144EB4-BE51-4A31-B487-AB900A14FB40}" type="presParOf" srcId="{6EB30C24-E0BC-46CC-A8CC-BD35E8D8F516}" destId="{C8F01A94-E7AE-452D-BB84-DE60C745A4C3}" srcOrd="1" destOrd="0" presId="urn:microsoft.com/office/officeart/2005/8/layout/radial2"/>
    <dgm:cxn modelId="{EDE27CD2-BD82-465A-9324-60074442C86D}" type="presParOf" srcId="{A8FB2808-AAFC-4D97-887F-3779979975C0}" destId="{35526D56-E768-4819-9216-C4E927743A2B}" srcOrd="9" destOrd="0" presId="urn:microsoft.com/office/officeart/2005/8/layout/radial2"/>
    <dgm:cxn modelId="{6A53BA55-F77D-45C6-B79D-EC880B7345DB}" type="presParOf" srcId="{A8FB2808-AAFC-4D97-887F-3779979975C0}" destId="{449B1AEF-604E-4656-ACAF-2FA22576DCF6}" srcOrd="10" destOrd="0" presId="urn:microsoft.com/office/officeart/2005/8/layout/radial2"/>
    <dgm:cxn modelId="{20C79B62-8B28-4A84-BA4F-84B07F11EF17}" type="presParOf" srcId="{449B1AEF-604E-4656-ACAF-2FA22576DCF6}" destId="{9668CE02-015F-4977-AFE0-6ADCE0C919A6}" srcOrd="0" destOrd="0" presId="urn:microsoft.com/office/officeart/2005/8/layout/radial2"/>
    <dgm:cxn modelId="{A8DC602D-74EE-46FC-8A16-A305AD5F10C3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37.26%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14.43%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7.42%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11.03%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F978A92F-455F-4593-A5D0-DF0DD5DCF699}" type="presOf" srcId="{2D6DDA0A-4726-48BD-BFCC-6388F6BF2BA1}" destId="{DFBBBBC3-2F5D-4A60-A5D9-97C06A6DD83D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A342535-2AB5-4279-A282-4AA6A56EA32E}" type="presOf" srcId="{FA7A06C3-9B9C-4943-9C10-D72171014D24}" destId="{F94370AD-19E2-4F6B-AB85-F32D3A5B7B9E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ABA5B13D-7A95-43CD-8BE6-194E1915D767}" type="presOf" srcId="{777522B5-7191-4146-B6CE-E04273D13619}" destId="{EFD51B71-7277-4837-90FA-1CDDF8C0C07D}" srcOrd="0" destOrd="0" presId="urn:microsoft.com/office/officeart/2005/8/layout/radial2#5"/>
    <dgm:cxn modelId="{176BB860-8F86-4664-81FA-272434368C8B}" type="presOf" srcId="{DEC268B6-18D7-4F04-A4B5-65EC04A85F7E}" destId="{347D5E9F-899F-43C6-8450-965A38D33E10}" srcOrd="0" destOrd="0" presId="urn:microsoft.com/office/officeart/2005/8/layout/radial2#5"/>
    <dgm:cxn modelId="{B3EC3468-245C-4FAF-BEE3-1E1E4458C508}" type="presOf" srcId="{720E01A6-D50D-45FE-A3FA-3DCC4AFE2A92}" destId="{EA72C591-9724-4095-A831-C421826EF975}" srcOrd="0" destOrd="0" presId="urn:microsoft.com/office/officeart/2005/8/layout/radial2#5"/>
    <dgm:cxn modelId="{4D3AF648-A350-4C4F-9DA4-23A6FA987548}" type="presOf" srcId="{B0A14D98-A3A8-4B16-8BE6-73948ACA260E}" destId="{8C9211B4-E3C9-41A5-BAF6-85AA8DC56757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451F1755-8E91-4487-AFDC-D886735B8654}" type="presOf" srcId="{CF56CEFD-AC68-4391-B387-EE89D3A868CB}" destId="{1D012BB2-BF79-4510-99E7-066A01BAA56A}" srcOrd="0" destOrd="0" presId="urn:microsoft.com/office/officeart/2005/8/layout/radial2#5"/>
    <dgm:cxn modelId="{D9825A7A-C445-4E5F-858D-E81CCC98A042}" type="presOf" srcId="{D0DEFF41-EC54-418F-9958-114B46853507}" destId="{C8F01A94-E7AE-452D-BB84-DE60C745A4C3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24A4BAA-3198-4E78-9CCE-C42990108B96}" type="presOf" srcId="{4C16F304-B896-4F90-9C5F-AB4170A2464C}" destId="{865E54A3-B4BE-4468-AC89-EB577B209FA0}" srcOrd="0" destOrd="0" presId="urn:microsoft.com/office/officeart/2005/8/layout/radial2#5"/>
    <dgm:cxn modelId="{4CE624AB-A945-482E-8BBA-36D3DA573418}" type="presOf" srcId="{8DED6D8A-C292-490C-8B34-2C205393EE13}" destId="{35526D56-E768-4819-9216-C4E927743A2B}" srcOrd="0" destOrd="0" presId="urn:microsoft.com/office/officeart/2005/8/layout/radial2#5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3952BAB6-223D-4A2F-9C2A-EF2BE9BEB803}" type="presOf" srcId="{E8F5A92F-C113-40C3-8F95-DF0C142652C4}" destId="{974AEE05-33D4-402B-91DC-C916ECC79DE6}" srcOrd="0" destOrd="0" presId="urn:microsoft.com/office/officeart/2005/8/layout/radial2#5"/>
    <dgm:cxn modelId="{D8F3D2C7-178F-4951-956D-71D23F8457A1}" type="presOf" srcId="{FE09E9A6-00DF-4088-9A07-18E3CFC6CF2C}" destId="{CC3A8EB3-DFAF-417F-9F88-2376FB398B20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BC3345D0-7425-429B-8514-4089EAEB335C}" type="presOf" srcId="{399FD7A3-8AEE-43C9-8685-6BCCA332708C}" destId="{9668CE02-015F-4977-AFE0-6ADCE0C919A6}" srcOrd="0" destOrd="0" presId="urn:microsoft.com/office/officeart/2005/8/layout/radial2#5"/>
    <dgm:cxn modelId="{27AC43E9-7847-45BC-B879-E8093888BF4E}" type="presOf" srcId="{CECA4B9B-7F5E-4A1C-BD1A-B7D7CD76A37A}" destId="{9F3E85D6-EFCB-4E2C-8A6C-B78AE30C68C3}" srcOrd="0" destOrd="0" presId="urn:microsoft.com/office/officeart/2005/8/layout/radial2#5"/>
    <dgm:cxn modelId="{4FDF13F1-0DF1-4566-8799-31BDC913BC38}" type="presOf" srcId="{8006FCE2-3217-4390-B457-73E9912CA826}" destId="{44AEB474-3337-4AF1-8599-92D9CCED5CCD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EB85FBF8-631E-4CD7-B711-7242C2463256}" type="presOf" srcId="{B17D9A84-EB33-4C6E-851D-F77693D395E2}" destId="{014A86A1-B467-4CA1-9D8A-6362EC1901EF}" srcOrd="0" destOrd="0" presId="urn:microsoft.com/office/officeart/2005/8/layout/radial2#5"/>
    <dgm:cxn modelId="{93D94703-133F-40AF-AAFD-4BEB729BE887}" type="presParOf" srcId="{F94370AD-19E2-4F6B-AB85-F32D3A5B7B9E}" destId="{A8FB2808-AAFC-4D97-887F-3779979975C0}" srcOrd="0" destOrd="0" presId="urn:microsoft.com/office/officeart/2005/8/layout/radial2#5"/>
    <dgm:cxn modelId="{9A8F9E74-F0D3-477B-B945-1AF285B59154}" type="presParOf" srcId="{A8FB2808-AAFC-4D97-887F-3779979975C0}" destId="{7D0277BF-C964-4D22-B5BB-6D99C40C7E15}" srcOrd="0" destOrd="0" presId="urn:microsoft.com/office/officeart/2005/8/layout/radial2#5"/>
    <dgm:cxn modelId="{9D730D90-AC8B-4C79-B246-2DA014A72A7B}" type="presParOf" srcId="{7D0277BF-C964-4D22-B5BB-6D99C40C7E15}" destId="{520D7201-8E13-49D1-919D-64B90E0B16FD}" srcOrd="0" destOrd="0" presId="urn:microsoft.com/office/officeart/2005/8/layout/radial2#5"/>
    <dgm:cxn modelId="{E26A9A9F-1CAD-4689-B7DA-5A32CFF138E1}" type="presParOf" srcId="{7D0277BF-C964-4D22-B5BB-6D99C40C7E15}" destId="{98AE5B4B-2C6D-4C36-83DF-7C3182B7D292}" srcOrd="1" destOrd="0" presId="urn:microsoft.com/office/officeart/2005/8/layout/radial2#5"/>
    <dgm:cxn modelId="{B1EC29D5-AC81-4D6A-B9A6-C4B6D9BF7045}" type="presParOf" srcId="{A8FB2808-AAFC-4D97-887F-3779979975C0}" destId="{EA72C591-9724-4095-A831-C421826EF975}" srcOrd="1" destOrd="0" presId="urn:microsoft.com/office/officeart/2005/8/layout/radial2#5"/>
    <dgm:cxn modelId="{D03A03F5-9D89-4D84-A271-89731A5DB015}" type="presParOf" srcId="{A8FB2808-AAFC-4D97-887F-3779979975C0}" destId="{9651C876-0FDB-4BF8-B58C-457C507BEB0B}" srcOrd="2" destOrd="0" presId="urn:microsoft.com/office/officeart/2005/8/layout/radial2#5"/>
    <dgm:cxn modelId="{64BDA346-53C6-4D63-87B4-793752EEA8AF}" type="presParOf" srcId="{9651C876-0FDB-4BF8-B58C-457C507BEB0B}" destId="{EFD51B71-7277-4837-90FA-1CDDF8C0C07D}" srcOrd="0" destOrd="0" presId="urn:microsoft.com/office/officeart/2005/8/layout/radial2#5"/>
    <dgm:cxn modelId="{F662B599-7A66-4D80-961A-DBF7FBF4C6EE}" type="presParOf" srcId="{9651C876-0FDB-4BF8-B58C-457C507BEB0B}" destId="{974AEE05-33D4-402B-91DC-C916ECC79DE6}" srcOrd="1" destOrd="0" presId="urn:microsoft.com/office/officeart/2005/8/layout/radial2#5"/>
    <dgm:cxn modelId="{E65125DA-4857-4441-A407-71E9CEF62B4D}" type="presParOf" srcId="{A8FB2808-AAFC-4D97-887F-3779979975C0}" destId="{DFBBBBC3-2F5D-4A60-A5D9-97C06A6DD83D}" srcOrd="3" destOrd="0" presId="urn:microsoft.com/office/officeart/2005/8/layout/radial2#5"/>
    <dgm:cxn modelId="{E6F0FCCD-16B3-45E9-A594-C7DE05DE60F8}" type="presParOf" srcId="{A8FB2808-AAFC-4D97-887F-3779979975C0}" destId="{0365C081-EBAD-4733-AD59-EEC65E712488}" srcOrd="4" destOrd="0" presId="urn:microsoft.com/office/officeart/2005/8/layout/radial2#5"/>
    <dgm:cxn modelId="{41735876-DF2A-4030-8432-B5CF89BC69F5}" type="presParOf" srcId="{0365C081-EBAD-4733-AD59-EEC65E712488}" destId="{865E54A3-B4BE-4468-AC89-EB577B209FA0}" srcOrd="0" destOrd="0" presId="urn:microsoft.com/office/officeart/2005/8/layout/radial2#5"/>
    <dgm:cxn modelId="{00CEF16B-7347-4A6C-8C48-B2AA9E5E8254}" type="presParOf" srcId="{0365C081-EBAD-4733-AD59-EEC65E712488}" destId="{347D5E9F-899F-43C6-8450-965A38D33E10}" srcOrd="1" destOrd="0" presId="urn:microsoft.com/office/officeart/2005/8/layout/radial2#5"/>
    <dgm:cxn modelId="{D85C2E96-4B5A-4E19-B826-32781AF14D3D}" type="presParOf" srcId="{A8FB2808-AAFC-4D97-887F-3779979975C0}" destId="{1D012BB2-BF79-4510-99E7-066A01BAA56A}" srcOrd="5" destOrd="0" presId="urn:microsoft.com/office/officeart/2005/8/layout/radial2#5"/>
    <dgm:cxn modelId="{D4EF742B-A686-4230-9874-79B9AC07DCBD}" type="presParOf" srcId="{A8FB2808-AAFC-4D97-887F-3779979975C0}" destId="{AC8E1714-64B1-4EB0-AED0-2D4C844CC877}" srcOrd="6" destOrd="0" presId="urn:microsoft.com/office/officeart/2005/8/layout/radial2#5"/>
    <dgm:cxn modelId="{AD91554A-DDE0-4B17-A06E-5E0FD3FCAE15}" type="presParOf" srcId="{AC8E1714-64B1-4EB0-AED0-2D4C844CC877}" destId="{CC3A8EB3-DFAF-417F-9F88-2376FB398B20}" srcOrd="0" destOrd="0" presId="urn:microsoft.com/office/officeart/2005/8/layout/radial2#5"/>
    <dgm:cxn modelId="{88BF3685-0F51-4690-BB8C-C8E67D5A9612}" type="presParOf" srcId="{AC8E1714-64B1-4EB0-AED0-2D4C844CC877}" destId="{44AEB474-3337-4AF1-8599-92D9CCED5CCD}" srcOrd="1" destOrd="0" presId="urn:microsoft.com/office/officeart/2005/8/layout/radial2#5"/>
    <dgm:cxn modelId="{8788ADAA-492A-48B1-B3D6-7F90E960B0E4}" type="presParOf" srcId="{A8FB2808-AAFC-4D97-887F-3779979975C0}" destId="{9F3E85D6-EFCB-4E2C-8A6C-B78AE30C68C3}" srcOrd="7" destOrd="0" presId="urn:microsoft.com/office/officeart/2005/8/layout/radial2#5"/>
    <dgm:cxn modelId="{857D3993-0456-44DE-B82A-F495D8AFFA81}" type="presParOf" srcId="{A8FB2808-AAFC-4D97-887F-3779979975C0}" destId="{6EB30C24-E0BC-46CC-A8CC-BD35E8D8F516}" srcOrd="8" destOrd="0" presId="urn:microsoft.com/office/officeart/2005/8/layout/radial2#5"/>
    <dgm:cxn modelId="{B07D5D2B-CFDC-4924-B1C8-770ABDFB16AF}" type="presParOf" srcId="{6EB30C24-E0BC-46CC-A8CC-BD35E8D8F516}" destId="{8C9211B4-E3C9-41A5-BAF6-85AA8DC56757}" srcOrd="0" destOrd="0" presId="urn:microsoft.com/office/officeart/2005/8/layout/radial2#5"/>
    <dgm:cxn modelId="{72E47DA8-6C9D-49AF-B425-BB476133E71D}" type="presParOf" srcId="{6EB30C24-E0BC-46CC-A8CC-BD35E8D8F516}" destId="{C8F01A94-E7AE-452D-BB84-DE60C745A4C3}" srcOrd="1" destOrd="0" presId="urn:microsoft.com/office/officeart/2005/8/layout/radial2#5"/>
    <dgm:cxn modelId="{50534D67-B3B3-484A-BD24-A5DCA40AC051}" type="presParOf" srcId="{A8FB2808-AAFC-4D97-887F-3779979975C0}" destId="{35526D56-E768-4819-9216-C4E927743A2B}" srcOrd="9" destOrd="0" presId="urn:microsoft.com/office/officeart/2005/8/layout/radial2#5"/>
    <dgm:cxn modelId="{C209B048-9B92-4194-A376-A3EF73202059}" type="presParOf" srcId="{A8FB2808-AAFC-4D97-887F-3779979975C0}" destId="{449B1AEF-604E-4656-ACAF-2FA22576DCF6}" srcOrd="10" destOrd="0" presId="urn:microsoft.com/office/officeart/2005/8/layout/radial2#5"/>
    <dgm:cxn modelId="{ECAA66E9-7B05-4492-A769-632C7171F322}" type="presParOf" srcId="{449B1AEF-604E-4656-ACAF-2FA22576DCF6}" destId="{9668CE02-015F-4977-AFE0-6ADCE0C919A6}" srcOrd="0" destOrd="0" presId="urn:microsoft.com/office/officeart/2005/8/layout/radial2#5"/>
    <dgm:cxn modelId="{920DA8A3-8DDD-4AF2-9E81-E49C0CF06D1D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61.59%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6.04%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3.14%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湖北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5.31%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4.11%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8CF87106-9C80-417D-861A-F5B9CA417932}" type="presOf" srcId="{FA7A06C3-9B9C-4943-9C10-D72171014D24}" destId="{F94370AD-19E2-4F6B-AB85-F32D3A5B7B9E}" srcOrd="0" destOrd="0" presId="urn:microsoft.com/office/officeart/2005/8/layout/radial2"/>
    <dgm:cxn modelId="{75B35F0B-1C4F-4DBD-8423-94BDB0CCA0F3}" type="presOf" srcId="{777522B5-7191-4146-B6CE-E04273D13619}" destId="{EFD51B71-7277-4837-90FA-1CDDF8C0C07D}" srcOrd="0" destOrd="0" presId="urn:microsoft.com/office/officeart/2005/8/layout/radial2"/>
    <dgm:cxn modelId="{8EC3BB10-5667-48A3-BBE0-7DA701281FBC}" type="presOf" srcId="{FE09E9A6-00DF-4088-9A07-18E3CFC6CF2C}" destId="{CC3A8EB3-DFAF-417F-9F88-2376FB398B20}" srcOrd="0" destOrd="0" presId="urn:microsoft.com/office/officeart/2005/8/layout/radial2"/>
    <dgm:cxn modelId="{F730AE17-1E08-480A-9D19-55633B61D1D2}" type="presOf" srcId="{399FD7A3-8AEE-43C9-8685-6BCCA332708C}" destId="{9668CE02-015F-4977-AFE0-6ADCE0C919A6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E6B28A27-70AC-4B7E-99C1-0D8AFB9AF727}" type="presOf" srcId="{E6B0BFC0-ABA5-485D-9A40-6C582F797830}" destId="{44AEB474-3337-4AF1-8599-92D9CCED5CCD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50A11847-034B-495E-94FF-88E76B01EC8D}" type="presOf" srcId="{CF56CEFD-AC68-4391-B387-EE89D3A868CB}" destId="{1D012BB2-BF79-4510-99E7-066A01BAA56A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10B14D91-B619-4EB7-A349-4C9AAFF51C13}" type="presOf" srcId="{8DED6D8A-C292-490C-8B34-2C205393EE13}" destId="{35526D56-E768-4819-9216-C4E927743A2B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9E5D1CAE-DDEF-4E16-A32B-823CC659008A}" type="presOf" srcId="{4C16F304-B896-4F90-9C5F-AB4170A2464C}" destId="{865E54A3-B4BE-4468-AC89-EB577B209FA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81F7F3B5-4087-4128-87C8-15CB3269BD22}" type="presOf" srcId="{E8F5A92F-C113-40C3-8F95-DF0C142652C4}" destId="{974AEE05-33D4-402B-91DC-C916ECC79DE6}" srcOrd="0" destOrd="0" presId="urn:microsoft.com/office/officeart/2005/8/layout/radial2"/>
    <dgm:cxn modelId="{60696EBF-1565-4398-AD8A-7B42988558DA}" type="presOf" srcId="{CECA4B9B-7F5E-4A1C-BD1A-B7D7CD76A37A}" destId="{9F3E85D6-EFCB-4E2C-8A6C-B78AE30C68C3}" srcOrd="0" destOrd="0" presId="urn:microsoft.com/office/officeart/2005/8/layout/radial2"/>
    <dgm:cxn modelId="{24B2B6C0-6B3A-4EF9-8C39-671B856FB0CD}" type="presOf" srcId="{B17D9A84-EB33-4C6E-851D-F77693D395E2}" destId="{014A86A1-B467-4CA1-9D8A-6362EC1901EF}" srcOrd="0" destOrd="0" presId="urn:microsoft.com/office/officeart/2005/8/layout/radial2"/>
    <dgm:cxn modelId="{F047CFC4-77F2-40C1-87B9-CB8018096E15}" type="presOf" srcId="{720E01A6-D50D-45FE-A3FA-3DCC4AFE2A92}" destId="{EA72C591-9724-4095-A831-C421826EF975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10F6DECE-1048-4BAF-BA3A-F0D5F569F135}" type="presOf" srcId="{DEC268B6-18D7-4F04-A4B5-65EC04A85F7E}" destId="{347D5E9F-899F-43C6-8450-965A38D33E10}" srcOrd="0" destOrd="0" presId="urn:microsoft.com/office/officeart/2005/8/layout/radial2"/>
    <dgm:cxn modelId="{5FADAED9-533A-40C2-9F02-0ECC60E11A33}" type="presOf" srcId="{40B4B4EE-A958-4F10-94EA-6CFD1E6A3083}" destId="{C8F01A94-E7AE-452D-BB84-DE60C745A4C3}" srcOrd="0" destOrd="0" presId="urn:microsoft.com/office/officeart/2005/8/layout/radial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96A281F4-C488-4EFC-B57D-9193C1753369}" type="presOf" srcId="{B0A14D98-A3A8-4B16-8BE6-73948ACA260E}" destId="{8C9211B4-E3C9-41A5-BAF6-85AA8DC56757}" srcOrd="0" destOrd="0" presId="urn:microsoft.com/office/officeart/2005/8/layout/radial2"/>
    <dgm:cxn modelId="{023AB2F5-597E-43AD-923A-CD2A2C72B3CE}" type="presOf" srcId="{2D6DDA0A-4726-48BD-BFCC-6388F6BF2BA1}" destId="{DFBBBBC3-2F5D-4A60-A5D9-97C06A6DD83D}" srcOrd="0" destOrd="0" presId="urn:microsoft.com/office/officeart/2005/8/layout/radial2"/>
    <dgm:cxn modelId="{BE763672-302A-461E-AAED-41B2F422FFD3}" type="presParOf" srcId="{F94370AD-19E2-4F6B-AB85-F32D3A5B7B9E}" destId="{A8FB2808-AAFC-4D97-887F-3779979975C0}" srcOrd="0" destOrd="0" presId="urn:microsoft.com/office/officeart/2005/8/layout/radial2"/>
    <dgm:cxn modelId="{58714B76-2CF4-4DB0-95AD-6652ACD842E9}" type="presParOf" srcId="{A8FB2808-AAFC-4D97-887F-3779979975C0}" destId="{7D0277BF-C964-4D22-B5BB-6D99C40C7E15}" srcOrd="0" destOrd="0" presId="urn:microsoft.com/office/officeart/2005/8/layout/radial2"/>
    <dgm:cxn modelId="{75480257-78AD-495B-88BA-F0B94F142948}" type="presParOf" srcId="{7D0277BF-C964-4D22-B5BB-6D99C40C7E15}" destId="{520D7201-8E13-49D1-919D-64B90E0B16FD}" srcOrd="0" destOrd="0" presId="urn:microsoft.com/office/officeart/2005/8/layout/radial2"/>
    <dgm:cxn modelId="{179B7F22-6E56-423E-AB85-8B461662B571}" type="presParOf" srcId="{7D0277BF-C964-4D22-B5BB-6D99C40C7E15}" destId="{98AE5B4B-2C6D-4C36-83DF-7C3182B7D292}" srcOrd="1" destOrd="0" presId="urn:microsoft.com/office/officeart/2005/8/layout/radial2"/>
    <dgm:cxn modelId="{3476BE90-0F7A-48E5-8AFA-064376CB11BD}" type="presParOf" srcId="{A8FB2808-AAFC-4D97-887F-3779979975C0}" destId="{EA72C591-9724-4095-A831-C421826EF975}" srcOrd="1" destOrd="0" presId="urn:microsoft.com/office/officeart/2005/8/layout/radial2"/>
    <dgm:cxn modelId="{70187C1F-9CAA-45D3-8722-33B4CEA8E072}" type="presParOf" srcId="{A8FB2808-AAFC-4D97-887F-3779979975C0}" destId="{9651C876-0FDB-4BF8-B58C-457C507BEB0B}" srcOrd="2" destOrd="0" presId="urn:microsoft.com/office/officeart/2005/8/layout/radial2"/>
    <dgm:cxn modelId="{F1CE4740-81C4-483B-BB1E-95FD10FDD85C}" type="presParOf" srcId="{9651C876-0FDB-4BF8-B58C-457C507BEB0B}" destId="{EFD51B71-7277-4837-90FA-1CDDF8C0C07D}" srcOrd="0" destOrd="0" presId="urn:microsoft.com/office/officeart/2005/8/layout/radial2"/>
    <dgm:cxn modelId="{27E68237-7D0E-43F3-AD48-4930B701AE47}" type="presParOf" srcId="{9651C876-0FDB-4BF8-B58C-457C507BEB0B}" destId="{974AEE05-33D4-402B-91DC-C916ECC79DE6}" srcOrd="1" destOrd="0" presId="urn:microsoft.com/office/officeart/2005/8/layout/radial2"/>
    <dgm:cxn modelId="{2E37CDB7-A556-4E87-A3FB-33128D681ADC}" type="presParOf" srcId="{A8FB2808-AAFC-4D97-887F-3779979975C0}" destId="{DFBBBBC3-2F5D-4A60-A5D9-97C06A6DD83D}" srcOrd="3" destOrd="0" presId="urn:microsoft.com/office/officeart/2005/8/layout/radial2"/>
    <dgm:cxn modelId="{5D882593-F618-47FD-8572-49982FEDC86C}" type="presParOf" srcId="{A8FB2808-AAFC-4D97-887F-3779979975C0}" destId="{0365C081-EBAD-4733-AD59-EEC65E712488}" srcOrd="4" destOrd="0" presId="urn:microsoft.com/office/officeart/2005/8/layout/radial2"/>
    <dgm:cxn modelId="{BA8774F9-5C2E-476C-9002-F177E24F1FCB}" type="presParOf" srcId="{0365C081-EBAD-4733-AD59-EEC65E712488}" destId="{865E54A3-B4BE-4468-AC89-EB577B209FA0}" srcOrd="0" destOrd="0" presId="urn:microsoft.com/office/officeart/2005/8/layout/radial2"/>
    <dgm:cxn modelId="{03792E59-999A-4B61-945C-34593876CCEC}" type="presParOf" srcId="{0365C081-EBAD-4733-AD59-EEC65E712488}" destId="{347D5E9F-899F-43C6-8450-965A38D33E10}" srcOrd="1" destOrd="0" presId="urn:microsoft.com/office/officeart/2005/8/layout/radial2"/>
    <dgm:cxn modelId="{612503D3-2DFF-4F70-89D8-E99D776DFB02}" type="presParOf" srcId="{A8FB2808-AAFC-4D97-887F-3779979975C0}" destId="{1D012BB2-BF79-4510-99E7-066A01BAA56A}" srcOrd="5" destOrd="0" presId="urn:microsoft.com/office/officeart/2005/8/layout/radial2"/>
    <dgm:cxn modelId="{0DA1F7A6-D256-4C11-857D-DB5AAD6EA131}" type="presParOf" srcId="{A8FB2808-AAFC-4D97-887F-3779979975C0}" destId="{AC8E1714-64B1-4EB0-AED0-2D4C844CC877}" srcOrd="6" destOrd="0" presId="urn:microsoft.com/office/officeart/2005/8/layout/radial2"/>
    <dgm:cxn modelId="{BA0DB5B5-12D8-43FD-A7BD-3323D9E9720C}" type="presParOf" srcId="{AC8E1714-64B1-4EB0-AED0-2D4C844CC877}" destId="{CC3A8EB3-DFAF-417F-9F88-2376FB398B20}" srcOrd="0" destOrd="0" presId="urn:microsoft.com/office/officeart/2005/8/layout/radial2"/>
    <dgm:cxn modelId="{D5A64923-B534-47D0-95AE-27DBAE4AA7DE}" type="presParOf" srcId="{AC8E1714-64B1-4EB0-AED0-2D4C844CC877}" destId="{44AEB474-3337-4AF1-8599-92D9CCED5CCD}" srcOrd="1" destOrd="0" presId="urn:microsoft.com/office/officeart/2005/8/layout/radial2"/>
    <dgm:cxn modelId="{E5CD8B56-8785-4076-B23C-5955AA36996D}" type="presParOf" srcId="{A8FB2808-AAFC-4D97-887F-3779979975C0}" destId="{9F3E85D6-EFCB-4E2C-8A6C-B78AE30C68C3}" srcOrd="7" destOrd="0" presId="urn:microsoft.com/office/officeart/2005/8/layout/radial2"/>
    <dgm:cxn modelId="{C1147D6B-8BE4-42F6-A9F1-9A226B16EA8F}" type="presParOf" srcId="{A8FB2808-AAFC-4D97-887F-3779979975C0}" destId="{6EB30C24-E0BC-46CC-A8CC-BD35E8D8F516}" srcOrd="8" destOrd="0" presId="urn:microsoft.com/office/officeart/2005/8/layout/radial2"/>
    <dgm:cxn modelId="{3E26FD54-BD85-4009-A452-8C3C583FDFD9}" type="presParOf" srcId="{6EB30C24-E0BC-46CC-A8CC-BD35E8D8F516}" destId="{8C9211B4-E3C9-41A5-BAF6-85AA8DC56757}" srcOrd="0" destOrd="0" presId="urn:microsoft.com/office/officeart/2005/8/layout/radial2"/>
    <dgm:cxn modelId="{C548C2AA-2F03-4159-B148-95F3A946AB38}" type="presParOf" srcId="{6EB30C24-E0BC-46CC-A8CC-BD35E8D8F516}" destId="{C8F01A94-E7AE-452D-BB84-DE60C745A4C3}" srcOrd="1" destOrd="0" presId="urn:microsoft.com/office/officeart/2005/8/layout/radial2"/>
    <dgm:cxn modelId="{5FA109A4-6FE1-4276-B03E-9A3BA194F4A2}" type="presParOf" srcId="{A8FB2808-AAFC-4D97-887F-3779979975C0}" destId="{35526D56-E768-4819-9216-C4E927743A2B}" srcOrd="9" destOrd="0" presId="urn:microsoft.com/office/officeart/2005/8/layout/radial2"/>
    <dgm:cxn modelId="{8F588B36-DD4E-468B-8677-8FDE35A3D781}" type="presParOf" srcId="{A8FB2808-AAFC-4D97-887F-3779979975C0}" destId="{449B1AEF-604E-4656-ACAF-2FA22576DCF6}" srcOrd="10" destOrd="0" presId="urn:microsoft.com/office/officeart/2005/8/layout/radial2"/>
    <dgm:cxn modelId="{07D30D8B-BBC6-4A3A-B225-DB0503C26FA5}" type="presParOf" srcId="{449B1AEF-604E-4656-ACAF-2FA22576DCF6}" destId="{9668CE02-015F-4977-AFE0-6ADCE0C919A6}" srcOrd="0" destOrd="0" presId="urn:microsoft.com/office/officeart/2005/8/layout/radial2"/>
    <dgm:cxn modelId="{436D3E4C-0B94-429E-9294-ED3B11B9956B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841">
          <a:off x="1009233" y="1430167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48">
          <a:off x="1172248" y="1224857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05309" y="986429"/>
          <a:ext cx="529686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9686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52">
          <a:off x="1172248" y="748001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159">
          <a:off x="1009233" y="542690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0787" y="716752"/>
          <a:ext cx="570026" cy="57002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91193" y="744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41280" y="50831"/>
        <a:ext cx="241841" cy="241841"/>
      </dsp:txXfrm>
    </dsp:sp>
    <dsp:sp modelId="{974AEE05-33D4-402B-91DC-C916ECC79DE6}">
      <dsp:nvSpPr>
        <dsp:cNvPr id="0" name=""/>
        <dsp:cNvSpPr/>
      </dsp:nvSpPr>
      <dsp:spPr>
        <a:xfrm>
          <a:off x="1767411" y="744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29.67%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744"/>
        <a:ext cx="513023" cy="342015"/>
      </dsp:txXfrm>
    </dsp:sp>
    <dsp:sp modelId="{865E54A3-B4BE-4468-AC89-EB577B209FA0}">
      <dsp:nvSpPr>
        <dsp:cNvPr id="0" name=""/>
        <dsp:cNvSpPr/>
      </dsp:nvSpPr>
      <dsp:spPr>
        <a:xfrm>
          <a:off x="1645645" y="3815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</a:p>
      </dsp:txBody>
      <dsp:txXfrm>
        <a:off x="1695732" y="431645"/>
        <a:ext cx="241841" cy="241841"/>
      </dsp:txXfrm>
    </dsp:sp>
    <dsp:sp modelId="{347D5E9F-899F-43C6-8450-965A38D33E10}">
      <dsp:nvSpPr>
        <dsp:cNvPr id="0" name=""/>
        <dsp:cNvSpPr/>
      </dsp:nvSpPr>
      <dsp:spPr>
        <a:xfrm>
          <a:off x="2021862" y="3815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12.28%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381558"/>
        <a:ext cx="513023" cy="342015"/>
      </dsp:txXfrm>
    </dsp:sp>
    <dsp:sp modelId="{CC3A8EB3-DFAF-417F-9F88-2376FB398B20}">
      <dsp:nvSpPr>
        <dsp:cNvPr id="0" name=""/>
        <dsp:cNvSpPr/>
      </dsp:nvSpPr>
      <dsp:spPr>
        <a:xfrm>
          <a:off x="1734996" y="8307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sp:txBody>
      <dsp:txXfrm>
        <a:off x="1785083" y="880845"/>
        <a:ext cx="241841" cy="241841"/>
      </dsp:txXfrm>
    </dsp:sp>
    <dsp:sp modelId="{44AEB474-3337-4AF1-8599-92D9CCED5CCD}">
      <dsp:nvSpPr>
        <dsp:cNvPr id="0" name=""/>
        <dsp:cNvSpPr/>
      </dsp:nvSpPr>
      <dsp:spPr>
        <a:xfrm>
          <a:off x="2111213" y="8307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9.17%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1213" y="830758"/>
        <a:ext cx="513023" cy="342015"/>
      </dsp:txXfrm>
    </dsp:sp>
    <dsp:sp modelId="{8C9211B4-E3C9-41A5-BAF6-85AA8DC56757}">
      <dsp:nvSpPr>
        <dsp:cNvPr id="0" name=""/>
        <dsp:cNvSpPr/>
      </dsp:nvSpPr>
      <dsp:spPr>
        <a:xfrm>
          <a:off x="1645645" y="12799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</a:p>
      </dsp:txBody>
      <dsp:txXfrm>
        <a:off x="1695732" y="1330045"/>
        <a:ext cx="241841" cy="241841"/>
      </dsp:txXfrm>
    </dsp:sp>
    <dsp:sp modelId="{C8F01A94-E7AE-452D-BB84-DE60C745A4C3}">
      <dsp:nvSpPr>
        <dsp:cNvPr id="0" name=""/>
        <dsp:cNvSpPr/>
      </dsp:nvSpPr>
      <dsp:spPr>
        <a:xfrm>
          <a:off x="2021862" y="12799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7.58%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1279958"/>
        <a:ext cx="513023" cy="342015"/>
      </dsp:txXfrm>
    </dsp:sp>
    <dsp:sp modelId="{9668CE02-015F-4977-AFE0-6ADCE0C919A6}">
      <dsp:nvSpPr>
        <dsp:cNvPr id="0" name=""/>
        <dsp:cNvSpPr/>
      </dsp:nvSpPr>
      <dsp:spPr>
        <a:xfrm>
          <a:off x="1391193" y="1660771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</a:p>
      </dsp:txBody>
      <dsp:txXfrm>
        <a:off x="1441280" y="1710858"/>
        <a:ext cx="241841" cy="241841"/>
      </dsp:txXfrm>
    </dsp:sp>
    <dsp:sp modelId="{014A86A1-B467-4CA1-9D8A-6362EC1901EF}">
      <dsp:nvSpPr>
        <dsp:cNvPr id="0" name=""/>
        <dsp:cNvSpPr/>
      </dsp:nvSpPr>
      <dsp:spPr>
        <a:xfrm>
          <a:off x="1767411" y="1660771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5.64%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1660771"/>
        <a:ext cx="513023" cy="3420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452">
          <a:off x="910428" y="1428802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40162">
          <a:off x="1073483" y="1223691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106466" y="985440"/>
          <a:ext cx="527867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7867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59838">
          <a:off x="1073483" y="747189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548">
          <a:off x="910428" y="542078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21397" y="716431"/>
          <a:ext cx="570668" cy="570668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290851" y="1324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</a:p>
      </dsp:txBody>
      <dsp:txXfrm>
        <a:off x="1340994" y="51467"/>
        <a:ext cx="242115" cy="242115"/>
      </dsp:txXfrm>
    </dsp:sp>
    <dsp:sp modelId="{974AEE05-33D4-402B-91DC-C916ECC79DE6}">
      <dsp:nvSpPr>
        <dsp:cNvPr id="0" name=""/>
        <dsp:cNvSpPr/>
      </dsp:nvSpPr>
      <dsp:spPr>
        <a:xfrm>
          <a:off x="1667492" y="1324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21.40%</a:t>
          </a:r>
          <a:endParaRPr lang="zh-CN" altLang="en-US" sz="1000" b="0" i="0" u="none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7492" y="1324"/>
        <a:ext cx="513601" cy="342401"/>
      </dsp:txXfrm>
    </dsp:sp>
    <dsp:sp modelId="{865E54A3-B4BE-4468-AC89-EB577B209FA0}">
      <dsp:nvSpPr>
        <dsp:cNvPr id="0" name=""/>
        <dsp:cNvSpPr/>
      </dsp:nvSpPr>
      <dsp:spPr>
        <a:xfrm>
          <a:off x="1545065" y="381783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</a:p>
      </dsp:txBody>
      <dsp:txXfrm>
        <a:off x="1595208" y="431926"/>
        <a:ext cx="242115" cy="242115"/>
      </dsp:txXfrm>
    </dsp:sp>
    <dsp:sp modelId="{347D5E9F-899F-43C6-8450-965A38D33E10}">
      <dsp:nvSpPr>
        <dsp:cNvPr id="0" name=""/>
        <dsp:cNvSpPr/>
      </dsp:nvSpPr>
      <dsp:spPr>
        <a:xfrm>
          <a:off x="1921706" y="381783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21.30%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381783"/>
        <a:ext cx="513601" cy="342401"/>
      </dsp:txXfrm>
    </dsp:sp>
    <dsp:sp modelId="{1B615263-8047-4425-A0CD-741EA4330FD7}">
      <dsp:nvSpPr>
        <dsp:cNvPr id="0" name=""/>
        <dsp:cNvSpPr/>
      </dsp:nvSpPr>
      <dsp:spPr>
        <a:xfrm>
          <a:off x="1634333" y="830565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</a:p>
      </dsp:txBody>
      <dsp:txXfrm>
        <a:off x="1684476" y="880708"/>
        <a:ext cx="242115" cy="242115"/>
      </dsp:txXfrm>
    </dsp:sp>
    <dsp:sp modelId="{7F101914-A9BF-4F11-AF53-59884DCB2029}">
      <dsp:nvSpPr>
        <dsp:cNvPr id="0" name=""/>
        <dsp:cNvSpPr/>
      </dsp:nvSpPr>
      <dsp:spPr>
        <a:xfrm>
          <a:off x="2010975" y="830565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10975" y="830565"/>
        <a:ext cx="513601" cy="342401"/>
      </dsp:txXfrm>
    </dsp:sp>
    <dsp:sp modelId="{8C9211B4-E3C9-41A5-BAF6-85AA8DC56757}">
      <dsp:nvSpPr>
        <dsp:cNvPr id="0" name=""/>
        <dsp:cNvSpPr/>
      </dsp:nvSpPr>
      <dsp:spPr>
        <a:xfrm>
          <a:off x="1545065" y="1279347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</a:p>
      </dsp:txBody>
      <dsp:txXfrm>
        <a:off x="1595208" y="1329490"/>
        <a:ext cx="242115" cy="242115"/>
      </dsp:txXfrm>
    </dsp:sp>
    <dsp:sp modelId="{C8F01A94-E7AE-452D-BB84-DE60C745A4C3}">
      <dsp:nvSpPr>
        <dsp:cNvPr id="0" name=""/>
        <dsp:cNvSpPr/>
      </dsp:nvSpPr>
      <dsp:spPr>
        <a:xfrm>
          <a:off x="1921706" y="1279347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10.05%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1279347"/>
        <a:ext cx="513601" cy="342401"/>
      </dsp:txXfrm>
    </dsp:sp>
    <dsp:sp modelId="{9668CE02-015F-4977-AFE0-6ADCE0C919A6}">
      <dsp:nvSpPr>
        <dsp:cNvPr id="0" name=""/>
        <dsp:cNvSpPr/>
      </dsp:nvSpPr>
      <dsp:spPr>
        <a:xfrm>
          <a:off x="1290851" y="1659805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</a:p>
      </dsp:txBody>
      <dsp:txXfrm>
        <a:off x="1340994" y="1709948"/>
        <a:ext cx="242115" cy="242115"/>
      </dsp:txXfrm>
    </dsp:sp>
    <dsp:sp modelId="{014A86A1-B467-4CA1-9D8A-6362EC1901EF}">
      <dsp:nvSpPr>
        <dsp:cNvPr id="0" name=""/>
        <dsp:cNvSpPr/>
      </dsp:nvSpPr>
      <dsp:spPr>
        <a:xfrm>
          <a:off x="1667492" y="1659805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9.98%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7492" y="1659805"/>
        <a:ext cx="513601" cy="3424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034">
          <a:off x="979221" y="1430021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99">
          <a:off x="1142428" y="1224654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75464" y="986121"/>
          <a:ext cx="528863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8863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01">
          <a:off x="1142428" y="747587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966">
          <a:off x="979221" y="542220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90055" y="716231"/>
          <a:ext cx="571069" cy="57106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60421" y="18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</a:p>
      </dsp:txBody>
      <dsp:txXfrm>
        <a:off x="1410600" y="50359"/>
        <a:ext cx="242283" cy="242283"/>
      </dsp:txXfrm>
    </dsp:sp>
    <dsp:sp modelId="{974AEE05-33D4-402B-91DC-C916ECC79DE6}">
      <dsp:nvSpPr>
        <dsp:cNvPr id="0" name=""/>
        <dsp:cNvSpPr/>
      </dsp:nvSpPr>
      <dsp:spPr>
        <a:xfrm>
          <a:off x="1737326" y="18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34.25%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80"/>
        <a:ext cx="513962" cy="342641"/>
      </dsp:txXfrm>
    </dsp:sp>
    <dsp:sp modelId="{865E54A3-B4BE-4468-AC89-EB577B209FA0}">
      <dsp:nvSpPr>
        <dsp:cNvPr id="0" name=""/>
        <dsp:cNvSpPr/>
      </dsp:nvSpPr>
      <dsp:spPr>
        <a:xfrm>
          <a:off x="1614949" y="381109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sp:txBody>
      <dsp:txXfrm>
        <a:off x="1665128" y="431288"/>
        <a:ext cx="242283" cy="242283"/>
      </dsp:txXfrm>
    </dsp:sp>
    <dsp:sp modelId="{347D5E9F-899F-43C6-8450-965A38D33E10}">
      <dsp:nvSpPr>
        <dsp:cNvPr id="0" name=""/>
        <dsp:cNvSpPr/>
      </dsp:nvSpPr>
      <dsp:spPr>
        <a:xfrm>
          <a:off x="1991855" y="381109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12.75%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381109"/>
        <a:ext cx="513962" cy="342641"/>
      </dsp:txXfrm>
    </dsp:sp>
    <dsp:sp modelId="{CC3A8EB3-DFAF-417F-9F88-2376FB398B20}">
      <dsp:nvSpPr>
        <dsp:cNvPr id="0" name=""/>
        <dsp:cNvSpPr/>
      </dsp:nvSpPr>
      <dsp:spPr>
        <a:xfrm>
          <a:off x="1704328" y="830445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754507" y="880624"/>
        <a:ext cx="242283" cy="242283"/>
      </dsp:txXfrm>
    </dsp:sp>
    <dsp:sp modelId="{44AEB474-3337-4AF1-8599-92D9CCED5CCD}">
      <dsp:nvSpPr>
        <dsp:cNvPr id="0" name=""/>
        <dsp:cNvSpPr/>
      </dsp:nvSpPr>
      <dsp:spPr>
        <a:xfrm>
          <a:off x="2081233" y="830445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12.73%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81233" y="830445"/>
        <a:ext cx="513962" cy="342641"/>
      </dsp:txXfrm>
    </dsp:sp>
    <dsp:sp modelId="{8C9211B4-E3C9-41A5-BAF6-85AA8DC56757}">
      <dsp:nvSpPr>
        <dsp:cNvPr id="0" name=""/>
        <dsp:cNvSpPr/>
      </dsp:nvSpPr>
      <dsp:spPr>
        <a:xfrm>
          <a:off x="1614949" y="1279781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</a:p>
      </dsp:txBody>
      <dsp:txXfrm>
        <a:off x="1665128" y="1329960"/>
        <a:ext cx="242283" cy="242283"/>
      </dsp:txXfrm>
    </dsp:sp>
    <dsp:sp modelId="{C8F01A94-E7AE-452D-BB84-DE60C745A4C3}">
      <dsp:nvSpPr>
        <dsp:cNvPr id="0" name=""/>
        <dsp:cNvSpPr/>
      </dsp:nvSpPr>
      <dsp:spPr>
        <a:xfrm>
          <a:off x="1991855" y="1279781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8.63%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1279781"/>
        <a:ext cx="513962" cy="342641"/>
      </dsp:txXfrm>
    </dsp:sp>
    <dsp:sp modelId="{9668CE02-015F-4977-AFE0-6ADCE0C919A6}">
      <dsp:nvSpPr>
        <dsp:cNvPr id="0" name=""/>
        <dsp:cNvSpPr/>
      </dsp:nvSpPr>
      <dsp:spPr>
        <a:xfrm>
          <a:off x="1360421" y="166071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</a:p>
      </dsp:txBody>
      <dsp:txXfrm>
        <a:off x="1410600" y="1710889"/>
        <a:ext cx="242283" cy="242283"/>
      </dsp:txXfrm>
    </dsp:sp>
    <dsp:sp modelId="{014A86A1-B467-4CA1-9D8A-6362EC1901EF}">
      <dsp:nvSpPr>
        <dsp:cNvPr id="0" name=""/>
        <dsp:cNvSpPr/>
      </dsp:nvSpPr>
      <dsp:spPr>
        <a:xfrm>
          <a:off x="1737326" y="166071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8.51%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660710"/>
        <a:ext cx="513962" cy="3426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841">
          <a:off x="1009233" y="1430167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48">
          <a:off x="1172248" y="1224857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05309" y="986429"/>
          <a:ext cx="529686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9686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52">
          <a:off x="1172248" y="748001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159">
          <a:off x="1009233" y="542690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0787" y="716752"/>
          <a:ext cx="570026" cy="57002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91193" y="744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41280" y="50831"/>
        <a:ext cx="241841" cy="241841"/>
      </dsp:txXfrm>
    </dsp:sp>
    <dsp:sp modelId="{974AEE05-33D4-402B-91DC-C916ECC79DE6}">
      <dsp:nvSpPr>
        <dsp:cNvPr id="0" name=""/>
        <dsp:cNvSpPr/>
      </dsp:nvSpPr>
      <dsp:spPr>
        <a:xfrm>
          <a:off x="1767411" y="744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29.34%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744"/>
        <a:ext cx="513023" cy="342015"/>
      </dsp:txXfrm>
    </dsp:sp>
    <dsp:sp modelId="{865E54A3-B4BE-4468-AC89-EB577B209FA0}">
      <dsp:nvSpPr>
        <dsp:cNvPr id="0" name=""/>
        <dsp:cNvSpPr/>
      </dsp:nvSpPr>
      <dsp:spPr>
        <a:xfrm>
          <a:off x="1645645" y="3815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sp:txBody>
      <dsp:txXfrm>
        <a:off x="1695732" y="431645"/>
        <a:ext cx="241841" cy="241841"/>
      </dsp:txXfrm>
    </dsp:sp>
    <dsp:sp modelId="{347D5E9F-899F-43C6-8450-965A38D33E10}">
      <dsp:nvSpPr>
        <dsp:cNvPr id="0" name=""/>
        <dsp:cNvSpPr/>
      </dsp:nvSpPr>
      <dsp:spPr>
        <a:xfrm>
          <a:off x="2021862" y="3815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10.72%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381558"/>
        <a:ext cx="513023" cy="342015"/>
      </dsp:txXfrm>
    </dsp:sp>
    <dsp:sp modelId="{CC3A8EB3-DFAF-417F-9F88-2376FB398B20}">
      <dsp:nvSpPr>
        <dsp:cNvPr id="0" name=""/>
        <dsp:cNvSpPr/>
      </dsp:nvSpPr>
      <dsp:spPr>
        <a:xfrm>
          <a:off x="1734996" y="8307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</a:p>
      </dsp:txBody>
      <dsp:txXfrm>
        <a:off x="1785083" y="880845"/>
        <a:ext cx="241841" cy="241841"/>
      </dsp:txXfrm>
    </dsp:sp>
    <dsp:sp modelId="{44AEB474-3337-4AF1-8599-92D9CCED5CCD}">
      <dsp:nvSpPr>
        <dsp:cNvPr id="0" name=""/>
        <dsp:cNvSpPr/>
      </dsp:nvSpPr>
      <dsp:spPr>
        <a:xfrm>
          <a:off x="2111213" y="8307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7.96%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1213" y="830758"/>
        <a:ext cx="513023" cy="342015"/>
      </dsp:txXfrm>
    </dsp:sp>
    <dsp:sp modelId="{8C9211B4-E3C9-41A5-BAF6-85AA8DC56757}">
      <dsp:nvSpPr>
        <dsp:cNvPr id="0" name=""/>
        <dsp:cNvSpPr/>
      </dsp:nvSpPr>
      <dsp:spPr>
        <a:xfrm>
          <a:off x="1645645" y="12799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</a:p>
      </dsp:txBody>
      <dsp:txXfrm>
        <a:off x="1695732" y="1330045"/>
        <a:ext cx="241841" cy="241841"/>
      </dsp:txXfrm>
    </dsp:sp>
    <dsp:sp modelId="{C8F01A94-E7AE-452D-BB84-DE60C745A4C3}">
      <dsp:nvSpPr>
        <dsp:cNvPr id="0" name=""/>
        <dsp:cNvSpPr/>
      </dsp:nvSpPr>
      <dsp:spPr>
        <a:xfrm>
          <a:off x="2021862" y="12799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7.92%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1279958"/>
        <a:ext cx="513023" cy="342015"/>
      </dsp:txXfrm>
    </dsp:sp>
    <dsp:sp modelId="{9668CE02-015F-4977-AFE0-6ADCE0C919A6}">
      <dsp:nvSpPr>
        <dsp:cNvPr id="0" name=""/>
        <dsp:cNvSpPr/>
      </dsp:nvSpPr>
      <dsp:spPr>
        <a:xfrm>
          <a:off x="1391193" y="1660771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</a:p>
      </dsp:txBody>
      <dsp:txXfrm>
        <a:off x="1441280" y="1710858"/>
        <a:ext cx="241841" cy="241841"/>
      </dsp:txXfrm>
    </dsp:sp>
    <dsp:sp modelId="{014A86A1-B467-4CA1-9D8A-6362EC1901EF}">
      <dsp:nvSpPr>
        <dsp:cNvPr id="0" name=""/>
        <dsp:cNvSpPr/>
      </dsp:nvSpPr>
      <dsp:spPr>
        <a:xfrm>
          <a:off x="1767411" y="1660771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6.38%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1660771"/>
        <a:ext cx="513023" cy="34201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034">
          <a:off x="979221" y="1430021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99">
          <a:off x="1142428" y="1224654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75464" y="986121"/>
          <a:ext cx="528863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8863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01">
          <a:off x="1142428" y="747587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966">
          <a:off x="979221" y="542220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90055" y="716231"/>
          <a:ext cx="571069" cy="57106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60421" y="18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</a:p>
      </dsp:txBody>
      <dsp:txXfrm>
        <a:off x="1410600" y="50359"/>
        <a:ext cx="242283" cy="242283"/>
      </dsp:txXfrm>
    </dsp:sp>
    <dsp:sp modelId="{974AEE05-33D4-402B-91DC-C916ECC79DE6}">
      <dsp:nvSpPr>
        <dsp:cNvPr id="0" name=""/>
        <dsp:cNvSpPr/>
      </dsp:nvSpPr>
      <dsp:spPr>
        <a:xfrm>
          <a:off x="1737326" y="18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37.26%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80"/>
        <a:ext cx="513962" cy="342641"/>
      </dsp:txXfrm>
    </dsp:sp>
    <dsp:sp modelId="{865E54A3-B4BE-4468-AC89-EB577B209FA0}">
      <dsp:nvSpPr>
        <dsp:cNvPr id="0" name=""/>
        <dsp:cNvSpPr/>
      </dsp:nvSpPr>
      <dsp:spPr>
        <a:xfrm>
          <a:off x="1614949" y="381109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sp:txBody>
      <dsp:txXfrm>
        <a:off x="1665128" y="431288"/>
        <a:ext cx="242283" cy="242283"/>
      </dsp:txXfrm>
    </dsp:sp>
    <dsp:sp modelId="{347D5E9F-899F-43C6-8450-965A38D33E10}">
      <dsp:nvSpPr>
        <dsp:cNvPr id="0" name=""/>
        <dsp:cNvSpPr/>
      </dsp:nvSpPr>
      <dsp:spPr>
        <a:xfrm>
          <a:off x="1991855" y="381109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14.43%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381109"/>
        <a:ext cx="513962" cy="342641"/>
      </dsp:txXfrm>
    </dsp:sp>
    <dsp:sp modelId="{CC3A8EB3-DFAF-417F-9F88-2376FB398B20}">
      <dsp:nvSpPr>
        <dsp:cNvPr id="0" name=""/>
        <dsp:cNvSpPr/>
      </dsp:nvSpPr>
      <dsp:spPr>
        <a:xfrm>
          <a:off x="1704328" y="830445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754507" y="880624"/>
        <a:ext cx="242283" cy="242283"/>
      </dsp:txXfrm>
    </dsp:sp>
    <dsp:sp modelId="{44AEB474-3337-4AF1-8599-92D9CCED5CCD}">
      <dsp:nvSpPr>
        <dsp:cNvPr id="0" name=""/>
        <dsp:cNvSpPr/>
      </dsp:nvSpPr>
      <dsp:spPr>
        <a:xfrm>
          <a:off x="2081233" y="830445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11.03%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81233" y="830445"/>
        <a:ext cx="513962" cy="342641"/>
      </dsp:txXfrm>
    </dsp:sp>
    <dsp:sp modelId="{8C9211B4-E3C9-41A5-BAF6-85AA8DC56757}">
      <dsp:nvSpPr>
        <dsp:cNvPr id="0" name=""/>
        <dsp:cNvSpPr/>
      </dsp:nvSpPr>
      <dsp:spPr>
        <a:xfrm>
          <a:off x="1614949" y="1279781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</a:p>
      </dsp:txBody>
      <dsp:txXfrm>
        <a:off x="1665128" y="1329960"/>
        <a:ext cx="242283" cy="242283"/>
      </dsp:txXfrm>
    </dsp:sp>
    <dsp:sp modelId="{C8F01A94-E7AE-452D-BB84-DE60C745A4C3}">
      <dsp:nvSpPr>
        <dsp:cNvPr id="0" name=""/>
        <dsp:cNvSpPr/>
      </dsp:nvSpPr>
      <dsp:spPr>
        <a:xfrm>
          <a:off x="1991855" y="1279781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1279781"/>
        <a:ext cx="513962" cy="342641"/>
      </dsp:txXfrm>
    </dsp:sp>
    <dsp:sp modelId="{9668CE02-015F-4977-AFE0-6ADCE0C919A6}">
      <dsp:nvSpPr>
        <dsp:cNvPr id="0" name=""/>
        <dsp:cNvSpPr/>
      </dsp:nvSpPr>
      <dsp:spPr>
        <a:xfrm>
          <a:off x="1360421" y="166071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</a:p>
      </dsp:txBody>
      <dsp:txXfrm>
        <a:off x="1410600" y="1710889"/>
        <a:ext cx="242283" cy="242283"/>
      </dsp:txXfrm>
    </dsp:sp>
    <dsp:sp modelId="{014A86A1-B467-4CA1-9D8A-6362EC1901EF}">
      <dsp:nvSpPr>
        <dsp:cNvPr id="0" name=""/>
        <dsp:cNvSpPr/>
      </dsp:nvSpPr>
      <dsp:spPr>
        <a:xfrm>
          <a:off x="1737326" y="166071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7.42%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660710"/>
        <a:ext cx="513962" cy="34264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841">
          <a:off x="1009233" y="1430167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48">
          <a:off x="1172248" y="1224857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05309" y="986429"/>
          <a:ext cx="529686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9686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52">
          <a:off x="1172248" y="748001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159">
          <a:off x="1009233" y="542690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0787" y="716752"/>
          <a:ext cx="570026" cy="57002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91193" y="744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41280" y="50831"/>
        <a:ext cx="241841" cy="241841"/>
      </dsp:txXfrm>
    </dsp:sp>
    <dsp:sp modelId="{974AEE05-33D4-402B-91DC-C916ECC79DE6}">
      <dsp:nvSpPr>
        <dsp:cNvPr id="0" name=""/>
        <dsp:cNvSpPr/>
      </dsp:nvSpPr>
      <dsp:spPr>
        <a:xfrm>
          <a:off x="1767411" y="744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61.59%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744"/>
        <a:ext cx="513023" cy="342015"/>
      </dsp:txXfrm>
    </dsp:sp>
    <dsp:sp modelId="{865E54A3-B4BE-4468-AC89-EB577B209FA0}">
      <dsp:nvSpPr>
        <dsp:cNvPr id="0" name=""/>
        <dsp:cNvSpPr/>
      </dsp:nvSpPr>
      <dsp:spPr>
        <a:xfrm>
          <a:off x="1645645" y="3815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sp:txBody>
      <dsp:txXfrm>
        <a:off x="1695732" y="431645"/>
        <a:ext cx="241841" cy="241841"/>
      </dsp:txXfrm>
    </dsp:sp>
    <dsp:sp modelId="{347D5E9F-899F-43C6-8450-965A38D33E10}">
      <dsp:nvSpPr>
        <dsp:cNvPr id="0" name=""/>
        <dsp:cNvSpPr/>
      </dsp:nvSpPr>
      <dsp:spPr>
        <a:xfrm>
          <a:off x="2021862" y="3815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6.04%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381558"/>
        <a:ext cx="513023" cy="342015"/>
      </dsp:txXfrm>
    </dsp:sp>
    <dsp:sp modelId="{CC3A8EB3-DFAF-417F-9F88-2376FB398B20}">
      <dsp:nvSpPr>
        <dsp:cNvPr id="0" name=""/>
        <dsp:cNvSpPr/>
      </dsp:nvSpPr>
      <dsp:spPr>
        <a:xfrm>
          <a:off x="1734996" y="8307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</a:p>
      </dsp:txBody>
      <dsp:txXfrm>
        <a:off x="1785083" y="880845"/>
        <a:ext cx="241841" cy="241841"/>
      </dsp:txXfrm>
    </dsp:sp>
    <dsp:sp modelId="{44AEB474-3337-4AF1-8599-92D9CCED5CCD}">
      <dsp:nvSpPr>
        <dsp:cNvPr id="0" name=""/>
        <dsp:cNvSpPr/>
      </dsp:nvSpPr>
      <dsp:spPr>
        <a:xfrm>
          <a:off x="2111213" y="8307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5.31%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1213" y="830758"/>
        <a:ext cx="513023" cy="342015"/>
      </dsp:txXfrm>
    </dsp:sp>
    <dsp:sp modelId="{8C9211B4-E3C9-41A5-BAF6-85AA8DC56757}">
      <dsp:nvSpPr>
        <dsp:cNvPr id="0" name=""/>
        <dsp:cNvSpPr/>
      </dsp:nvSpPr>
      <dsp:spPr>
        <a:xfrm>
          <a:off x="1645645" y="12799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湖北</a:t>
          </a:r>
        </a:p>
      </dsp:txBody>
      <dsp:txXfrm>
        <a:off x="1695732" y="1330045"/>
        <a:ext cx="241841" cy="241841"/>
      </dsp:txXfrm>
    </dsp:sp>
    <dsp:sp modelId="{C8F01A94-E7AE-452D-BB84-DE60C745A4C3}">
      <dsp:nvSpPr>
        <dsp:cNvPr id="0" name=""/>
        <dsp:cNvSpPr/>
      </dsp:nvSpPr>
      <dsp:spPr>
        <a:xfrm>
          <a:off x="2021862" y="12799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4.11%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1279958"/>
        <a:ext cx="513023" cy="342015"/>
      </dsp:txXfrm>
    </dsp:sp>
    <dsp:sp modelId="{9668CE02-015F-4977-AFE0-6ADCE0C919A6}">
      <dsp:nvSpPr>
        <dsp:cNvPr id="0" name=""/>
        <dsp:cNvSpPr/>
      </dsp:nvSpPr>
      <dsp:spPr>
        <a:xfrm>
          <a:off x="1391193" y="1660771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</a:p>
      </dsp:txBody>
      <dsp:txXfrm>
        <a:off x="1441280" y="1710858"/>
        <a:ext cx="241841" cy="241841"/>
      </dsp:txXfrm>
    </dsp:sp>
    <dsp:sp modelId="{014A86A1-B467-4CA1-9D8A-6362EC1901EF}">
      <dsp:nvSpPr>
        <dsp:cNvPr id="0" name=""/>
        <dsp:cNvSpPr/>
      </dsp:nvSpPr>
      <dsp:spPr>
        <a:xfrm>
          <a:off x="1767411" y="1660771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3.14%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1660771"/>
        <a:ext cx="513023" cy="3420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0.33038</cdr:x>
      <cdr:y>0.42925</cdr:y>
    </cdr:from>
    <cdr:to>
      <cdr:x>0.57198</cdr:x>
      <cdr:y>0.57075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98402" y="1193219"/>
          <a:ext cx="1095759" cy="3933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20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11  </a:t>
          </a:r>
          <a:r>
            <a:rPr lang="zh-CN" altLang="en-US" sz="20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0.31347</cdr:x>
      <cdr:y>0.42925</cdr:y>
    </cdr:from>
    <cdr:to>
      <cdr:x>0.55507</cdr:x>
      <cdr:y>0.57075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1724" y="1193205"/>
          <a:ext cx="1095759" cy="3933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20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12  </a:t>
          </a:r>
          <a:r>
            <a:rPr lang="zh-CN" altLang="en-US" sz="20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0.30057</cdr:x>
      <cdr:y>0.42925</cdr:y>
    </cdr:from>
    <cdr:to>
      <cdr:x>0.52537</cdr:x>
      <cdr:y>0.57075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63208" y="1193219"/>
          <a:ext cx="1019564" cy="3933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zh-CN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2017</a:t>
          </a:r>
          <a:r>
            <a:rPr lang="zh-CN" altLang="en-US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年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0.30162</cdr:x>
      <cdr:y>0.42925</cdr:y>
    </cdr:from>
    <cdr:to>
      <cdr:x>0.52642</cdr:x>
      <cdr:y>0.57075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67952" y="1193218"/>
          <a:ext cx="1019564" cy="3933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en-US" altLang="zh-CN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2018</a:t>
          </a:r>
          <a:r>
            <a:rPr lang="zh-CN" altLang="en-US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年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2019/2/1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29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733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459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299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E0FCD-D9BC-4D76-8A8F-BE7B0CE1B0A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35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2019/2/1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2019/2/1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  <p:extLst>
      <p:ext uri="{BB962C8B-B14F-4D97-AF65-F5344CB8AC3E}">
        <p14:creationId xmlns:p14="http://schemas.microsoft.com/office/powerpoint/2010/main" val="214281754"/>
      </p:ext>
    </p:extLst>
  </p:cSld>
  <p:clrMapOvr>
    <a:masterClrMapping/>
  </p:clrMapOvr>
  <p:hf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9902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1215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6211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5794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48420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033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t>2019/2/1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49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61" r:id="rId9"/>
    <p:sldLayoutId id="2147483663" r:id="rId10"/>
    <p:sldLayoutId id="2147483665" r:id="rId11"/>
    <p:sldLayoutId id="21474836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3913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Layout" Target="../diagrams/layout6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diagramData" Target="../diagrams/data6.xml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diagramColors" Target="../diagrams/colors6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443067" y="2545759"/>
            <a:ext cx="6675225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2018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12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667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全国二手车累积交易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1382.19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万辆，累计同比增长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11.46%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600" i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2018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年，累计交易金额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8603.57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6.31%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114944" y="3049973"/>
            <a:ext cx="1063900" cy="293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6.31%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上箭头 17"/>
          <p:cNvSpPr>
            <a:spLocks noChangeArrowheads="1"/>
          </p:cNvSpPr>
          <p:nvPr/>
        </p:nvSpPr>
        <p:spPr bwMode="auto">
          <a:xfrm>
            <a:off x="6413713" y="3337094"/>
            <a:ext cx="407738" cy="378258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" name="文本框 2"/>
          <p:cNvSpPr txBox="1">
            <a:spLocks noChangeArrowheads="1"/>
          </p:cNvSpPr>
          <p:nvPr/>
        </p:nvSpPr>
        <p:spPr bwMode="auto">
          <a:xfrm>
            <a:off x="2142890" y="5342277"/>
            <a:ext cx="993823" cy="277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22" name="文本框 2"/>
          <p:cNvSpPr txBox="1">
            <a:spLocks noChangeArrowheads="1"/>
          </p:cNvSpPr>
          <p:nvPr/>
        </p:nvSpPr>
        <p:spPr bwMode="auto">
          <a:xfrm>
            <a:off x="6185021" y="5342277"/>
            <a:ext cx="993823" cy="277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单位：亿元</a:t>
            </a:r>
          </a:p>
        </p:txBody>
      </p:sp>
      <p:sp>
        <p:nvSpPr>
          <p:cNvPr id="24" name="上箭头 23"/>
          <p:cNvSpPr>
            <a:spLocks noChangeArrowheads="1"/>
          </p:cNvSpPr>
          <p:nvPr/>
        </p:nvSpPr>
        <p:spPr bwMode="auto">
          <a:xfrm>
            <a:off x="2435932" y="3449189"/>
            <a:ext cx="407738" cy="378258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42890" y="3167097"/>
            <a:ext cx="1063900" cy="293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11.46%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年二手车市场整体表现</a:t>
            </a: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0918641"/>
              </p:ext>
            </p:extLst>
          </p:nvPr>
        </p:nvGraphicFramePr>
        <p:xfrm>
          <a:off x="358283" y="2357230"/>
          <a:ext cx="4563035" cy="3255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00000000-0008-0000-0000-00000D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9048117"/>
              </p:ext>
            </p:extLst>
          </p:nvPr>
        </p:nvGraphicFramePr>
        <p:xfrm>
          <a:off x="4309170" y="2371664"/>
          <a:ext cx="4616823" cy="3244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6830583" y="2119439"/>
            <a:ext cx="1795646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单位：万辆、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6166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年至现在，二手车交易量逐年递增。</a:t>
            </a:r>
            <a:endParaRPr lang="en-US" altLang="zh-CN" sz="1600" i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二、历年二手车市场表现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6130420"/>
              </p:ext>
            </p:extLst>
          </p:nvPr>
        </p:nvGraphicFramePr>
        <p:xfrm>
          <a:off x="1129880" y="2037664"/>
          <a:ext cx="6780051" cy="4132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20150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195310" cy="152618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822.20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11.56%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146.78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10.18%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122.28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9.48%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SUV113.56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30.83%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MPV78.19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8.09%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依然是今年带动市场增长的主要力量，累计同比增速超过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年各细分车型交易情况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59264" y="2854392"/>
            <a:ext cx="18516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 dirty="0">
                <a:latin typeface="Microsoft YaHei" charset="-122"/>
                <a:ea typeface="Microsoft YaHei" charset="-122"/>
                <a:cs typeface="Microsoft YaHei" charset="-122"/>
              </a:rPr>
              <a:t>单位：万辆  </a:t>
            </a:r>
            <a:r>
              <a:rPr kumimoji="1" lang="en-US" altLang="zh-CN" sz="1200" dirty="0">
                <a:latin typeface="Microsoft YaHei" charset="-122"/>
                <a:ea typeface="Microsoft YaHei" charset="-122"/>
                <a:cs typeface="Microsoft YaHei" charset="-122"/>
              </a:rPr>
              <a:t>%</a:t>
            </a:r>
            <a:endParaRPr kumimoji="1" lang="zh-CN" altLang="en-US" sz="12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000-00001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5063114"/>
              </p:ext>
            </p:extLst>
          </p:nvPr>
        </p:nvGraphicFramePr>
        <p:xfrm>
          <a:off x="985115" y="2740130"/>
          <a:ext cx="7008559" cy="344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859307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年交易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省市排名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C6EFE436-8765-489E-8955-F46A88F556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512736"/>
              </p:ext>
            </p:extLst>
          </p:nvPr>
        </p:nvGraphicFramePr>
        <p:xfrm>
          <a:off x="992267" y="1613600"/>
          <a:ext cx="7443073" cy="432999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127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7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7449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排名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省 市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累计交易量</a:t>
                      </a:r>
                      <a:r>
                        <a:rPr 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（</a:t>
                      </a: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万</a:t>
                      </a:r>
                      <a:r>
                        <a:rPr 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辆）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同比增长率</a:t>
                      </a: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(</a:t>
                      </a:r>
                      <a:r>
                        <a:rPr 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%)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广东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176.81 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21.52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浙江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124.57 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12.01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山东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102.36 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9.01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四川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102.32 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16.00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江苏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99.05 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20.64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河南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95.05 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14.04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河北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72.89 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-13.10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北京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68.65 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-1.96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辽宁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49.79 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-8.21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</a:t>
                      </a:r>
                      <a:endParaRPr lang="zh-CN" altLang="en-US" sz="1400" b="1" i="0" u="none" strike="noStrike" kern="1200" dirty="0">
                        <a:solidFill>
                          <a:schemeClr val="tx1"/>
                        </a:solidFill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上海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48.67 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chemeClr val="tx1"/>
                          </a:solidFill>
                          <a:latin typeface="Microsoft YaHei" charset="-122"/>
                          <a:ea typeface="Microsoft YaHei" charset="-122"/>
                        </a:rPr>
                        <a:t>5.20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3393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/>
          <p:nvPr/>
        </p:nvSpPr>
        <p:spPr bwMode="auto">
          <a:xfrm>
            <a:off x="230400" y="381600"/>
            <a:ext cx="5704285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kumimoji="1" lang="zh-CN" altLang="en-US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五、历年二手车车龄分布</a:t>
            </a: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2"/>
            <a:ext cx="8430368" cy="7875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使用年限在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42.67%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，其次是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23.87% 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，二手车限迁逐步取消使得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年以及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年以上车辆占比有所增加。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0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9872377"/>
              </p:ext>
            </p:extLst>
          </p:nvPr>
        </p:nvGraphicFramePr>
        <p:xfrm>
          <a:off x="1111184" y="2067721"/>
          <a:ext cx="7043962" cy="4156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6867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2100" y="1130302"/>
            <a:ext cx="8470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万元及以下价格区间的车辆同比上升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1.83%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万同比下降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1.41%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0.07%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万同比下降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0.41%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0.24%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0.08%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万以上同比下降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0.39%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万元以下的车辆同比上升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0.48%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599" y="381000"/>
            <a:ext cx="5926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年价格区间分布对比</a:t>
            </a: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2271372"/>
              </p:ext>
            </p:extLst>
          </p:nvPr>
        </p:nvGraphicFramePr>
        <p:xfrm>
          <a:off x="4047567" y="3115878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3313038245"/>
              </p:ext>
            </p:extLst>
          </p:nvPr>
        </p:nvGraphicFramePr>
        <p:xfrm>
          <a:off x="292100" y="3115878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005620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七、</a:t>
            </a:r>
            <a:r>
              <a:rPr lang="en-US" altLang="zh-CN" b="1" dirty="0">
                <a:solidFill>
                  <a:schemeClr val="bg2">
                    <a:lumMod val="25000"/>
                  </a:schemeClr>
                </a:solidFill>
              </a:rPr>
              <a:t>2018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年价格区域分布</a:t>
            </a:r>
            <a:b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</a:b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91600" y="1204434"/>
            <a:ext cx="3860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共计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个省份地区的乘用车均价超过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万元，其中北京地区的二手乘用车均价最高，为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13.27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434212"/>
              </p:ext>
            </p:extLst>
          </p:nvPr>
        </p:nvGraphicFramePr>
        <p:xfrm>
          <a:off x="834043" y="2587588"/>
          <a:ext cx="2887579" cy="336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1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513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20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13.27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20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12.55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20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12.05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20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福建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11.41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320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11.36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320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10.96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320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广东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10.95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320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10.88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320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10.63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320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吉林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10.18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6" name="Picture 100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U$11:$AB$32"/>
              </a:ext>
            </a:extLst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2210" y="2224101"/>
            <a:ext cx="4596004" cy="307232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8F8F8" mc:Ignorable="a14" a14:legacySpreadsheetColorIndex="18"/>
          </a:solidFill>
          <a:ln w="9525">
            <a:solidFill>
              <a:srgbClr xmlns:mc="http://schemas.openxmlformats.org/markup-compatibility/2006" xmlns:a14="http://schemas.microsoft.com/office/drawing/2010/main" val="9B9B9B" mc:Ignorable="a14" a14:legacySpreadsheetColorIndex="55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3658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八、二手车交易均价趋势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87210" y="1277197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>
                <a:latin typeface="Microsoft YaHei" charset="-122"/>
                <a:ea typeface="Microsoft YaHei" charset="-122"/>
                <a:cs typeface="Microsoft YaHei" charset="-122"/>
              </a:rPr>
              <a:t>单位：万元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000-00001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7737062"/>
              </p:ext>
            </p:extLst>
          </p:nvPr>
        </p:nvGraphicFramePr>
        <p:xfrm>
          <a:off x="929268" y="1784605"/>
          <a:ext cx="7285464" cy="3954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80495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231" y="1440856"/>
            <a:ext cx="5888441" cy="4697187"/>
          </a:xfrm>
        </p:spPr>
      </p:pic>
      <p:pic>
        <p:nvPicPr>
          <p:cNvPr id="7" name="内容占位符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40" y="1440855"/>
            <a:ext cx="7851255" cy="4697187"/>
          </a:xfrm>
        </p:spPr>
      </p:pic>
      <p:sp>
        <p:nvSpPr>
          <p:cNvPr id="8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九、</a:t>
            </a:r>
            <a:r>
              <a:rPr lang="zh-CN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限迁解禁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跨区域流通逐渐通畅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000-00001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1686294"/>
              </p:ext>
            </p:extLst>
          </p:nvPr>
        </p:nvGraphicFramePr>
        <p:xfrm>
          <a:off x="1055649" y="1819604"/>
          <a:ext cx="7151649" cy="3939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3263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01" y="381600"/>
            <a:ext cx="5414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年外迁情况对比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000-00001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6945510"/>
              </p:ext>
            </p:extLst>
          </p:nvPr>
        </p:nvGraphicFramePr>
        <p:xfrm>
          <a:off x="981307" y="1903551"/>
          <a:ext cx="7173952" cy="3984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21806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0751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29.14%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，环比上升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本月，北京转籍比例最高，西藏转籍比例最低。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796076"/>
              </p:ext>
            </p:extLst>
          </p:nvPr>
        </p:nvGraphicFramePr>
        <p:xfrm>
          <a:off x="1101717" y="2928939"/>
          <a:ext cx="3340116" cy="2730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28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97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57.86%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47.01%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45.23%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44.54%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40.19%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245477"/>
              </p:ext>
            </p:extLst>
          </p:nvPr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0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山西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7.85%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黑龙江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2.27%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贵州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1.86%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云南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1.57%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西藏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1.05%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</a:p>
        </p:txBody>
      </p:sp>
      <p:graphicFrame>
        <p:nvGraphicFramePr>
          <p:cNvPr id="63" name="图示 62"/>
          <p:cNvGraphicFramePr/>
          <p:nvPr>
            <p:extLst>
              <p:ext uri="{D42A27DB-BD31-4B8C-83A1-F6EECF244321}">
                <p14:modId xmlns:p14="http://schemas.microsoft.com/office/powerpoint/2010/main" val="2043889314"/>
              </p:ext>
            </p:extLst>
          </p:nvPr>
        </p:nvGraphicFramePr>
        <p:xfrm>
          <a:off x="3082522" y="1501403"/>
          <a:ext cx="3345025" cy="2003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5" name="组合 64"/>
          <p:cNvGrpSpPr/>
          <p:nvPr/>
        </p:nvGrpSpPr>
        <p:grpSpPr>
          <a:xfrm>
            <a:off x="2313981" y="3548673"/>
            <a:ext cx="1985525" cy="2002927"/>
            <a:chOff x="6513667" y="1451982"/>
            <a:chExt cx="2183260" cy="2295949"/>
          </a:xfrm>
        </p:grpSpPr>
        <p:sp>
          <p:nvSpPr>
            <p:cNvPr id="66" name="任意多边形 65"/>
            <p:cNvSpPr/>
            <p:nvPr/>
          </p:nvSpPr>
          <p:spPr>
            <a:xfrm rot="3370477">
              <a:off x="6844799" y="3093139"/>
              <a:ext cx="673798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8" name="任意多边形 67"/>
            <p:cNvSpPr/>
            <p:nvPr/>
          </p:nvSpPr>
          <p:spPr>
            <a:xfrm rot="1739548">
              <a:off x="7031806" y="2857724"/>
              <a:ext cx="604674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6" name="任意多边形 85"/>
            <p:cNvSpPr/>
            <p:nvPr/>
          </p:nvSpPr>
          <p:spPr>
            <a:xfrm>
              <a:off x="7069694" y="2584312"/>
              <a:ext cx="606760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6760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8" name="任意多边形 87"/>
            <p:cNvSpPr/>
            <p:nvPr/>
          </p:nvSpPr>
          <p:spPr>
            <a:xfrm rot="19860452">
              <a:off x="7031806" y="2310900"/>
              <a:ext cx="604674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9" name="任意多边形 88"/>
            <p:cNvSpPr/>
            <p:nvPr/>
          </p:nvSpPr>
          <p:spPr>
            <a:xfrm rot="18229523">
              <a:off x="6844799" y="2075485"/>
              <a:ext cx="673798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6" name="椭圆 95"/>
            <p:cNvSpPr/>
            <p:nvPr/>
          </p:nvSpPr>
          <p:spPr>
            <a:xfrm>
              <a:off x="6513667" y="2272882"/>
              <a:ext cx="654149" cy="65414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7" name="任意多边形 96"/>
            <p:cNvSpPr/>
            <p:nvPr/>
          </p:nvSpPr>
          <p:spPr>
            <a:xfrm>
              <a:off x="7282235" y="145198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辽宁</a:t>
              </a:r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7713974" y="145198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42.30%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7574001" y="1888639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8005739" y="1888639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27.66%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7676455" y="240371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内蒙古</a:t>
              </a:r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8108193" y="240371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6.63%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7574001" y="2918784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吉林 </a:t>
              </a:r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8005739" y="2918784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5.16%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7282235" y="335544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四川</a:t>
              </a:r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7713974" y="335544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3.93%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07" name="图示 106"/>
          <p:cNvGraphicFramePr/>
          <p:nvPr>
            <p:extLst>
              <p:ext uri="{D42A27DB-BD31-4B8C-83A1-F6EECF244321}">
                <p14:modId xmlns:p14="http://schemas.microsoft.com/office/powerpoint/2010/main" val="3670294460"/>
              </p:ext>
            </p:extLst>
          </p:nvPr>
        </p:nvGraphicFramePr>
        <p:xfrm>
          <a:off x="5880937" y="1486168"/>
          <a:ext cx="3145975" cy="2003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108" name="组合 107"/>
          <p:cNvGrpSpPr/>
          <p:nvPr/>
        </p:nvGrpSpPr>
        <p:grpSpPr>
          <a:xfrm>
            <a:off x="5209016" y="3543322"/>
            <a:ext cx="1985525" cy="2002927"/>
            <a:chOff x="6513667" y="1451982"/>
            <a:chExt cx="2183260" cy="2295949"/>
          </a:xfrm>
        </p:grpSpPr>
        <p:sp>
          <p:nvSpPr>
            <p:cNvPr id="109" name="任意多边形 108"/>
            <p:cNvSpPr/>
            <p:nvPr/>
          </p:nvSpPr>
          <p:spPr>
            <a:xfrm rot="3370477">
              <a:off x="6844799" y="3093139"/>
              <a:ext cx="673798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0" name="任意多边形 109"/>
            <p:cNvSpPr/>
            <p:nvPr/>
          </p:nvSpPr>
          <p:spPr>
            <a:xfrm rot="1739548">
              <a:off x="7031806" y="2857724"/>
              <a:ext cx="604674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1" name="任意多边形 110"/>
            <p:cNvSpPr/>
            <p:nvPr/>
          </p:nvSpPr>
          <p:spPr>
            <a:xfrm>
              <a:off x="7069694" y="2584312"/>
              <a:ext cx="606760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6760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2" name="任意多边形 111"/>
            <p:cNvSpPr/>
            <p:nvPr/>
          </p:nvSpPr>
          <p:spPr>
            <a:xfrm rot="19860452">
              <a:off x="7031806" y="2310900"/>
              <a:ext cx="604674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3" name="任意多边形 112"/>
            <p:cNvSpPr/>
            <p:nvPr/>
          </p:nvSpPr>
          <p:spPr>
            <a:xfrm rot="18229523">
              <a:off x="6844799" y="2075485"/>
              <a:ext cx="673798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4" name="椭圆 113"/>
            <p:cNvSpPr/>
            <p:nvPr/>
          </p:nvSpPr>
          <p:spPr>
            <a:xfrm>
              <a:off x="6513667" y="2272882"/>
              <a:ext cx="654149" cy="65414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5" name="任意多边形 114"/>
            <p:cNvSpPr/>
            <p:nvPr/>
          </p:nvSpPr>
          <p:spPr>
            <a:xfrm>
              <a:off x="7282235" y="145198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7713974" y="145198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27.77%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7574001" y="1888639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安徽</a:t>
              </a:r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8005739" y="1888639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19.72%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7676455" y="240371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河南</a:t>
              </a:r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8108193" y="240371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9.94%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7574001" y="2918784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江西</a:t>
              </a:r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8005739" y="2918784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6.57%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7282235" y="335544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内蒙古</a:t>
              </a:r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7713974" y="335544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4.31%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5" name="浙江"/>
          <p:cNvSpPr>
            <a:spLocks/>
          </p:cNvSpPr>
          <p:nvPr/>
        </p:nvSpPr>
        <p:spPr bwMode="auto">
          <a:xfrm>
            <a:off x="3576223" y="2234525"/>
            <a:ext cx="521147" cy="539094"/>
          </a:xfrm>
          <a:custGeom>
            <a:avLst/>
            <a:gdLst>
              <a:gd name="T0" fmla="*/ 2147483646 w 1493"/>
              <a:gd name="T1" fmla="*/ 2147483646 h 1731"/>
              <a:gd name="T2" fmla="*/ 2147483646 w 1493"/>
              <a:gd name="T3" fmla="*/ 2147483646 h 1731"/>
              <a:gd name="T4" fmla="*/ 2147483646 w 1493"/>
              <a:gd name="T5" fmla="*/ 2147483646 h 1731"/>
              <a:gd name="T6" fmla="*/ 2147483646 w 1493"/>
              <a:gd name="T7" fmla="*/ 2147483646 h 1731"/>
              <a:gd name="T8" fmla="*/ 2147483646 w 1493"/>
              <a:gd name="T9" fmla="*/ 2147483646 h 1731"/>
              <a:gd name="T10" fmla="*/ 2147483646 w 1493"/>
              <a:gd name="T11" fmla="*/ 2147483646 h 1731"/>
              <a:gd name="T12" fmla="*/ 2147483646 w 1493"/>
              <a:gd name="T13" fmla="*/ 2147483646 h 1731"/>
              <a:gd name="T14" fmla="*/ 2147483646 w 1493"/>
              <a:gd name="T15" fmla="*/ 2147483646 h 1731"/>
              <a:gd name="T16" fmla="*/ 2147483646 w 1493"/>
              <a:gd name="T17" fmla="*/ 2147483646 h 1731"/>
              <a:gd name="T18" fmla="*/ 2147483646 w 1493"/>
              <a:gd name="T19" fmla="*/ 2147483646 h 1731"/>
              <a:gd name="T20" fmla="*/ 2147483646 w 1493"/>
              <a:gd name="T21" fmla="*/ 2147483646 h 1731"/>
              <a:gd name="T22" fmla="*/ 2147483646 w 1493"/>
              <a:gd name="T23" fmla="*/ 2147483646 h 1731"/>
              <a:gd name="T24" fmla="*/ 2147483646 w 1493"/>
              <a:gd name="T25" fmla="*/ 2147483646 h 1731"/>
              <a:gd name="T26" fmla="*/ 2147483646 w 1493"/>
              <a:gd name="T27" fmla="*/ 2147483646 h 1731"/>
              <a:gd name="T28" fmla="*/ 2147483646 w 1493"/>
              <a:gd name="T29" fmla="*/ 2147483646 h 1731"/>
              <a:gd name="T30" fmla="*/ 2147483646 w 1493"/>
              <a:gd name="T31" fmla="*/ 2147483646 h 1731"/>
              <a:gd name="T32" fmla="*/ 2147483646 w 1493"/>
              <a:gd name="T33" fmla="*/ 2147483646 h 1731"/>
              <a:gd name="T34" fmla="*/ 2147483646 w 1493"/>
              <a:gd name="T35" fmla="*/ 2147483646 h 1731"/>
              <a:gd name="T36" fmla="*/ 2147483646 w 1493"/>
              <a:gd name="T37" fmla="*/ 2147483646 h 1731"/>
              <a:gd name="T38" fmla="*/ 2147483646 w 1493"/>
              <a:gd name="T39" fmla="*/ 2147483646 h 1731"/>
              <a:gd name="T40" fmla="*/ 2147483646 w 1493"/>
              <a:gd name="T41" fmla="*/ 2147483646 h 1731"/>
              <a:gd name="T42" fmla="*/ 2147483646 w 1493"/>
              <a:gd name="T43" fmla="*/ 2147483646 h 1731"/>
              <a:gd name="T44" fmla="*/ 2147483646 w 1493"/>
              <a:gd name="T45" fmla="*/ 2147483646 h 1731"/>
              <a:gd name="T46" fmla="*/ 2147483646 w 1493"/>
              <a:gd name="T47" fmla="*/ 2147483646 h 1731"/>
              <a:gd name="T48" fmla="*/ 2147483646 w 1493"/>
              <a:gd name="T49" fmla="*/ 2147483646 h 1731"/>
              <a:gd name="T50" fmla="*/ 2147483646 w 1493"/>
              <a:gd name="T51" fmla="*/ 2147483646 h 1731"/>
              <a:gd name="T52" fmla="*/ 2147483646 w 1493"/>
              <a:gd name="T53" fmla="*/ 2147483646 h 1731"/>
              <a:gd name="T54" fmla="*/ 2147483646 w 1493"/>
              <a:gd name="T55" fmla="*/ 2147483646 h 1731"/>
              <a:gd name="T56" fmla="*/ 2147483646 w 1493"/>
              <a:gd name="T57" fmla="*/ 2147483646 h 1731"/>
              <a:gd name="T58" fmla="*/ 2147483646 w 1493"/>
              <a:gd name="T59" fmla="*/ 2147483646 h 1731"/>
              <a:gd name="T60" fmla="*/ 2147483646 w 1493"/>
              <a:gd name="T61" fmla="*/ 2147483646 h 1731"/>
              <a:gd name="T62" fmla="*/ 2147483646 w 1493"/>
              <a:gd name="T63" fmla="*/ 2147483646 h 1731"/>
              <a:gd name="T64" fmla="*/ 2147483646 w 1493"/>
              <a:gd name="T65" fmla="*/ 2147483646 h 1731"/>
              <a:gd name="T66" fmla="*/ 2147483646 w 1493"/>
              <a:gd name="T67" fmla="*/ 2147483646 h 1731"/>
              <a:gd name="T68" fmla="*/ 2147483646 w 1493"/>
              <a:gd name="T69" fmla="*/ 2147483646 h 1731"/>
              <a:gd name="T70" fmla="*/ 2147483646 w 1493"/>
              <a:gd name="T71" fmla="*/ 2147483646 h 1731"/>
              <a:gd name="T72" fmla="*/ 2147483646 w 1493"/>
              <a:gd name="T73" fmla="*/ 2147483646 h 1731"/>
              <a:gd name="T74" fmla="*/ 2147483646 w 1493"/>
              <a:gd name="T75" fmla="*/ 2147483646 h 1731"/>
              <a:gd name="T76" fmla="*/ 2147483646 w 1493"/>
              <a:gd name="T77" fmla="*/ 2147483646 h 1731"/>
              <a:gd name="T78" fmla="*/ 2147483646 w 1493"/>
              <a:gd name="T79" fmla="*/ 2147483646 h 1731"/>
              <a:gd name="T80" fmla="*/ 2147483646 w 1493"/>
              <a:gd name="T81" fmla="*/ 2147483646 h 1731"/>
              <a:gd name="T82" fmla="*/ 2147483646 w 1493"/>
              <a:gd name="T83" fmla="*/ 2147483646 h 1731"/>
              <a:gd name="T84" fmla="*/ 2147483646 w 1493"/>
              <a:gd name="T85" fmla="*/ 2147483646 h 1731"/>
              <a:gd name="T86" fmla="*/ 2147483646 w 1493"/>
              <a:gd name="T87" fmla="*/ 2147483646 h 1731"/>
              <a:gd name="T88" fmla="*/ 2147483646 w 1493"/>
              <a:gd name="T89" fmla="*/ 2147483646 h 1731"/>
              <a:gd name="T90" fmla="*/ 2147483646 w 1493"/>
              <a:gd name="T91" fmla="*/ 2147483646 h 1731"/>
              <a:gd name="T92" fmla="*/ 2147483646 w 1493"/>
              <a:gd name="T93" fmla="*/ 2147483646 h 1731"/>
              <a:gd name="T94" fmla="*/ 2147483646 w 1493"/>
              <a:gd name="T95" fmla="*/ 2147483646 h 1731"/>
              <a:gd name="T96" fmla="*/ 2147483646 w 1493"/>
              <a:gd name="T97" fmla="*/ 2147483646 h 1731"/>
              <a:gd name="T98" fmla="*/ 2147483646 w 1493"/>
              <a:gd name="T99" fmla="*/ 2147483646 h 1731"/>
              <a:gd name="T100" fmla="*/ 2147483646 w 1493"/>
              <a:gd name="T101" fmla="*/ 2147483646 h 1731"/>
              <a:gd name="T102" fmla="*/ 2147483646 w 1493"/>
              <a:gd name="T103" fmla="*/ 2147483646 h 1731"/>
              <a:gd name="T104" fmla="*/ 2147483646 w 1493"/>
              <a:gd name="T105" fmla="*/ 2147483646 h 1731"/>
              <a:gd name="T106" fmla="*/ 2147483646 w 1493"/>
              <a:gd name="T107" fmla="*/ 2147483646 h 1731"/>
              <a:gd name="T108" fmla="*/ 2147483646 w 1493"/>
              <a:gd name="T109" fmla="*/ 2147483646 h 1731"/>
              <a:gd name="T110" fmla="*/ 2147483646 w 1493"/>
              <a:gd name="T111" fmla="*/ 2147483646 h 1731"/>
              <a:gd name="T112" fmla="*/ 2147483646 w 1493"/>
              <a:gd name="T113" fmla="*/ 2147483646 h 1731"/>
              <a:gd name="T114" fmla="*/ 2147483646 w 1493"/>
              <a:gd name="T115" fmla="*/ 2147483646 h 1731"/>
              <a:gd name="T116" fmla="*/ 2147483646 w 1493"/>
              <a:gd name="T117" fmla="*/ 2147483646 h 1731"/>
              <a:gd name="T118" fmla="*/ 2147483646 w 1493"/>
              <a:gd name="T119" fmla="*/ 2147483646 h 1731"/>
              <a:gd name="T120" fmla="*/ 2147483646 w 1493"/>
              <a:gd name="T121" fmla="*/ 2147483646 h 1731"/>
              <a:gd name="T122" fmla="*/ 2147483646 w 1493"/>
              <a:gd name="T123" fmla="*/ 2147483646 h 173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493"/>
              <a:gd name="T187" fmla="*/ 0 h 1731"/>
              <a:gd name="T188" fmla="*/ 1493 w 1493"/>
              <a:gd name="T189" fmla="*/ 1731 h 173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493" h="1731">
                <a:moveTo>
                  <a:pt x="984" y="1731"/>
                </a:moveTo>
                <a:lnTo>
                  <a:pt x="980" y="1725"/>
                </a:lnTo>
                <a:lnTo>
                  <a:pt x="975" y="1721"/>
                </a:lnTo>
                <a:lnTo>
                  <a:pt x="971" y="1715"/>
                </a:lnTo>
                <a:lnTo>
                  <a:pt x="968" y="1710"/>
                </a:lnTo>
                <a:lnTo>
                  <a:pt x="963" y="1697"/>
                </a:lnTo>
                <a:lnTo>
                  <a:pt x="958" y="1681"/>
                </a:lnTo>
                <a:lnTo>
                  <a:pt x="954" y="1667"/>
                </a:lnTo>
                <a:lnTo>
                  <a:pt x="950" y="1656"/>
                </a:lnTo>
                <a:lnTo>
                  <a:pt x="946" y="1649"/>
                </a:lnTo>
                <a:lnTo>
                  <a:pt x="944" y="1642"/>
                </a:lnTo>
                <a:lnTo>
                  <a:pt x="942" y="1640"/>
                </a:lnTo>
                <a:lnTo>
                  <a:pt x="939" y="1637"/>
                </a:lnTo>
                <a:lnTo>
                  <a:pt x="936" y="1635"/>
                </a:lnTo>
                <a:lnTo>
                  <a:pt x="932" y="1634"/>
                </a:lnTo>
                <a:lnTo>
                  <a:pt x="924" y="1634"/>
                </a:lnTo>
                <a:lnTo>
                  <a:pt x="914" y="1631"/>
                </a:lnTo>
                <a:lnTo>
                  <a:pt x="905" y="1630"/>
                </a:lnTo>
                <a:lnTo>
                  <a:pt x="894" y="1626"/>
                </a:lnTo>
                <a:lnTo>
                  <a:pt x="888" y="1624"/>
                </a:lnTo>
                <a:lnTo>
                  <a:pt x="882" y="1623"/>
                </a:lnTo>
                <a:lnTo>
                  <a:pt x="876" y="1623"/>
                </a:lnTo>
                <a:lnTo>
                  <a:pt x="870" y="1624"/>
                </a:lnTo>
                <a:lnTo>
                  <a:pt x="866" y="1627"/>
                </a:lnTo>
                <a:lnTo>
                  <a:pt x="860" y="1630"/>
                </a:lnTo>
                <a:lnTo>
                  <a:pt x="856" y="1634"/>
                </a:lnTo>
                <a:lnTo>
                  <a:pt x="852" y="1639"/>
                </a:lnTo>
                <a:lnTo>
                  <a:pt x="845" y="1647"/>
                </a:lnTo>
                <a:lnTo>
                  <a:pt x="839" y="1653"/>
                </a:lnTo>
                <a:lnTo>
                  <a:pt x="836" y="1655"/>
                </a:lnTo>
                <a:lnTo>
                  <a:pt x="833" y="1656"/>
                </a:lnTo>
                <a:lnTo>
                  <a:pt x="831" y="1656"/>
                </a:lnTo>
                <a:lnTo>
                  <a:pt x="829" y="1655"/>
                </a:lnTo>
                <a:lnTo>
                  <a:pt x="825" y="1652"/>
                </a:lnTo>
                <a:lnTo>
                  <a:pt x="819" y="1648"/>
                </a:lnTo>
                <a:lnTo>
                  <a:pt x="817" y="1647"/>
                </a:lnTo>
                <a:lnTo>
                  <a:pt x="813" y="1646"/>
                </a:lnTo>
                <a:lnTo>
                  <a:pt x="810" y="1647"/>
                </a:lnTo>
                <a:lnTo>
                  <a:pt x="807" y="1649"/>
                </a:lnTo>
                <a:lnTo>
                  <a:pt x="801" y="1656"/>
                </a:lnTo>
                <a:lnTo>
                  <a:pt x="797" y="1664"/>
                </a:lnTo>
                <a:lnTo>
                  <a:pt x="793" y="1671"/>
                </a:lnTo>
                <a:lnTo>
                  <a:pt x="791" y="1675"/>
                </a:lnTo>
                <a:lnTo>
                  <a:pt x="787" y="1678"/>
                </a:lnTo>
                <a:lnTo>
                  <a:pt x="779" y="1679"/>
                </a:lnTo>
                <a:lnTo>
                  <a:pt x="769" y="1680"/>
                </a:lnTo>
                <a:lnTo>
                  <a:pt x="761" y="1680"/>
                </a:lnTo>
                <a:lnTo>
                  <a:pt x="750" y="1683"/>
                </a:lnTo>
                <a:lnTo>
                  <a:pt x="742" y="1686"/>
                </a:lnTo>
                <a:lnTo>
                  <a:pt x="737" y="1689"/>
                </a:lnTo>
                <a:lnTo>
                  <a:pt x="736" y="1689"/>
                </a:lnTo>
                <a:lnTo>
                  <a:pt x="736" y="1685"/>
                </a:lnTo>
                <a:lnTo>
                  <a:pt x="736" y="1679"/>
                </a:lnTo>
                <a:lnTo>
                  <a:pt x="731" y="1673"/>
                </a:lnTo>
                <a:lnTo>
                  <a:pt x="725" y="1666"/>
                </a:lnTo>
                <a:lnTo>
                  <a:pt x="716" y="1659"/>
                </a:lnTo>
                <a:lnTo>
                  <a:pt x="706" y="1653"/>
                </a:lnTo>
                <a:lnTo>
                  <a:pt x="705" y="1649"/>
                </a:lnTo>
                <a:lnTo>
                  <a:pt x="704" y="1646"/>
                </a:lnTo>
                <a:lnTo>
                  <a:pt x="703" y="1642"/>
                </a:lnTo>
                <a:lnTo>
                  <a:pt x="703" y="1637"/>
                </a:lnTo>
                <a:lnTo>
                  <a:pt x="704" y="1626"/>
                </a:lnTo>
                <a:lnTo>
                  <a:pt x="704" y="1615"/>
                </a:lnTo>
                <a:lnTo>
                  <a:pt x="704" y="1610"/>
                </a:lnTo>
                <a:lnTo>
                  <a:pt x="703" y="1607"/>
                </a:lnTo>
                <a:lnTo>
                  <a:pt x="702" y="1603"/>
                </a:lnTo>
                <a:lnTo>
                  <a:pt x="699" y="1599"/>
                </a:lnTo>
                <a:lnTo>
                  <a:pt x="696" y="1597"/>
                </a:lnTo>
                <a:lnTo>
                  <a:pt x="692" y="1596"/>
                </a:lnTo>
                <a:lnTo>
                  <a:pt x="687" y="1596"/>
                </a:lnTo>
                <a:lnTo>
                  <a:pt x="682" y="1595"/>
                </a:lnTo>
                <a:lnTo>
                  <a:pt x="681" y="1589"/>
                </a:lnTo>
                <a:lnTo>
                  <a:pt x="681" y="1577"/>
                </a:lnTo>
                <a:lnTo>
                  <a:pt x="675" y="1571"/>
                </a:lnTo>
                <a:lnTo>
                  <a:pt x="671" y="1567"/>
                </a:lnTo>
                <a:lnTo>
                  <a:pt x="669" y="1557"/>
                </a:lnTo>
                <a:lnTo>
                  <a:pt x="667" y="1541"/>
                </a:lnTo>
                <a:lnTo>
                  <a:pt x="666" y="1539"/>
                </a:lnTo>
                <a:lnTo>
                  <a:pt x="663" y="1536"/>
                </a:lnTo>
                <a:lnTo>
                  <a:pt x="662" y="1535"/>
                </a:lnTo>
                <a:lnTo>
                  <a:pt x="660" y="1534"/>
                </a:lnTo>
                <a:lnTo>
                  <a:pt x="654" y="1534"/>
                </a:lnTo>
                <a:lnTo>
                  <a:pt x="649" y="1534"/>
                </a:lnTo>
                <a:lnTo>
                  <a:pt x="646" y="1535"/>
                </a:lnTo>
                <a:lnTo>
                  <a:pt x="642" y="1538"/>
                </a:lnTo>
                <a:lnTo>
                  <a:pt x="637" y="1540"/>
                </a:lnTo>
                <a:lnTo>
                  <a:pt x="634" y="1542"/>
                </a:lnTo>
                <a:lnTo>
                  <a:pt x="629" y="1548"/>
                </a:lnTo>
                <a:lnTo>
                  <a:pt x="624" y="1555"/>
                </a:lnTo>
                <a:lnTo>
                  <a:pt x="622" y="1563"/>
                </a:lnTo>
                <a:lnTo>
                  <a:pt x="619" y="1571"/>
                </a:lnTo>
                <a:lnTo>
                  <a:pt x="616" y="1586"/>
                </a:lnTo>
                <a:lnTo>
                  <a:pt x="612" y="1598"/>
                </a:lnTo>
                <a:lnTo>
                  <a:pt x="611" y="1603"/>
                </a:lnTo>
                <a:lnTo>
                  <a:pt x="609" y="1607"/>
                </a:lnTo>
                <a:lnTo>
                  <a:pt x="606" y="1608"/>
                </a:lnTo>
                <a:lnTo>
                  <a:pt x="604" y="1609"/>
                </a:lnTo>
                <a:lnTo>
                  <a:pt x="602" y="1609"/>
                </a:lnTo>
                <a:lnTo>
                  <a:pt x="599" y="1608"/>
                </a:lnTo>
                <a:lnTo>
                  <a:pt x="596" y="1607"/>
                </a:lnTo>
                <a:lnTo>
                  <a:pt x="593" y="1604"/>
                </a:lnTo>
                <a:lnTo>
                  <a:pt x="590" y="1603"/>
                </a:lnTo>
                <a:lnTo>
                  <a:pt x="586" y="1604"/>
                </a:lnTo>
                <a:lnTo>
                  <a:pt x="581" y="1607"/>
                </a:lnTo>
                <a:lnTo>
                  <a:pt x="577" y="1610"/>
                </a:lnTo>
                <a:lnTo>
                  <a:pt x="567" y="1621"/>
                </a:lnTo>
                <a:lnTo>
                  <a:pt x="560" y="1631"/>
                </a:lnTo>
                <a:lnTo>
                  <a:pt x="554" y="1642"/>
                </a:lnTo>
                <a:lnTo>
                  <a:pt x="547" y="1652"/>
                </a:lnTo>
                <a:lnTo>
                  <a:pt x="542" y="1655"/>
                </a:lnTo>
                <a:lnTo>
                  <a:pt x="537" y="1659"/>
                </a:lnTo>
                <a:lnTo>
                  <a:pt x="533" y="1661"/>
                </a:lnTo>
                <a:lnTo>
                  <a:pt x="527" y="1664"/>
                </a:lnTo>
                <a:lnTo>
                  <a:pt x="515" y="1665"/>
                </a:lnTo>
                <a:lnTo>
                  <a:pt x="504" y="1666"/>
                </a:lnTo>
                <a:lnTo>
                  <a:pt x="499" y="1665"/>
                </a:lnTo>
                <a:lnTo>
                  <a:pt x="496" y="1664"/>
                </a:lnTo>
                <a:lnTo>
                  <a:pt x="493" y="1661"/>
                </a:lnTo>
                <a:lnTo>
                  <a:pt x="491" y="1659"/>
                </a:lnTo>
                <a:lnTo>
                  <a:pt x="491" y="1653"/>
                </a:lnTo>
                <a:lnTo>
                  <a:pt x="490" y="1649"/>
                </a:lnTo>
                <a:lnTo>
                  <a:pt x="488" y="1646"/>
                </a:lnTo>
                <a:lnTo>
                  <a:pt x="484" y="1642"/>
                </a:lnTo>
                <a:lnTo>
                  <a:pt x="480" y="1640"/>
                </a:lnTo>
                <a:lnTo>
                  <a:pt x="476" y="1639"/>
                </a:lnTo>
                <a:lnTo>
                  <a:pt x="469" y="1637"/>
                </a:lnTo>
                <a:lnTo>
                  <a:pt x="460" y="1637"/>
                </a:lnTo>
                <a:lnTo>
                  <a:pt x="444" y="1637"/>
                </a:lnTo>
                <a:lnTo>
                  <a:pt x="429" y="1640"/>
                </a:lnTo>
                <a:lnTo>
                  <a:pt x="416" y="1642"/>
                </a:lnTo>
                <a:lnTo>
                  <a:pt x="406" y="1645"/>
                </a:lnTo>
                <a:lnTo>
                  <a:pt x="401" y="1645"/>
                </a:lnTo>
                <a:lnTo>
                  <a:pt x="397" y="1645"/>
                </a:lnTo>
                <a:lnTo>
                  <a:pt x="392" y="1643"/>
                </a:lnTo>
                <a:lnTo>
                  <a:pt x="389" y="1640"/>
                </a:lnTo>
                <a:lnTo>
                  <a:pt x="385" y="1636"/>
                </a:lnTo>
                <a:lnTo>
                  <a:pt x="383" y="1633"/>
                </a:lnTo>
                <a:lnTo>
                  <a:pt x="382" y="1629"/>
                </a:lnTo>
                <a:lnTo>
                  <a:pt x="381" y="1626"/>
                </a:lnTo>
                <a:lnTo>
                  <a:pt x="382" y="1623"/>
                </a:lnTo>
                <a:lnTo>
                  <a:pt x="382" y="1620"/>
                </a:lnTo>
                <a:lnTo>
                  <a:pt x="384" y="1617"/>
                </a:lnTo>
                <a:lnTo>
                  <a:pt x="386" y="1615"/>
                </a:lnTo>
                <a:lnTo>
                  <a:pt x="391" y="1611"/>
                </a:lnTo>
                <a:lnTo>
                  <a:pt x="395" y="1608"/>
                </a:lnTo>
                <a:lnTo>
                  <a:pt x="395" y="1607"/>
                </a:lnTo>
                <a:lnTo>
                  <a:pt x="395" y="1604"/>
                </a:lnTo>
                <a:lnTo>
                  <a:pt x="395" y="1602"/>
                </a:lnTo>
                <a:lnTo>
                  <a:pt x="394" y="1598"/>
                </a:lnTo>
                <a:lnTo>
                  <a:pt x="390" y="1590"/>
                </a:lnTo>
                <a:lnTo>
                  <a:pt x="385" y="1579"/>
                </a:lnTo>
                <a:lnTo>
                  <a:pt x="381" y="1567"/>
                </a:lnTo>
                <a:lnTo>
                  <a:pt x="376" y="1553"/>
                </a:lnTo>
                <a:lnTo>
                  <a:pt x="371" y="1538"/>
                </a:lnTo>
                <a:lnTo>
                  <a:pt x="366" y="1521"/>
                </a:lnTo>
                <a:lnTo>
                  <a:pt x="362" y="1504"/>
                </a:lnTo>
                <a:lnTo>
                  <a:pt x="356" y="1490"/>
                </a:lnTo>
                <a:lnTo>
                  <a:pt x="348" y="1476"/>
                </a:lnTo>
                <a:lnTo>
                  <a:pt x="340" y="1465"/>
                </a:lnTo>
                <a:lnTo>
                  <a:pt x="332" y="1456"/>
                </a:lnTo>
                <a:lnTo>
                  <a:pt x="323" y="1447"/>
                </a:lnTo>
                <a:lnTo>
                  <a:pt x="319" y="1444"/>
                </a:lnTo>
                <a:lnTo>
                  <a:pt x="315" y="1439"/>
                </a:lnTo>
                <a:lnTo>
                  <a:pt x="312" y="1433"/>
                </a:lnTo>
                <a:lnTo>
                  <a:pt x="309" y="1428"/>
                </a:lnTo>
                <a:lnTo>
                  <a:pt x="307" y="1415"/>
                </a:lnTo>
                <a:lnTo>
                  <a:pt x="306" y="1404"/>
                </a:lnTo>
                <a:lnTo>
                  <a:pt x="306" y="1400"/>
                </a:lnTo>
                <a:lnTo>
                  <a:pt x="308" y="1395"/>
                </a:lnTo>
                <a:lnTo>
                  <a:pt x="310" y="1390"/>
                </a:lnTo>
                <a:lnTo>
                  <a:pt x="314" y="1387"/>
                </a:lnTo>
                <a:lnTo>
                  <a:pt x="322" y="1381"/>
                </a:lnTo>
                <a:lnTo>
                  <a:pt x="328" y="1374"/>
                </a:lnTo>
                <a:lnTo>
                  <a:pt x="331" y="1370"/>
                </a:lnTo>
                <a:lnTo>
                  <a:pt x="332" y="1365"/>
                </a:lnTo>
                <a:lnTo>
                  <a:pt x="331" y="1362"/>
                </a:lnTo>
                <a:lnTo>
                  <a:pt x="331" y="1358"/>
                </a:lnTo>
                <a:lnTo>
                  <a:pt x="327" y="1350"/>
                </a:lnTo>
                <a:lnTo>
                  <a:pt x="323" y="1344"/>
                </a:lnTo>
                <a:lnTo>
                  <a:pt x="321" y="1337"/>
                </a:lnTo>
                <a:lnTo>
                  <a:pt x="321" y="1328"/>
                </a:lnTo>
                <a:lnTo>
                  <a:pt x="321" y="1325"/>
                </a:lnTo>
                <a:lnTo>
                  <a:pt x="320" y="1320"/>
                </a:lnTo>
                <a:lnTo>
                  <a:pt x="319" y="1315"/>
                </a:lnTo>
                <a:lnTo>
                  <a:pt x="315" y="1309"/>
                </a:lnTo>
                <a:lnTo>
                  <a:pt x="312" y="1305"/>
                </a:lnTo>
                <a:lnTo>
                  <a:pt x="307" y="1301"/>
                </a:lnTo>
                <a:lnTo>
                  <a:pt x="303" y="1299"/>
                </a:lnTo>
                <a:lnTo>
                  <a:pt x="299" y="1296"/>
                </a:lnTo>
                <a:lnTo>
                  <a:pt x="294" y="1296"/>
                </a:lnTo>
                <a:lnTo>
                  <a:pt x="289" y="1297"/>
                </a:lnTo>
                <a:lnTo>
                  <a:pt x="284" y="1300"/>
                </a:lnTo>
                <a:lnTo>
                  <a:pt x="281" y="1305"/>
                </a:lnTo>
                <a:lnTo>
                  <a:pt x="272" y="1312"/>
                </a:lnTo>
                <a:lnTo>
                  <a:pt x="265" y="1317"/>
                </a:lnTo>
                <a:lnTo>
                  <a:pt x="263" y="1318"/>
                </a:lnTo>
                <a:lnTo>
                  <a:pt x="260" y="1318"/>
                </a:lnTo>
                <a:lnTo>
                  <a:pt x="258" y="1318"/>
                </a:lnTo>
                <a:lnTo>
                  <a:pt x="256" y="1317"/>
                </a:lnTo>
                <a:lnTo>
                  <a:pt x="253" y="1313"/>
                </a:lnTo>
                <a:lnTo>
                  <a:pt x="250" y="1309"/>
                </a:lnTo>
                <a:lnTo>
                  <a:pt x="247" y="1308"/>
                </a:lnTo>
                <a:lnTo>
                  <a:pt x="244" y="1307"/>
                </a:lnTo>
                <a:lnTo>
                  <a:pt x="240" y="1307"/>
                </a:lnTo>
                <a:lnTo>
                  <a:pt x="236" y="1308"/>
                </a:lnTo>
                <a:lnTo>
                  <a:pt x="231" y="1309"/>
                </a:lnTo>
                <a:lnTo>
                  <a:pt x="228" y="1312"/>
                </a:lnTo>
                <a:lnTo>
                  <a:pt x="226" y="1314"/>
                </a:lnTo>
                <a:lnTo>
                  <a:pt x="225" y="1318"/>
                </a:lnTo>
                <a:lnTo>
                  <a:pt x="222" y="1320"/>
                </a:lnTo>
                <a:lnTo>
                  <a:pt x="220" y="1322"/>
                </a:lnTo>
                <a:lnTo>
                  <a:pt x="215" y="1325"/>
                </a:lnTo>
                <a:lnTo>
                  <a:pt x="209" y="1326"/>
                </a:lnTo>
                <a:lnTo>
                  <a:pt x="202" y="1326"/>
                </a:lnTo>
                <a:lnTo>
                  <a:pt x="195" y="1325"/>
                </a:lnTo>
                <a:lnTo>
                  <a:pt x="190" y="1322"/>
                </a:lnTo>
                <a:lnTo>
                  <a:pt x="187" y="1320"/>
                </a:lnTo>
                <a:lnTo>
                  <a:pt x="183" y="1317"/>
                </a:lnTo>
                <a:lnTo>
                  <a:pt x="181" y="1314"/>
                </a:lnTo>
                <a:lnTo>
                  <a:pt x="182" y="1311"/>
                </a:lnTo>
                <a:lnTo>
                  <a:pt x="188" y="1305"/>
                </a:lnTo>
                <a:lnTo>
                  <a:pt x="190" y="1301"/>
                </a:lnTo>
                <a:lnTo>
                  <a:pt x="194" y="1297"/>
                </a:lnTo>
                <a:lnTo>
                  <a:pt x="195" y="1293"/>
                </a:lnTo>
                <a:lnTo>
                  <a:pt x="196" y="1288"/>
                </a:lnTo>
                <a:lnTo>
                  <a:pt x="197" y="1283"/>
                </a:lnTo>
                <a:lnTo>
                  <a:pt x="196" y="1277"/>
                </a:lnTo>
                <a:lnTo>
                  <a:pt x="196" y="1274"/>
                </a:lnTo>
                <a:lnTo>
                  <a:pt x="194" y="1269"/>
                </a:lnTo>
                <a:lnTo>
                  <a:pt x="192" y="1259"/>
                </a:lnTo>
                <a:lnTo>
                  <a:pt x="189" y="1250"/>
                </a:lnTo>
                <a:lnTo>
                  <a:pt x="188" y="1238"/>
                </a:lnTo>
                <a:lnTo>
                  <a:pt x="184" y="1225"/>
                </a:lnTo>
                <a:lnTo>
                  <a:pt x="183" y="1218"/>
                </a:lnTo>
                <a:lnTo>
                  <a:pt x="183" y="1212"/>
                </a:lnTo>
                <a:lnTo>
                  <a:pt x="182" y="1205"/>
                </a:lnTo>
                <a:lnTo>
                  <a:pt x="183" y="1199"/>
                </a:lnTo>
                <a:lnTo>
                  <a:pt x="187" y="1188"/>
                </a:lnTo>
                <a:lnTo>
                  <a:pt x="188" y="1177"/>
                </a:lnTo>
                <a:lnTo>
                  <a:pt x="188" y="1172"/>
                </a:lnTo>
                <a:lnTo>
                  <a:pt x="187" y="1167"/>
                </a:lnTo>
                <a:lnTo>
                  <a:pt x="184" y="1161"/>
                </a:lnTo>
                <a:lnTo>
                  <a:pt x="181" y="1155"/>
                </a:lnTo>
                <a:lnTo>
                  <a:pt x="171" y="1147"/>
                </a:lnTo>
                <a:lnTo>
                  <a:pt x="165" y="1139"/>
                </a:lnTo>
                <a:lnTo>
                  <a:pt x="163" y="1137"/>
                </a:lnTo>
                <a:lnTo>
                  <a:pt x="161" y="1132"/>
                </a:lnTo>
                <a:lnTo>
                  <a:pt x="158" y="1128"/>
                </a:lnTo>
                <a:lnTo>
                  <a:pt x="157" y="1122"/>
                </a:lnTo>
                <a:lnTo>
                  <a:pt x="152" y="1107"/>
                </a:lnTo>
                <a:lnTo>
                  <a:pt x="146" y="1093"/>
                </a:lnTo>
                <a:lnTo>
                  <a:pt x="142" y="1087"/>
                </a:lnTo>
                <a:lnTo>
                  <a:pt x="138" y="1081"/>
                </a:lnTo>
                <a:lnTo>
                  <a:pt x="133" y="1076"/>
                </a:lnTo>
                <a:lnTo>
                  <a:pt x="129" y="1073"/>
                </a:lnTo>
                <a:lnTo>
                  <a:pt x="119" y="1066"/>
                </a:lnTo>
                <a:lnTo>
                  <a:pt x="112" y="1057"/>
                </a:lnTo>
                <a:lnTo>
                  <a:pt x="107" y="1049"/>
                </a:lnTo>
                <a:lnTo>
                  <a:pt x="102" y="1042"/>
                </a:lnTo>
                <a:lnTo>
                  <a:pt x="100" y="1040"/>
                </a:lnTo>
                <a:lnTo>
                  <a:pt x="98" y="1037"/>
                </a:lnTo>
                <a:lnTo>
                  <a:pt x="95" y="1037"/>
                </a:lnTo>
                <a:lnTo>
                  <a:pt x="93" y="1036"/>
                </a:lnTo>
                <a:lnTo>
                  <a:pt x="89" y="1037"/>
                </a:lnTo>
                <a:lnTo>
                  <a:pt x="85" y="1040"/>
                </a:lnTo>
                <a:lnTo>
                  <a:pt x="82" y="1040"/>
                </a:lnTo>
                <a:lnTo>
                  <a:pt x="81" y="1040"/>
                </a:lnTo>
                <a:lnTo>
                  <a:pt x="80" y="1038"/>
                </a:lnTo>
                <a:lnTo>
                  <a:pt x="80" y="1036"/>
                </a:lnTo>
                <a:lnTo>
                  <a:pt x="80" y="1031"/>
                </a:lnTo>
                <a:lnTo>
                  <a:pt x="80" y="1025"/>
                </a:lnTo>
                <a:lnTo>
                  <a:pt x="80" y="1022"/>
                </a:lnTo>
                <a:lnTo>
                  <a:pt x="79" y="1019"/>
                </a:lnTo>
                <a:lnTo>
                  <a:pt x="76" y="1017"/>
                </a:lnTo>
                <a:lnTo>
                  <a:pt x="74" y="1016"/>
                </a:lnTo>
                <a:lnTo>
                  <a:pt x="68" y="1013"/>
                </a:lnTo>
                <a:lnTo>
                  <a:pt x="60" y="1011"/>
                </a:lnTo>
                <a:lnTo>
                  <a:pt x="54" y="1011"/>
                </a:lnTo>
                <a:lnTo>
                  <a:pt x="49" y="1010"/>
                </a:lnTo>
                <a:lnTo>
                  <a:pt x="43" y="1007"/>
                </a:lnTo>
                <a:lnTo>
                  <a:pt x="37" y="1005"/>
                </a:lnTo>
                <a:lnTo>
                  <a:pt x="31" y="1000"/>
                </a:lnTo>
                <a:lnTo>
                  <a:pt x="25" y="996"/>
                </a:lnTo>
                <a:lnTo>
                  <a:pt x="19" y="988"/>
                </a:lnTo>
                <a:lnTo>
                  <a:pt x="13" y="980"/>
                </a:lnTo>
                <a:lnTo>
                  <a:pt x="8" y="971"/>
                </a:lnTo>
                <a:lnTo>
                  <a:pt x="5" y="961"/>
                </a:lnTo>
                <a:lnTo>
                  <a:pt x="1" y="952"/>
                </a:lnTo>
                <a:lnTo>
                  <a:pt x="0" y="942"/>
                </a:lnTo>
                <a:lnTo>
                  <a:pt x="0" y="934"/>
                </a:lnTo>
                <a:lnTo>
                  <a:pt x="1" y="927"/>
                </a:lnTo>
                <a:lnTo>
                  <a:pt x="3" y="921"/>
                </a:lnTo>
                <a:lnTo>
                  <a:pt x="5" y="917"/>
                </a:lnTo>
                <a:lnTo>
                  <a:pt x="10" y="914"/>
                </a:lnTo>
                <a:lnTo>
                  <a:pt x="12" y="910"/>
                </a:lnTo>
                <a:lnTo>
                  <a:pt x="12" y="906"/>
                </a:lnTo>
                <a:lnTo>
                  <a:pt x="11" y="902"/>
                </a:lnTo>
                <a:lnTo>
                  <a:pt x="11" y="898"/>
                </a:lnTo>
                <a:lnTo>
                  <a:pt x="11" y="896"/>
                </a:lnTo>
                <a:lnTo>
                  <a:pt x="12" y="892"/>
                </a:lnTo>
                <a:lnTo>
                  <a:pt x="13" y="890"/>
                </a:lnTo>
                <a:lnTo>
                  <a:pt x="16" y="887"/>
                </a:lnTo>
                <a:lnTo>
                  <a:pt x="19" y="885"/>
                </a:lnTo>
                <a:lnTo>
                  <a:pt x="23" y="884"/>
                </a:lnTo>
                <a:lnTo>
                  <a:pt x="27" y="883"/>
                </a:lnTo>
                <a:lnTo>
                  <a:pt x="38" y="881"/>
                </a:lnTo>
                <a:lnTo>
                  <a:pt x="47" y="879"/>
                </a:lnTo>
                <a:lnTo>
                  <a:pt x="50" y="876"/>
                </a:lnTo>
                <a:lnTo>
                  <a:pt x="54" y="872"/>
                </a:lnTo>
                <a:lnTo>
                  <a:pt x="56" y="867"/>
                </a:lnTo>
                <a:lnTo>
                  <a:pt x="58" y="860"/>
                </a:lnTo>
                <a:lnTo>
                  <a:pt x="63" y="842"/>
                </a:lnTo>
                <a:lnTo>
                  <a:pt x="67" y="832"/>
                </a:lnTo>
                <a:lnTo>
                  <a:pt x="69" y="828"/>
                </a:lnTo>
                <a:lnTo>
                  <a:pt x="71" y="824"/>
                </a:lnTo>
                <a:lnTo>
                  <a:pt x="75" y="822"/>
                </a:lnTo>
                <a:lnTo>
                  <a:pt x="80" y="818"/>
                </a:lnTo>
                <a:lnTo>
                  <a:pt x="88" y="811"/>
                </a:lnTo>
                <a:lnTo>
                  <a:pt x="96" y="802"/>
                </a:lnTo>
                <a:lnTo>
                  <a:pt x="104" y="790"/>
                </a:lnTo>
                <a:lnTo>
                  <a:pt x="107" y="782"/>
                </a:lnTo>
                <a:lnTo>
                  <a:pt x="108" y="778"/>
                </a:lnTo>
                <a:lnTo>
                  <a:pt x="111" y="776"/>
                </a:lnTo>
                <a:lnTo>
                  <a:pt x="113" y="773"/>
                </a:lnTo>
                <a:lnTo>
                  <a:pt x="117" y="771"/>
                </a:lnTo>
                <a:lnTo>
                  <a:pt x="120" y="770"/>
                </a:lnTo>
                <a:lnTo>
                  <a:pt x="124" y="769"/>
                </a:lnTo>
                <a:lnTo>
                  <a:pt x="129" y="767"/>
                </a:lnTo>
                <a:lnTo>
                  <a:pt x="134" y="767"/>
                </a:lnTo>
                <a:lnTo>
                  <a:pt x="143" y="767"/>
                </a:lnTo>
                <a:lnTo>
                  <a:pt x="150" y="765"/>
                </a:lnTo>
                <a:lnTo>
                  <a:pt x="153" y="761"/>
                </a:lnTo>
                <a:lnTo>
                  <a:pt x="156" y="758"/>
                </a:lnTo>
                <a:lnTo>
                  <a:pt x="158" y="754"/>
                </a:lnTo>
                <a:lnTo>
                  <a:pt x="162" y="752"/>
                </a:lnTo>
                <a:lnTo>
                  <a:pt x="167" y="751"/>
                </a:lnTo>
                <a:lnTo>
                  <a:pt x="171" y="751"/>
                </a:lnTo>
                <a:lnTo>
                  <a:pt x="176" y="750"/>
                </a:lnTo>
                <a:lnTo>
                  <a:pt x="178" y="747"/>
                </a:lnTo>
                <a:lnTo>
                  <a:pt x="180" y="745"/>
                </a:lnTo>
                <a:lnTo>
                  <a:pt x="181" y="742"/>
                </a:lnTo>
                <a:lnTo>
                  <a:pt x="181" y="739"/>
                </a:lnTo>
                <a:lnTo>
                  <a:pt x="180" y="735"/>
                </a:lnTo>
                <a:lnTo>
                  <a:pt x="180" y="731"/>
                </a:lnTo>
                <a:lnTo>
                  <a:pt x="180" y="726"/>
                </a:lnTo>
                <a:lnTo>
                  <a:pt x="181" y="721"/>
                </a:lnTo>
                <a:lnTo>
                  <a:pt x="183" y="716"/>
                </a:lnTo>
                <a:lnTo>
                  <a:pt x="187" y="713"/>
                </a:lnTo>
                <a:lnTo>
                  <a:pt x="192" y="709"/>
                </a:lnTo>
                <a:lnTo>
                  <a:pt x="197" y="706"/>
                </a:lnTo>
                <a:lnTo>
                  <a:pt x="203" y="702"/>
                </a:lnTo>
                <a:lnTo>
                  <a:pt x="211" y="698"/>
                </a:lnTo>
                <a:lnTo>
                  <a:pt x="219" y="695"/>
                </a:lnTo>
                <a:lnTo>
                  <a:pt x="226" y="690"/>
                </a:lnTo>
                <a:lnTo>
                  <a:pt x="233" y="684"/>
                </a:lnTo>
                <a:lnTo>
                  <a:pt x="240" y="678"/>
                </a:lnTo>
                <a:lnTo>
                  <a:pt x="245" y="672"/>
                </a:lnTo>
                <a:lnTo>
                  <a:pt x="249" y="666"/>
                </a:lnTo>
                <a:lnTo>
                  <a:pt x="249" y="660"/>
                </a:lnTo>
                <a:lnTo>
                  <a:pt x="247" y="650"/>
                </a:lnTo>
                <a:lnTo>
                  <a:pt x="246" y="638"/>
                </a:lnTo>
                <a:lnTo>
                  <a:pt x="247" y="633"/>
                </a:lnTo>
                <a:lnTo>
                  <a:pt x="247" y="627"/>
                </a:lnTo>
                <a:lnTo>
                  <a:pt x="250" y="622"/>
                </a:lnTo>
                <a:lnTo>
                  <a:pt x="252" y="618"/>
                </a:lnTo>
                <a:lnTo>
                  <a:pt x="266" y="602"/>
                </a:lnTo>
                <a:lnTo>
                  <a:pt x="276" y="589"/>
                </a:lnTo>
                <a:lnTo>
                  <a:pt x="277" y="582"/>
                </a:lnTo>
                <a:lnTo>
                  <a:pt x="281" y="577"/>
                </a:lnTo>
                <a:lnTo>
                  <a:pt x="284" y="572"/>
                </a:lnTo>
                <a:lnTo>
                  <a:pt x="288" y="570"/>
                </a:lnTo>
                <a:lnTo>
                  <a:pt x="291" y="567"/>
                </a:lnTo>
                <a:lnTo>
                  <a:pt x="294" y="562"/>
                </a:lnTo>
                <a:lnTo>
                  <a:pt x="295" y="553"/>
                </a:lnTo>
                <a:lnTo>
                  <a:pt x="294" y="543"/>
                </a:lnTo>
                <a:lnTo>
                  <a:pt x="290" y="532"/>
                </a:lnTo>
                <a:lnTo>
                  <a:pt x="283" y="520"/>
                </a:lnTo>
                <a:lnTo>
                  <a:pt x="280" y="515"/>
                </a:lnTo>
                <a:lnTo>
                  <a:pt x="277" y="509"/>
                </a:lnTo>
                <a:lnTo>
                  <a:pt x="275" y="505"/>
                </a:lnTo>
                <a:lnTo>
                  <a:pt x="274" y="499"/>
                </a:lnTo>
                <a:lnTo>
                  <a:pt x="275" y="488"/>
                </a:lnTo>
                <a:lnTo>
                  <a:pt x="276" y="480"/>
                </a:lnTo>
                <a:lnTo>
                  <a:pt x="278" y="476"/>
                </a:lnTo>
                <a:lnTo>
                  <a:pt x="280" y="474"/>
                </a:lnTo>
                <a:lnTo>
                  <a:pt x="282" y="471"/>
                </a:lnTo>
                <a:lnTo>
                  <a:pt x="285" y="470"/>
                </a:lnTo>
                <a:lnTo>
                  <a:pt x="288" y="470"/>
                </a:lnTo>
                <a:lnTo>
                  <a:pt x="290" y="468"/>
                </a:lnTo>
                <a:lnTo>
                  <a:pt x="293" y="467"/>
                </a:lnTo>
                <a:lnTo>
                  <a:pt x="294" y="463"/>
                </a:lnTo>
                <a:lnTo>
                  <a:pt x="295" y="461"/>
                </a:lnTo>
                <a:lnTo>
                  <a:pt x="295" y="457"/>
                </a:lnTo>
                <a:lnTo>
                  <a:pt x="294" y="454"/>
                </a:lnTo>
                <a:lnTo>
                  <a:pt x="291" y="450"/>
                </a:lnTo>
                <a:lnTo>
                  <a:pt x="287" y="444"/>
                </a:lnTo>
                <a:lnTo>
                  <a:pt x="282" y="437"/>
                </a:lnTo>
                <a:lnTo>
                  <a:pt x="280" y="433"/>
                </a:lnTo>
                <a:lnTo>
                  <a:pt x="278" y="430"/>
                </a:lnTo>
                <a:lnTo>
                  <a:pt x="278" y="424"/>
                </a:lnTo>
                <a:lnTo>
                  <a:pt x="278" y="419"/>
                </a:lnTo>
                <a:lnTo>
                  <a:pt x="280" y="412"/>
                </a:lnTo>
                <a:lnTo>
                  <a:pt x="282" y="406"/>
                </a:lnTo>
                <a:lnTo>
                  <a:pt x="284" y="401"/>
                </a:lnTo>
                <a:lnTo>
                  <a:pt x="289" y="397"/>
                </a:lnTo>
                <a:lnTo>
                  <a:pt x="294" y="393"/>
                </a:lnTo>
                <a:lnTo>
                  <a:pt x="300" y="391"/>
                </a:lnTo>
                <a:lnTo>
                  <a:pt x="304" y="389"/>
                </a:lnTo>
                <a:lnTo>
                  <a:pt x="310" y="392"/>
                </a:lnTo>
                <a:lnTo>
                  <a:pt x="321" y="397"/>
                </a:lnTo>
                <a:lnTo>
                  <a:pt x="332" y="400"/>
                </a:lnTo>
                <a:lnTo>
                  <a:pt x="341" y="401"/>
                </a:lnTo>
                <a:lnTo>
                  <a:pt x="351" y="401"/>
                </a:lnTo>
                <a:lnTo>
                  <a:pt x="360" y="400"/>
                </a:lnTo>
                <a:lnTo>
                  <a:pt x="370" y="400"/>
                </a:lnTo>
                <a:lnTo>
                  <a:pt x="378" y="402"/>
                </a:lnTo>
                <a:lnTo>
                  <a:pt x="386" y="406"/>
                </a:lnTo>
                <a:lnTo>
                  <a:pt x="395" y="410"/>
                </a:lnTo>
                <a:lnTo>
                  <a:pt x="401" y="411"/>
                </a:lnTo>
                <a:lnTo>
                  <a:pt x="404" y="411"/>
                </a:lnTo>
                <a:lnTo>
                  <a:pt x="407" y="410"/>
                </a:lnTo>
                <a:lnTo>
                  <a:pt x="409" y="406"/>
                </a:lnTo>
                <a:lnTo>
                  <a:pt x="411" y="401"/>
                </a:lnTo>
                <a:lnTo>
                  <a:pt x="414" y="393"/>
                </a:lnTo>
                <a:lnTo>
                  <a:pt x="417" y="385"/>
                </a:lnTo>
                <a:lnTo>
                  <a:pt x="421" y="382"/>
                </a:lnTo>
                <a:lnTo>
                  <a:pt x="425" y="380"/>
                </a:lnTo>
                <a:lnTo>
                  <a:pt x="430" y="378"/>
                </a:lnTo>
                <a:lnTo>
                  <a:pt x="436" y="376"/>
                </a:lnTo>
                <a:lnTo>
                  <a:pt x="448" y="373"/>
                </a:lnTo>
                <a:lnTo>
                  <a:pt x="455" y="370"/>
                </a:lnTo>
                <a:lnTo>
                  <a:pt x="457" y="368"/>
                </a:lnTo>
                <a:lnTo>
                  <a:pt x="457" y="366"/>
                </a:lnTo>
                <a:lnTo>
                  <a:pt x="457" y="362"/>
                </a:lnTo>
                <a:lnTo>
                  <a:pt x="457" y="357"/>
                </a:lnTo>
                <a:lnTo>
                  <a:pt x="454" y="344"/>
                </a:lnTo>
                <a:lnTo>
                  <a:pt x="451" y="331"/>
                </a:lnTo>
                <a:lnTo>
                  <a:pt x="448" y="324"/>
                </a:lnTo>
                <a:lnTo>
                  <a:pt x="446" y="319"/>
                </a:lnTo>
                <a:lnTo>
                  <a:pt x="442" y="315"/>
                </a:lnTo>
                <a:lnTo>
                  <a:pt x="439" y="312"/>
                </a:lnTo>
                <a:lnTo>
                  <a:pt x="421" y="306"/>
                </a:lnTo>
                <a:lnTo>
                  <a:pt x="406" y="300"/>
                </a:lnTo>
                <a:lnTo>
                  <a:pt x="402" y="297"/>
                </a:lnTo>
                <a:lnTo>
                  <a:pt x="400" y="291"/>
                </a:lnTo>
                <a:lnTo>
                  <a:pt x="397" y="285"/>
                </a:lnTo>
                <a:lnTo>
                  <a:pt x="396" y="279"/>
                </a:lnTo>
                <a:lnTo>
                  <a:pt x="396" y="272"/>
                </a:lnTo>
                <a:lnTo>
                  <a:pt x="397" y="267"/>
                </a:lnTo>
                <a:lnTo>
                  <a:pt x="397" y="265"/>
                </a:lnTo>
                <a:lnTo>
                  <a:pt x="400" y="263"/>
                </a:lnTo>
                <a:lnTo>
                  <a:pt x="401" y="262"/>
                </a:lnTo>
                <a:lnTo>
                  <a:pt x="403" y="261"/>
                </a:lnTo>
                <a:lnTo>
                  <a:pt x="411" y="260"/>
                </a:lnTo>
                <a:lnTo>
                  <a:pt x="421" y="259"/>
                </a:lnTo>
                <a:lnTo>
                  <a:pt x="425" y="257"/>
                </a:lnTo>
                <a:lnTo>
                  <a:pt x="428" y="255"/>
                </a:lnTo>
                <a:lnTo>
                  <a:pt x="432" y="252"/>
                </a:lnTo>
                <a:lnTo>
                  <a:pt x="434" y="248"/>
                </a:lnTo>
                <a:lnTo>
                  <a:pt x="438" y="240"/>
                </a:lnTo>
                <a:lnTo>
                  <a:pt x="441" y="234"/>
                </a:lnTo>
                <a:lnTo>
                  <a:pt x="445" y="233"/>
                </a:lnTo>
                <a:lnTo>
                  <a:pt x="447" y="233"/>
                </a:lnTo>
                <a:lnTo>
                  <a:pt x="451" y="234"/>
                </a:lnTo>
                <a:lnTo>
                  <a:pt x="455" y="236"/>
                </a:lnTo>
                <a:lnTo>
                  <a:pt x="459" y="240"/>
                </a:lnTo>
                <a:lnTo>
                  <a:pt x="463" y="241"/>
                </a:lnTo>
                <a:lnTo>
                  <a:pt x="466" y="242"/>
                </a:lnTo>
                <a:lnTo>
                  <a:pt x="470" y="242"/>
                </a:lnTo>
                <a:lnTo>
                  <a:pt x="472" y="241"/>
                </a:lnTo>
                <a:lnTo>
                  <a:pt x="474" y="240"/>
                </a:lnTo>
                <a:lnTo>
                  <a:pt x="476" y="237"/>
                </a:lnTo>
                <a:lnTo>
                  <a:pt x="478" y="235"/>
                </a:lnTo>
                <a:lnTo>
                  <a:pt x="483" y="228"/>
                </a:lnTo>
                <a:lnTo>
                  <a:pt x="485" y="219"/>
                </a:lnTo>
                <a:lnTo>
                  <a:pt x="485" y="211"/>
                </a:lnTo>
                <a:lnTo>
                  <a:pt x="485" y="203"/>
                </a:lnTo>
                <a:lnTo>
                  <a:pt x="483" y="196"/>
                </a:lnTo>
                <a:lnTo>
                  <a:pt x="482" y="189"/>
                </a:lnTo>
                <a:lnTo>
                  <a:pt x="483" y="186"/>
                </a:lnTo>
                <a:lnTo>
                  <a:pt x="484" y="184"/>
                </a:lnTo>
                <a:lnTo>
                  <a:pt x="486" y="183"/>
                </a:lnTo>
                <a:lnTo>
                  <a:pt x="491" y="183"/>
                </a:lnTo>
                <a:lnTo>
                  <a:pt x="495" y="181"/>
                </a:lnTo>
                <a:lnTo>
                  <a:pt x="498" y="181"/>
                </a:lnTo>
                <a:lnTo>
                  <a:pt x="502" y="179"/>
                </a:lnTo>
                <a:lnTo>
                  <a:pt x="503" y="177"/>
                </a:lnTo>
                <a:lnTo>
                  <a:pt x="507" y="170"/>
                </a:lnTo>
                <a:lnTo>
                  <a:pt x="507" y="160"/>
                </a:lnTo>
                <a:lnTo>
                  <a:pt x="507" y="147"/>
                </a:lnTo>
                <a:lnTo>
                  <a:pt x="507" y="133"/>
                </a:lnTo>
                <a:lnTo>
                  <a:pt x="508" y="118"/>
                </a:lnTo>
                <a:lnTo>
                  <a:pt x="510" y="108"/>
                </a:lnTo>
                <a:lnTo>
                  <a:pt x="515" y="97"/>
                </a:lnTo>
                <a:lnTo>
                  <a:pt x="518" y="83"/>
                </a:lnTo>
                <a:lnTo>
                  <a:pt x="522" y="68"/>
                </a:lnTo>
                <a:lnTo>
                  <a:pt x="523" y="57"/>
                </a:lnTo>
                <a:lnTo>
                  <a:pt x="523" y="42"/>
                </a:lnTo>
                <a:lnTo>
                  <a:pt x="521" y="30"/>
                </a:lnTo>
                <a:lnTo>
                  <a:pt x="521" y="27"/>
                </a:lnTo>
                <a:lnTo>
                  <a:pt x="523" y="23"/>
                </a:lnTo>
                <a:lnTo>
                  <a:pt x="527" y="19"/>
                </a:lnTo>
                <a:lnTo>
                  <a:pt x="533" y="15"/>
                </a:lnTo>
                <a:lnTo>
                  <a:pt x="539" y="10"/>
                </a:lnTo>
                <a:lnTo>
                  <a:pt x="548" y="5"/>
                </a:lnTo>
                <a:lnTo>
                  <a:pt x="553" y="4"/>
                </a:lnTo>
                <a:lnTo>
                  <a:pt x="558" y="2"/>
                </a:lnTo>
                <a:lnTo>
                  <a:pt x="564" y="2"/>
                </a:lnTo>
                <a:lnTo>
                  <a:pt x="571" y="1"/>
                </a:lnTo>
                <a:lnTo>
                  <a:pt x="585" y="1"/>
                </a:lnTo>
                <a:lnTo>
                  <a:pt x="598" y="1"/>
                </a:lnTo>
                <a:lnTo>
                  <a:pt x="610" y="0"/>
                </a:lnTo>
                <a:lnTo>
                  <a:pt x="618" y="0"/>
                </a:lnTo>
                <a:lnTo>
                  <a:pt x="622" y="1"/>
                </a:lnTo>
                <a:lnTo>
                  <a:pt x="624" y="2"/>
                </a:lnTo>
                <a:lnTo>
                  <a:pt x="628" y="4"/>
                </a:lnTo>
                <a:lnTo>
                  <a:pt x="631" y="8"/>
                </a:lnTo>
                <a:lnTo>
                  <a:pt x="635" y="13"/>
                </a:lnTo>
                <a:lnTo>
                  <a:pt x="637" y="19"/>
                </a:lnTo>
                <a:lnTo>
                  <a:pt x="640" y="25"/>
                </a:lnTo>
                <a:lnTo>
                  <a:pt x="642" y="30"/>
                </a:lnTo>
                <a:lnTo>
                  <a:pt x="644" y="38"/>
                </a:lnTo>
                <a:lnTo>
                  <a:pt x="648" y="45"/>
                </a:lnTo>
                <a:lnTo>
                  <a:pt x="653" y="53"/>
                </a:lnTo>
                <a:lnTo>
                  <a:pt x="659" y="60"/>
                </a:lnTo>
                <a:lnTo>
                  <a:pt x="665" y="67"/>
                </a:lnTo>
                <a:lnTo>
                  <a:pt x="672" y="74"/>
                </a:lnTo>
                <a:lnTo>
                  <a:pt x="679" y="79"/>
                </a:lnTo>
                <a:lnTo>
                  <a:pt x="686" y="83"/>
                </a:lnTo>
                <a:lnTo>
                  <a:pt x="703" y="88"/>
                </a:lnTo>
                <a:lnTo>
                  <a:pt x="721" y="91"/>
                </a:lnTo>
                <a:lnTo>
                  <a:pt x="730" y="92"/>
                </a:lnTo>
                <a:lnTo>
                  <a:pt x="740" y="92"/>
                </a:lnTo>
                <a:lnTo>
                  <a:pt x="748" y="91"/>
                </a:lnTo>
                <a:lnTo>
                  <a:pt x="756" y="90"/>
                </a:lnTo>
                <a:lnTo>
                  <a:pt x="769" y="89"/>
                </a:lnTo>
                <a:lnTo>
                  <a:pt x="782" y="88"/>
                </a:lnTo>
                <a:lnTo>
                  <a:pt x="788" y="88"/>
                </a:lnTo>
                <a:lnTo>
                  <a:pt x="794" y="88"/>
                </a:lnTo>
                <a:lnTo>
                  <a:pt x="800" y="90"/>
                </a:lnTo>
                <a:lnTo>
                  <a:pt x="806" y="91"/>
                </a:lnTo>
                <a:lnTo>
                  <a:pt x="811" y="96"/>
                </a:lnTo>
                <a:lnTo>
                  <a:pt x="816" y="101"/>
                </a:lnTo>
                <a:lnTo>
                  <a:pt x="819" y="107"/>
                </a:lnTo>
                <a:lnTo>
                  <a:pt x="823" y="114"/>
                </a:lnTo>
                <a:lnTo>
                  <a:pt x="828" y="128"/>
                </a:lnTo>
                <a:lnTo>
                  <a:pt x="832" y="141"/>
                </a:lnTo>
                <a:lnTo>
                  <a:pt x="835" y="145"/>
                </a:lnTo>
                <a:lnTo>
                  <a:pt x="838" y="147"/>
                </a:lnTo>
                <a:lnTo>
                  <a:pt x="842" y="148"/>
                </a:lnTo>
                <a:lnTo>
                  <a:pt x="847" y="148"/>
                </a:lnTo>
                <a:lnTo>
                  <a:pt x="851" y="147"/>
                </a:lnTo>
                <a:lnTo>
                  <a:pt x="856" y="145"/>
                </a:lnTo>
                <a:lnTo>
                  <a:pt x="860" y="140"/>
                </a:lnTo>
                <a:lnTo>
                  <a:pt x="863" y="135"/>
                </a:lnTo>
                <a:lnTo>
                  <a:pt x="869" y="126"/>
                </a:lnTo>
                <a:lnTo>
                  <a:pt x="875" y="118"/>
                </a:lnTo>
                <a:lnTo>
                  <a:pt x="883" y="114"/>
                </a:lnTo>
                <a:lnTo>
                  <a:pt x="895" y="108"/>
                </a:lnTo>
                <a:lnTo>
                  <a:pt x="901" y="104"/>
                </a:lnTo>
                <a:lnTo>
                  <a:pt x="907" y="99"/>
                </a:lnTo>
                <a:lnTo>
                  <a:pt x="913" y="96"/>
                </a:lnTo>
                <a:lnTo>
                  <a:pt x="917" y="91"/>
                </a:lnTo>
                <a:lnTo>
                  <a:pt x="919" y="86"/>
                </a:lnTo>
                <a:lnTo>
                  <a:pt x="921" y="82"/>
                </a:lnTo>
                <a:lnTo>
                  <a:pt x="923" y="77"/>
                </a:lnTo>
                <a:lnTo>
                  <a:pt x="921" y="73"/>
                </a:lnTo>
                <a:lnTo>
                  <a:pt x="920" y="70"/>
                </a:lnTo>
                <a:lnTo>
                  <a:pt x="920" y="65"/>
                </a:lnTo>
                <a:lnTo>
                  <a:pt x="920" y="60"/>
                </a:lnTo>
                <a:lnTo>
                  <a:pt x="921" y="57"/>
                </a:lnTo>
                <a:lnTo>
                  <a:pt x="924" y="52"/>
                </a:lnTo>
                <a:lnTo>
                  <a:pt x="927" y="48"/>
                </a:lnTo>
                <a:lnTo>
                  <a:pt x="931" y="44"/>
                </a:lnTo>
                <a:lnTo>
                  <a:pt x="936" y="41"/>
                </a:lnTo>
                <a:lnTo>
                  <a:pt x="948" y="35"/>
                </a:lnTo>
                <a:lnTo>
                  <a:pt x="963" y="30"/>
                </a:lnTo>
                <a:lnTo>
                  <a:pt x="977" y="27"/>
                </a:lnTo>
                <a:lnTo>
                  <a:pt x="989" y="25"/>
                </a:lnTo>
                <a:lnTo>
                  <a:pt x="994" y="23"/>
                </a:lnTo>
                <a:lnTo>
                  <a:pt x="999" y="23"/>
                </a:lnTo>
                <a:lnTo>
                  <a:pt x="1003" y="25"/>
                </a:lnTo>
                <a:lnTo>
                  <a:pt x="1008" y="26"/>
                </a:lnTo>
                <a:lnTo>
                  <a:pt x="1012" y="29"/>
                </a:lnTo>
                <a:lnTo>
                  <a:pt x="1015" y="33"/>
                </a:lnTo>
                <a:lnTo>
                  <a:pt x="1018" y="39"/>
                </a:lnTo>
                <a:lnTo>
                  <a:pt x="1019" y="46"/>
                </a:lnTo>
                <a:lnTo>
                  <a:pt x="1020" y="63"/>
                </a:lnTo>
                <a:lnTo>
                  <a:pt x="1021" y="78"/>
                </a:lnTo>
                <a:lnTo>
                  <a:pt x="1021" y="86"/>
                </a:lnTo>
                <a:lnTo>
                  <a:pt x="1022" y="92"/>
                </a:lnTo>
                <a:lnTo>
                  <a:pt x="1024" y="98"/>
                </a:lnTo>
                <a:lnTo>
                  <a:pt x="1025" y="102"/>
                </a:lnTo>
                <a:lnTo>
                  <a:pt x="1028" y="105"/>
                </a:lnTo>
                <a:lnTo>
                  <a:pt x="1034" y="108"/>
                </a:lnTo>
                <a:lnTo>
                  <a:pt x="1040" y="111"/>
                </a:lnTo>
                <a:lnTo>
                  <a:pt x="1049" y="112"/>
                </a:lnTo>
                <a:lnTo>
                  <a:pt x="1058" y="115"/>
                </a:lnTo>
                <a:lnTo>
                  <a:pt x="1068" y="116"/>
                </a:lnTo>
                <a:lnTo>
                  <a:pt x="1076" y="116"/>
                </a:lnTo>
                <a:lnTo>
                  <a:pt x="1085" y="116"/>
                </a:lnTo>
                <a:lnTo>
                  <a:pt x="1094" y="116"/>
                </a:lnTo>
                <a:lnTo>
                  <a:pt x="1102" y="117"/>
                </a:lnTo>
                <a:lnTo>
                  <a:pt x="1108" y="120"/>
                </a:lnTo>
                <a:lnTo>
                  <a:pt x="1114" y="123"/>
                </a:lnTo>
                <a:lnTo>
                  <a:pt x="1120" y="136"/>
                </a:lnTo>
                <a:lnTo>
                  <a:pt x="1127" y="155"/>
                </a:lnTo>
                <a:lnTo>
                  <a:pt x="1127" y="156"/>
                </a:lnTo>
                <a:lnTo>
                  <a:pt x="1126" y="156"/>
                </a:lnTo>
                <a:lnTo>
                  <a:pt x="1115" y="161"/>
                </a:lnTo>
                <a:lnTo>
                  <a:pt x="1104" y="170"/>
                </a:lnTo>
                <a:lnTo>
                  <a:pt x="1100" y="174"/>
                </a:lnTo>
                <a:lnTo>
                  <a:pt x="1096" y="179"/>
                </a:lnTo>
                <a:lnTo>
                  <a:pt x="1094" y="183"/>
                </a:lnTo>
                <a:lnTo>
                  <a:pt x="1093" y="186"/>
                </a:lnTo>
                <a:lnTo>
                  <a:pt x="1091" y="193"/>
                </a:lnTo>
                <a:lnTo>
                  <a:pt x="1089" y="199"/>
                </a:lnTo>
                <a:lnTo>
                  <a:pt x="1087" y="202"/>
                </a:lnTo>
                <a:lnTo>
                  <a:pt x="1083" y="204"/>
                </a:lnTo>
                <a:lnTo>
                  <a:pt x="1080" y="205"/>
                </a:lnTo>
                <a:lnTo>
                  <a:pt x="1076" y="205"/>
                </a:lnTo>
                <a:lnTo>
                  <a:pt x="1065" y="206"/>
                </a:lnTo>
                <a:lnTo>
                  <a:pt x="1055" y="209"/>
                </a:lnTo>
                <a:lnTo>
                  <a:pt x="1049" y="211"/>
                </a:lnTo>
                <a:lnTo>
                  <a:pt x="1044" y="215"/>
                </a:lnTo>
                <a:lnTo>
                  <a:pt x="1038" y="218"/>
                </a:lnTo>
                <a:lnTo>
                  <a:pt x="1033" y="224"/>
                </a:lnTo>
                <a:lnTo>
                  <a:pt x="1030" y="230"/>
                </a:lnTo>
                <a:lnTo>
                  <a:pt x="1027" y="237"/>
                </a:lnTo>
                <a:lnTo>
                  <a:pt x="1026" y="246"/>
                </a:lnTo>
                <a:lnTo>
                  <a:pt x="1025" y="255"/>
                </a:lnTo>
                <a:lnTo>
                  <a:pt x="1025" y="272"/>
                </a:lnTo>
                <a:lnTo>
                  <a:pt x="1026" y="284"/>
                </a:lnTo>
                <a:lnTo>
                  <a:pt x="1025" y="288"/>
                </a:lnTo>
                <a:lnTo>
                  <a:pt x="1022" y="293"/>
                </a:lnTo>
                <a:lnTo>
                  <a:pt x="1019" y="298"/>
                </a:lnTo>
                <a:lnTo>
                  <a:pt x="1014" y="303"/>
                </a:lnTo>
                <a:lnTo>
                  <a:pt x="1002" y="311"/>
                </a:lnTo>
                <a:lnTo>
                  <a:pt x="989" y="319"/>
                </a:lnTo>
                <a:lnTo>
                  <a:pt x="983" y="323"/>
                </a:lnTo>
                <a:lnTo>
                  <a:pt x="977" y="325"/>
                </a:lnTo>
                <a:lnTo>
                  <a:pt x="971" y="328"/>
                </a:lnTo>
                <a:lnTo>
                  <a:pt x="967" y="329"/>
                </a:lnTo>
                <a:lnTo>
                  <a:pt x="962" y="329"/>
                </a:lnTo>
                <a:lnTo>
                  <a:pt x="957" y="328"/>
                </a:lnTo>
                <a:lnTo>
                  <a:pt x="952" y="325"/>
                </a:lnTo>
                <a:lnTo>
                  <a:pt x="948" y="322"/>
                </a:lnTo>
                <a:lnTo>
                  <a:pt x="940" y="316"/>
                </a:lnTo>
                <a:lnTo>
                  <a:pt x="931" y="312"/>
                </a:lnTo>
                <a:lnTo>
                  <a:pt x="919" y="310"/>
                </a:lnTo>
                <a:lnTo>
                  <a:pt x="907" y="309"/>
                </a:lnTo>
                <a:lnTo>
                  <a:pt x="893" y="310"/>
                </a:lnTo>
                <a:lnTo>
                  <a:pt x="879" y="311"/>
                </a:lnTo>
                <a:lnTo>
                  <a:pt x="866" y="312"/>
                </a:lnTo>
                <a:lnTo>
                  <a:pt x="852" y="317"/>
                </a:lnTo>
                <a:lnTo>
                  <a:pt x="847" y="319"/>
                </a:lnTo>
                <a:lnTo>
                  <a:pt x="841" y="323"/>
                </a:lnTo>
                <a:lnTo>
                  <a:pt x="835" y="326"/>
                </a:lnTo>
                <a:lnTo>
                  <a:pt x="830" y="331"/>
                </a:lnTo>
                <a:lnTo>
                  <a:pt x="823" y="342"/>
                </a:lnTo>
                <a:lnTo>
                  <a:pt x="817" y="353"/>
                </a:lnTo>
                <a:lnTo>
                  <a:pt x="813" y="359"/>
                </a:lnTo>
                <a:lnTo>
                  <a:pt x="808" y="364"/>
                </a:lnTo>
                <a:lnTo>
                  <a:pt x="801" y="370"/>
                </a:lnTo>
                <a:lnTo>
                  <a:pt x="792" y="376"/>
                </a:lnTo>
                <a:lnTo>
                  <a:pt x="784" y="381"/>
                </a:lnTo>
                <a:lnTo>
                  <a:pt x="780" y="385"/>
                </a:lnTo>
                <a:lnTo>
                  <a:pt x="780" y="386"/>
                </a:lnTo>
                <a:lnTo>
                  <a:pt x="781" y="386"/>
                </a:lnTo>
                <a:lnTo>
                  <a:pt x="782" y="387"/>
                </a:lnTo>
                <a:lnTo>
                  <a:pt x="793" y="385"/>
                </a:lnTo>
                <a:lnTo>
                  <a:pt x="805" y="381"/>
                </a:lnTo>
                <a:lnTo>
                  <a:pt x="814" y="375"/>
                </a:lnTo>
                <a:lnTo>
                  <a:pt x="826" y="366"/>
                </a:lnTo>
                <a:lnTo>
                  <a:pt x="836" y="355"/>
                </a:lnTo>
                <a:lnTo>
                  <a:pt x="841" y="348"/>
                </a:lnTo>
                <a:lnTo>
                  <a:pt x="845" y="342"/>
                </a:lnTo>
                <a:lnTo>
                  <a:pt x="851" y="337"/>
                </a:lnTo>
                <a:lnTo>
                  <a:pt x="856" y="335"/>
                </a:lnTo>
                <a:lnTo>
                  <a:pt x="860" y="334"/>
                </a:lnTo>
                <a:lnTo>
                  <a:pt x="864" y="332"/>
                </a:lnTo>
                <a:lnTo>
                  <a:pt x="869" y="334"/>
                </a:lnTo>
                <a:lnTo>
                  <a:pt x="879" y="335"/>
                </a:lnTo>
                <a:lnTo>
                  <a:pt x="888" y="337"/>
                </a:lnTo>
                <a:lnTo>
                  <a:pt x="898" y="339"/>
                </a:lnTo>
                <a:lnTo>
                  <a:pt x="904" y="343"/>
                </a:lnTo>
                <a:lnTo>
                  <a:pt x="906" y="345"/>
                </a:lnTo>
                <a:lnTo>
                  <a:pt x="907" y="349"/>
                </a:lnTo>
                <a:lnTo>
                  <a:pt x="908" y="354"/>
                </a:lnTo>
                <a:lnTo>
                  <a:pt x="908" y="359"/>
                </a:lnTo>
                <a:lnTo>
                  <a:pt x="907" y="370"/>
                </a:lnTo>
                <a:lnTo>
                  <a:pt x="906" y="385"/>
                </a:lnTo>
                <a:lnTo>
                  <a:pt x="907" y="392"/>
                </a:lnTo>
                <a:lnTo>
                  <a:pt x="908" y="398"/>
                </a:lnTo>
                <a:lnTo>
                  <a:pt x="912" y="404"/>
                </a:lnTo>
                <a:lnTo>
                  <a:pt x="917" y="407"/>
                </a:lnTo>
                <a:lnTo>
                  <a:pt x="921" y="412"/>
                </a:lnTo>
                <a:lnTo>
                  <a:pt x="927" y="414"/>
                </a:lnTo>
                <a:lnTo>
                  <a:pt x="933" y="417"/>
                </a:lnTo>
                <a:lnTo>
                  <a:pt x="939" y="419"/>
                </a:lnTo>
                <a:lnTo>
                  <a:pt x="952" y="422"/>
                </a:lnTo>
                <a:lnTo>
                  <a:pt x="965" y="424"/>
                </a:lnTo>
                <a:lnTo>
                  <a:pt x="973" y="424"/>
                </a:lnTo>
                <a:lnTo>
                  <a:pt x="978" y="423"/>
                </a:lnTo>
                <a:lnTo>
                  <a:pt x="983" y="422"/>
                </a:lnTo>
                <a:lnTo>
                  <a:pt x="987" y="419"/>
                </a:lnTo>
                <a:lnTo>
                  <a:pt x="995" y="414"/>
                </a:lnTo>
                <a:lnTo>
                  <a:pt x="1003" y="412"/>
                </a:lnTo>
                <a:lnTo>
                  <a:pt x="1012" y="411"/>
                </a:lnTo>
                <a:lnTo>
                  <a:pt x="1021" y="410"/>
                </a:lnTo>
                <a:lnTo>
                  <a:pt x="1026" y="407"/>
                </a:lnTo>
                <a:lnTo>
                  <a:pt x="1030" y="405"/>
                </a:lnTo>
                <a:lnTo>
                  <a:pt x="1033" y="401"/>
                </a:lnTo>
                <a:lnTo>
                  <a:pt x="1036" y="397"/>
                </a:lnTo>
                <a:lnTo>
                  <a:pt x="1040" y="388"/>
                </a:lnTo>
                <a:lnTo>
                  <a:pt x="1043" y="380"/>
                </a:lnTo>
                <a:lnTo>
                  <a:pt x="1044" y="376"/>
                </a:lnTo>
                <a:lnTo>
                  <a:pt x="1047" y="373"/>
                </a:lnTo>
                <a:lnTo>
                  <a:pt x="1052" y="369"/>
                </a:lnTo>
                <a:lnTo>
                  <a:pt x="1057" y="364"/>
                </a:lnTo>
                <a:lnTo>
                  <a:pt x="1070" y="356"/>
                </a:lnTo>
                <a:lnTo>
                  <a:pt x="1083" y="344"/>
                </a:lnTo>
                <a:lnTo>
                  <a:pt x="1090" y="338"/>
                </a:lnTo>
                <a:lnTo>
                  <a:pt x="1099" y="334"/>
                </a:lnTo>
                <a:lnTo>
                  <a:pt x="1107" y="329"/>
                </a:lnTo>
                <a:lnTo>
                  <a:pt x="1115" y="325"/>
                </a:lnTo>
                <a:lnTo>
                  <a:pt x="1124" y="322"/>
                </a:lnTo>
                <a:lnTo>
                  <a:pt x="1132" y="319"/>
                </a:lnTo>
                <a:lnTo>
                  <a:pt x="1139" y="318"/>
                </a:lnTo>
                <a:lnTo>
                  <a:pt x="1145" y="317"/>
                </a:lnTo>
                <a:lnTo>
                  <a:pt x="1159" y="319"/>
                </a:lnTo>
                <a:lnTo>
                  <a:pt x="1175" y="324"/>
                </a:lnTo>
                <a:lnTo>
                  <a:pt x="1191" y="330"/>
                </a:lnTo>
                <a:lnTo>
                  <a:pt x="1208" y="337"/>
                </a:lnTo>
                <a:lnTo>
                  <a:pt x="1215" y="341"/>
                </a:lnTo>
                <a:lnTo>
                  <a:pt x="1222" y="347"/>
                </a:lnTo>
                <a:lnTo>
                  <a:pt x="1228" y="354"/>
                </a:lnTo>
                <a:lnTo>
                  <a:pt x="1235" y="361"/>
                </a:lnTo>
                <a:lnTo>
                  <a:pt x="1250" y="379"/>
                </a:lnTo>
                <a:lnTo>
                  <a:pt x="1264" y="399"/>
                </a:lnTo>
                <a:lnTo>
                  <a:pt x="1271" y="407"/>
                </a:lnTo>
                <a:lnTo>
                  <a:pt x="1278" y="414"/>
                </a:lnTo>
                <a:lnTo>
                  <a:pt x="1286" y="423"/>
                </a:lnTo>
                <a:lnTo>
                  <a:pt x="1296" y="430"/>
                </a:lnTo>
                <a:lnTo>
                  <a:pt x="1307" y="437"/>
                </a:lnTo>
                <a:lnTo>
                  <a:pt x="1317" y="443"/>
                </a:lnTo>
                <a:lnTo>
                  <a:pt x="1329" y="449"/>
                </a:lnTo>
                <a:lnTo>
                  <a:pt x="1341" y="454"/>
                </a:lnTo>
                <a:lnTo>
                  <a:pt x="1358" y="458"/>
                </a:lnTo>
                <a:lnTo>
                  <a:pt x="1374" y="462"/>
                </a:lnTo>
                <a:lnTo>
                  <a:pt x="1391" y="463"/>
                </a:lnTo>
                <a:lnTo>
                  <a:pt x="1405" y="463"/>
                </a:lnTo>
                <a:lnTo>
                  <a:pt x="1415" y="465"/>
                </a:lnTo>
                <a:lnTo>
                  <a:pt x="1423" y="469"/>
                </a:lnTo>
                <a:lnTo>
                  <a:pt x="1430" y="474"/>
                </a:lnTo>
                <a:lnTo>
                  <a:pt x="1437" y="476"/>
                </a:lnTo>
                <a:lnTo>
                  <a:pt x="1444" y="476"/>
                </a:lnTo>
                <a:lnTo>
                  <a:pt x="1456" y="474"/>
                </a:lnTo>
                <a:lnTo>
                  <a:pt x="1469" y="470"/>
                </a:lnTo>
                <a:lnTo>
                  <a:pt x="1479" y="467"/>
                </a:lnTo>
                <a:lnTo>
                  <a:pt x="1483" y="467"/>
                </a:lnTo>
                <a:lnTo>
                  <a:pt x="1486" y="465"/>
                </a:lnTo>
                <a:lnTo>
                  <a:pt x="1488" y="467"/>
                </a:lnTo>
                <a:lnTo>
                  <a:pt x="1491" y="467"/>
                </a:lnTo>
                <a:lnTo>
                  <a:pt x="1492" y="468"/>
                </a:lnTo>
                <a:lnTo>
                  <a:pt x="1493" y="470"/>
                </a:lnTo>
                <a:lnTo>
                  <a:pt x="1493" y="473"/>
                </a:lnTo>
                <a:lnTo>
                  <a:pt x="1493" y="475"/>
                </a:lnTo>
                <a:lnTo>
                  <a:pt x="1490" y="481"/>
                </a:lnTo>
                <a:lnTo>
                  <a:pt x="1485" y="487"/>
                </a:lnTo>
                <a:lnTo>
                  <a:pt x="1477" y="492"/>
                </a:lnTo>
                <a:lnTo>
                  <a:pt x="1467" y="498"/>
                </a:lnTo>
                <a:lnTo>
                  <a:pt x="1455" y="502"/>
                </a:lnTo>
                <a:lnTo>
                  <a:pt x="1439" y="509"/>
                </a:lnTo>
                <a:lnTo>
                  <a:pt x="1431" y="513"/>
                </a:lnTo>
                <a:lnTo>
                  <a:pt x="1423" y="517"/>
                </a:lnTo>
                <a:lnTo>
                  <a:pt x="1416" y="521"/>
                </a:lnTo>
                <a:lnTo>
                  <a:pt x="1410" y="525"/>
                </a:lnTo>
                <a:lnTo>
                  <a:pt x="1405" y="530"/>
                </a:lnTo>
                <a:lnTo>
                  <a:pt x="1403" y="534"/>
                </a:lnTo>
                <a:lnTo>
                  <a:pt x="1400" y="538"/>
                </a:lnTo>
                <a:lnTo>
                  <a:pt x="1399" y="542"/>
                </a:lnTo>
                <a:lnTo>
                  <a:pt x="1398" y="547"/>
                </a:lnTo>
                <a:lnTo>
                  <a:pt x="1393" y="556"/>
                </a:lnTo>
                <a:lnTo>
                  <a:pt x="1390" y="561"/>
                </a:lnTo>
                <a:lnTo>
                  <a:pt x="1389" y="565"/>
                </a:lnTo>
                <a:lnTo>
                  <a:pt x="1390" y="569"/>
                </a:lnTo>
                <a:lnTo>
                  <a:pt x="1391" y="572"/>
                </a:lnTo>
                <a:lnTo>
                  <a:pt x="1395" y="576"/>
                </a:lnTo>
                <a:lnTo>
                  <a:pt x="1398" y="578"/>
                </a:lnTo>
                <a:lnTo>
                  <a:pt x="1403" y="582"/>
                </a:lnTo>
                <a:lnTo>
                  <a:pt x="1409" y="583"/>
                </a:lnTo>
                <a:lnTo>
                  <a:pt x="1431" y="589"/>
                </a:lnTo>
                <a:lnTo>
                  <a:pt x="1444" y="591"/>
                </a:lnTo>
                <a:lnTo>
                  <a:pt x="1448" y="593"/>
                </a:lnTo>
                <a:lnTo>
                  <a:pt x="1450" y="595"/>
                </a:lnTo>
                <a:lnTo>
                  <a:pt x="1450" y="599"/>
                </a:lnTo>
                <a:lnTo>
                  <a:pt x="1450" y="602"/>
                </a:lnTo>
                <a:lnTo>
                  <a:pt x="1444" y="610"/>
                </a:lnTo>
                <a:lnTo>
                  <a:pt x="1437" y="620"/>
                </a:lnTo>
                <a:lnTo>
                  <a:pt x="1434" y="624"/>
                </a:lnTo>
                <a:lnTo>
                  <a:pt x="1428" y="627"/>
                </a:lnTo>
                <a:lnTo>
                  <a:pt x="1423" y="628"/>
                </a:lnTo>
                <a:lnTo>
                  <a:pt x="1417" y="628"/>
                </a:lnTo>
                <a:lnTo>
                  <a:pt x="1405" y="627"/>
                </a:lnTo>
                <a:lnTo>
                  <a:pt x="1396" y="625"/>
                </a:lnTo>
                <a:lnTo>
                  <a:pt x="1385" y="622"/>
                </a:lnTo>
                <a:lnTo>
                  <a:pt x="1373" y="621"/>
                </a:lnTo>
                <a:lnTo>
                  <a:pt x="1360" y="621"/>
                </a:lnTo>
                <a:lnTo>
                  <a:pt x="1347" y="621"/>
                </a:lnTo>
                <a:lnTo>
                  <a:pt x="1339" y="622"/>
                </a:lnTo>
                <a:lnTo>
                  <a:pt x="1330" y="625"/>
                </a:lnTo>
                <a:lnTo>
                  <a:pt x="1323" y="627"/>
                </a:lnTo>
                <a:lnTo>
                  <a:pt x="1317" y="631"/>
                </a:lnTo>
                <a:lnTo>
                  <a:pt x="1315" y="635"/>
                </a:lnTo>
                <a:lnTo>
                  <a:pt x="1314" y="641"/>
                </a:lnTo>
                <a:lnTo>
                  <a:pt x="1314" y="644"/>
                </a:lnTo>
                <a:lnTo>
                  <a:pt x="1314" y="647"/>
                </a:lnTo>
                <a:lnTo>
                  <a:pt x="1316" y="650"/>
                </a:lnTo>
                <a:lnTo>
                  <a:pt x="1317" y="652"/>
                </a:lnTo>
                <a:lnTo>
                  <a:pt x="1320" y="654"/>
                </a:lnTo>
                <a:lnTo>
                  <a:pt x="1323" y="656"/>
                </a:lnTo>
                <a:lnTo>
                  <a:pt x="1326" y="657"/>
                </a:lnTo>
                <a:lnTo>
                  <a:pt x="1329" y="657"/>
                </a:lnTo>
                <a:lnTo>
                  <a:pt x="1337" y="656"/>
                </a:lnTo>
                <a:lnTo>
                  <a:pt x="1343" y="657"/>
                </a:lnTo>
                <a:lnTo>
                  <a:pt x="1351" y="658"/>
                </a:lnTo>
                <a:lnTo>
                  <a:pt x="1355" y="660"/>
                </a:lnTo>
                <a:lnTo>
                  <a:pt x="1360" y="664"/>
                </a:lnTo>
                <a:lnTo>
                  <a:pt x="1364" y="669"/>
                </a:lnTo>
                <a:lnTo>
                  <a:pt x="1366" y="671"/>
                </a:lnTo>
                <a:lnTo>
                  <a:pt x="1368" y="672"/>
                </a:lnTo>
                <a:lnTo>
                  <a:pt x="1371" y="672"/>
                </a:lnTo>
                <a:lnTo>
                  <a:pt x="1372" y="672"/>
                </a:lnTo>
                <a:lnTo>
                  <a:pt x="1378" y="666"/>
                </a:lnTo>
                <a:lnTo>
                  <a:pt x="1383" y="660"/>
                </a:lnTo>
                <a:lnTo>
                  <a:pt x="1389" y="656"/>
                </a:lnTo>
                <a:lnTo>
                  <a:pt x="1395" y="652"/>
                </a:lnTo>
                <a:lnTo>
                  <a:pt x="1402" y="650"/>
                </a:lnTo>
                <a:lnTo>
                  <a:pt x="1409" y="649"/>
                </a:lnTo>
                <a:lnTo>
                  <a:pt x="1417" y="647"/>
                </a:lnTo>
                <a:lnTo>
                  <a:pt x="1427" y="647"/>
                </a:lnTo>
                <a:lnTo>
                  <a:pt x="1436" y="649"/>
                </a:lnTo>
                <a:lnTo>
                  <a:pt x="1443" y="650"/>
                </a:lnTo>
                <a:lnTo>
                  <a:pt x="1447" y="652"/>
                </a:lnTo>
                <a:lnTo>
                  <a:pt x="1449" y="653"/>
                </a:lnTo>
                <a:lnTo>
                  <a:pt x="1450" y="656"/>
                </a:lnTo>
                <a:lnTo>
                  <a:pt x="1450" y="658"/>
                </a:lnTo>
                <a:lnTo>
                  <a:pt x="1450" y="664"/>
                </a:lnTo>
                <a:lnTo>
                  <a:pt x="1448" y="669"/>
                </a:lnTo>
                <a:lnTo>
                  <a:pt x="1443" y="675"/>
                </a:lnTo>
                <a:lnTo>
                  <a:pt x="1435" y="683"/>
                </a:lnTo>
                <a:lnTo>
                  <a:pt x="1431" y="687"/>
                </a:lnTo>
                <a:lnTo>
                  <a:pt x="1430" y="690"/>
                </a:lnTo>
                <a:lnTo>
                  <a:pt x="1429" y="694"/>
                </a:lnTo>
                <a:lnTo>
                  <a:pt x="1430" y="696"/>
                </a:lnTo>
                <a:lnTo>
                  <a:pt x="1435" y="702"/>
                </a:lnTo>
                <a:lnTo>
                  <a:pt x="1441" y="707"/>
                </a:lnTo>
                <a:lnTo>
                  <a:pt x="1447" y="710"/>
                </a:lnTo>
                <a:lnTo>
                  <a:pt x="1452" y="714"/>
                </a:lnTo>
                <a:lnTo>
                  <a:pt x="1453" y="715"/>
                </a:lnTo>
                <a:lnTo>
                  <a:pt x="1453" y="717"/>
                </a:lnTo>
                <a:lnTo>
                  <a:pt x="1452" y="720"/>
                </a:lnTo>
                <a:lnTo>
                  <a:pt x="1449" y="721"/>
                </a:lnTo>
                <a:lnTo>
                  <a:pt x="1444" y="727"/>
                </a:lnTo>
                <a:lnTo>
                  <a:pt x="1441" y="732"/>
                </a:lnTo>
                <a:lnTo>
                  <a:pt x="1441" y="736"/>
                </a:lnTo>
                <a:lnTo>
                  <a:pt x="1441" y="741"/>
                </a:lnTo>
                <a:lnTo>
                  <a:pt x="1442" y="745"/>
                </a:lnTo>
                <a:lnTo>
                  <a:pt x="1443" y="748"/>
                </a:lnTo>
                <a:lnTo>
                  <a:pt x="1448" y="748"/>
                </a:lnTo>
                <a:lnTo>
                  <a:pt x="1454" y="745"/>
                </a:lnTo>
                <a:lnTo>
                  <a:pt x="1459" y="742"/>
                </a:lnTo>
                <a:lnTo>
                  <a:pt x="1461" y="742"/>
                </a:lnTo>
                <a:lnTo>
                  <a:pt x="1463" y="742"/>
                </a:lnTo>
                <a:lnTo>
                  <a:pt x="1466" y="744"/>
                </a:lnTo>
                <a:lnTo>
                  <a:pt x="1466" y="745"/>
                </a:lnTo>
                <a:lnTo>
                  <a:pt x="1467" y="748"/>
                </a:lnTo>
                <a:lnTo>
                  <a:pt x="1466" y="753"/>
                </a:lnTo>
                <a:lnTo>
                  <a:pt x="1465" y="758"/>
                </a:lnTo>
                <a:lnTo>
                  <a:pt x="1463" y="763"/>
                </a:lnTo>
                <a:lnTo>
                  <a:pt x="1460" y="769"/>
                </a:lnTo>
                <a:lnTo>
                  <a:pt x="1456" y="773"/>
                </a:lnTo>
                <a:lnTo>
                  <a:pt x="1452" y="777"/>
                </a:lnTo>
                <a:lnTo>
                  <a:pt x="1442" y="784"/>
                </a:lnTo>
                <a:lnTo>
                  <a:pt x="1434" y="789"/>
                </a:lnTo>
                <a:lnTo>
                  <a:pt x="1425" y="792"/>
                </a:lnTo>
                <a:lnTo>
                  <a:pt x="1418" y="792"/>
                </a:lnTo>
                <a:lnTo>
                  <a:pt x="1416" y="792"/>
                </a:lnTo>
                <a:lnTo>
                  <a:pt x="1414" y="791"/>
                </a:lnTo>
                <a:lnTo>
                  <a:pt x="1411" y="789"/>
                </a:lnTo>
                <a:lnTo>
                  <a:pt x="1410" y="786"/>
                </a:lnTo>
                <a:lnTo>
                  <a:pt x="1408" y="778"/>
                </a:lnTo>
                <a:lnTo>
                  <a:pt x="1406" y="765"/>
                </a:lnTo>
                <a:lnTo>
                  <a:pt x="1405" y="753"/>
                </a:lnTo>
                <a:lnTo>
                  <a:pt x="1405" y="742"/>
                </a:lnTo>
                <a:lnTo>
                  <a:pt x="1405" y="733"/>
                </a:lnTo>
                <a:lnTo>
                  <a:pt x="1405" y="726"/>
                </a:lnTo>
                <a:lnTo>
                  <a:pt x="1404" y="721"/>
                </a:lnTo>
                <a:lnTo>
                  <a:pt x="1403" y="717"/>
                </a:lnTo>
                <a:lnTo>
                  <a:pt x="1398" y="714"/>
                </a:lnTo>
                <a:lnTo>
                  <a:pt x="1391" y="713"/>
                </a:lnTo>
                <a:lnTo>
                  <a:pt x="1385" y="712"/>
                </a:lnTo>
                <a:lnTo>
                  <a:pt x="1383" y="713"/>
                </a:lnTo>
                <a:lnTo>
                  <a:pt x="1381" y="716"/>
                </a:lnTo>
                <a:lnTo>
                  <a:pt x="1384" y="723"/>
                </a:lnTo>
                <a:lnTo>
                  <a:pt x="1385" y="735"/>
                </a:lnTo>
                <a:lnTo>
                  <a:pt x="1385" y="751"/>
                </a:lnTo>
                <a:lnTo>
                  <a:pt x="1385" y="766"/>
                </a:lnTo>
                <a:lnTo>
                  <a:pt x="1385" y="779"/>
                </a:lnTo>
                <a:lnTo>
                  <a:pt x="1385" y="783"/>
                </a:lnTo>
                <a:lnTo>
                  <a:pt x="1383" y="785"/>
                </a:lnTo>
                <a:lnTo>
                  <a:pt x="1380" y="788"/>
                </a:lnTo>
                <a:lnTo>
                  <a:pt x="1377" y="789"/>
                </a:lnTo>
                <a:lnTo>
                  <a:pt x="1370" y="790"/>
                </a:lnTo>
                <a:lnTo>
                  <a:pt x="1361" y="792"/>
                </a:lnTo>
                <a:lnTo>
                  <a:pt x="1353" y="795"/>
                </a:lnTo>
                <a:lnTo>
                  <a:pt x="1345" y="795"/>
                </a:lnTo>
                <a:lnTo>
                  <a:pt x="1337" y="792"/>
                </a:lnTo>
                <a:lnTo>
                  <a:pt x="1333" y="790"/>
                </a:lnTo>
                <a:lnTo>
                  <a:pt x="1330" y="785"/>
                </a:lnTo>
                <a:lnTo>
                  <a:pt x="1328" y="779"/>
                </a:lnTo>
                <a:lnTo>
                  <a:pt x="1327" y="773"/>
                </a:lnTo>
                <a:lnTo>
                  <a:pt x="1326" y="765"/>
                </a:lnTo>
                <a:lnTo>
                  <a:pt x="1324" y="759"/>
                </a:lnTo>
                <a:lnTo>
                  <a:pt x="1322" y="755"/>
                </a:lnTo>
                <a:lnTo>
                  <a:pt x="1320" y="754"/>
                </a:lnTo>
                <a:lnTo>
                  <a:pt x="1318" y="754"/>
                </a:lnTo>
                <a:lnTo>
                  <a:pt x="1317" y="755"/>
                </a:lnTo>
                <a:lnTo>
                  <a:pt x="1316" y="758"/>
                </a:lnTo>
                <a:lnTo>
                  <a:pt x="1311" y="763"/>
                </a:lnTo>
                <a:lnTo>
                  <a:pt x="1304" y="766"/>
                </a:lnTo>
                <a:lnTo>
                  <a:pt x="1297" y="779"/>
                </a:lnTo>
                <a:lnTo>
                  <a:pt x="1286" y="803"/>
                </a:lnTo>
                <a:lnTo>
                  <a:pt x="1276" y="827"/>
                </a:lnTo>
                <a:lnTo>
                  <a:pt x="1271" y="838"/>
                </a:lnTo>
                <a:lnTo>
                  <a:pt x="1271" y="840"/>
                </a:lnTo>
                <a:lnTo>
                  <a:pt x="1273" y="841"/>
                </a:lnTo>
                <a:lnTo>
                  <a:pt x="1276" y="842"/>
                </a:lnTo>
                <a:lnTo>
                  <a:pt x="1279" y="842"/>
                </a:lnTo>
                <a:lnTo>
                  <a:pt x="1289" y="841"/>
                </a:lnTo>
                <a:lnTo>
                  <a:pt x="1298" y="839"/>
                </a:lnTo>
                <a:lnTo>
                  <a:pt x="1305" y="835"/>
                </a:lnTo>
                <a:lnTo>
                  <a:pt x="1313" y="834"/>
                </a:lnTo>
                <a:lnTo>
                  <a:pt x="1321" y="833"/>
                </a:lnTo>
                <a:lnTo>
                  <a:pt x="1332" y="834"/>
                </a:lnTo>
                <a:lnTo>
                  <a:pt x="1334" y="835"/>
                </a:lnTo>
                <a:lnTo>
                  <a:pt x="1336" y="836"/>
                </a:lnTo>
                <a:lnTo>
                  <a:pt x="1337" y="840"/>
                </a:lnTo>
                <a:lnTo>
                  <a:pt x="1339" y="842"/>
                </a:lnTo>
                <a:lnTo>
                  <a:pt x="1341" y="849"/>
                </a:lnTo>
                <a:lnTo>
                  <a:pt x="1345" y="854"/>
                </a:lnTo>
                <a:lnTo>
                  <a:pt x="1348" y="858"/>
                </a:lnTo>
                <a:lnTo>
                  <a:pt x="1353" y="860"/>
                </a:lnTo>
                <a:lnTo>
                  <a:pt x="1357" y="860"/>
                </a:lnTo>
                <a:lnTo>
                  <a:pt x="1360" y="861"/>
                </a:lnTo>
                <a:lnTo>
                  <a:pt x="1365" y="862"/>
                </a:lnTo>
                <a:lnTo>
                  <a:pt x="1368" y="866"/>
                </a:lnTo>
                <a:lnTo>
                  <a:pt x="1372" y="872"/>
                </a:lnTo>
                <a:lnTo>
                  <a:pt x="1374" y="880"/>
                </a:lnTo>
                <a:lnTo>
                  <a:pt x="1376" y="890"/>
                </a:lnTo>
                <a:lnTo>
                  <a:pt x="1376" y="902"/>
                </a:lnTo>
                <a:lnTo>
                  <a:pt x="1374" y="906"/>
                </a:lnTo>
                <a:lnTo>
                  <a:pt x="1373" y="910"/>
                </a:lnTo>
                <a:lnTo>
                  <a:pt x="1372" y="912"/>
                </a:lnTo>
                <a:lnTo>
                  <a:pt x="1370" y="914"/>
                </a:lnTo>
                <a:lnTo>
                  <a:pt x="1367" y="914"/>
                </a:lnTo>
                <a:lnTo>
                  <a:pt x="1364" y="914"/>
                </a:lnTo>
                <a:lnTo>
                  <a:pt x="1358" y="911"/>
                </a:lnTo>
                <a:lnTo>
                  <a:pt x="1352" y="909"/>
                </a:lnTo>
                <a:lnTo>
                  <a:pt x="1346" y="905"/>
                </a:lnTo>
                <a:lnTo>
                  <a:pt x="1339" y="903"/>
                </a:lnTo>
                <a:lnTo>
                  <a:pt x="1330" y="901"/>
                </a:lnTo>
                <a:lnTo>
                  <a:pt x="1322" y="899"/>
                </a:lnTo>
                <a:lnTo>
                  <a:pt x="1315" y="899"/>
                </a:lnTo>
                <a:lnTo>
                  <a:pt x="1309" y="902"/>
                </a:lnTo>
                <a:lnTo>
                  <a:pt x="1308" y="903"/>
                </a:lnTo>
                <a:lnTo>
                  <a:pt x="1305" y="905"/>
                </a:lnTo>
                <a:lnTo>
                  <a:pt x="1305" y="908"/>
                </a:lnTo>
                <a:lnTo>
                  <a:pt x="1305" y="911"/>
                </a:lnTo>
                <a:lnTo>
                  <a:pt x="1307" y="914"/>
                </a:lnTo>
                <a:lnTo>
                  <a:pt x="1308" y="916"/>
                </a:lnTo>
                <a:lnTo>
                  <a:pt x="1310" y="918"/>
                </a:lnTo>
                <a:lnTo>
                  <a:pt x="1314" y="921"/>
                </a:lnTo>
                <a:lnTo>
                  <a:pt x="1321" y="924"/>
                </a:lnTo>
                <a:lnTo>
                  <a:pt x="1330" y="928"/>
                </a:lnTo>
                <a:lnTo>
                  <a:pt x="1348" y="934"/>
                </a:lnTo>
                <a:lnTo>
                  <a:pt x="1361" y="940"/>
                </a:lnTo>
                <a:lnTo>
                  <a:pt x="1365" y="943"/>
                </a:lnTo>
                <a:lnTo>
                  <a:pt x="1367" y="947"/>
                </a:lnTo>
                <a:lnTo>
                  <a:pt x="1370" y="950"/>
                </a:lnTo>
                <a:lnTo>
                  <a:pt x="1371" y="955"/>
                </a:lnTo>
                <a:lnTo>
                  <a:pt x="1372" y="960"/>
                </a:lnTo>
                <a:lnTo>
                  <a:pt x="1371" y="965"/>
                </a:lnTo>
                <a:lnTo>
                  <a:pt x="1370" y="971"/>
                </a:lnTo>
                <a:lnTo>
                  <a:pt x="1367" y="977"/>
                </a:lnTo>
                <a:lnTo>
                  <a:pt x="1360" y="987"/>
                </a:lnTo>
                <a:lnTo>
                  <a:pt x="1354" y="993"/>
                </a:lnTo>
                <a:lnTo>
                  <a:pt x="1348" y="998"/>
                </a:lnTo>
                <a:lnTo>
                  <a:pt x="1343" y="1002"/>
                </a:lnTo>
                <a:lnTo>
                  <a:pt x="1340" y="1004"/>
                </a:lnTo>
                <a:lnTo>
                  <a:pt x="1335" y="1006"/>
                </a:lnTo>
                <a:lnTo>
                  <a:pt x="1330" y="1007"/>
                </a:lnTo>
                <a:lnTo>
                  <a:pt x="1326" y="1009"/>
                </a:lnTo>
                <a:lnTo>
                  <a:pt x="1315" y="1011"/>
                </a:lnTo>
                <a:lnTo>
                  <a:pt x="1304" y="1012"/>
                </a:lnTo>
                <a:lnTo>
                  <a:pt x="1299" y="1015"/>
                </a:lnTo>
                <a:lnTo>
                  <a:pt x="1297" y="1017"/>
                </a:lnTo>
                <a:lnTo>
                  <a:pt x="1297" y="1021"/>
                </a:lnTo>
                <a:lnTo>
                  <a:pt x="1298" y="1025"/>
                </a:lnTo>
                <a:lnTo>
                  <a:pt x="1302" y="1035"/>
                </a:lnTo>
                <a:lnTo>
                  <a:pt x="1308" y="1043"/>
                </a:lnTo>
                <a:lnTo>
                  <a:pt x="1315" y="1053"/>
                </a:lnTo>
                <a:lnTo>
                  <a:pt x="1324" y="1063"/>
                </a:lnTo>
                <a:lnTo>
                  <a:pt x="1336" y="1073"/>
                </a:lnTo>
                <a:lnTo>
                  <a:pt x="1345" y="1079"/>
                </a:lnTo>
                <a:lnTo>
                  <a:pt x="1353" y="1081"/>
                </a:lnTo>
                <a:lnTo>
                  <a:pt x="1360" y="1085"/>
                </a:lnTo>
                <a:lnTo>
                  <a:pt x="1364" y="1087"/>
                </a:lnTo>
                <a:lnTo>
                  <a:pt x="1365" y="1088"/>
                </a:lnTo>
                <a:lnTo>
                  <a:pt x="1365" y="1089"/>
                </a:lnTo>
                <a:lnTo>
                  <a:pt x="1364" y="1092"/>
                </a:lnTo>
                <a:lnTo>
                  <a:pt x="1360" y="1097"/>
                </a:lnTo>
                <a:lnTo>
                  <a:pt x="1358" y="1104"/>
                </a:lnTo>
                <a:lnTo>
                  <a:pt x="1355" y="1113"/>
                </a:lnTo>
                <a:lnTo>
                  <a:pt x="1354" y="1124"/>
                </a:lnTo>
                <a:lnTo>
                  <a:pt x="1355" y="1130"/>
                </a:lnTo>
                <a:lnTo>
                  <a:pt x="1358" y="1136"/>
                </a:lnTo>
                <a:lnTo>
                  <a:pt x="1361" y="1141"/>
                </a:lnTo>
                <a:lnTo>
                  <a:pt x="1366" y="1147"/>
                </a:lnTo>
                <a:lnTo>
                  <a:pt x="1376" y="1155"/>
                </a:lnTo>
                <a:lnTo>
                  <a:pt x="1381" y="1161"/>
                </a:lnTo>
                <a:lnTo>
                  <a:pt x="1385" y="1167"/>
                </a:lnTo>
                <a:lnTo>
                  <a:pt x="1390" y="1174"/>
                </a:lnTo>
                <a:lnTo>
                  <a:pt x="1392" y="1182"/>
                </a:lnTo>
                <a:lnTo>
                  <a:pt x="1393" y="1191"/>
                </a:lnTo>
                <a:lnTo>
                  <a:pt x="1393" y="1194"/>
                </a:lnTo>
                <a:lnTo>
                  <a:pt x="1392" y="1198"/>
                </a:lnTo>
                <a:lnTo>
                  <a:pt x="1391" y="1200"/>
                </a:lnTo>
                <a:lnTo>
                  <a:pt x="1389" y="1202"/>
                </a:lnTo>
                <a:lnTo>
                  <a:pt x="1383" y="1205"/>
                </a:lnTo>
                <a:lnTo>
                  <a:pt x="1378" y="1205"/>
                </a:lnTo>
                <a:lnTo>
                  <a:pt x="1372" y="1204"/>
                </a:lnTo>
                <a:lnTo>
                  <a:pt x="1366" y="1199"/>
                </a:lnTo>
                <a:lnTo>
                  <a:pt x="1360" y="1194"/>
                </a:lnTo>
                <a:lnTo>
                  <a:pt x="1355" y="1189"/>
                </a:lnTo>
                <a:lnTo>
                  <a:pt x="1351" y="1185"/>
                </a:lnTo>
                <a:lnTo>
                  <a:pt x="1345" y="1181"/>
                </a:lnTo>
                <a:lnTo>
                  <a:pt x="1341" y="1180"/>
                </a:lnTo>
                <a:lnTo>
                  <a:pt x="1337" y="1179"/>
                </a:lnTo>
                <a:lnTo>
                  <a:pt x="1333" y="1177"/>
                </a:lnTo>
                <a:lnTo>
                  <a:pt x="1328" y="1177"/>
                </a:lnTo>
                <a:lnTo>
                  <a:pt x="1322" y="1179"/>
                </a:lnTo>
                <a:lnTo>
                  <a:pt x="1318" y="1180"/>
                </a:lnTo>
                <a:lnTo>
                  <a:pt x="1316" y="1181"/>
                </a:lnTo>
                <a:lnTo>
                  <a:pt x="1314" y="1183"/>
                </a:lnTo>
                <a:lnTo>
                  <a:pt x="1311" y="1191"/>
                </a:lnTo>
                <a:lnTo>
                  <a:pt x="1310" y="1200"/>
                </a:lnTo>
                <a:lnTo>
                  <a:pt x="1309" y="1206"/>
                </a:lnTo>
                <a:lnTo>
                  <a:pt x="1308" y="1211"/>
                </a:lnTo>
                <a:lnTo>
                  <a:pt x="1307" y="1215"/>
                </a:lnTo>
                <a:lnTo>
                  <a:pt x="1304" y="1219"/>
                </a:lnTo>
                <a:lnTo>
                  <a:pt x="1302" y="1223"/>
                </a:lnTo>
                <a:lnTo>
                  <a:pt x="1298" y="1225"/>
                </a:lnTo>
                <a:lnTo>
                  <a:pt x="1296" y="1227"/>
                </a:lnTo>
                <a:lnTo>
                  <a:pt x="1292" y="1229"/>
                </a:lnTo>
                <a:lnTo>
                  <a:pt x="1290" y="1230"/>
                </a:lnTo>
                <a:lnTo>
                  <a:pt x="1289" y="1232"/>
                </a:lnTo>
                <a:lnTo>
                  <a:pt x="1290" y="1236"/>
                </a:lnTo>
                <a:lnTo>
                  <a:pt x="1292" y="1239"/>
                </a:lnTo>
                <a:lnTo>
                  <a:pt x="1295" y="1243"/>
                </a:lnTo>
                <a:lnTo>
                  <a:pt x="1296" y="1248"/>
                </a:lnTo>
                <a:lnTo>
                  <a:pt x="1297" y="1252"/>
                </a:lnTo>
                <a:lnTo>
                  <a:pt x="1298" y="1258"/>
                </a:lnTo>
                <a:lnTo>
                  <a:pt x="1297" y="1262"/>
                </a:lnTo>
                <a:lnTo>
                  <a:pt x="1295" y="1265"/>
                </a:lnTo>
                <a:lnTo>
                  <a:pt x="1291" y="1268"/>
                </a:lnTo>
                <a:lnTo>
                  <a:pt x="1288" y="1269"/>
                </a:lnTo>
                <a:lnTo>
                  <a:pt x="1284" y="1269"/>
                </a:lnTo>
                <a:lnTo>
                  <a:pt x="1280" y="1268"/>
                </a:lnTo>
                <a:lnTo>
                  <a:pt x="1277" y="1265"/>
                </a:lnTo>
                <a:lnTo>
                  <a:pt x="1276" y="1262"/>
                </a:lnTo>
                <a:lnTo>
                  <a:pt x="1273" y="1259"/>
                </a:lnTo>
                <a:lnTo>
                  <a:pt x="1271" y="1256"/>
                </a:lnTo>
                <a:lnTo>
                  <a:pt x="1269" y="1255"/>
                </a:lnTo>
                <a:lnTo>
                  <a:pt x="1266" y="1252"/>
                </a:lnTo>
                <a:lnTo>
                  <a:pt x="1264" y="1252"/>
                </a:lnTo>
                <a:lnTo>
                  <a:pt x="1261" y="1252"/>
                </a:lnTo>
                <a:lnTo>
                  <a:pt x="1259" y="1254"/>
                </a:lnTo>
                <a:lnTo>
                  <a:pt x="1257" y="1255"/>
                </a:lnTo>
                <a:lnTo>
                  <a:pt x="1254" y="1257"/>
                </a:lnTo>
                <a:lnTo>
                  <a:pt x="1253" y="1259"/>
                </a:lnTo>
                <a:lnTo>
                  <a:pt x="1252" y="1263"/>
                </a:lnTo>
                <a:lnTo>
                  <a:pt x="1251" y="1267"/>
                </a:lnTo>
                <a:lnTo>
                  <a:pt x="1251" y="1270"/>
                </a:lnTo>
                <a:lnTo>
                  <a:pt x="1252" y="1273"/>
                </a:lnTo>
                <a:lnTo>
                  <a:pt x="1253" y="1275"/>
                </a:lnTo>
                <a:lnTo>
                  <a:pt x="1255" y="1277"/>
                </a:lnTo>
                <a:lnTo>
                  <a:pt x="1259" y="1280"/>
                </a:lnTo>
                <a:lnTo>
                  <a:pt x="1261" y="1283"/>
                </a:lnTo>
                <a:lnTo>
                  <a:pt x="1261" y="1287"/>
                </a:lnTo>
                <a:lnTo>
                  <a:pt x="1261" y="1293"/>
                </a:lnTo>
                <a:lnTo>
                  <a:pt x="1261" y="1295"/>
                </a:lnTo>
                <a:lnTo>
                  <a:pt x="1260" y="1297"/>
                </a:lnTo>
                <a:lnTo>
                  <a:pt x="1259" y="1299"/>
                </a:lnTo>
                <a:lnTo>
                  <a:pt x="1257" y="1301"/>
                </a:lnTo>
                <a:lnTo>
                  <a:pt x="1251" y="1303"/>
                </a:lnTo>
                <a:lnTo>
                  <a:pt x="1244" y="1305"/>
                </a:lnTo>
                <a:lnTo>
                  <a:pt x="1238" y="1305"/>
                </a:lnTo>
                <a:lnTo>
                  <a:pt x="1233" y="1307"/>
                </a:lnTo>
                <a:lnTo>
                  <a:pt x="1229" y="1309"/>
                </a:lnTo>
                <a:lnTo>
                  <a:pt x="1223" y="1313"/>
                </a:lnTo>
                <a:lnTo>
                  <a:pt x="1220" y="1315"/>
                </a:lnTo>
                <a:lnTo>
                  <a:pt x="1216" y="1317"/>
                </a:lnTo>
                <a:lnTo>
                  <a:pt x="1214" y="1317"/>
                </a:lnTo>
                <a:lnTo>
                  <a:pt x="1210" y="1315"/>
                </a:lnTo>
                <a:lnTo>
                  <a:pt x="1207" y="1313"/>
                </a:lnTo>
                <a:lnTo>
                  <a:pt x="1203" y="1308"/>
                </a:lnTo>
                <a:lnTo>
                  <a:pt x="1201" y="1300"/>
                </a:lnTo>
                <a:lnTo>
                  <a:pt x="1198" y="1289"/>
                </a:lnTo>
                <a:lnTo>
                  <a:pt x="1200" y="1284"/>
                </a:lnTo>
                <a:lnTo>
                  <a:pt x="1202" y="1280"/>
                </a:lnTo>
                <a:lnTo>
                  <a:pt x="1206" y="1275"/>
                </a:lnTo>
                <a:lnTo>
                  <a:pt x="1211" y="1273"/>
                </a:lnTo>
                <a:lnTo>
                  <a:pt x="1215" y="1271"/>
                </a:lnTo>
                <a:lnTo>
                  <a:pt x="1217" y="1270"/>
                </a:lnTo>
                <a:lnTo>
                  <a:pt x="1220" y="1268"/>
                </a:lnTo>
                <a:lnTo>
                  <a:pt x="1222" y="1264"/>
                </a:lnTo>
                <a:lnTo>
                  <a:pt x="1226" y="1258"/>
                </a:lnTo>
                <a:lnTo>
                  <a:pt x="1229" y="1250"/>
                </a:lnTo>
                <a:lnTo>
                  <a:pt x="1239" y="1240"/>
                </a:lnTo>
                <a:lnTo>
                  <a:pt x="1250" y="1232"/>
                </a:lnTo>
                <a:lnTo>
                  <a:pt x="1251" y="1225"/>
                </a:lnTo>
                <a:lnTo>
                  <a:pt x="1250" y="1218"/>
                </a:lnTo>
                <a:lnTo>
                  <a:pt x="1248" y="1212"/>
                </a:lnTo>
                <a:lnTo>
                  <a:pt x="1248" y="1206"/>
                </a:lnTo>
                <a:lnTo>
                  <a:pt x="1247" y="1198"/>
                </a:lnTo>
                <a:lnTo>
                  <a:pt x="1247" y="1189"/>
                </a:lnTo>
                <a:lnTo>
                  <a:pt x="1245" y="1183"/>
                </a:lnTo>
                <a:lnTo>
                  <a:pt x="1242" y="1179"/>
                </a:lnTo>
                <a:lnTo>
                  <a:pt x="1234" y="1175"/>
                </a:lnTo>
                <a:lnTo>
                  <a:pt x="1222" y="1170"/>
                </a:lnTo>
                <a:lnTo>
                  <a:pt x="1220" y="1170"/>
                </a:lnTo>
                <a:lnTo>
                  <a:pt x="1217" y="1172"/>
                </a:lnTo>
                <a:lnTo>
                  <a:pt x="1213" y="1175"/>
                </a:lnTo>
                <a:lnTo>
                  <a:pt x="1209" y="1177"/>
                </a:lnTo>
                <a:lnTo>
                  <a:pt x="1202" y="1185"/>
                </a:lnTo>
                <a:lnTo>
                  <a:pt x="1198" y="1191"/>
                </a:lnTo>
                <a:lnTo>
                  <a:pt x="1195" y="1194"/>
                </a:lnTo>
                <a:lnTo>
                  <a:pt x="1190" y="1196"/>
                </a:lnTo>
                <a:lnTo>
                  <a:pt x="1185" y="1198"/>
                </a:lnTo>
                <a:lnTo>
                  <a:pt x="1178" y="1198"/>
                </a:lnTo>
                <a:lnTo>
                  <a:pt x="1172" y="1199"/>
                </a:lnTo>
                <a:lnTo>
                  <a:pt x="1167" y="1200"/>
                </a:lnTo>
                <a:lnTo>
                  <a:pt x="1163" y="1202"/>
                </a:lnTo>
                <a:lnTo>
                  <a:pt x="1162" y="1205"/>
                </a:lnTo>
                <a:lnTo>
                  <a:pt x="1162" y="1208"/>
                </a:lnTo>
                <a:lnTo>
                  <a:pt x="1162" y="1212"/>
                </a:lnTo>
                <a:lnTo>
                  <a:pt x="1164" y="1213"/>
                </a:lnTo>
                <a:lnTo>
                  <a:pt x="1165" y="1215"/>
                </a:lnTo>
                <a:lnTo>
                  <a:pt x="1171" y="1218"/>
                </a:lnTo>
                <a:lnTo>
                  <a:pt x="1178" y="1219"/>
                </a:lnTo>
                <a:lnTo>
                  <a:pt x="1183" y="1221"/>
                </a:lnTo>
                <a:lnTo>
                  <a:pt x="1187" y="1224"/>
                </a:lnTo>
                <a:lnTo>
                  <a:pt x="1189" y="1226"/>
                </a:lnTo>
                <a:lnTo>
                  <a:pt x="1192" y="1230"/>
                </a:lnTo>
                <a:lnTo>
                  <a:pt x="1195" y="1233"/>
                </a:lnTo>
                <a:lnTo>
                  <a:pt x="1196" y="1238"/>
                </a:lnTo>
                <a:lnTo>
                  <a:pt x="1196" y="1242"/>
                </a:lnTo>
                <a:lnTo>
                  <a:pt x="1196" y="1246"/>
                </a:lnTo>
                <a:lnTo>
                  <a:pt x="1195" y="1250"/>
                </a:lnTo>
                <a:lnTo>
                  <a:pt x="1192" y="1255"/>
                </a:lnTo>
                <a:lnTo>
                  <a:pt x="1190" y="1258"/>
                </a:lnTo>
                <a:lnTo>
                  <a:pt x="1187" y="1263"/>
                </a:lnTo>
                <a:lnTo>
                  <a:pt x="1178" y="1270"/>
                </a:lnTo>
                <a:lnTo>
                  <a:pt x="1169" y="1275"/>
                </a:lnTo>
                <a:lnTo>
                  <a:pt x="1165" y="1277"/>
                </a:lnTo>
                <a:lnTo>
                  <a:pt x="1162" y="1281"/>
                </a:lnTo>
                <a:lnTo>
                  <a:pt x="1159" y="1284"/>
                </a:lnTo>
                <a:lnTo>
                  <a:pt x="1157" y="1289"/>
                </a:lnTo>
                <a:lnTo>
                  <a:pt x="1156" y="1297"/>
                </a:lnTo>
                <a:lnTo>
                  <a:pt x="1156" y="1305"/>
                </a:lnTo>
                <a:lnTo>
                  <a:pt x="1157" y="1313"/>
                </a:lnTo>
                <a:lnTo>
                  <a:pt x="1157" y="1322"/>
                </a:lnTo>
                <a:lnTo>
                  <a:pt x="1156" y="1332"/>
                </a:lnTo>
                <a:lnTo>
                  <a:pt x="1153" y="1341"/>
                </a:lnTo>
                <a:lnTo>
                  <a:pt x="1151" y="1345"/>
                </a:lnTo>
                <a:lnTo>
                  <a:pt x="1148" y="1349"/>
                </a:lnTo>
                <a:lnTo>
                  <a:pt x="1145" y="1350"/>
                </a:lnTo>
                <a:lnTo>
                  <a:pt x="1143" y="1351"/>
                </a:lnTo>
                <a:lnTo>
                  <a:pt x="1139" y="1351"/>
                </a:lnTo>
                <a:lnTo>
                  <a:pt x="1135" y="1350"/>
                </a:lnTo>
                <a:lnTo>
                  <a:pt x="1132" y="1349"/>
                </a:lnTo>
                <a:lnTo>
                  <a:pt x="1128" y="1346"/>
                </a:lnTo>
                <a:lnTo>
                  <a:pt x="1126" y="1344"/>
                </a:lnTo>
                <a:lnTo>
                  <a:pt x="1122" y="1343"/>
                </a:lnTo>
                <a:lnTo>
                  <a:pt x="1118" y="1341"/>
                </a:lnTo>
                <a:lnTo>
                  <a:pt x="1114" y="1343"/>
                </a:lnTo>
                <a:lnTo>
                  <a:pt x="1104" y="1344"/>
                </a:lnTo>
                <a:lnTo>
                  <a:pt x="1096" y="1346"/>
                </a:lnTo>
                <a:lnTo>
                  <a:pt x="1088" y="1346"/>
                </a:lnTo>
                <a:lnTo>
                  <a:pt x="1078" y="1345"/>
                </a:lnTo>
                <a:lnTo>
                  <a:pt x="1070" y="1343"/>
                </a:lnTo>
                <a:lnTo>
                  <a:pt x="1061" y="1339"/>
                </a:lnTo>
                <a:lnTo>
                  <a:pt x="1056" y="1338"/>
                </a:lnTo>
                <a:lnTo>
                  <a:pt x="1052" y="1337"/>
                </a:lnTo>
                <a:lnTo>
                  <a:pt x="1050" y="1337"/>
                </a:lnTo>
                <a:lnTo>
                  <a:pt x="1047" y="1339"/>
                </a:lnTo>
                <a:lnTo>
                  <a:pt x="1046" y="1340"/>
                </a:lnTo>
                <a:lnTo>
                  <a:pt x="1046" y="1343"/>
                </a:lnTo>
                <a:lnTo>
                  <a:pt x="1047" y="1345"/>
                </a:lnTo>
                <a:lnTo>
                  <a:pt x="1049" y="1349"/>
                </a:lnTo>
                <a:lnTo>
                  <a:pt x="1056" y="1355"/>
                </a:lnTo>
                <a:lnTo>
                  <a:pt x="1064" y="1362"/>
                </a:lnTo>
                <a:lnTo>
                  <a:pt x="1069" y="1365"/>
                </a:lnTo>
                <a:lnTo>
                  <a:pt x="1074" y="1368"/>
                </a:lnTo>
                <a:lnTo>
                  <a:pt x="1078" y="1369"/>
                </a:lnTo>
                <a:lnTo>
                  <a:pt x="1082" y="1370"/>
                </a:lnTo>
                <a:lnTo>
                  <a:pt x="1089" y="1371"/>
                </a:lnTo>
                <a:lnTo>
                  <a:pt x="1097" y="1374"/>
                </a:lnTo>
                <a:lnTo>
                  <a:pt x="1101" y="1375"/>
                </a:lnTo>
                <a:lnTo>
                  <a:pt x="1103" y="1378"/>
                </a:lnTo>
                <a:lnTo>
                  <a:pt x="1107" y="1381"/>
                </a:lnTo>
                <a:lnTo>
                  <a:pt x="1109" y="1384"/>
                </a:lnTo>
                <a:lnTo>
                  <a:pt x="1109" y="1388"/>
                </a:lnTo>
                <a:lnTo>
                  <a:pt x="1109" y="1391"/>
                </a:lnTo>
                <a:lnTo>
                  <a:pt x="1109" y="1396"/>
                </a:lnTo>
                <a:lnTo>
                  <a:pt x="1108" y="1400"/>
                </a:lnTo>
                <a:lnTo>
                  <a:pt x="1104" y="1409"/>
                </a:lnTo>
                <a:lnTo>
                  <a:pt x="1101" y="1418"/>
                </a:lnTo>
                <a:lnTo>
                  <a:pt x="1094" y="1434"/>
                </a:lnTo>
                <a:lnTo>
                  <a:pt x="1087" y="1448"/>
                </a:lnTo>
                <a:lnTo>
                  <a:pt x="1082" y="1456"/>
                </a:lnTo>
                <a:lnTo>
                  <a:pt x="1078" y="1462"/>
                </a:lnTo>
                <a:lnTo>
                  <a:pt x="1074" y="1466"/>
                </a:lnTo>
                <a:lnTo>
                  <a:pt x="1069" y="1470"/>
                </a:lnTo>
                <a:lnTo>
                  <a:pt x="1059" y="1475"/>
                </a:lnTo>
                <a:lnTo>
                  <a:pt x="1053" y="1478"/>
                </a:lnTo>
                <a:lnTo>
                  <a:pt x="1052" y="1481"/>
                </a:lnTo>
                <a:lnTo>
                  <a:pt x="1051" y="1486"/>
                </a:lnTo>
                <a:lnTo>
                  <a:pt x="1050" y="1497"/>
                </a:lnTo>
                <a:lnTo>
                  <a:pt x="1050" y="1511"/>
                </a:lnTo>
                <a:lnTo>
                  <a:pt x="1050" y="1516"/>
                </a:lnTo>
                <a:lnTo>
                  <a:pt x="1049" y="1521"/>
                </a:lnTo>
                <a:lnTo>
                  <a:pt x="1046" y="1525"/>
                </a:lnTo>
                <a:lnTo>
                  <a:pt x="1044" y="1527"/>
                </a:lnTo>
                <a:lnTo>
                  <a:pt x="1037" y="1530"/>
                </a:lnTo>
                <a:lnTo>
                  <a:pt x="1028" y="1532"/>
                </a:lnTo>
                <a:lnTo>
                  <a:pt x="1025" y="1533"/>
                </a:lnTo>
                <a:lnTo>
                  <a:pt x="1022" y="1535"/>
                </a:lnTo>
                <a:lnTo>
                  <a:pt x="1021" y="1536"/>
                </a:lnTo>
                <a:lnTo>
                  <a:pt x="1020" y="1539"/>
                </a:lnTo>
                <a:lnTo>
                  <a:pt x="1020" y="1545"/>
                </a:lnTo>
                <a:lnTo>
                  <a:pt x="1021" y="1551"/>
                </a:lnTo>
                <a:lnTo>
                  <a:pt x="1025" y="1555"/>
                </a:lnTo>
                <a:lnTo>
                  <a:pt x="1028" y="1561"/>
                </a:lnTo>
                <a:lnTo>
                  <a:pt x="1033" y="1565"/>
                </a:lnTo>
                <a:lnTo>
                  <a:pt x="1038" y="1567"/>
                </a:lnTo>
                <a:lnTo>
                  <a:pt x="1047" y="1570"/>
                </a:lnTo>
                <a:lnTo>
                  <a:pt x="1057" y="1574"/>
                </a:lnTo>
                <a:lnTo>
                  <a:pt x="1061" y="1578"/>
                </a:lnTo>
                <a:lnTo>
                  <a:pt x="1062" y="1580"/>
                </a:lnTo>
                <a:lnTo>
                  <a:pt x="1063" y="1583"/>
                </a:lnTo>
                <a:lnTo>
                  <a:pt x="1063" y="1586"/>
                </a:lnTo>
                <a:lnTo>
                  <a:pt x="1059" y="1591"/>
                </a:lnTo>
                <a:lnTo>
                  <a:pt x="1056" y="1597"/>
                </a:lnTo>
                <a:lnTo>
                  <a:pt x="1055" y="1604"/>
                </a:lnTo>
                <a:lnTo>
                  <a:pt x="1053" y="1612"/>
                </a:lnTo>
                <a:lnTo>
                  <a:pt x="1055" y="1621"/>
                </a:lnTo>
                <a:lnTo>
                  <a:pt x="1055" y="1628"/>
                </a:lnTo>
                <a:lnTo>
                  <a:pt x="1055" y="1630"/>
                </a:lnTo>
                <a:lnTo>
                  <a:pt x="1053" y="1633"/>
                </a:lnTo>
                <a:lnTo>
                  <a:pt x="1052" y="1634"/>
                </a:lnTo>
                <a:lnTo>
                  <a:pt x="1050" y="1635"/>
                </a:lnTo>
                <a:lnTo>
                  <a:pt x="1045" y="1634"/>
                </a:lnTo>
                <a:lnTo>
                  <a:pt x="1039" y="1631"/>
                </a:lnTo>
                <a:lnTo>
                  <a:pt x="1032" y="1628"/>
                </a:lnTo>
                <a:lnTo>
                  <a:pt x="1025" y="1624"/>
                </a:lnTo>
                <a:lnTo>
                  <a:pt x="1021" y="1623"/>
                </a:lnTo>
                <a:lnTo>
                  <a:pt x="1018" y="1623"/>
                </a:lnTo>
                <a:lnTo>
                  <a:pt x="1017" y="1626"/>
                </a:lnTo>
                <a:lnTo>
                  <a:pt x="1015" y="1629"/>
                </a:lnTo>
                <a:lnTo>
                  <a:pt x="1013" y="1637"/>
                </a:lnTo>
                <a:lnTo>
                  <a:pt x="1012" y="1643"/>
                </a:lnTo>
                <a:lnTo>
                  <a:pt x="1011" y="1647"/>
                </a:lnTo>
                <a:lnTo>
                  <a:pt x="1009" y="1652"/>
                </a:lnTo>
                <a:lnTo>
                  <a:pt x="1011" y="1653"/>
                </a:lnTo>
                <a:lnTo>
                  <a:pt x="1011" y="1655"/>
                </a:lnTo>
                <a:lnTo>
                  <a:pt x="1012" y="1656"/>
                </a:lnTo>
                <a:lnTo>
                  <a:pt x="1014" y="1656"/>
                </a:lnTo>
                <a:lnTo>
                  <a:pt x="1017" y="1658"/>
                </a:lnTo>
                <a:lnTo>
                  <a:pt x="1019" y="1659"/>
                </a:lnTo>
                <a:lnTo>
                  <a:pt x="1020" y="1661"/>
                </a:lnTo>
                <a:lnTo>
                  <a:pt x="1020" y="1664"/>
                </a:lnTo>
                <a:lnTo>
                  <a:pt x="1020" y="1667"/>
                </a:lnTo>
                <a:lnTo>
                  <a:pt x="1018" y="1671"/>
                </a:lnTo>
                <a:lnTo>
                  <a:pt x="1015" y="1674"/>
                </a:lnTo>
                <a:lnTo>
                  <a:pt x="1013" y="1678"/>
                </a:lnTo>
                <a:lnTo>
                  <a:pt x="1011" y="1683"/>
                </a:lnTo>
                <a:lnTo>
                  <a:pt x="1011" y="1689"/>
                </a:lnTo>
                <a:lnTo>
                  <a:pt x="1011" y="1696"/>
                </a:lnTo>
                <a:lnTo>
                  <a:pt x="1009" y="1704"/>
                </a:lnTo>
                <a:lnTo>
                  <a:pt x="1008" y="1712"/>
                </a:lnTo>
                <a:lnTo>
                  <a:pt x="1006" y="1717"/>
                </a:lnTo>
                <a:lnTo>
                  <a:pt x="1002" y="1722"/>
                </a:lnTo>
                <a:lnTo>
                  <a:pt x="998" y="1724"/>
                </a:lnTo>
                <a:lnTo>
                  <a:pt x="995" y="1724"/>
                </a:lnTo>
                <a:lnTo>
                  <a:pt x="993" y="1724"/>
                </a:lnTo>
                <a:lnTo>
                  <a:pt x="992" y="1723"/>
                </a:lnTo>
                <a:lnTo>
                  <a:pt x="989" y="1721"/>
                </a:lnTo>
                <a:lnTo>
                  <a:pt x="988" y="1715"/>
                </a:lnTo>
                <a:lnTo>
                  <a:pt x="988" y="1711"/>
                </a:lnTo>
                <a:lnTo>
                  <a:pt x="988" y="1709"/>
                </a:lnTo>
                <a:lnTo>
                  <a:pt x="987" y="1709"/>
                </a:lnTo>
                <a:lnTo>
                  <a:pt x="986" y="1710"/>
                </a:lnTo>
                <a:lnTo>
                  <a:pt x="984" y="1718"/>
                </a:lnTo>
                <a:lnTo>
                  <a:pt x="984" y="1731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</a:p>
        </p:txBody>
      </p:sp>
      <p:grpSp>
        <p:nvGrpSpPr>
          <p:cNvPr id="126" name="组合 125"/>
          <p:cNvGrpSpPr/>
          <p:nvPr/>
        </p:nvGrpSpPr>
        <p:grpSpPr>
          <a:xfrm>
            <a:off x="349972" y="1486168"/>
            <a:ext cx="3285252" cy="2003532"/>
            <a:chOff x="3096099" y="717190"/>
            <a:chExt cx="3285252" cy="2003532"/>
          </a:xfrm>
        </p:grpSpPr>
        <p:sp>
          <p:nvSpPr>
            <p:cNvPr id="127" name="北京"/>
            <p:cNvSpPr/>
            <p:nvPr/>
          </p:nvSpPr>
          <p:spPr bwMode="auto">
            <a:xfrm>
              <a:off x="3585905" y="1352677"/>
              <a:ext cx="596995" cy="702873"/>
            </a:xfrm>
            <a:custGeom>
              <a:avLst/>
              <a:gdLst>
                <a:gd name="T0" fmla="*/ 1955697307 w 636"/>
                <a:gd name="T1" fmla="*/ 2147483646 h 711"/>
                <a:gd name="T2" fmla="*/ 2081164546 w 636"/>
                <a:gd name="T3" fmla="*/ 2147483646 h 711"/>
                <a:gd name="T4" fmla="*/ 2147483646 w 636"/>
                <a:gd name="T5" fmla="*/ 2147483646 h 711"/>
                <a:gd name="T6" fmla="*/ 2147483646 w 636"/>
                <a:gd name="T7" fmla="*/ 2147483646 h 711"/>
                <a:gd name="T8" fmla="*/ 2147483646 w 636"/>
                <a:gd name="T9" fmla="*/ 2147483646 h 711"/>
                <a:gd name="T10" fmla="*/ 2147483646 w 636"/>
                <a:gd name="T11" fmla="*/ 2147483646 h 711"/>
                <a:gd name="T12" fmla="*/ 2147483646 w 636"/>
                <a:gd name="T13" fmla="*/ 2147483646 h 711"/>
                <a:gd name="T14" fmla="*/ 2147483646 w 636"/>
                <a:gd name="T15" fmla="*/ 2147483646 h 711"/>
                <a:gd name="T16" fmla="*/ 2147483646 w 636"/>
                <a:gd name="T17" fmla="*/ 2147483646 h 711"/>
                <a:gd name="T18" fmla="*/ 2147483646 w 636"/>
                <a:gd name="T19" fmla="*/ 2147483646 h 711"/>
                <a:gd name="T20" fmla="*/ 2147483646 w 636"/>
                <a:gd name="T21" fmla="*/ 2147483646 h 711"/>
                <a:gd name="T22" fmla="*/ 2147483646 w 636"/>
                <a:gd name="T23" fmla="*/ 2147483646 h 711"/>
                <a:gd name="T24" fmla="*/ 2147483646 w 636"/>
                <a:gd name="T25" fmla="*/ 2147483646 h 711"/>
                <a:gd name="T26" fmla="*/ 2147483646 w 636"/>
                <a:gd name="T27" fmla="*/ 2147483646 h 711"/>
                <a:gd name="T28" fmla="*/ 2147483646 w 636"/>
                <a:gd name="T29" fmla="*/ 2147483646 h 711"/>
                <a:gd name="T30" fmla="*/ 2147483646 w 636"/>
                <a:gd name="T31" fmla="*/ 2147483646 h 711"/>
                <a:gd name="T32" fmla="*/ 2147483646 w 636"/>
                <a:gd name="T33" fmla="*/ 2147483646 h 711"/>
                <a:gd name="T34" fmla="*/ 2147483646 w 636"/>
                <a:gd name="T35" fmla="*/ 2147483646 h 711"/>
                <a:gd name="T36" fmla="*/ 2147483646 w 636"/>
                <a:gd name="T37" fmla="*/ 2147483646 h 711"/>
                <a:gd name="T38" fmla="*/ 2147483646 w 636"/>
                <a:gd name="T39" fmla="*/ 2147483646 h 711"/>
                <a:gd name="T40" fmla="*/ 2147483646 w 636"/>
                <a:gd name="T41" fmla="*/ 2012369658 h 711"/>
                <a:gd name="T42" fmla="*/ 2147483646 w 636"/>
                <a:gd name="T43" fmla="*/ 2044835641 h 711"/>
                <a:gd name="T44" fmla="*/ 2147483646 w 636"/>
                <a:gd name="T45" fmla="*/ 1785188160 h 711"/>
                <a:gd name="T46" fmla="*/ 2147483646 w 636"/>
                <a:gd name="T47" fmla="*/ 1614781690 h 711"/>
                <a:gd name="T48" fmla="*/ 2147483646 w 636"/>
                <a:gd name="T49" fmla="*/ 1574199161 h 711"/>
                <a:gd name="T50" fmla="*/ 2147483646 w 636"/>
                <a:gd name="T51" fmla="*/ 1306435134 h 711"/>
                <a:gd name="T52" fmla="*/ 2147483646 w 636"/>
                <a:gd name="T53" fmla="*/ 1192844285 h 711"/>
                <a:gd name="T54" fmla="*/ 2147483646 w 636"/>
                <a:gd name="T55" fmla="*/ 1152261756 h 711"/>
                <a:gd name="T56" fmla="*/ 2147483646 w 636"/>
                <a:gd name="T57" fmla="*/ 754633598 h 711"/>
                <a:gd name="T58" fmla="*/ 2147483646 w 636"/>
                <a:gd name="T59" fmla="*/ 397628158 h 711"/>
                <a:gd name="T60" fmla="*/ 2147483646 w 636"/>
                <a:gd name="T61" fmla="*/ 24349437 h 711"/>
                <a:gd name="T62" fmla="*/ 2147483646 w 636"/>
                <a:gd name="T63" fmla="*/ 24349437 h 711"/>
                <a:gd name="T64" fmla="*/ 2147483646 w 636"/>
                <a:gd name="T65" fmla="*/ 227221889 h 711"/>
                <a:gd name="T66" fmla="*/ 2147483646 w 636"/>
                <a:gd name="T67" fmla="*/ 275880573 h 711"/>
                <a:gd name="T68" fmla="*/ 2147483646 w 636"/>
                <a:gd name="T69" fmla="*/ 413820859 h 711"/>
                <a:gd name="T70" fmla="*/ 2125438213 w 636"/>
                <a:gd name="T71" fmla="*/ 511219008 h 711"/>
                <a:gd name="T72" fmla="*/ 1963051071 w 636"/>
                <a:gd name="T73" fmla="*/ 584227128 h 711"/>
                <a:gd name="T74" fmla="*/ 2147483646 w 636"/>
                <a:gd name="T75" fmla="*/ 876381184 h 711"/>
                <a:gd name="T76" fmla="*/ 2147483646 w 636"/>
                <a:gd name="T77" fmla="*/ 1046747062 h 711"/>
                <a:gd name="T78" fmla="*/ 1859758437 w 636"/>
                <a:gd name="T79" fmla="*/ 1127912320 h 711"/>
                <a:gd name="T80" fmla="*/ 1719545899 w 636"/>
                <a:gd name="T81" fmla="*/ 1062980153 h 711"/>
                <a:gd name="T82" fmla="*/ 1594078660 w 636"/>
                <a:gd name="T83" fmla="*/ 1403792892 h 711"/>
                <a:gd name="T84" fmla="*/ 1298870515 w 636"/>
                <a:gd name="T85" fmla="*/ 1760838522 h 711"/>
                <a:gd name="T86" fmla="*/ 1062719107 w 636"/>
                <a:gd name="T87" fmla="*/ 1695906557 h 711"/>
                <a:gd name="T88" fmla="*/ 782294031 w 636"/>
                <a:gd name="T89" fmla="*/ 1842003579 h 711"/>
                <a:gd name="T90" fmla="*/ 664180556 w 636"/>
                <a:gd name="T91" fmla="*/ 2147483646 h 711"/>
                <a:gd name="T92" fmla="*/ 1011053904 w 636"/>
                <a:gd name="T93" fmla="*/ 2147483646 h 711"/>
                <a:gd name="T94" fmla="*/ 1070110641 w 636"/>
                <a:gd name="T95" fmla="*/ 2147483646 h 711"/>
                <a:gd name="T96" fmla="*/ 848704532 w 636"/>
                <a:gd name="T97" fmla="*/ 2147483646 h 711"/>
                <a:gd name="T98" fmla="*/ 464949052 w 636"/>
                <a:gd name="T99" fmla="*/ 2147483646 h 711"/>
                <a:gd name="T100" fmla="*/ 0 w 636"/>
                <a:gd name="T101" fmla="*/ 2147483646 h 711"/>
                <a:gd name="T102" fmla="*/ 73802036 w 636"/>
                <a:gd name="T103" fmla="*/ 2147483646 h 711"/>
                <a:gd name="T104" fmla="*/ 287816610 w 636"/>
                <a:gd name="T105" fmla="*/ 2147483646 h 711"/>
                <a:gd name="T106" fmla="*/ 125467239 w 636"/>
                <a:gd name="T107" fmla="*/ 2147483646 h 711"/>
                <a:gd name="T108" fmla="*/ 184486206 w 636"/>
                <a:gd name="T109" fmla="*/ 2147483646 h 711"/>
                <a:gd name="T110" fmla="*/ 273071311 w 636"/>
                <a:gd name="T111" fmla="*/ 2147483646 h 711"/>
                <a:gd name="T112" fmla="*/ 472302816 w 636"/>
                <a:gd name="T113" fmla="*/ 2147483646 h 711"/>
                <a:gd name="T114" fmla="*/ 686317390 w 636"/>
                <a:gd name="T115" fmla="*/ 2147483646 h 711"/>
                <a:gd name="T116" fmla="*/ 870841366 w 636"/>
                <a:gd name="T117" fmla="*/ 2147483646 h 711"/>
                <a:gd name="T118" fmla="*/ 1158657977 w 636"/>
                <a:gd name="T119" fmla="*/ 2147483646 h 711"/>
                <a:gd name="T120" fmla="*/ 1483356720 w 636"/>
                <a:gd name="T121" fmla="*/ 2147483646 h 7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36"/>
                <a:gd name="T184" fmla="*/ 0 h 711"/>
                <a:gd name="T185" fmla="*/ 636 w 636"/>
                <a:gd name="T186" fmla="*/ 711 h 71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</a:ln>
          </p:spPr>
          <p:txBody>
            <a:bodyPr anchor="ctr"/>
            <a:lstStyle/>
            <a:p>
              <a:pPr algn="ct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</a:t>
              </a:r>
            </a:p>
          </p:txBody>
        </p:sp>
        <p:graphicFrame>
          <p:nvGraphicFramePr>
            <p:cNvPr id="128" name="图示 127"/>
            <p:cNvGraphicFramePr/>
            <p:nvPr>
              <p:extLst>
                <p:ext uri="{D42A27DB-BD31-4B8C-83A1-F6EECF244321}">
                  <p14:modId xmlns:p14="http://schemas.microsoft.com/office/powerpoint/2010/main" val="443293712"/>
                </p:ext>
              </p:extLst>
            </p:nvPr>
          </p:nvGraphicFramePr>
          <p:xfrm>
            <a:off x="3096099" y="717190"/>
            <a:ext cx="3285252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</p:grpSp>
      <p:sp>
        <p:nvSpPr>
          <p:cNvPr id="129" name="四川"/>
          <p:cNvSpPr>
            <a:spLocks/>
          </p:cNvSpPr>
          <p:nvPr/>
        </p:nvSpPr>
        <p:spPr bwMode="auto">
          <a:xfrm>
            <a:off x="6236724" y="2213525"/>
            <a:ext cx="658458" cy="525063"/>
          </a:xfrm>
          <a:custGeom>
            <a:avLst/>
            <a:gdLst>
              <a:gd name="T0" fmla="*/ 2147483646 w 4006"/>
              <a:gd name="T1" fmla="*/ 2147483646 h 3723"/>
              <a:gd name="T2" fmla="*/ 2147483646 w 4006"/>
              <a:gd name="T3" fmla="*/ 2147483646 h 3723"/>
              <a:gd name="T4" fmla="*/ 2147483646 w 4006"/>
              <a:gd name="T5" fmla="*/ 2147483646 h 3723"/>
              <a:gd name="T6" fmla="*/ 2147483646 w 4006"/>
              <a:gd name="T7" fmla="*/ 2147483646 h 3723"/>
              <a:gd name="T8" fmla="*/ 2147483646 w 4006"/>
              <a:gd name="T9" fmla="*/ 2147483646 h 3723"/>
              <a:gd name="T10" fmla="*/ 2147483646 w 4006"/>
              <a:gd name="T11" fmla="*/ 2147483646 h 3723"/>
              <a:gd name="T12" fmla="*/ 2147483646 w 4006"/>
              <a:gd name="T13" fmla="*/ 2147483646 h 3723"/>
              <a:gd name="T14" fmla="*/ 2147483646 w 4006"/>
              <a:gd name="T15" fmla="*/ 2147483646 h 3723"/>
              <a:gd name="T16" fmla="*/ 2147483646 w 4006"/>
              <a:gd name="T17" fmla="*/ 2147483646 h 3723"/>
              <a:gd name="T18" fmla="*/ 2147483646 w 4006"/>
              <a:gd name="T19" fmla="*/ 2147483646 h 3723"/>
              <a:gd name="T20" fmla="*/ 2147483646 w 4006"/>
              <a:gd name="T21" fmla="*/ 2147483646 h 3723"/>
              <a:gd name="T22" fmla="*/ 2147483646 w 4006"/>
              <a:gd name="T23" fmla="*/ 2147483646 h 3723"/>
              <a:gd name="T24" fmla="*/ 2147483646 w 4006"/>
              <a:gd name="T25" fmla="*/ 2147483646 h 3723"/>
              <a:gd name="T26" fmla="*/ 2147483646 w 4006"/>
              <a:gd name="T27" fmla="*/ 2147483646 h 3723"/>
              <a:gd name="T28" fmla="*/ 2147483646 w 4006"/>
              <a:gd name="T29" fmla="*/ 2147483646 h 3723"/>
              <a:gd name="T30" fmla="*/ 2147483646 w 4006"/>
              <a:gd name="T31" fmla="*/ 2147483646 h 3723"/>
              <a:gd name="T32" fmla="*/ 2147483646 w 4006"/>
              <a:gd name="T33" fmla="*/ 2147483646 h 3723"/>
              <a:gd name="T34" fmla="*/ 2147483646 w 4006"/>
              <a:gd name="T35" fmla="*/ 2147483646 h 3723"/>
              <a:gd name="T36" fmla="*/ 2147483646 w 4006"/>
              <a:gd name="T37" fmla="*/ 2147483646 h 3723"/>
              <a:gd name="T38" fmla="*/ 2147483646 w 4006"/>
              <a:gd name="T39" fmla="*/ 2147483646 h 3723"/>
              <a:gd name="T40" fmla="*/ 2147483646 w 4006"/>
              <a:gd name="T41" fmla="*/ 2147483646 h 3723"/>
              <a:gd name="T42" fmla="*/ 2147483646 w 4006"/>
              <a:gd name="T43" fmla="*/ 2147483646 h 3723"/>
              <a:gd name="T44" fmla="*/ 2147483646 w 4006"/>
              <a:gd name="T45" fmla="*/ 2147483646 h 3723"/>
              <a:gd name="T46" fmla="*/ 2147483646 w 4006"/>
              <a:gd name="T47" fmla="*/ 2147483646 h 3723"/>
              <a:gd name="T48" fmla="*/ 2147483646 w 4006"/>
              <a:gd name="T49" fmla="*/ 2147483646 h 3723"/>
              <a:gd name="T50" fmla="*/ 2147483646 w 4006"/>
              <a:gd name="T51" fmla="*/ 2147483646 h 3723"/>
              <a:gd name="T52" fmla="*/ 2147483646 w 4006"/>
              <a:gd name="T53" fmla="*/ 2147483646 h 3723"/>
              <a:gd name="T54" fmla="*/ 2147483646 w 4006"/>
              <a:gd name="T55" fmla="*/ 2147483646 h 3723"/>
              <a:gd name="T56" fmla="*/ 2147483646 w 4006"/>
              <a:gd name="T57" fmla="*/ 2147483646 h 3723"/>
              <a:gd name="T58" fmla="*/ 2147483646 w 4006"/>
              <a:gd name="T59" fmla="*/ 2147483646 h 3723"/>
              <a:gd name="T60" fmla="*/ 2147483646 w 4006"/>
              <a:gd name="T61" fmla="*/ 2147483646 h 3723"/>
              <a:gd name="T62" fmla="*/ 2147483646 w 4006"/>
              <a:gd name="T63" fmla="*/ 2147483646 h 3723"/>
              <a:gd name="T64" fmla="*/ 2147483646 w 4006"/>
              <a:gd name="T65" fmla="*/ 2147483646 h 3723"/>
              <a:gd name="T66" fmla="*/ 2147483646 w 4006"/>
              <a:gd name="T67" fmla="*/ 2147483646 h 3723"/>
              <a:gd name="T68" fmla="*/ 2147483646 w 4006"/>
              <a:gd name="T69" fmla="*/ 2147483646 h 3723"/>
              <a:gd name="T70" fmla="*/ 2147483646 w 4006"/>
              <a:gd name="T71" fmla="*/ 2147483646 h 3723"/>
              <a:gd name="T72" fmla="*/ 2147483646 w 4006"/>
              <a:gd name="T73" fmla="*/ 2147483646 h 3723"/>
              <a:gd name="T74" fmla="*/ 2147483646 w 4006"/>
              <a:gd name="T75" fmla="*/ 2147483646 h 3723"/>
              <a:gd name="T76" fmla="*/ 2147483646 w 4006"/>
              <a:gd name="T77" fmla="*/ 2147483646 h 3723"/>
              <a:gd name="T78" fmla="*/ 2147483646 w 4006"/>
              <a:gd name="T79" fmla="*/ 2147483646 h 3723"/>
              <a:gd name="T80" fmla="*/ 2147483646 w 4006"/>
              <a:gd name="T81" fmla="*/ 2147483646 h 3723"/>
              <a:gd name="T82" fmla="*/ 2147483646 w 4006"/>
              <a:gd name="T83" fmla="*/ 2147483646 h 3723"/>
              <a:gd name="T84" fmla="*/ 2147483646 w 4006"/>
              <a:gd name="T85" fmla="*/ 2147483646 h 3723"/>
              <a:gd name="T86" fmla="*/ 2147483646 w 4006"/>
              <a:gd name="T87" fmla="*/ 2147483646 h 3723"/>
              <a:gd name="T88" fmla="*/ 2147483646 w 4006"/>
              <a:gd name="T89" fmla="*/ 2147483646 h 3723"/>
              <a:gd name="T90" fmla="*/ 2147483646 w 4006"/>
              <a:gd name="T91" fmla="*/ 2147483646 h 3723"/>
              <a:gd name="T92" fmla="*/ 2147483646 w 4006"/>
              <a:gd name="T93" fmla="*/ 2147483646 h 3723"/>
              <a:gd name="T94" fmla="*/ 2147483646 w 4006"/>
              <a:gd name="T95" fmla="*/ 2147483646 h 3723"/>
              <a:gd name="T96" fmla="*/ 2147483646 w 4006"/>
              <a:gd name="T97" fmla="*/ 2147483646 h 3723"/>
              <a:gd name="T98" fmla="*/ 2147483646 w 4006"/>
              <a:gd name="T99" fmla="*/ 2147483646 h 3723"/>
              <a:gd name="T100" fmla="*/ 2147483646 w 4006"/>
              <a:gd name="T101" fmla="*/ 2147483646 h 3723"/>
              <a:gd name="T102" fmla="*/ 2147483646 w 4006"/>
              <a:gd name="T103" fmla="*/ 2147483646 h 3723"/>
              <a:gd name="T104" fmla="*/ 2147483646 w 4006"/>
              <a:gd name="T105" fmla="*/ 2147483646 h 3723"/>
              <a:gd name="T106" fmla="*/ 2147483646 w 4006"/>
              <a:gd name="T107" fmla="*/ 2147483646 h 3723"/>
              <a:gd name="T108" fmla="*/ 2147483646 w 4006"/>
              <a:gd name="T109" fmla="*/ 2147483646 h 3723"/>
              <a:gd name="T110" fmla="*/ 2147483646 w 4006"/>
              <a:gd name="T111" fmla="*/ 2147483646 h 3723"/>
              <a:gd name="T112" fmla="*/ 2147483646 w 4006"/>
              <a:gd name="T113" fmla="*/ 2147483646 h 3723"/>
              <a:gd name="T114" fmla="*/ 2147483646 w 4006"/>
              <a:gd name="T115" fmla="*/ 2147483646 h 3723"/>
              <a:gd name="T116" fmla="*/ 2147483646 w 4006"/>
              <a:gd name="T117" fmla="*/ 2147483646 h 3723"/>
              <a:gd name="T118" fmla="*/ 2147483646 w 4006"/>
              <a:gd name="T119" fmla="*/ 2147483646 h 3723"/>
              <a:gd name="T120" fmla="*/ 2147483646 w 4006"/>
              <a:gd name="T121" fmla="*/ 2147483646 h 3723"/>
              <a:gd name="T122" fmla="*/ 2147483646 w 4006"/>
              <a:gd name="T123" fmla="*/ 2147483646 h 3723"/>
              <a:gd name="T124" fmla="*/ 2147483646 w 4006"/>
              <a:gd name="T125" fmla="*/ 2147483646 h 372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006"/>
              <a:gd name="T190" fmla="*/ 0 h 3723"/>
              <a:gd name="T191" fmla="*/ 4006 w 4006"/>
              <a:gd name="T192" fmla="*/ 3723 h 372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006" h="3723">
                <a:moveTo>
                  <a:pt x="3509" y="1987"/>
                </a:moveTo>
                <a:lnTo>
                  <a:pt x="3516" y="1975"/>
                </a:lnTo>
                <a:lnTo>
                  <a:pt x="3525" y="1965"/>
                </a:lnTo>
                <a:lnTo>
                  <a:pt x="3532" y="1954"/>
                </a:lnTo>
                <a:lnTo>
                  <a:pt x="3540" y="1943"/>
                </a:lnTo>
                <a:lnTo>
                  <a:pt x="3549" y="1928"/>
                </a:lnTo>
                <a:lnTo>
                  <a:pt x="3557" y="1914"/>
                </a:lnTo>
                <a:lnTo>
                  <a:pt x="3568" y="1900"/>
                </a:lnTo>
                <a:lnTo>
                  <a:pt x="3582" y="1882"/>
                </a:lnTo>
                <a:lnTo>
                  <a:pt x="3589" y="1872"/>
                </a:lnTo>
                <a:lnTo>
                  <a:pt x="3595" y="1863"/>
                </a:lnTo>
                <a:lnTo>
                  <a:pt x="3601" y="1853"/>
                </a:lnTo>
                <a:lnTo>
                  <a:pt x="3603" y="1845"/>
                </a:lnTo>
                <a:lnTo>
                  <a:pt x="3604" y="1838"/>
                </a:lnTo>
                <a:lnTo>
                  <a:pt x="3602" y="1832"/>
                </a:lnTo>
                <a:lnTo>
                  <a:pt x="3600" y="1826"/>
                </a:lnTo>
                <a:lnTo>
                  <a:pt x="3596" y="1820"/>
                </a:lnTo>
                <a:lnTo>
                  <a:pt x="3593" y="1815"/>
                </a:lnTo>
                <a:lnTo>
                  <a:pt x="3590" y="1809"/>
                </a:lnTo>
                <a:lnTo>
                  <a:pt x="3588" y="1805"/>
                </a:lnTo>
                <a:lnTo>
                  <a:pt x="3587" y="1799"/>
                </a:lnTo>
                <a:lnTo>
                  <a:pt x="3587" y="1796"/>
                </a:lnTo>
                <a:lnTo>
                  <a:pt x="3588" y="1794"/>
                </a:lnTo>
                <a:lnTo>
                  <a:pt x="3588" y="1790"/>
                </a:lnTo>
                <a:lnTo>
                  <a:pt x="3590" y="1788"/>
                </a:lnTo>
                <a:lnTo>
                  <a:pt x="3593" y="1787"/>
                </a:lnTo>
                <a:lnTo>
                  <a:pt x="3595" y="1786"/>
                </a:lnTo>
                <a:lnTo>
                  <a:pt x="3600" y="1782"/>
                </a:lnTo>
                <a:lnTo>
                  <a:pt x="3602" y="1777"/>
                </a:lnTo>
                <a:lnTo>
                  <a:pt x="3602" y="1762"/>
                </a:lnTo>
                <a:lnTo>
                  <a:pt x="3601" y="1745"/>
                </a:lnTo>
                <a:lnTo>
                  <a:pt x="3601" y="1743"/>
                </a:lnTo>
                <a:lnTo>
                  <a:pt x="3601" y="1741"/>
                </a:lnTo>
                <a:lnTo>
                  <a:pt x="3601" y="1738"/>
                </a:lnTo>
                <a:lnTo>
                  <a:pt x="3602" y="1735"/>
                </a:lnTo>
                <a:lnTo>
                  <a:pt x="3604" y="1731"/>
                </a:lnTo>
                <a:lnTo>
                  <a:pt x="3608" y="1730"/>
                </a:lnTo>
                <a:lnTo>
                  <a:pt x="3610" y="1729"/>
                </a:lnTo>
                <a:lnTo>
                  <a:pt x="3614" y="1729"/>
                </a:lnTo>
                <a:lnTo>
                  <a:pt x="3626" y="1736"/>
                </a:lnTo>
                <a:lnTo>
                  <a:pt x="3639" y="1745"/>
                </a:lnTo>
                <a:lnTo>
                  <a:pt x="3643" y="1748"/>
                </a:lnTo>
                <a:lnTo>
                  <a:pt x="3648" y="1751"/>
                </a:lnTo>
                <a:lnTo>
                  <a:pt x="3653" y="1751"/>
                </a:lnTo>
                <a:lnTo>
                  <a:pt x="3657" y="1750"/>
                </a:lnTo>
                <a:lnTo>
                  <a:pt x="3666" y="1742"/>
                </a:lnTo>
                <a:lnTo>
                  <a:pt x="3675" y="1732"/>
                </a:lnTo>
                <a:lnTo>
                  <a:pt x="3677" y="1731"/>
                </a:lnTo>
                <a:lnTo>
                  <a:pt x="3679" y="1731"/>
                </a:lnTo>
                <a:lnTo>
                  <a:pt x="3682" y="1732"/>
                </a:lnTo>
                <a:lnTo>
                  <a:pt x="3683" y="1735"/>
                </a:lnTo>
                <a:lnTo>
                  <a:pt x="3685" y="1739"/>
                </a:lnTo>
                <a:lnTo>
                  <a:pt x="3686" y="1746"/>
                </a:lnTo>
                <a:lnTo>
                  <a:pt x="3688" y="1751"/>
                </a:lnTo>
                <a:lnTo>
                  <a:pt x="3690" y="1756"/>
                </a:lnTo>
                <a:lnTo>
                  <a:pt x="3692" y="1760"/>
                </a:lnTo>
                <a:lnTo>
                  <a:pt x="3695" y="1763"/>
                </a:lnTo>
                <a:lnTo>
                  <a:pt x="3700" y="1765"/>
                </a:lnTo>
                <a:lnTo>
                  <a:pt x="3704" y="1769"/>
                </a:lnTo>
                <a:lnTo>
                  <a:pt x="3709" y="1770"/>
                </a:lnTo>
                <a:lnTo>
                  <a:pt x="3714" y="1771"/>
                </a:lnTo>
                <a:lnTo>
                  <a:pt x="3720" y="1771"/>
                </a:lnTo>
                <a:lnTo>
                  <a:pt x="3725" y="1771"/>
                </a:lnTo>
                <a:lnTo>
                  <a:pt x="3729" y="1770"/>
                </a:lnTo>
                <a:lnTo>
                  <a:pt x="3734" y="1768"/>
                </a:lnTo>
                <a:lnTo>
                  <a:pt x="3738" y="1765"/>
                </a:lnTo>
                <a:lnTo>
                  <a:pt x="3741" y="1761"/>
                </a:lnTo>
                <a:lnTo>
                  <a:pt x="3742" y="1755"/>
                </a:lnTo>
                <a:lnTo>
                  <a:pt x="3744" y="1749"/>
                </a:lnTo>
                <a:lnTo>
                  <a:pt x="3745" y="1743"/>
                </a:lnTo>
                <a:lnTo>
                  <a:pt x="3745" y="1737"/>
                </a:lnTo>
                <a:lnTo>
                  <a:pt x="3746" y="1729"/>
                </a:lnTo>
                <a:lnTo>
                  <a:pt x="3748" y="1720"/>
                </a:lnTo>
                <a:lnTo>
                  <a:pt x="3753" y="1713"/>
                </a:lnTo>
                <a:lnTo>
                  <a:pt x="3757" y="1707"/>
                </a:lnTo>
                <a:lnTo>
                  <a:pt x="3761" y="1701"/>
                </a:lnTo>
                <a:lnTo>
                  <a:pt x="3765" y="1699"/>
                </a:lnTo>
                <a:lnTo>
                  <a:pt x="3777" y="1692"/>
                </a:lnTo>
                <a:lnTo>
                  <a:pt x="3788" y="1683"/>
                </a:lnTo>
                <a:lnTo>
                  <a:pt x="3791" y="1679"/>
                </a:lnTo>
                <a:lnTo>
                  <a:pt x="3795" y="1675"/>
                </a:lnTo>
                <a:lnTo>
                  <a:pt x="3797" y="1670"/>
                </a:lnTo>
                <a:lnTo>
                  <a:pt x="3799" y="1666"/>
                </a:lnTo>
                <a:lnTo>
                  <a:pt x="3796" y="1651"/>
                </a:lnTo>
                <a:lnTo>
                  <a:pt x="3793" y="1637"/>
                </a:lnTo>
                <a:lnTo>
                  <a:pt x="3796" y="1632"/>
                </a:lnTo>
                <a:lnTo>
                  <a:pt x="3801" y="1628"/>
                </a:lnTo>
                <a:lnTo>
                  <a:pt x="3807" y="1624"/>
                </a:lnTo>
                <a:lnTo>
                  <a:pt x="3812" y="1619"/>
                </a:lnTo>
                <a:lnTo>
                  <a:pt x="3820" y="1612"/>
                </a:lnTo>
                <a:lnTo>
                  <a:pt x="3823" y="1606"/>
                </a:lnTo>
                <a:lnTo>
                  <a:pt x="3823" y="1601"/>
                </a:lnTo>
                <a:lnTo>
                  <a:pt x="3821" y="1598"/>
                </a:lnTo>
                <a:lnTo>
                  <a:pt x="3818" y="1593"/>
                </a:lnTo>
                <a:lnTo>
                  <a:pt x="3816" y="1590"/>
                </a:lnTo>
                <a:lnTo>
                  <a:pt x="3815" y="1586"/>
                </a:lnTo>
                <a:lnTo>
                  <a:pt x="3815" y="1581"/>
                </a:lnTo>
                <a:lnTo>
                  <a:pt x="3817" y="1578"/>
                </a:lnTo>
                <a:lnTo>
                  <a:pt x="3818" y="1575"/>
                </a:lnTo>
                <a:lnTo>
                  <a:pt x="3834" y="1560"/>
                </a:lnTo>
                <a:lnTo>
                  <a:pt x="3847" y="1544"/>
                </a:lnTo>
                <a:lnTo>
                  <a:pt x="3853" y="1535"/>
                </a:lnTo>
                <a:lnTo>
                  <a:pt x="3859" y="1525"/>
                </a:lnTo>
                <a:lnTo>
                  <a:pt x="3866" y="1511"/>
                </a:lnTo>
                <a:lnTo>
                  <a:pt x="3871" y="1494"/>
                </a:lnTo>
                <a:lnTo>
                  <a:pt x="3873" y="1490"/>
                </a:lnTo>
                <a:lnTo>
                  <a:pt x="3875" y="1485"/>
                </a:lnTo>
                <a:lnTo>
                  <a:pt x="3879" y="1480"/>
                </a:lnTo>
                <a:lnTo>
                  <a:pt x="3883" y="1475"/>
                </a:lnTo>
                <a:lnTo>
                  <a:pt x="3891" y="1468"/>
                </a:lnTo>
                <a:lnTo>
                  <a:pt x="3900" y="1459"/>
                </a:lnTo>
                <a:lnTo>
                  <a:pt x="3909" y="1443"/>
                </a:lnTo>
                <a:lnTo>
                  <a:pt x="3918" y="1428"/>
                </a:lnTo>
                <a:lnTo>
                  <a:pt x="3924" y="1423"/>
                </a:lnTo>
                <a:lnTo>
                  <a:pt x="3933" y="1420"/>
                </a:lnTo>
                <a:lnTo>
                  <a:pt x="3942" y="1416"/>
                </a:lnTo>
                <a:lnTo>
                  <a:pt x="3953" y="1412"/>
                </a:lnTo>
                <a:lnTo>
                  <a:pt x="3963" y="1409"/>
                </a:lnTo>
                <a:lnTo>
                  <a:pt x="3973" y="1405"/>
                </a:lnTo>
                <a:lnTo>
                  <a:pt x="3980" y="1401"/>
                </a:lnTo>
                <a:lnTo>
                  <a:pt x="3985" y="1395"/>
                </a:lnTo>
                <a:lnTo>
                  <a:pt x="3988" y="1390"/>
                </a:lnTo>
                <a:lnTo>
                  <a:pt x="3991" y="1382"/>
                </a:lnTo>
                <a:lnTo>
                  <a:pt x="3992" y="1373"/>
                </a:lnTo>
                <a:lnTo>
                  <a:pt x="3993" y="1365"/>
                </a:lnTo>
                <a:lnTo>
                  <a:pt x="3994" y="1357"/>
                </a:lnTo>
                <a:lnTo>
                  <a:pt x="3994" y="1351"/>
                </a:lnTo>
                <a:lnTo>
                  <a:pt x="3992" y="1349"/>
                </a:lnTo>
                <a:lnTo>
                  <a:pt x="3990" y="1348"/>
                </a:lnTo>
                <a:lnTo>
                  <a:pt x="3987" y="1348"/>
                </a:lnTo>
                <a:lnTo>
                  <a:pt x="3985" y="1348"/>
                </a:lnTo>
                <a:lnTo>
                  <a:pt x="3979" y="1349"/>
                </a:lnTo>
                <a:lnTo>
                  <a:pt x="3973" y="1351"/>
                </a:lnTo>
                <a:lnTo>
                  <a:pt x="3968" y="1351"/>
                </a:lnTo>
                <a:lnTo>
                  <a:pt x="3965" y="1351"/>
                </a:lnTo>
                <a:lnTo>
                  <a:pt x="3962" y="1349"/>
                </a:lnTo>
                <a:lnTo>
                  <a:pt x="3961" y="1348"/>
                </a:lnTo>
                <a:lnTo>
                  <a:pt x="3955" y="1338"/>
                </a:lnTo>
                <a:lnTo>
                  <a:pt x="3949" y="1329"/>
                </a:lnTo>
                <a:lnTo>
                  <a:pt x="3941" y="1321"/>
                </a:lnTo>
                <a:lnTo>
                  <a:pt x="3930" y="1313"/>
                </a:lnTo>
                <a:lnTo>
                  <a:pt x="3922" y="1304"/>
                </a:lnTo>
                <a:lnTo>
                  <a:pt x="3911" y="1297"/>
                </a:lnTo>
                <a:lnTo>
                  <a:pt x="3902" y="1290"/>
                </a:lnTo>
                <a:lnTo>
                  <a:pt x="3895" y="1282"/>
                </a:lnTo>
                <a:lnTo>
                  <a:pt x="3890" y="1275"/>
                </a:lnTo>
                <a:lnTo>
                  <a:pt x="3887" y="1266"/>
                </a:lnTo>
                <a:lnTo>
                  <a:pt x="3887" y="1260"/>
                </a:lnTo>
                <a:lnTo>
                  <a:pt x="3887" y="1254"/>
                </a:lnTo>
                <a:lnTo>
                  <a:pt x="3889" y="1251"/>
                </a:lnTo>
                <a:lnTo>
                  <a:pt x="3892" y="1243"/>
                </a:lnTo>
                <a:lnTo>
                  <a:pt x="3897" y="1237"/>
                </a:lnTo>
                <a:lnTo>
                  <a:pt x="3900" y="1232"/>
                </a:lnTo>
                <a:lnTo>
                  <a:pt x="3904" y="1228"/>
                </a:lnTo>
                <a:lnTo>
                  <a:pt x="3910" y="1223"/>
                </a:lnTo>
                <a:lnTo>
                  <a:pt x="3914" y="1223"/>
                </a:lnTo>
                <a:lnTo>
                  <a:pt x="3918" y="1222"/>
                </a:lnTo>
                <a:lnTo>
                  <a:pt x="3924" y="1222"/>
                </a:lnTo>
                <a:lnTo>
                  <a:pt x="3930" y="1222"/>
                </a:lnTo>
                <a:lnTo>
                  <a:pt x="3934" y="1221"/>
                </a:lnTo>
                <a:lnTo>
                  <a:pt x="3937" y="1221"/>
                </a:lnTo>
                <a:lnTo>
                  <a:pt x="3943" y="1219"/>
                </a:lnTo>
                <a:lnTo>
                  <a:pt x="3949" y="1215"/>
                </a:lnTo>
                <a:lnTo>
                  <a:pt x="3954" y="1210"/>
                </a:lnTo>
                <a:lnTo>
                  <a:pt x="3958" y="1207"/>
                </a:lnTo>
                <a:lnTo>
                  <a:pt x="3961" y="1203"/>
                </a:lnTo>
                <a:lnTo>
                  <a:pt x="3963" y="1200"/>
                </a:lnTo>
                <a:lnTo>
                  <a:pt x="3967" y="1195"/>
                </a:lnTo>
                <a:lnTo>
                  <a:pt x="3968" y="1190"/>
                </a:lnTo>
                <a:lnTo>
                  <a:pt x="3968" y="1182"/>
                </a:lnTo>
                <a:lnTo>
                  <a:pt x="3968" y="1175"/>
                </a:lnTo>
                <a:lnTo>
                  <a:pt x="3968" y="1174"/>
                </a:lnTo>
                <a:lnTo>
                  <a:pt x="3969" y="1171"/>
                </a:lnTo>
                <a:lnTo>
                  <a:pt x="3972" y="1170"/>
                </a:lnTo>
                <a:lnTo>
                  <a:pt x="3975" y="1170"/>
                </a:lnTo>
                <a:lnTo>
                  <a:pt x="3985" y="1171"/>
                </a:lnTo>
                <a:lnTo>
                  <a:pt x="3998" y="1175"/>
                </a:lnTo>
                <a:lnTo>
                  <a:pt x="4004" y="1176"/>
                </a:lnTo>
                <a:lnTo>
                  <a:pt x="4006" y="1177"/>
                </a:lnTo>
                <a:lnTo>
                  <a:pt x="4006" y="1175"/>
                </a:lnTo>
                <a:lnTo>
                  <a:pt x="4006" y="1172"/>
                </a:lnTo>
                <a:lnTo>
                  <a:pt x="4004" y="1166"/>
                </a:lnTo>
                <a:lnTo>
                  <a:pt x="4000" y="1160"/>
                </a:lnTo>
                <a:lnTo>
                  <a:pt x="3994" y="1152"/>
                </a:lnTo>
                <a:lnTo>
                  <a:pt x="3987" y="1145"/>
                </a:lnTo>
                <a:lnTo>
                  <a:pt x="3979" y="1138"/>
                </a:lnTo>
                <a:lnTo>
                  <a:pt x="3973" y="1134"/>
                </a:lnTo>
                <a:lnTo>
                  <a:pt x="3966" y="1132"/>
                </a:lnTo>
                <a:lnTo>
                  <a:pt x="3956" y="1132"/>
                </a:lnTo>
                <a:lnTo>
                  <a:pt x="3942" y="1136"/>
                </a:lnTo>
                <a:lnTo>
                  <a:pt x="3930" y="1137"/>
                </a:lnTo>
                <a:lnTo>
                  <a:pt x="3919" y="1131"/>
                </a:lnTo>
                <a:lnTo>
                  <a:pt x="3909" y="1127"/>
                </a:lnTo>
                <a:lnTo>
                  <a:pt x="3897" y="1131"/>
                </a:lnTo>
                <a:lnTo>
                  <a:pt x="3886" y="1137"/>
                </a:lnTo>
                <a:lnTo>
                  <a:pt x="3875" y="1143"/>
                </a:lnTo>
                <a:lnTo>
                  <a:pt x="3865" y="1146"/>
                </a:lnTo>
                <a:lnTo>
                  <a:pt x="3854" y="1146"/>
                </a:lnTo>
                <a:lnTo>
                  <a:pt x="3840" y="1145"/>
                </a:lnTo>
                <a:lnTo>
                  <a:pt x="3832" y="1145"/>
                </a:lnTo>
                <a:lnTo>
                  <a:pt x="3824" y="1145"/>
                </a:lnTo>
                <a:lnTo>
                  <a:pt x="3818" y="1146"/>
                </a:lnTo>
                <a:lnTo>
                  <a:pt x="3812" y="1150"/>
                </a:lnTo>
                <a:lnTo>
                  <a:pt x="3809" y="1153"/>
                </a:lnTo>
                <a:lnTo>
                  <a:pt x="3807" y="1159"/>
                </a:lnTo>
                <a:lnTo>
                  <a:pt x="3805" y="1164"/>
                </a:lnTo>
                <a:lnTo>
                  <a:pt x="3804" y="1170"/>
                </a:lnTo>
                <a:lnTo>
                  <a:pt x="3802" y="1176"/>
                </a:lnTo>
                <a:lnTo>
                  <a:pt x="3798" y="1181"/>
                </a:lnTo>
                <a:lnTo>
                  <a:pt x="3797" y="1182"/>
                </a:lnTo>
                <a:lnTo>
                  <a:pt x="3795" y="1181"/>
                </a:lnTo>
                <a:lnTo>
                  <a:pt x="3792" y="1180"/>
                </a:lnTo>
                <a:lnTo>
                  <a:pt x="3789" y="1178"/>
                </a:lnTo>
                <a:lnTo>
                  <a:pt x="3778" y="1171"/>
                </a:lnTo>
                <a:lnTo>
                  <a:pt x="3766" y="1163"/>
                </a:lnTo>
                <a:lnTo>
                  <a:pt x="3755" y="1153"/>
                </a:lnTo>
                <a:lnTo>
                  <a:pt x="3744" y="1143"/>
                </a:lnTo>
                <a:lnTo>
                  <a:pt x="3735" y="1133"/>
                </a:lnTo>
                <a:lnTo>
                  <a:pt x="3726" y="1121"/>
                </a:lnTo>
                <a:lnTo>
                  <a:pt x="3722" y="1117"/>
                </a:lnTo>
                <a:lnTo>
                  <a:pt x="3715" y="1108"/>
                </a:lnTo>
                <a:lnTo>
                  <a:pt x="3704" y="1098"/>
                </a:lnTo>
                <a:lnTo>
                  <a:pt x="3696" y="1087"/>
                </a:lnTo>
                <a:lnTo>
                  <a:pt x="3692" y="1080"/>
                </a:lnTo>
                <a:lnTo>
                  <a:pt x="3690" y="1073"/>
                </a:lnTo>
                <a:lnTo>
                  <a:pt x="3688" y="1070"/>
                </a:lnTo>
                <a:lnTo>
                  <a:pt x="3685" y="1067"/>
                </a:lnTo>
                <a:lnTo>
                  <a:pt x="3683" y="1064"/>
                </a:lnTo>
                <a:lnTo>
                  <a:pt x="3681" y="1063"/>
                </a:lnTo>
                <a:lnTo>
                  <a:pt x="3670" y="1062"/>
                </a:lnTo>
                <a:lnTo>
                  <a:pt x="3658" y="1063"/>
                </a:lnTo>
                <a:lnTo>
                  <a:pt x="3646" y="1065"/>
                </a:lnTo>
                <a:lnTo>
                  <a:pt x="3634" y="1068"/>
                </a:lnTo>
                <a:lnTo>
                  <a:pt x="3626" y="1068"/>
                </a:lnTo>
                <a:lnTo>
                  <a:pt x="3619" y="1068"/>
                </a:lnTo>
                <a:lnTo>
                  <a:pt x="3612" y="1065"/>
                </a:lnTo>
                <a:lnTo>
                  <a:pt x="3604" y="1063"/>
                </a:lnTo>
                <a:lnTo>
                  <a:pt x="3603" y="1062"/>
                </a:lnTo>
                <a:lnTo>
                  <a:pt x="3601" y="1059"/>
                </a:lnTo>
                <a:lnTo>
                  <a:pt x="3599" y="1056"/>
                </a:lnTo>
                <a:lnTo>
                  <a:pt x="3596" y="1051"/>
                </a:lnTo>
                <a:lnTo>
                  <a:pt x="3597" y="1042"/>
                </a:lnTo>
                <a:lnTo>
                  <a:pt x="3600" y="1030"/>
                </a:lnTo>
                <a:lnTo>
                  <a:pt x="3602" y="1019"/>
                </a:lnTo>
                <a:lnTo>
                  <a:pt x="3603" y="1010"/>
                </a:lnTo>
                <a:lnTo>
                  <a:pt x="3602" y="1008"/>
                </a:lnTo>
                <a:lnTo>
                  <a:pt x="3601" y="1007"/>
                </a:lnTo>
                <a:lnTo>
                  <a:pt x="3599" y="1006"/>
                </a:lnTo>
                <a:lnTo>
                  <a:pt x="3597" y="1006"/>
                </a:lnTo>
                <a:lnTo>
                  <a:pt x="3593" y="1006"/>
                </a:lnTo>
                <a:lnTo>
                  <a:pt x="3589" y="1006"/>
                </a:lnTo>
                <a:lnTo>
                  <a:pt x="3584" y="1007"/>
                </a:lnTo>
                <a:lnTo>
                  <a:pt x="3577" y="1010"/>
                </a:lnTo>
                <a:lnTo>
                  <a:pt x="3570" y="1014"/>
                </a:lnTo>
                <a:lnTo>
                  <a:pt x="3563" y="1020"/>
                </a:lnTo>
                <a:lnTo>
                  <a:pt x="3555" y="1031"/>
                </a:lnTo>
                <a:lnTo>
                  <a:pt x="3549" y="1043"/>
                </a:lnTo>
                <a:lnTo>
                  <a:pt x="3541" y="1049"/>
                </a:lnTo>
                <a:lnTo>
                  <a:pt x="3538" y="1052"/>
                </a:lnTo>
                <a:lnTo>
                  <a:pt x="3530" y="1055"/>
                </a:lnTo>
                <a:lnTo>
                  <a:pt x="3524" y="1055"/>
                </a:lnTo>
                <a:lnTo>
                  <a:pt x="3520" y="1055"/>
                </a:lnTo>
                <a:lnTo>
                  <a:pt x="3512" y="1055"/>
                </a:lnTo>
                <a:lnTo>
                  <a:pt x="3507" y="1054"/>
                </a:lnTo>
                <a:lnTo>
                  <a:pt x="3503" y="1050"/>
                </a:lnTo>
                <a:lnTo>
                  <a:pt x="3501" y="1045"/>
                </a:lnTo>
                <a:lnTo>
                  <a:pt x="3500" y="1039"/>
                </a:lnTo>
                <a:lnTo>
                  <a:pt x="3500" y="1036"/>
                </a:lnTo>
                <a:lnTo>
                  <a:pt x="3499" y="1033"/>
                </a:lnTo>
                <a:lnTo>
                  <a:pt x="3496" y="1031"/>
                </a:lnTo>
                <a:lnTo>
                  <a:pt x="3495" y="1030"/>
                </a:lnTo>
                <a:lnTo>
                  <a:pt x="3490" y="1027"/>
                </a:lnTo>
                <a:lnTo>
                  <a:pt x="3486" y="1026"/>
                </a:lnTo>
                <a:lnTo>
                  <a:pt x="3481" y="1024"/>
                </a:lnTo>
                <a:lnTo>
                  <a:pt x="3476" y="1021"/>
                </a:lnTo>
                <a:lnTo>
                  <a:pt x="3471" y="1017"/>
                </a:lnTo>
                <a:lnTo>
                  <a:pt x="3469" y="1012"/>
                </a:lnTo>
                <a:lnTo>
                  <a:pt x="3469" y="1011"/>
                </a:lnTo>
                <a:lnTo>
                  <a:pt x="3469" y="1010"/>
                </a:lnTo>
                <a:lnTo>
                  <a:pt x="3470" y="996"/>
                </a:lnTo>
                <a:lnTo>
                  <a:pt x="3473" y="976"/>
                </a:lnTo>
                <a:lnTo>
                  <a:pt x="3474" y="963"/>
                </a:lnTo>
                <a:lnTo>
                  <a:pt x="3473" y="951"/>
                </a:lnTo>
                <a:lnTo>
                  <a:pt x="3471" y="945"/>
                </a:lnTo>
                <a:lnTo>
                  <a:pt x="3469" y="941"/>
                </a:lnTo>
                <a:lnTo>
                  <a:pt x="3467" y="937"/>
                </a:lnTo>
                <a:lnTo>
                  <a:pt x="3463" y="933"/>
                </a:lnTo>
                <a:lnTo>
                  <a:pt x="3453" y="929"/>
                </a:lnTo>
                <a:lnTo>
                  <a:pt x="3439" y="925"/>
                </a:lnTo>
                <a:lnTo>
                  <a:pt x="3423" y="923"/>
                </a:lnTo>
                <a:lnTo>
                  <a:pt x="3405" y="923"/>
                </a:lnTo>
                <a:lnTo>
                  <a:pt x="3396" y="922"/>
                </a:lnTo>
                <a:lnTo>
                  <a:pt x="3389" y="923"/>
                </a:lnTo>
                <a:lnTo>
                  <a:pt x="3381" y="923"/>
                </a:lnTo>
                <a:lnTo>
                  <a:pt x="3375" y="922"/>
                </a:lnTo>
                <a:lnTo>
                  <a:pt x="3371" y="920"/>
                </a:lnTo>
                <a:lnTo>
                  <a:pt x="3368" y="919"/>
                </a:lnTo>
                <a:lnTo>
                  <a:pt x="3364" y="914"/>
                </a:lnTo>
                <a:lnTo>
                  <a:pt x="3357" y="912"/>
                </a:lnTo>
                <a:lnTo>
                  <a:pt x="3354" y="912"/>
                </a:lnTo>
                <a:lnTo>
                  <a:pt x="3349" y="912"/>
                </a:lnTo>
                <a:lnTo>
                  <a:pt x="3345" y="913"/>
                </a:lnTo>
                <a:lnTo>
                  <a:pt x="3342" y="914"/>
                </a:lnTo>
                <a:lnTo>
                  <a:pt x="3335" y="920"/>
                </a:lnTo>
                <a:lnTo>
                  <a:pt x="3326" y="928"/>
                </a:lnTo>
                <a:lnTo>
                  <a:pt x="3325" y="928"/>
                </a:lnTo>
                <a:lnTo>
                  <a:pt x="3324" y="929"/>
                </a:lnTo>
                <a:lnTo>
                  <a:pt x="3314" y="933"/>
                </a:lnTo>
                <a:lnTo>
                  <a:pt x="3305" y="936"/>
                </a:lnTo>
                <a:lnTo>
                  <a:pt x="3295" y="937"/>
                </a:lnTo>
                <a:lnTo>
                  <a:pt x="3287" y="937"/>
                </a:lnTo>
                <a:lnTo>
                  <a:pt x="3279" y="937"/>
                </a:lnTo>
                <a:lnTo>
                  <a:pt x="3273" y="939"/>
                </a:lnTo>
                <a:lnTo>
                  <a:pt x="3268" y="942"/>
                </a:lnTo>
                <a:lnTo>
                  <a:pt x="3264" y="947"/>
                </a:lnTo>
                <a:lnTo>
                  <a:pt x="3261" y="950"/>
                </a:lnTo>
                <a:lnTo>
                  <a:pt x="3257" y="952"/>
                </a:lnTo>
                <a:lnTo>
                  <a:pt x="3253" y="954"/>
                </a:lnTo>
                <a:lnTo>
                  <a:pt x="3249" y="954"/>
                </a:lnTo>
                <a:lnTo>
                  <a:pt x="3238" y="945"/>
                </a:lnTo>
                <a:lnTo>
                  <a:pt x="3217" y="933"/>
                </a:lnTo>
                <a:lnTo>
                  <a:pt x="3203" y="929"/>
                </a:lnTo>
                <a:lnTo>
                  <a:pt x="3188" y="924"/>
                </a:lnTo>
                <a:lnTo>
                  <a:pt x="3175" y="920"/>
                </a:lnTo>
                <a:lnTo>
                  <a:pt x="3161" y="917"/>
                </a:lnTo>
                <a:lnTo>
                  <a:pt x="3154" y="913"/>
                </a:lnTo>
                <a:lnTo>
                  <a:pt x="3148" y="909"/>
                </a:lnTo>
                <a:lnTo>
                  <a:pt x="3143" y="903"/>
                </a:lnTo>
                <a:lnTo>
                  <a:pt x="3138" y="897"/>
                </a:lnTo>
                <a:lnTo>
                  <a:pt x="3136" y="891"/>
                </a:lnTo>
                <a:lnTo>
                  <a:pt x="3134" y="885"/>
                </a:lnTo>
                <a:lnTo>
                  <a:pt x="3135" y="880"/>
                </a:lnTo>
                <a:lnTo>
                  <a:pt x="3136" y="876"/>
                </a:lnTo>
                <a:lnTo>
                  <a:pt x="3140" y="870"/>
                </a:lnTo>
                <a:lnTo>
                  <a:pt x="3141" y="866"/>
                </a:lnTo>
                <a:lnTo>
                  <a:pt x="3140" y="860"/>
                </a:lnTo>
                <a:lnTo>
                  <a:pt x="3138" y="854"/>
                </a:lnTo>
                <a:lnTo>
                  <a:pt x="3136" y="851"/>
                </a:lnTo>
                <a:lnTo>
                  <a:pt x="3134" y="849"/>
                </a:lnTo>
                <a:lnTo>
                  <a:pt x="3131" y="848"/>
                </a:lnTo>
                <a:lnTo>
                  <a:pt x="3128" y="848"/>
                </a:lnTo>
                <a:lnTo>
                  <a:pt x="3123" y="848"/>
                </a:lnTo>
                <a:lnTo>
                  <a:pt x="3118" y="849"/>
                </a:lnTo>
                <a:lnTo>
                  <a:pt x="3112" y="853"/>
                </a:lnTo>
                <a:lnTo>
                  <a:pt x="3105" y="856"/>
                </a:lnTo>
                <a:lnTo>
                  <a:pt x="3098" y="860"/>
                </a:lnTo>
                <a:lnTo>
                  <a:pt x="3092" y="863"/>
                </a:lnTo>
                <a:lnTo>
                  <a:pt x="3086" y="865"/>
                </a:lnTo>
                <a:lnTo>
                  <a:pt x="3080" y="865"/>
                </a:lnTo>
                <a:lnTo>
                  <a:pt x="3070" y="865"/>
                </a:lnTo>
                <a:lnTo>
                  <a:pt x="3059" y="863"/>
                </a:lnTo>
                <a:lnTo>
                  <a:pt x="3053" y="863"/>
                </a:lnTo>
                <a:lnTo>
                  <a:pt x="3048" y="865"/>
                </a:lnTo>
                <a:lnTo>
                  <a:pt x="3045" y="866"/>
                </a:lnTo>
                <a:lnTo>
                  <a:pt x="3041" y="868"/>
                </a:lnTo>
                <a:lnTo>
                  <a:pt x="3039" y="870"/>
                </a:lnTo>
                <a:lnTo>
                  <a:pt x="3036" y="874"/>
                </a:lnTo>
                <a:lnTo>
                  <a:pt x="3035" y="878"/>
                </a:lnTo>
                <a:lnTo>
                  <a:pt x="3034" y="882"/>
                </a:lnTo>
                <a:lnTo>
                  <a:pt x="3033" y="887"/>
                </a:lnTo>
                <a:lnTo>
                  <a:pt x="3030" y="891"/>
                </a:lnTo>
                <a:lnTo>
                  <a:pt x="3028" y="893"/>
                </a:lnTo>
                <a:lnTo>
                  <a:pt x="3026" y="894"/>
                </a:lnTo>
                <a:lnTo>
                  <a:pt x="3022" y="895"/>
                </a:lnTo>
                <a:lnTo>
                  <a:pt x="3018" y="895"/>
                </a:lnTo>
                <a:lnTo>
                  <a:pt x="3014" y="894"/>
                </a:lnTo>
                <a:lnTo>
                  <a:pt x="3008" y="893"/>
                </a:lnTo>
                <a:lnTo>
                  <a:pt x="3003" y="892"/>
                </a:lnTo>
                <a:lnTo>
                  <a:pt x="2997" y="892"/>
                </a:lnTo>
                <a:lnTo>
                  <a:pt x="2992" y="894"/>
                </a:lnTo>
                <a:lnTo>
                  <a:pt x="2989" y="895"/>
                </a:lnTo>
                <a:lnTo>
                  <a:pt x="2980" y="903"/>
                </a:lnTo>
                <a:lnTo>
                  <a:pt x="2972" y="910"/>
                </a:lnTo>
                <a:lnTo>
                  <a:pt x="2968" y="913"/>
                </a:lnTo>
                <a:lnTo>
                  <a:pt x="2963" y="914"/>
                </a:lnTo>
                <a:lnTo>
                  <a:pt x="2957" y="914"/>
                </a:lnTo>
                <a:lnTo>
                  <a:pt x="2951" y="912"/>
                </a:lnTo>
                <a:lnTo>
                  <a:pt x="2946" y="910"/>
                </a:lnTo>
                <a:lnTo>
                  <a:pt x="2941" y="906"/>
                </a:lnTo>
                <a:lnTo>
                  <a:pt x="2936" y="903"/>
                </a:lnTo>
                <a:lnTo>
                  <a:pt x="2935" y="898"/>
                </a:lnTo>
                <a:lnTo>
                  <a:pt x="2932" y="886"/>
                </a:lnTo>
                <a:lnTo>
                  <a:pt x="2929" y="874"/>
                </a:lnTo>
                <a:lnTo>
                  <a:pt x="2927" y="862"/>
                </a:lnTo>
                <a:lnTo>
                  <a:pt x="2923" y="851"/>
                </a:lnTo>
                <a:lnTo>
                  <a:pt x="2921" y="838"/>
                </a:lnTo>
                <a:lnTo>
                  <a:pt x="2921" y="825"/>
                </a:lnTo>
                <a:lnTo>
                  <a:pt x="2921" y="819"/>
                </a:lnTo>
                <a:lnTo>
                  <a:pt x="2919" y="816"/>
                </a:lnTo>
                <a:lnTo>
                  <a:pt x="2915" y="813"/>
                </a:lnTo>
                <a:lnTo>
                  <a:pt x="2908" y="813"/>
                </a:lnTo>
                <a:lnTo>
                  <a:pt x="2902" y="813"/>
                </a:lnTo>
                <a:lnTo>
                  <a:pt x="2897" y="816"/>
                </a:lnTo>
                <a:lnTo>
                  <a:pt x="2892" y="818"/>
                </a:lnTo>
                <a:lnTo>
                  <a:pt x="2888" y="823"/>
                </a:lnTo>
                <a:lnTo>
                  <a:pt x="2883" y="829"/>
                </a:lnTo>
                <a:lnTo>
                  <a:pt x="2879" y="835"/>
                </a:lnTo>
                <a:lnTo>
                  <a:pt x="2878" y="842"/>
                </a:lnTo>
                <a:lnTo>
                  <a:pt x="2877" y="849"/>
                </a:lnTo>
                <a:lnTo>
                  <a:pt x="2878" y="856"/>
                </a:lnTo>
                <a:lnTo>
                  <a:pt x="2879" y="863"/>
                </a:lnTo>
                <a:lnTo>
                  <a:pt x="2883" y="869"/>
                </a:lnTo>
                <a:lnTo>
                  <a:pt x="2885" y="875"/>
                </a:lnTo>
                <a:lnTo>
                  <a:pt x="2888" y="881"/>
                </a:lnTo>
                <a:lnTo>
                  <a:pt x="2890" y="886"/>
                </a:lnTo>
                <a:lnTo>
                  <a:pt x="2891" y="892"/>
                </a:lnTo>
                <a:lnTo>
                  <a:pt x="2890" y="897"/>
                </a:lnTo>
                <a:lnTo>
                  <a:pt x="2888" y="900"/>
                </a:lnTo>
                <a:lnTo>
                  <a:pt x="2884" y="903"/>
                </a:lnTo>
                <a:lnTo>
                  <a:pt x="2881" y="905"/>
                </a:lnTo>
                <a:lnTo>
                  <a:pt x="2876" y="907"/>
                </a:lnTo>
                <a:lnTo>
                  <a:pt x="2866" y="912"/>
                </a:lnTo>
                <a:lnTo>
                  <a:pt x="2858" y="916"/>
                </a:lnTo>
                <a:lnTo>
                  <a:pt x="2846" y="922"/>
                </a:lnTo>
                <a:lnTo>
                  <a:pt x="2835" y="929"/>
                </a:lnTo>
                <a:lnTo>
                  <a:pt x="2829" y="931"/>
                </a:lnTo>
                <a:lnTo>
                  <a:pt x="2826" y="932"/>
                </a:lnTo>
                <a:lnTo>
                  <a:pt x="2821" y="932"/>
                </a:lnTo>
                <a:lnTo>
                  <a:pt x="2818" y="930"/>
                </a:lnTo>
                <a:lnTo>
                  <a:pt x="2815" y="928"/>
                </a:lnTo>
                <a:lnTo>
                  <a:pt x="2813" y="925"/>
                </a:lnTo>
                <a:lnTo>
                  <a:pt x="2810" y="925"/>
                </a:lnTo>
                <a:lnTo>
                  <a:pt x="2808" y="925"/>
                </a:lnTo>
                <a:lnTo>
                  <a:pt x="2804" y="929"/>
                </a:lnTo>
                <a:lnTo>
                  <a:pt x="2798" y="936"/>
                </a:lnTo>
                <a:lnTo>
                  <a:pt x="2795" y="942"/>
                </a:lnTo>
                <a:lnTo>
                  <a:pt x="2790" y="947"/>
                </a:lnTo>
                <a:lnTo>
                  <a:pt x="2785" y="949"/>
                </a:lnTo>
                <a:lnTo>
                  <a:pt x="2777" y="952"/>
                </a:lnTo>
                <a:lnTo>
                  <a:pt x="2774" y="952"/>
                </a:lnTo>
                <a:lnTo>
                  <a:pt x="2770" y="952"/>
                </a:lnTo>
                <a:lnTo>
                  <a:pt x="2766" y="950"/>
                </a:lnTo>
                <a:lnTo>
                  <a:pt x="2764" y="948"/>
                </a:lnTo>
                <a:lnTo>
                  <a:pt x="2759" y="942"/>
                </a:lnTo>
                <a:lnTo>
                  <a:pt x="2755" y="933"/>
                </a:lnTo>
                <a:lnTo>
                  <a:pt x="2751" y="930"/>
                </a:lnTo>
                <a:lnTo>
                  <a:pt x="2747" y="928"/>
                </a:lnTo>
                <a:lnTo>
                  <a:pt x="2741" y="928"/>
                </a:lnTo>
                <a:lnTo>
                  <a:pt x="2735" y="928"/>
                </a:lnTo>
                <a:lnTo>
                  <a:pt x="2724" y="930"/>
                </a:lnTo>
                <a:lnTo>
                  <a:pt x="2713" y="935"/>
                </a:lnTo>
                <a:lnTo>
                  <a:pt x="2709" y="937"/>
                </a:lnTo>
                <a:lnTo>
                  <a:pt x="2706" y="938"/>
                </a:lnTo>
                <a:lnTo>
                  <a:pt x="2702" y="939"/>
                </a:lnTo>
                <a:lnTo>
                  <a:pt x="2700" y="938"/>
                </a:lnTo>
                <a:lnTo>
                  <a:pt x="2696" y="938"/>
                </a:lnTo>
                <a:lnTo>
                  <a:pt x="2694" y="936"/>
                </a:lnTo>
                <a:lnTo>
                  <a:pt x="2692" y="932"/>
                </a:lnTo>
                <a:lnTo>
                  <a:pt x="2688" y="929"/>
                </a:lnTo>
                <a:lnTo>
                  <a:pt x="2684" y="925"/>
                </a:lnTo>
                <a:lnTo>
                  <a:pt x="2682" y="923"/>
                </a:lnTo>
                <a:lnTo>
                  <a:pt x="2677" y="920"/>
                </a:lnTo>
                <a:lnTo>
                  <a:pt x="2674" y="920"/>
                </a:lnTo>
                <a:lnTo>
                  <a:pt x="2667" y="920"/>
                </a:lnTo>
                <a:lnTo>
                  <a:pt x="2658" y="922"/>
                </a:lnTo>
                <a:lnTo>
                  <a:pt x="2650" y="922"/>
                </a:lnTo>
                <a:lnTo>
                  <a:pt x="2640" y="922"/>
                </a:lnTo>
                <a:lnTo>
                  <a:pt x="2630" y="920"/>
                </a:lnTo>
                <a:lnTo>
                  <a:pt x="2620" y="917"/>
                </a:lnTo>
                <a:lnTo>
                  <a:pt x="2611" y="912"/>
                </a:lnTo>
                <a:lnTo>
                  <a:pt x="2602" y="906"/>
                </a:lnTo>
                <a:lnTo>
                  <a:pt x="2599" y="903"/>
                </a:lnTo>
                <a:lnTo>
                  <a:pt x="2595" y="898"/>
                </a:lnTo>
                <a:lnTo>
                  <a:pt x="2592" y="893"/>
                </a:lnTo>
                <a:lnTo>
                  <a:pt x="2589" y="887"/>
                </a:lnTo>
                <a:lnTo>
                  <a:pt x="2587" y="882"/>
                </a:lnTo>
                <a:lnTo>
                  <a:pt x="2583" y="879"/>
                </a:lnTo>
                <a:lnTo>
                  <a:pt x="2580" y="876"/>
                </a:lnTo>
                <a:lnTo>
                  <a:pt x="2576" y="874"/>
                </a:lnTo>
                <a:lnTo>
                  <a:pt x="2568" y="873"/>
                </a:lnTo>
                <a:lnTo>
                  <a:pt x="2558" y="872"/>
                </a:lnTo>
                <a:lnTo>
                  <a:pt x="2550" y="869"/>
                </a:lnTo>
                <a:lnTo>
                  <a:pt x="2542" y="866"/>
                </a:lnTo>
                <a:lnTo>
                  <a:pt x="2532" y="859"/>
                </a:lnTo>
                <a:lnTo>
                  <a:pt x="2522" y="849"/>
                </a:lnTo>
                <a:lnTo>
                  <a:pt x="2508" y="837"/>
                </a:lnTo>
                <a:lnTo>
                  <a:pt x="2498" y="828"/>
                </a:lnTo>
                <a:lnTo>
                  <a:pt x="2493" y="823"/>
                </a:lnTo>
                <a:lnTo>
                  <a:pt x="2491" y="817"/>
                </a:lnTo>
                <a:lnTo>
                  <a:pt x="2488" y="812"/>
                </a:lnTo>
                <a:lnTo>
                  <a:pt x="2487" y="806"/>
                </a:lnTo>
                <a:lnTo>
                  <a:pt x="2487" y="800"/>
                </a:lnTo>
                <a:lnTo>
                  <a:pt x="2487" y="796"/>
                </a:lnTo>
                <a:lnTo>
                  <a:pt x="2488" y="792"/>
                </a:lnTo>
                <a:lnTo>
                  <a:pt x="2489" y="790"/>
                </a:lnTo>
                <a:lnTo>
                  <a:pt x="2494" y="785"/>
                </a:lnTo>
                <a:lnTo>
                  <a:pt x="2501" y="781"/>
                </a:lnTo>
                <a:lnTo>
                  <a:pt x="2508" y="779"/>
                </a:lnTo>
                <a:lnTo>
                  <a:pt x="2516" y="775"/>
                </a:lnTo>
                <a:lnTo>
                  <a:pt x="2524" y="771"/>
                </a:lnTo>
                <a:lnTo>
                  <a:pt x="2531" y="764"/>
                </a:lnTo>
                <a:lnTo>
                  <a:pt x="2533" y="759"/>
                </a:lnTo>
                <a:lnTo>
                  <a:pt x="2536" y="756"/>
                </a:lnTo>
                <a:lnTo>
                  <a:pt x="2537" y="753"/>
                </a:lnTo>
                <a:lnTo>
                  <a:pt x="2537" y="750"/>
                </a:lnTo>
                <a:lnTo>
                  <a:pt x="2536" y="748"/>
                </a:lnTo>
                <a:lnTo>
                  <a:pt x="2535" y="746"/>
                </a:lnTo>
                <a:lnTo>
                  <a:pt x="2532" y="744"/>
                </a:lnTo>
                <a:lnTo>
                  <a:pt x="2529" y="743"/>
                </a:lnTo>
                <a:lnTo>
                  <a:pt x="2523" y="742"/>
                </a:lnTo>
                <a:lnTo>
                  <a:pt x="2519" y="739"/>
                </a:lnTo>
                <a:lnTo>
                  <a:pt x="2518" y="736"/>
                </a:lnTo>
                <a:lnTo>
                  <a:pt x="2517" y="734"/>
                </a:lnTo>
                <a:lnTo>
                  <a:pt x="2518" y="731"/>
                </a:lnTo>
                <a:lnTo>
                  <a:pt x="2519" y="727"/>
                </a:lnTo>
                <a:lnTo>
                  <a:pt x="2522" y="721"/>
                </a:lnTo>
                <a:lnTo>
                  <a:pt x="2523" y="716"/>
                </a:lnTo>
                <a:lnTo>
                  <a:pt x="2524" y="710"/>
                </a:lnTo>
                <a:lnTo>
                  <a:pt x="2523" y="701"/>
                </a:lnTo>
                <a:lnTo>
                  <a:pt x="2520" y="686"/>
                </a:lnTo>
                <a:lnTo>
                  <a:pt x="2516" y="671"/>
                </a:lnTo>
                <a:lnTo>
                  <a:pt x="2511" y="655"/>
                </a:lnTo>
                <a:lnTo>
                  <a:pt x="2507" y="641"/>
                </a:lnTo>
                <a:lnTo>
                  <a:pt x="2507" y="635"/>
                </a:lnTo>
                <a:lnTo>
                  <a:pt x="2507" y="632"/>
                </a:lnTo>
                <a:lnTo>
                  <a:pt x="2507" y="628"/>
                </a:lnTo>
                <a:lnTo>
                  <a:pt x="2508" y="627"/>
                </a:lnTo>
                <a:lnTo>
                  <a:pt x="2514" y="624"/>
                </a:lnTo>
                <a:lnTo>
                  <a:pt x="2522" y="626"/>
                </a:lnTo>
                <a:lnTo>
                  <a:pt x="2530" y="626"/>
                </a:lnTo>
                <a:lnTo>
                  <a:pt x="2537" y="626"/>
                </a:lnTo>
                <a:lnTo>
                  <a:pt x="2539" y="626"/>
                </a:lnTo>
                <a:lnTo>
                  <a:pt x="2542" y="624"/>
                </a:lnTo>
                <a:lnTo>
                  <a:pt x="2544" y="622"/>
                </a:lnTo>
                <a:lnTo>
                  <a:pt x="2544" y="620"/>
                </a:lnTo>
                <a:lnTo>
                  <a:pt x="2543" y="617"/>
                </a:lnTo>
                <a:lnTo>
                  <a:pt x="2543" y="615"/>
                </a:lnTo>
                <a:lnTo>
                  <a:pt x="2542" y="613"/>
                </a:lnTo>
                <a:lnTo>
                  <a:pt x="2539" y="611"/>
                </a:lnTo>
                <a:lnTo>
                  <a:pt x="2533" y="609"/>
                </a:lnTo>
                <a:lnTo>
                  <a:pt x="2525" y="608"/>
                </a:lnTo>
                <a:lnTo>
                  <a:pt x="2516" y="605"/>
                </a:lnTo>
                <a:lnTo>
                  <a:pt x="2508" y="603"/>
                </a:lnTo>
                <a:lnTo>
                  <a:pt x="2502" y="599"/>
                </a:lnTo>
                <a:lnTo>
                  <a:pt x="2497" y="592"/>
                </a:lnTo>
                <a:lnTo>
                  <a:pt x="2488" y="585"/>
                </a:lnTo>
                <a:lnTo>
                  <a:pt x="2480" y="576"/>
                </a:lnTo>
                <a:lnTo>
                  <a:pt x="2475" y="571"/>
                </a:lnTo>
                <a:lnTo>
                  <a:pt x="2472" y="564"/>
                </a:lnTo>
                <a:lnTo>
                  <a:pt x="2467" y="557"/>
                </a:lnTo>
                <a:lnTo>
                  <a:pt x="2463" y="547"/>
                </a:lnTo>
                <a:lnTo>
                  <a:pt x="2460" y="538"/>
                </a:lnTo>
                <a:lnTo>
                  <a:pt x="2459" y="531"/>
                </a:lnTo>
                <a:lnTo>
                  <a:pt x="2457" y="523"/>
                </a:lnTo>
                <a:lnTo>
                  <a:pt x="2457" y="517"/>
                </a:lnTo>
                <a:lnTo>
                  <a:pt x="2459" y="506"/>
                </a:lnTo>
                <a:lnTo>
                  <a:pt x="2460" y="495"/>
                </a:lnTo>
                <a:lnTo>
                  <a:pt x="2459" y="488"/>
                </a:lnTo>
                <a:lnTo>
                  <a:pt x="2456" y="482"/>
                </a:lnTo>
                <a:lnTo>
                  <a:pt x="2453" y="475"/>
                </a:lnTo>
                <a:lnTo>
                  <a:pt x="2448" y="469"/>
                </a:lnTo>
                <a:lnTo>
                  <a:pt x="2442" y="463"/>
                </a:lnTo>
                <a:lnTo>
                  <a:pt x="2435" y="457"/>
                </a:lnTo>
                <a:lnTo>
                  <a:pt x="2426" y="453"/>
                </a:lnTo>
                <a:lnTo>
                  <a:pt x="2418" y="450"/>
                </a:lnTo>
                <a:lnTo>
                  <a:pt x="2409" y="447"/>
                </a:lnTo>
                <a:lnTo>
                  <a:pt x="2400" y="446"/>
                </a:lnTo>
                <a:lnTo>
                  <a:pt x="2391" y="446"/>
                </a:lnTo>
                <a:lnTo>
                  <a:pt x="2381" y="446"/>
                </a:lnTo>
                <a:lnTo>
                  <a:pt x="2362" y="449"/>
                </a:lnTo>
                <a:lnTo>
                  <a:pt x="2347" y="450"/>
                </a:lnTo>
                <a:lnTo>
                  <a:pt x="2331" y="450"/>
                </a:lnTo>
                <a:lnTo>
                  <a:pt x="2315" y="450"/>
                </a:lnTo>
                <a:lnTo>
                  <a:pt x="2308" y="449"/>
                </a:lnTo>
                <a:lnTo>
                  <a:pt x="2300" y="446"/>
                </a:lnTo>
                <a:lnTo>
                  <a:pt x="2294" y="444"/>
                </a:lnTo>
                <a:lnTo>
                  <a:pt x="2291" y="440"/>
                </a:lnTo>
                <a:lnTo>
                  <a:pt x="2287" y="437"/>
                </a:lnTo>
                <a:lnTo>
                  <a:pt x="2283" y="434"/>
                </a:lnTo>
                <a:lnTo>
                  <a:pt x="2279" y="433"/>
                </a:lnTo>
                <a:lnTo>
                  <a:pt x="2275" y="432"/>
                </a:lnTo>
                <a:lnTo>
                  <a:pt x="2271" y="431"/>
                </a:lnTo>
                <a:lnTo>
                  <a:pt x="2267" y="432"/>
                </a:lnTo>
                <a:lnTo>
                  <a:pt x="2264" y="432"/>
                </a:lnTo>
                <a:lnTo>
                  <a:pt x="2260" y="434"/>
                </a:lnTo>
                <a:lnTo>
                  <a:pt x="2254" y="437"/>
                </a:lnTo>
                <a:lnTo>
                  <a:pt x="2246" y="439"/>
                </a:lnTo>
                <a:lnTo>
                  <a:pt x="2241" y="438"/>
                </a:lnTo>
                <a:lnTo>
                  <a:pt x="2237" y="438"/>
                </a:lnTo>
                <a:lnTo>
                  <a:pt x="2234" y="435"/>
                </a:lnTo>
                <a:lnTo>
                  <a:pt x="2231" y="433"/>
                </a:lnTo>
                <a:lnTo>
                  <a:pt x="2229" y="428"/>
                </a:lnTo>
                <a:lnTo>
                  <a:pt x="2228" y="425"/>
                </a:lnTo>
                <a:lnTo>
                  <a:pt x="2228" y="420"/>
                </a:lnTo>
                <a:lnTo>
                  <a:pt x="2229" y="415"/>
                </a:lnTo>
                <a:lnTo>
                  <a:pt x="2231" y="405"/>
                </a:lnTo>
                <a:lnTo>
                  <a:pt x="2235" y="394"/>
                </a:lnTo>
                <a:lnTo>
                  <a:pt x="2237" y="389"/>
                </a:lnTo>
                <a:lnTo>
                  <a:pt x="2237" y="386"/>
                </a:lnTo>
                <a:lnTo>
                  <a:pt x="2237" y="383"/>
                </a:lnTo>
                <a:lnTo>
                  <a:pt x="2236" y="382"/>
                </a:lnTo>
                <a:lnTo>
                  <a:pt x="2234" y="381"/>
                </a:lnTo>
                <a:lnTo>
                  <a:pt x="2231" y="382"/>
                </a:lnTo>
                <a:lnTo>
                  <a:pt x="2228" y="383"/>
                </a:lnTo>
                <a:lnTo>
                  <a:pt x="2224" y="386"/>
                </a:lnTo>
                <a:lnTo>
                  <a:pt x="2217" y="393"/>
                </a:lnTo>
                <a:lnTo>
                  <a:pt x="2210" y="397"/>
                </a:lnTo>
                <a:lnTo>
                  <a:pt x="2206" y="399"/>
                </a:lnTo>
                <a:lnTo>
                  <a:pt x="2203" y="400"/>
                </a:lnTo>
                <a:lnTo>
                  <a:pt x="2197" y="401"/>
                </a:lnTo>
                <a:lnTo>
                  <a:pt x="2191" y="402"/>
                </a:lnTo>
                <a:lnTo>
                  <a:pt x="2183" y="402"/>
                </a:lnTo>
                <a:lnTo>
                  <a:pt x="2173" y="401"/>
                </a:lnTo>
                <a:lnTo>
                  <a:pt x="2164" y="399"/>
                </a:lnTo>
                <a:lnTo>
                  <a:pt x="2153" y="395"/>
                </a:lnTo>
                <a:lnTo>
                  <a:pt x="2142" y="391"/>
                </a:lnTo>
                <a:lnTo>
                  <a:pt x="2133" y="388"/>
                </a:lnTo>
                <a:lnTo>
                  <a:pt x="2124" y="384"/>
                </a:lnTo>
                <a:lnTo>
                  <a:pt x="2120" y="381"/>
                </a:lnTo>
                <a:lnTo>
                  <a:pt x="2116" y="376"/>
                </a:lnTo>
                <a:lnTo>
                  <a:pt x="2114" y="372"/>
                </a:lnTo>
                <a:lnTo>
                  <a:pt x="2113" y="368"/>
                </a:lnTo>
                <a:lnTo>
                  <a:pt x="2113" y="363"/>
                </a:lnTo>
                <a:lnTo>
                  <a:pt x="2114" y="352"/>
                </a:lnTo>
                <a:lnTo>
                  <a:pt x="2116" y="343"/>
                </a:lnTo>
                <a:lnTo>
                  <a:pt x="2117" y="339"/>
                </a:lnTo>
                <a:lnTo>
                  <a:pt x="2117" y="336"/>
                </a:lnTo>
                <a:lnTo>
                  <a:pt x="2117" y="332"/>
                </a:lnTo>
                <a:lnTo>
                  <a:pt x="2116" y="328"/>
                </a:lnTo>
                <a:lnTo>
                  <a:pt x="2110" y="320"/>
                </a:lnTo>
                <a:lnTo>
                  <a:pt x="2104" y="311"/>
                </a:lnTo>
                <a:lnTo>
                  <a:pt x="2101" y="306"/>
                </a:lnTo>
                <a:lnTo>
                  <a:pt x="2100" y="301"/>
                </a:lnTo>
                <a:lnTo>
                  <a:pt x="2098" y="296"/>
                </a:lnTo>
                <a:lnTo>
                  <a:pt x="2100" y="292"/>
                </a:lnTo>
                <a:lnTo>
                  <a:pt x="2101" y="287"/>
                </a:lnTo>
                <a:lnTo>
                  <a:pt x="2102" y="283"/>
                </a:lnTo>
                <a:lnTo>
                  <a:pt x="2105" y="279"/>
                </a:lnTo>
                <a:lnTo>
                  <a:pt x="2109" y="275"/>
                </a:lnTo>
                <a:lnTo>
                  <a:pt x="2111" y="271"/>
                </a:lnTo>
                <a:lnTo>
                  <a:pt x="2114" y="268"/>
                </a:lnTo>
                <a:lnTo>
                  <a:pt x="2115" y="264"/>
                </a:lnTo>
                <a:lnTo>
                  <a:pt x="2116" y="261"/>
                </a:lnTo>
                <a:lnTo>
                  <a:pt x="2115" y="251"/>
                </a:lnTo>
                <a:lnTo>
                  <a:pt x="2114" y="238"/>
                </a:lnTo>
                <a:lnTo>
                  <a:pt x="2113" y="230"/>
                </a:lnTo>
                <a:lnTo>
                  <a:pt x="2110" y="224"/>
                </a:lnTo>
                <a:lnTo>
                  <a:pt x="2105" y="220"/>
                </a:lnTo>
                <a:lnTo>
                  <a:pt x="2102" y="217"/>
                </a:lnTo>
                <a:lnTo>
                  <a:pt x="2090" y="211"/>
                </a:lnTo>
                <a:lnTo>
                  <a:pt x="2078" y="204"/>
                </a:lnTo>
                <a:lnTo>
                  <a:pt x="2072" y="200"/>
                </a:lnTo>
                <a:lnTo>
                  <a:pt x="2067" y="195"/>
                </a:lnTo>
                <a:lnTo>
                  <a:pt x="2064" y="192"/>
                </a:lnTo>
                <a:lnTo>
                  <a:pt x="2061" y="188"/>
                </a:lnTo>
                <a:lnTo>
                  <a:pt x="2058" y="179"/>
                </a:lnTo>
                <a:lnTo>
                  <a:pt x="2054" y="167"/>
                </a:lnTo>
                <a:lnTo>
                  <a:pt x="2052" y="161"/>
                </a:lnTo>
                <a:lnTo>
                  <a:pt x="2048" y="155"/>
                </a:lnTo>
                <a:lnTo>
                  <a:pt x="2042" y="149"/>
                </a:lnTo>
                <a:lnTo>
                  <a:pt x="2038" y="144"/>
                </a:lnTo>
                <a:lnTo>
                  <a:pt x="2032" y="141"/>
                </a:lnTo>
                <a:lnTo>
                  <a:pt x="2027" y="138"/>
                </a:lnTo>
                <a:lnTo>
                  <a:pt x="2023" y="138"/>
                </a:lnTo>
                <a:lnTo>
                  <a:pt x="2022" y="138"/>
                </a:lnTo>
                <a:lnTo>
                  <a:pt x="2020" y="140"/>
                </a:lnTo>
                <a:lnTo>
                  <a:pt x="2017" y="141"/>
                </a:lnTo>
                <a:lnTo>
                  <a:pt x="2013" y="147"/>
                </a:lnTo>
                <a:lnTo>
                  <a:pt x="2010" y="153"/>
                </a:lnTo>
                <a:lnTo>
                  <a:pt x="2008" y="155"/>
                </a:lnTo>
                <a:lnTo>
                  <a:pt x="2006" y="156"/>
                </a:lnTo>
                <a:lnTo>
                  <a:pt x="2002" y="156"/>
                </a:lnTo>
                <a:lnTo>
                  <a:pt x="1998" y="155"/>
                </a:lnTo>
                <a:lnTo>
                  <a:pt x="1993" y="155"/>
                </a:lnTo>
                <a:lnTo>
                  <a:pt x="1989" y="155"/>
                </a:lnTo>
                <a:lnTo>
                  <a:pt x="1985" y="156"/>
                </a:lnTo>
                <a:lnTo>
                  <a:pt x="1982" y="159"/>
                </a:lnTo>
                <a:lnTo>
                  <a:pt x="1975" y="168"/>
                </a:lnTo>
                <a:lnTo>
                  <a:pt x="1966" y="183"/>
                </a:lnTo>
                <a:lnTo>
                  <a:pt x="1960" y="191"/>
                </a:lnTo>
                <a:lnTo>
                  <a:pt x="1954" y="195"/>
                </a:lnTo>
                <a:lnTo>
                  <a:pt x="1949" y="198"/>
                </a:lnTo>
                <a:lnTo>
                  <a:pt x="1944" y="200"/>
                </a:lnTo>
                <a:lnTo>
                  <a:pt x="1939" y="201"/>
                </a:lnTo>
                <a:lnTo>
                  <a:pt x="1935" y="204"/>
                </a:lnTo>
                <a:lnTo>
                  <a:pt x="1933" y="206"/>
                </a:lnTo>
                <a:lnTo>
                  <a:pt x="1932" y="211"/>
                </a:lnTo>
                <a:lnTo>
                  <a:pt x="1931" y="217"/>
                </a:lnTo>
                <a:lnTo>
                  <a:pt x="1928" y="222"/>
                </a:lnTo>
                <a:lnTo>
                  <a:pt x="1925" y="226"/>
                </a:lnTo>
                <a:lnTo>
                  <a:pt x="1921" y="230"/>
                </a:lnTo>
                <a:lnTo>
                  <a:pt x="1915" y="232"/>
                </a:lnTo>
                <a:lnTo>
                  <a:pt x="1909" y="233"/>
                </a:lnTo>
                <a:lnTo>
                  <a:pt x="1902" y="233"/>
                </a:lnTo>
                <a:lnTo>
                  <a:pt x="1894" y="232"/>
                </a:lnTo>
                <a:lnTo>
                  <a:pt x="1887" y="231"/>
                </a:lnTo>
                <a:lnTo>
                  <a:pt x="1880" y="231"/>
                </a:lnTo>
                <a:lnTo>
                  <a:pt x="1874" y="232"/>
                </a:lnTo>
                <a:lnTo>
                  <a:pt x="1869" y="235"/>
                </a:lnTo>
                <a:lnTo>
                  <a:pt x="1864" y="238"/>
                </a:lnTo>
                <a:lnTo>
                  <a:pt x="1861" y="243"/>
                </a:lnTo>
                <a:lnTo>
                  <a:pt x="1857" y="249"/>
                </a:lnTo>
                <a:lnTo>
                  <a:pt x="1855" y="255"/>
                </a:lnTo>
                <a:lnTo>
                  <a:pt x="1852" y="261"/>
                </a:lnTo>
                <a:lnTo>
                  <a:pt x="1850" y="265"/>
                </a:lnTo>
                <a:lnTo>
                  <a:pt x="1846" y="268"/>
                </a:lnTo>
                <a:lnTo>
                  <a:pt x="1842" y="270"/>
                </a:lnTo>
                <a:lnTo>
                  <a:pt x="1837" y="270"/>
                </a:lnTo>
                <a:lnTo>
                  <a:pt x="1830" y="270"/>
                </a:lnTo>
                <a:lnTo>
                  <a:pt x="1821" y="268"/>
                </a:lnTo>
                <a:lnTo>
                  <a:pt x="1812" y="264"/>
                </a:lnTo>
                <a:lnTo>
                  <a:pt x="1798" y="261"/>
                </a:lnTo>
                <a:lnTo>
                  <a:pt x="1782" y="258"/>
                </a:lnTo>
                <a:lnTo>
                  <a:pt x="1768" y="258"/>
                </a:lnTo>
                <a:lnTo>
                  <a:pt x="1755" y="260"/>
                </a:lnTo>
                <a:lnTo>
                  <a:pt x="1746" y="261"/>
                </a:lnTo>
                <a:lnTo>
                  <a:pt x="1743" y="262"/>
                </a:lnTo>
                <a:lnTo>
                  <a:pt x="1741" y="264"/>
                </a:lnTo>
                <a:lnTo>
                  <a:pt x="1741" y="267"/>
                </a:lnTo>
                <a:lnTo>
                  <a:pt x="1742" y="270"/>
                </a:lnTo>
                <a:lnTo>
                  <a:pt x="1745" y="273"/>
                </a:lnTo>
                <a:lnTo>
                  <a:pt x="1749" y="274"/>
                </a:lnTo>
                <a:lnTo>
                  <a:pt x="1752" y="276"/>
                </a:lnTo>
                <a:lnTo>
                  <a:pt x="1761" y="282"/>
                </a:lnTo>
                <a:lnTo>
                  <a:pt x="1770" y="293"/>
                </a:lnTo>
                <a:lnTo>
                  <a:pt x="1777" y="304"/>
                </a:lnTo>
                <a:lnTo>
                  <a:pt x="1783" y="317"/>
                </a:lnTo>
                <a:lnTo>
                  <a:pt x="1788" y="327"/>
                </a:lnTo>
                <a:lnTo>
                  <a:pt x="1790" y="337"/>
                </a:lnTo>
                <a:lnTo>
                  <a:pt x="1790" y="344"/>
                </a:lnTo>
                <a:lnTo>
                  <a:pt x="1793" y="350"/>
                </a:lnTo>
                <a:lnTo>
                  <a:pt x="1795" y="353"/>
                </a:lnTo>
                <a:lnTo>
                  <a:pt x="1798" y="357"/>
                </a:lnTo>
                <a:lnTo>
                  <a:pt x="1800" y="359"/>
                </a:lnTo>
                <a:lnTo>
                  <a:pt x="1805" y="361"/>
                </a:lnTo>
                <a:lnTo>
                  <a:pt x="1806" y="363"/>
                </a:lnTo>
                <a:lnTo>
                  <a:pt x="1808" y="364"/>
                </a:lnTo>
                <a:lnTo>
                  <a:pt x="1809" y="367"/>
                </a:lnTo>
                <a:lnTo>
                  <a:pt x="1811" y="370"/>
                </a:lnTo>
                <a:lnTo>
                  <a:pt x="1812" y="378"/>
                </a:lnTo>
                <a:lnTo>
                  <a:pt x="1812" y="387"/>
                </a:lnTo>
                <a:lnTo>
                  <a:pt x="1812" y="405"/>
                </a:lnTo>
                <a:lnTo>
                  <a:pt x="1811" y="418"/>
                </a:lnTo>
                <a:lnTo>
                  <a:pt x="1811" y="422"/>
                </a:lnTo>
                <a:lnTo>
                  <a:pt x="1813" y="426"/>
                </a:lnTo>
                <a:lnTo>
                  <a:pt x="1815" y="430"/>
                </a:lnTo>
                <a:lnTo>
                  <a:pt x="1820" y="433"/>
                </a:lnTo>
                <a:lnTo>
                  <a:pt x="1830" y="438"/>
                </a:lnTo>
                <a:lnTo>
                  <a:pt x="1843" y="444"/>
                </a:lnTo>
                <a:lnTo>
                  <a:pt x="1847" y="447"/>
                </a:lnTo>
                <a:lnTo>
                  <a:pt x="1851" y="451"/>
                </a:lnTo>
                <a:lnTo>
                  <a:pt x="1855" y="454"/>
                </a:lnTo>
                <a:lnTo>
                  <a:pt x="1856" y="459"/>
                </a:lnTo>
                <a:lnTo>
                  <a:pt x="1856" y="468"/>
                </a:lnTo>
                <a:lnTo>
                  <a:pt x="1853" y="476"/>
                </a:lnTo>
                <a:lnTo>
                  <a:pt x="1851" y="487"/>
                </a:lnTo>
                <a:lnTo>
                  <a:pt x="1846" y="497"/>
                </a:lnTo>
                <a:lnTo>
                  <a:pt x="1842" y="508"/>
                </a:lnTo>
                <a:lnTo>
                  <a:pt x="1838" y="516"/>
                </a:lnTo>
                <a:lnTo>
                  <a:pt x="1836" y="520"/>
                </a:lnTo>
                <a:lnTo>
                  <a:pt x="1831" y="521"/>
                </a:lnTo>
                <a:lnTo>
                  <a:pt x="1826" y="522"/>
                </a:lnTo>
                <a:lnTo>
                  <a:pt x="1820" y="523"/>
                </a:lnTo>
                <a:lnTo>
                  <a:pt x="1806" y="523"/>
                </a:lnTo>
                <a:lnTo>
                  <a:pt x="1790" y="522"/>
                </a:lnTo>
                <a:lnTo>
                  <a:pt x="1784" y="522"/>
                </a:lnTo>
                <a:lnTo>
                  <a:pt x="1780" y="523"/>
                </a:lnTo>
                <a:lnTo>
                  <a:pt x="1776" y="525"/>
                </a:lnTo>
                <a:lnTo>
                  <a:pt x="1774" y="526"/>
                </a:lnTo>
                <a:lnTo>
                  <a:pt x="1769" y="529"/>
                </a:lnTo>
                <a:lnTo>
                  <a:pt x="1764" y="533"/>
                </a:lnTo>
                <a:lnTo>
                  <a:pt x="1762" y="535"/>
                </a:lnTo>
                <a:lnTo>
                  <a:pt x="1761" y="539"/>
                </a:lnTo>
                <a:lnTo>
                  <a:pt x="1760" y="541"/>
                </a:lnTo>
                <a:lnTo>
                  <a:pt x="1760" y="545"/>
                </a:lnTo>
                <a:lnTo>
                  <a:pt x="1760" y="551"/>
                </a:lnTo>
                <a:lnTo>
                  <a:pt x="1760" y="557"/>
                </a:lnTo>
                <a:lnTo>
                  <a:pt x="1760" y="578"/>
                </a:lnTo>
                <a:lnTo>
                  <a:pt x="1757" y="591"/>
                </a:lnTo>
                <a:lnTo>
                  <a:pt x="1755" y="594"/>
                </a:lnTo>
                <a:lnTo>
                  <a:pt x="1751" y="594"/>
                </a:lnTo>
                <a:lnTo>
                  <a:pt x="1746" y="591"/>
                </a:lnTo>
                <a:lnTo>
                  <a:pt x="1743" y="588"/>
                </a:lnTo>
                <a:lnTo>
                  <a:pt x="1735" y="578"/>
                </a:lnTo>
                <a:lnTo>
                  <a:pt x="1727" y="569"/>
                </a:lnTo>
                <a:lnTo>
                  <a:pt x="1724" y="564"/>
                </a:lnTo>
                <a:lnTo>
                  <a:pt x="1721" y="561"/>
                </a:lnTo>
                <a:lnTo>
                  <a:pt x="1719" y="560"/>
                </a:lnTo>
                <a:lnTo>
                  <a:pt x="1717" y="561"/>
                </a:lnTo>
                <a:lnTo>
                  <a:pt x="1714" y="563"/>
                </a:lnTo>
                <a:lnTo>
                  <a:pt x="1713" y="566"/>
                </a:lnTo>
                <a:lnTo>
                  <a:pt x="1712" y="569"/>
                </a:lnTo>
                <a:lnTo>
                  <a:pt x="1712" y="573"/>
                </a:lnTo>
                <a:lnTo>
                  <a:pt x="1712" y="582"/>
                </a:lnTo>
                <a:lnTo>
                  <a:pt x="1711" y="591"/>
                </a:lnTo>
                <a:lnTo>
                  <a:pt x="1708" y="599"/>
                </a:lnTo>
                <a:lnTo>
                  <a:pt x="1706" y="607"/>
                </a:lnTo>
                <a:lnTo>
                  <a:pt x="1704" y="608"/>
                </a:lnTo>
                <a:lnTo>
                  <a:pt x="1701" y="609"/>
                </a:lnTo>
                <a:lnTo>
                  <a:pt x="1699" y="609"/>
                </a:lnTo>
                <a:lnTo>
                  <a:pt x="1697" y="610"/>
                </a:lnTo>
                <a:lnTo>
                  <a:pt x="1687" y="610"/>
                </a:lnTo>
                <a:lnTo>
                  <a:pt x="1672" y="614"/>
                </a:lnTo>
                <a:lnTo>
                  <a:pt x="1664" y="616"/>
                </a:lnTo>
                <a:lnTo>
                  <a:pt x="1657" y="621"/>
                </a:lnTo>
                <a:lnTo>
                  <a:pt x="1651" y="624"/>
                </a:lnTo>
                <a:lnTo>
                  <a:pt x="1648" y="629"/>
                </a:lnTo>
                <a:lnTo>
                  <a:pt x="1644" y="634"/>
                </a:lnTo>
                <a:lnTo>
                  <a:pt x="1641" y="638"/>
                </a:lnTo>
                <a:lnTo>
                  <a:pt x="1637" y="640"/>
                </a:lnTo>
                <a:lnTo>
                  <a:pt x="1634" y="640"/>
                </a:lnTo>
                <a:lnTo>
                  <a:pt x="1631" y="640"/>
                </a:lnTo>
                <a:lnTo>
                  <a:pt x="1629" y="639"/>
                </a:lnTo>
                <a:lnTo>
                  <a:pt x="1628" y="638"/>
                </a:lnTo>
                <a:lnTo>
                  <a:pt x="1626" y="635"/>
                </a:lnTo>
                <a:lnTo>
                  <a:pt x="1626" y="629"/>
                </a:lnTo>
                <a:lnTo>
                  <a:pt x="1628" y="619"/>
                </a:lnTo>
                <a:lnTo>
                  <a:pt x="1628" y="613"/>
                </a:lnTo>
                <a:lnTo>
                  <a:pt x="1628" y="608"/>
                </a:lnTo>
                <a:lnTo>
                  <a:pt x="1625" y="603"/>
                </a:lnTo>
                <a:lnTo>
                  <a:pt x="1623" y="599"/>
                </a:lnTo>
                <a:lnTo>
                  <a:pt x="1617" y="592"/>
                </a:lnTo>
                <a:lnTo>
                  <a:pt x="1611" y="586"/>
                </a:lnTo>
                <a:lnTo>
                  <a:pt x="1607" y="584"/>
                </a:lnTo>
                <a:lnTo>
                  <a:pt x="1607" y="580"/>
                </a:lnTo>
                <a:lnTo>
                  <a:pt x="1607" y="578"/>
                </a:lnTo>
                <a:lnTo>
                  <a:pt x="1610" y="575"/>
                </a:lnTo>
                <a:lnTo>
                  <a:pt x="1617" y="569"/>
                </a:lnTo>
                <a:lnTo>
                  <a:pt x="1626" y="561"/>
                </a:lnTo>
                <a:lnTo>
                  <a:pt x="1635" y="553"/>
                </a:lnTo>
                <a:lnTo>
                  <a:pt x="1641" y="545"/>
                </a:lnTo>
                <a:lnTo>
                  <a:pt x="1644" y="535"/>
                </a:lnTo>
                <a:lnTo>
                  <a:pt x="1648" y="523"/>
                </a:lnTo>
                <a:lnTo>
                  <a:pt x="1650" y="516"/>
                </a:lnTo>
                <a:lnTo>
                  <a:pt x="1655" y="510"/>
                </a:lnTo>
                <a:lnTo>
                  <a:pt x="1658" y="504"/>
                </a:lnTo>
                <a:lnTo>
                  <a:pt x="1663" y="498"/>
                </a:lnTo>
                <a:lnTo>
                  <a:pt x="1667" y="495"/>
                </a:lnTo>
                <a:lnTo>
                  <a:pt x="1668" y="493"/>
                </a:lnTo>
                <a:lnTo>
                  <a:pt x="1667" y="490"/>
                </a:lnTo>
                <a:lnTo>
                  <a:pt x="1664" y="484"/>
                </a:lnTo>
                <a:lnTo>
                  <a:pt x="1661" y="470"/>
                </a:lnTo>
                <a:lnTo>
                  <a:pt x="1660" y="456"/>
                </a:lnTo>
                <a:lnTo>
                  <a:pt x="1658" y="450"/>
                </a:lnTo>
                <a:lnTo>
                  <a:pt x="1657" y="445"/>
                </a:lnTo>
                <a:lnTo>
                  <a:pt x="1655" y="440"/>
                </a:lnTo>
                <a:lnTo>
                  <a:pt x="1653" y="437"/>
                </a:lnTo>
                <a:lnTo>
                  <a:pt x="1648" y="428"/>
                </a:lnTo>
                <a:lnTo>
                  <a:pt x="1642" y="421"/>
                </a:lnTo>
                <a:lnTo>
                  <a:pt x="1639" y="416"/>
                </a:lnTo>
                <a:lnTo>
                  <a:pt x="1637" y="412"/>
                </a:lnTo>
                <a:lnTo>
                  <a:pt x="1636" y="411"/>
                </a:lnTo>
                <a:lnTo>
                  <a:pt x="1635" y="411"/>
                </a:lnTo>
                <a:lnTo>
                  <a:pt x="1634" y="412"/>
                </a:lnTo>
                <a:lnTo>
                  <a:pt x="1632" y="414"/>
                </a:lnTo>
                <a:lnTo>
                  <a:pt x="1628" y="422"/>
                </a:lnTo>
                <a:lnTo>
                  <a:pt x="1623" y="428"/>
                </a:lnTo>
                <a:lnTo>
                  <a:pt x="1620" y="431"/>
                </a:lnTo>
                <a:lnTo>
                  <a:pt x="1618" y="434"/>
                </a:lnTo>
                <a:lnTo>
                  <a:pt x="1617" y="439"/>
                </a:lnTo>
                <a:lnTo>
                  <a:pt x="1617" y="446"/>
                </a:lnTo>
                <a:lnTo>
                  <a:pt x="1617" y="464"/>
                </a:lnTo>
                <a:lnTo>
                  <a:pt x="1617" y="479"/>
                </a:lnTo>
                <a:lnTo>
                  <a:pt x="1616" y="483"/>
                </a:lnTo>
                <a:lnTo>
                  <a:pt x="1616" y="488"/>
                </a:lnTo>
                <a:lnTo>
                  <a:pt x="1613" y="490"/>
                </a:lnTo>
                <a:lnTo>
                  <a:pt x="1611" y="494"/>
                </a:lnTo>
                <a:lnTo>
                  <a:pt x="1609" y="496"/>
                </a:lnTo>
                <a:lnTo>
                  <a:pt x="1604" y="498"/>
                </a:lnTo>
                <a:lnTo>
                  <a:pt x="1599" y="501"/>
                </a:lnTo>
                <a:lnTo>
                  <a:pt x="1593" y="502"/>
                </a:lnTo>
                <a:lnTo>
                  <a:pt x="1587" y="503"/>
                </a:lnTo>
                <a:lnTo>
                  <a:pt x="1581" y="506"/>
                </a:lnTo>
                <a:lnTo>
                  <a:pt x="1576" y="509"/>
                </a:lnTo>
                <a:lnTo>
                  <a:pt x="1572" y="513"/>
                </a:lnTo>
                <a:lnTo>
                  <a:pt x="1567" y="517"/>
                </a:lnTo>
                <a:lnTo>
                  <a:pt x="1563" y="522"/>
                </a:lnTo>
                <a:lnTo>
                  <a:pt x="1560" y="528"/>
                </a:lnTo>
                <a:lnTo>
                  <a:pt x="1556" y="534"/>
                </a:lnTo>
                <a:lnTo>
                  <a:pt x="1555" y="539"/>
                </a:lnTo>
                <a:lnTo>
                  <a:pt x="1555" y="544"/>
                </a:lnTo>
                <a:lnTo>
                  <a:pt x="1555" y="548"/>
                </a:lnTo>
                <a:lnTo>
                  <a:pt x="1557" y="551"/>
                </a:lnTo>
                <a:lnTo>
                  <a:pt x="1565" y="556"/>
                </a:lnTo>
                <a:lnTo>
                  <a:pt x="1572" y="560"/>
                </a:lnTo>
                <a:lnTo>
                  <a:pt x="1575" y="563"/>
                </a:lnTo>
                <a:lnTo>
                  <a:pt x="1578" y="567"/>
                </a:lnTo>
                <a:lnTo>
                  <a:pt x="1579" y="572"/>
                </a:lnTo>
                <a:lnTo>
                  <a:pt x="1579" y="578"/>
                </a:lnTo>
                <a:lnTo>
                  <a:pt x="1578" y="584"/>
                </a:lnTo>
                <a:lnTo>
                  <a:pt x="1576" y="590"/>
                </a:lnTo>
                <a:lnTo>
                  <a:pt x="1574" y="596"/>
                </a:lnTo>
                <a:lnTo>
                  <a:pt x="1571" y="601"/>
                </a:lnTo>
                <a:lnTo>
                  <a:pt x="1563" y="609"/>
                </a:lnTo>
                <a:lnTo>
                  <a:pt x="1557" y="619"/>
                </a:lnTo>
                <a:lnTo>
                  <a:pt x="1555" y="622"/>
                </a:lnTo>
                <a:lnTo>
                  <a:pt x="1553" y="626"/>
                </a:lnTo>
                <a:lnTo>
                  <a:pt x="1549" y="627"/>
                </a:lnTo>
                <a:lnTo>
                  <a:pt x="1547" y="628"/>
                </a:lnTo>
                <a:lnTo>
                  <a:pt x="1544" y="627"/>
                </a:lnTo>
                <a:lnTo>
                  <a:pt x="1541" y="626"/>
                </a:lnTo>
                <a:lnTo>
                  <a:pt x="1537" y="622"/>
                </a:lnTo>
                <a:lnTo>
                  <a:pt x="1534" y="619"/>
                </a:lnTo>
                <a:lnTo>
                  <a:pt x="1525" y="610"/>
                </a:lnTo>
                <a:lnTo>
                  <a:pt x="1517" y="599"/>
                </a:lnTo>
                <a:lnTo>
                  <a:pt x="1509" y="589"/>
                </a:lnTo>
                <a:lnTo>
                  <a:pt x="1499" y="582"/>
                </a:lnTo>
                <a:lnTo>
                  <a:pt x="1494" y="578"/>
                </a:lnTo>
                <a:lnTo>
                  <a:pt x="1490" y="577"/>
                </a:lnTo>
                <a:lnTo>
                  <a:pt x="1485" y="576"/>
                </a:lnTo>
                <a:lnTo>
                  <a:pt x="1480" y="575"/>
                </a:lnTo>
                <a:lnTo>
                  <a:pt x="1477" y="575"/>
                </a:lnTo>
                <a:lnTo>
                  <a:pt x="1473" y="576"/>
                </a:lnTo>
                <a:lnTo>
                  <a:pt x="1469" y="578"/>
                </a:lnTo>
                <a:lnTo>
                  <a:pt x="1467" y="580"/>
                </a:lnTo>
                <a:lnTo>
                  <a:pt x="1465" y="588"/>
                </a:lnTo>
                <a:lnTo>
                  <a:pt x="1462" y="596"/>
                </a:lnTo>
                <a:lnTo>
                  <a:pt x="1462" y="599"/>
                </a:lnTo>
                <a:lnTo>
                  <a:pt x="1461" y="601"/>
                </a:lnTo>
                <a:lnTo>
                  <a:pt x="1460" y="602"/>
                </a:lnTo>
                <a:lnTo>
                  <a:pt x="1458" y="602"/>
                </a:lnTo>
                <a:lnTo>
                  <a:pt x="1454" y="598"/>
                </a:lnTo>
                <a:lnTo>
                  <a:pt x="1449" y="592"/>
                </a:lnTo>
                <a:lnTo>
                  <a:pt x="1447" y="589"/>
                </a:lnTo>
                <a:lnTo>
                  <a:pt x="1443" y="586"/>
                </a:lnTo>
                <a:lnTo>
                  <a:pt x="1439" y="585"/>
                </a:lnTo>
                <a:lnTo>
                  <a:pt x="1434" y="585"/>
                </a:lnTo>
                <a:lnTo>
                  <a:pt x="1421" y="585"/>
                </a:lnTo>
                <a:lnTo>
                  <a:pt x="1404" y="588"/>
                </a:lnTo>
                <a:lnTo>
                  <a:pt x="1396" y="590"/>
                </a:lnTo>
                <a:lnTo>
                  <a:pt x="1390" y="591"/>
                </a:lnTo>
                <a:lnTo>
                  <a:pt x="1385" y="594"/>
                </a:lnTo>
                <a:lnTo>
                  <a:pt x="1380" y="597"/>
                </a:lnTo>
                <a:lnTo>
                  <a:pt x="1377" y="601"/>
                </a:lnTo>
                <a:lnTo>
                  <a:pt x="1373" y="605"/>
                </a:lnTo>
                <a:lnTo>
                  <a:pt x="1371" y="610"/>
                </a:lnTo>
                <a:lnTo>
                  <a:pt x="1368" y="617"/>
                </a:lnTo>
                <a:lnTo>
                  <a:pt x="1362" y="635"/>
                </a:lnTo>
                <a:lnTo>
                  <a:pt x="1358" y="657"/>
                </a:lnTo>
                <a:lnTo>
                  <a:pt x="1355" y="667"/>
                </a:lnTo>
                <a:lnTo>
                  <a:pt x="1354" y="677"/>
                </a:lnTo>
                <a:lnTo>
                  <a:pt x="1354" y="685"/>
                </a:lnTo>
                <a:lnTo>
                  <a:pt x="1355" y="693"/>
                </a:lnTo>
                <a:lnTo>
                  <a:pt x="1358" y="699"/>
                </a:lnTo>
                <a:lnTo>
                  <a:pt x="1360" y="705"/>
                </a:lnTo>
                <a:lnTo>
                  <a:pt x="1365" y="710"/>
                </a:lnTo>
                <a:lnTo>
                  <a:pt x="1370" y="716"/>
                </a:lnTo>
                <a:lnTo>
                  <a:pt x="1379" y="725"/>
                </a:lnTo>
                <a:lnTo>
                  <a:pt x="1387" y="734"/>
                </a:lnTo>
                <a:lnTo>
                  <a:pt x="1391" y="739"/>
                </a:lnTo>
                <a:lnTo>
                  <a:pt x="1392" y="744"/>
                </a:lnTo>
                <a:lnTo>
                  <a:pt x="1392" y="750"/>
                </a:lnTo>
                <a:lnTo>
                  <a:pt x="1392" y="758"/>
                </a:lnTo>
                <a:lnTo>
                  <a:pt x="1391" y="764"/>
                </a:lnTo>
                <a:lnTo>
                  <a:pt x="1389" y="769"/>
                </a:lnTo>
                <a:lnTo>
                  <a:pt x="1386" y="775"/>
                </a:lnTo>
                <a:lnTo>
                  <a:pt x="1384" y="780"/>
                </a:lnTo>
                <a:lnTo>
                  <a:pt x="1376" y="790"/>
                </a:lnTo>
                <a:lnTo>
                  <a:pt x="1367" y="799"/>
                </a:lnTo>
                <a:lnTo>
                  <a:pt x="1360" y="807"/>
                </a:lnTo>
                <a:lnTo>
                  <a:pt x="1355" y="811"/>
                </a:lnTo>
                <a:lnTo>
                  <a:pt x="1353" y="812"/>
                </a:lnTo>
                <a:lnTo>
                  <a:pt x="1351" y="812"/>
                </a:lnTo>
                <a:lnTo>
                  <a:pt x="1348" y="810"/>
                </a:lnTo>
                <a:lnTo>
                  <a:pt x="1343" y="807"/>
                </a:lnTo>
                <a:lnTo>
                  <a:pt x="1340" y="806"/>
                </a:lnTo>
                <a:lnTo>
                  <a:pt x="1336" y="806"/>
                </a:lnTo>
                <a:lnTo>
                  <a:pt x="1332" y="806"/>
                </a:lnTo>
                <a:lnTo>
                  <a:pt x="1326" y="807"/>
                </a:lnTo>
                <a:lnTo>
                  <a:pt x="1314" y="810"/>
                </a:lnTo>
                <a:lnTo>
                  <a:pt x="1302" y="815"/>
                </a:lnTo>
                <a:lnTo>
                  <a:pt x="1296" y="818"/>
                </a:lnTo>
                <a:lnTo>
                  <a:pt x="1286" y="823"/>
                </a:lnTo>
                <a:lnTo>
                  <a:pt x="1279" y="825"/>
                </a:lnTo>
                <a:lnTo>
                  <a:pt x="1273" y="827"/>
                </a:lnTo>
                <a:lnTo>
                  <a:pt x="1269" y="824"/>
                </a:lnTo>
                <a:lnTo>
                  <a:pt x="1264" y="819"/>
                </a:lnTo>
                <a:lnTo>
                  <a:pt x="1258" y="815"/>
                </a:lnTo>
                <a:lnTo>
                  <a:pt x="1251" y="811"/>
                </a:lnTo>
                <a:lnTo>
                  <a:pt x="1242" y="809"/>
                </a:lnTo>
                <a:lnTo>
                  <a:pt x="1235" y="809"/>
                </a:lnTo>
                <a:lnTo>
                  <a:pt x="1228" y="806"/>
                </a:lnTo>
                <a:lnTo>
                  <a:pt x="1220" y="802"/>
                </a:lnTo>
                <a:lnTo>
                  <a:pt x="1210" y="796"/>
                </a:lnTo>
                <a:lnTo>
                  <a:pt x="1200" y="791"/>
                </a:lnTo>
                <a:lnTo>
                  <a:pt x="1195" y="790"/>
                </a:lnTo>
                <a:lnTo>
                  <a:pt x="1190" y="788"/>
                </a:lnTo>
                <a:lnTo>
                  <a:pt x="1188" y="788"/>
                </a:lnTo>
                <a:lnTo>
                  <a:pt x="1185" y="788"/>
                </a:lnTo>
                <a:lnTo>
                  <a:pt x="1185" y="791"/>
                </a:lnTo>
                <a:lnTo>
                  <a:pt x="1185" y="793"/>
                </a:lnTo>
                <a:lnTo>
                  <a:pt x="1187" y="796"/>
                </a:lnTo>
                <a:lnTo>
                  <a:pt x="1188" y="800"/>
                </a:lnTo>
                <a:lnTo>
                  <a:pt x="1190" y="804"/>
                </a:lnTo>
                <a:lnTo>
                  <a:pt x="1191" y="807"/>
                </a:lnTo>
                <a:lnTo>
                  <a:pt x="1191" y="811"/>
                </a:lnTo>
                <a:lnTo>
                  <a:pt x="1191" y="813"/>
                </a:lnTo>
                <a:lnTo>
                  <a:pt x="1190" y="816"/>
                </a:lnTo>
                <a:lnTo>
                  <a:pt x="1189" y="818"/>
                </a:lnTo>
                <a:lnTo>
                  <a:pt x="1187" y="821"/>
                </a:lnTo>
                <a:lnTo>
                  <a:pt x="1184" y="822"/>
                </a:lnTo>
                <a:lnTo>
                  <a:pt x="1181" y="824"/>
                </a:lnTo>
                <a:lnTo>
                  <a:pt x="1179" y="828"/>
                </a:lnTo>
                <a:lnTo>
                  <a:pt x="1178" y="831"/>
                </a:lnTo>
                <a:lnTo>
                  <a:pt x="1177" y="836"/>
                </a:lnTo>
                <a:lnTo>
                  <a:pt x="1175" y="847"/>
                </a:lnTo>
                <a:lnTo>
                  <a:pt x="1170" y="859"/>
                </a:lnTo>
                <a:lnTo>
                  <a:pt x="1162" y="872"/>
                </a:lnTo>
                <a:lnTo>
                  <a:pt x="1153" y="884"/>
                </a:lnTo>
                <a:lnTo>
                  <a:pt x="1147" y="890"/>
                </a:lnTo>
                <a:lnTo>
                  <a:pt x="1143" y="894"/>
                </a:lnTo>
                <a:lnTo>
                  <a:pt x="1138" y="898"/>
                </a:lnTo>
                <a:lnTo>
                  <a:pt x="1132" y="900"/>
                </a:lnTo>
                <a:lnTo>
                  <a:pt x="1127" y="903"/>
                </a:lnTo>
                <a:lnTo>
                  <a:pt x="1121" y="903"/>
                </a:lnTo>
                <a:lnTo>
                  <a:pt x="1116" y="901"/>
                </a:lnTo>
                <a:lnTo>
                  <a:pt x="1112" y="899"/>
                </a:lnTo>
                <a:lnTo>
                  <a:pt x="1107" y="897"/>
                </a:lnTo>
                <a:lnTo>
                  <a:pt x="1103" y="893"/>
                </a:lnTo>
                <a:lnTo>
                  <a:pt x="1100" y="890"/>
                </a:lnTo>
                <a:lnTo>
                  <a:pt x="1099" y="885"/>
                </a:lnTo>
                <a:lnTo>
                  <a:pt x="1097" y="880"/>
                </a:lnTo>
                <a:lnTo>
                  <a:pt x="1097" y="875"/>
                </a:lnTo>
                <a:lnTo>
                  <a:pt x="1099" y="872"/>
                </a:lnTo>
                <a:lnTo>
                  <a:pt x="1100" y="868"/>
                </a:lnTo>
                <a:lnTo>
                  <a:pt x="1103" y="861"/>
                </a:lnTo>
                <a:lnTo>
                  <a:pt x="1109" y="856"/>
                </a:lnTo>
                <a:lnTo>
                  <a:pt x="1121" y="848"/>
                </a:lnTo>
                <a:lnTo>
                  <a:pt x="1135" y="837"/>
                </a:lnTo>
                <a:lnTo>
                  <a:pt x="1139" y="835"/>
                </a:lnTo>
                <a:lnTo>
                  <a:pt x="1141" y="834"/>
                </a:lnTo>
                <a:lnTo>
                  <a:pt x="1141" y="831"/>
                </a:lnTo>
                <a:lnTo>
                  <a:pt x="1141" y="829"/>
                </a:lnTo>
                <a:lnTo>
                  <a:pt x="1137" y="819"/>
                </a:lnTo>
                <a:lnTo>
                  <a:pt x="1128" y="806"/>
                </a:lnTo>
                <a:lnTo>
                  <a:pt x="1121" y="793"/>
                </a:lnTo>
                <a:lnTo>
                  <a:pt x="1115" y="777"/>
                </a:lnTo>
                <a:lnTo>
                  <a:pt x="1112" y="771"/>
                </a:lnTo>
                <a:lnTo>
                  <a:pt x="1106" y="765"/>
                </a:lnTo>
                <a:lnTo>
                  <a:pt x="1100" y="759"/>
                </a:lnTo>
                <a:lnTo>
                  <a:pt x="1094" y="755"/>
                </a:lnTo>
                <a:lnTo>
                  <a:pt x="1090" y="753"/>
                </a:lnTo>
                <a:lnTo>
                  <a:pt x="1087" y="753"/>
                </a:lnTo>
                <a:lnTo>
                  <a:pt x="1082" y="755"/>
                </a:lnTo>
                <a:lnTo>
                  <a:pt x="1076" y="758"/>
                </a:lnTo>
                <a:lnTo>
                  <a:pt x="1068" y="760"/>
                </a:lnTo>
                <a:lnTo>
                  <a:pt x="1059" y="760"/>
                </a:lnTo>
                <a:lnTo>
                  <a:pt x="1053" y="759"/>
                </a:lnTo>
                <a:lnTo>
                  <a:pt x="1047" y="755"/>
                </a:lnTo>
                <a:lnTo>
                  <a:pt x="1044" y="754"/>
                </a:lnTo>
                <a:lnTo>
                  <a:pt x="1040" y="753"/>
                </a:lnTo>
                <a:lnTo>
                  <a:pt x="1038" y="753"/>
                </a:lnTo>
                <a:lnTo>
                  <a:pt x="1037" y="753"/>
                </a:lnTo>
                <a:lnTo>
                  <a:pt x="1034" y="754"/>
                </a:lnTo>
                <a:lnTo>
                  <a:pt x="1033" y="758"/>
                </a:lnTo>
                <a:lnTo>
                  <a:pt x="1033" y="760"/>
                </a:lnTo>
                <a:lnTo>
                  <a:pt x="1032" y="765"/>
                </a:lnTo>
                <a:lnTo>
                  <a:pt x="1032" y="775"/>
                </a:lnTo>
                <a:lnTo>
                  <a:pt x="1031" y="785"/>
                </a:lnTo>
                <a:lnTo>
                  <a:pt x="1031" y="790"/>
                </a:lnTo>
                <a:lnTo>
                  <a:pt x="1028" y="793"/>
                </a:lnTo>
                <a:lnTo>
                  <a:pt x="1026" y="797"/>
                </a:lnTo>
                <a:lnTo>
                  <a:pt x="1022" y="800"/>
                </a:lnTo>
                <a:lnTo>
                  <a:pt x="1018" y="802"/>
                </a:lnTo>
                <a:lnTo>
                  <a:pt x="1013" y="803"/>
                </a:lnTo>
                <a:lnTo>
                  <a:pt x="1007" y="803"/>
                </a:lnTo>
                <a:lnTo>
                  <a:pt x="1001" y="803"/>
                </a:lnTo>
                <a:lnTo>
                  <a:pt x="995" y="800"/>
                </a:lnTo>
                <a:lnTo>
                  <a:pt x="990" y="798"/>
                </a:lnTo>
                <a:lnTo>
                  <a:pt x="986" y="794"/>
                </a:lnTo>
                <a:lnTo>
                  <a:pt x="982" y="791"/>
                </a:lnTo>
                <a:lnTo>
                  <a:pt x="980" y="786"/>
                </a:lnTo>
                <a:lnTo>
                  <a:pt x="979" y="781"/>
                </a:lnTo>
                <a:lnTo>
                  <a:pt x="979" y="777"/>
                </a:lnTo>
                <a:lnTo>
                  <a:pt x="980" y="772"/>
                </a:lnTo>
                <a:lnTo>
                  <a:pt x="983" y="762"/>
                </a:lnTo>
                <a:lnTo>
                  <a:pt x="988" y="755"/>
                </a:lnTo>
                <a:lnTo>
                  <a:pt x="992" y="748"/>
                </a:lnTo>
                <a:lnTo>
                  <a:pt x="994" y="739"/>
                </a:lnTo>
                <a:lnTo>
                  <a:pt x="995" y="728"/>
                </a:lnTo>
                <a:lnTo>
                  <a:pt x="994" y="715"/>
                </a:lnTo>
                <a:lnTo>
                  <a:pt x="994" y="703"/>
                </a:lnTo>
                <a:lnTo>
                  <a:pt x="994" y="692"/>
                </a:lnTo>
                <a:lnTo>
                  <a:pt x="994" y="684"/>
                </a:lnTo>
                <a:lnTo>
                  <a:pt x="992" y="674"/>
                </a:lnTo>
                <a:lnTo>
                  <a:pt x="988" y="662"/>
                </a:lnTo>
                <a:lnTo>
                  <a:pt x="984" y="651"/>
                </a:lnTo>
                <a:lnTo>
                  <a:pt x="981" y="643"/>
                </a:lnTo>
                <a:lnTo>
                  <a:pt x="977" y="638"/>
                </a:lnTo>
                <a:lnTo>
                  <a:pt x="971" y="633"/>
                </a:lnTo>
                <a:lnTo>
                  <a:pt x="965" y="628"/>
                </a:lnTo>
                <a:lnTo>
                  <a:pt x="954" y="622"/>
                </a:lnTo>
                <a:lnTo>
                  <a:pt x="946" y="617"/>
                </a:lnTo>
                <a:lnTo>
                  <a:pt x="944" y="615"/>
                </a:lnTo>
                <a:lnTo>
                  <a:pt x="942" y="611"/>
                </a:lnTo>
                <a:lnTo>
                  <a:pt x="940" y="608"/>
                </a:lnTo>
                <a:lnTo>
                  <a:pt x="940" y="603"/>
                </a:lnTo>
                <a:lnTo>
                  <a:pt x="939" y="596"/>
                </a:lnTo>
                <a:lnTo>
                  <a:pt x="937" y="591"/>
                </a:lnTo>
                <a:lnTo>
                  <a:pt x="936" y="590"/>
                </a:lnTo>
                <a:lnTo>
                  <a:pt x="933" y="589"/>
                </a:lnTo>
                <a:lnTo>
                  <a:pt x="931" y="589"/>
                </a:lnTo>
                <a:lnTo>
                  <a:pt x="930" y="590"/>
                </a:lnTo>
                <a:lnTo>
                  <a:pt x="925" y="592"/>
                </a:lnTo>
                <a:lnTo>
                  <a:pt x="920" y="596"/>
                </a:lnTo>
                <a:lnTo>
                  <a:pt x="918" y="598"/>
                </a:lnTo>
                <a:lnTo>
                  <a:pt x="917" y="602"/>
                </a:lnTo>
                <a:lnTo>
                  <a:pt x="916" y="607"/>
                </a:lnTo>
                <a:lnTo>
                  <a:pt x="916" y="614"/>
                </a:lnTo>
                <a:lnTo>
                  <a:pt x="916" y="620"/>
                </a:lnTo>
                <a:lnTo>
                  <a:pt x="914" y="623"/>
                </a:lnTo>
                <a:lnTo>
                  <a:pt x="913" y="626"/>
                </a:lnTo>
                <a:lnTo>
                  <a:pt x="911" y="628"/>
                </a:lnTo>
                <a:lnTo>
                  <a:pt x="904" y="630"/>
                </a:lnTo>
                <a:lnTo>
                  <a:pt x="894" y="634"/>
                </a:lnTo>
                <a:lnTo>
                  <a:pt x="886" y="639"/>
                </a:lnTo>
                <a:lnTo>
                  <a:pt x="880" y="642"/>
                </a:lnTo>
                <a:lnTo>
                  <a:pt x="879" y="643"/>
                </a:lnTo>
                <a:lnTo>
                  <a:pt x="877" y="646"/>
                </a:lnTo>
                <a:lnTo>
                  <a:pt x="877" y="649"/>
                </a:lnTo>
                <a:lnTo>
                  <a:pt x="877" y="653"/>
                </a:lnTo>
                <a:lnTo>
                  <a:pt x="877" y="670"/>
                </a:lnTo>
                <a:lnTo>
                  <a:pt x="877" y="684"/>
                </a:lnTo>
                <a:lnTo>
                  <a:pt x="876" y="696"/>
                </a:lnTo>
                <a:lnTo>
                  <a:pt x="875" y="706"/>
                </a:lnTo>
                <a:lnTo>
                  <a:pt x="874" y="714"/>
                </a:lnTo>
                <a:lnTo>
                  <a:pt x="872" y="721"/>
                </a:lnTo>
                <a:lnTo>
                  <a:pt x="869" y="725"/>
                </a:lnTo>
                <a:lnTo>
                  <a:pt x="866" y="728"/>
                </a:lnTo>
                <a:lnTo>
                  <a:pt x="863" y="730"/>
                </a:lnTo>
                <a:lnTo>
                  <a:pt x="860" y="731"/>
                </a:lnTo>
                <a:lnTo>
                  <a:pt x="857" y="731"/>
                </a:lnTo>
                <a:lnTo>
                  <a:pt x="854" y="731"/>
                </a:lnTo>
                <a:lnTo>
                  <a:pt x="849" y="730"/>
                </a:lnTo>
                <a:lnTo>
                  <a:pt x="844" y="728"/>
                </a:lnTo>
                <a:lnTo>
                  <a:pt x="835" y="723"/>
                </a:lnTo>
                <a:lnTo>
                  <a:pt x="824" y="716"/>
                </a:lnTo>
                <a:lnTo>
                  <a:pt x="813" y="706"/>
                </a:lnTo>
                <a:lnTo>
                  <a:pt x="804" y="697"/>
                </a:lnTo>
                <a:lnTo>
                  <a:pt x="786" y="679"/>
                </a:lnTo>
                <a:lnTo>
                  <a:pt x="775" y="671"/>
                </a:lnTo>
                <a:lnTo>
                  <a:pt x="769" y="670"/>
                </a:lnTo>
                <a:lnTo>
                  <a:pt x="761" y="668"/>
                </a:lnTo>
                <a:lnTo>
                  <a:pt x="751" y="666"/>
                </a:lnTo>
                <a:lnTo>
                  <a:pt x="744" y="661"/>
                </a:lnTo>
                <a:lnTo>
                  <a:pt x="738" y="657"/>
                </a:lnTo>
                <a:lnTo>
                  <a:pt x="735" y="655"/>
                </a:lnTo>
                <a:lnTo>
                  <a:pt x="730" y="654"/>
                </a:lnTo>
                <a:lnTo>
                  <a:pt x="722" y="654"/>
                </a:lnTo>
                <a:lnTo>
                  <a:pt x="717" y="654"/>
                </a:lnTo>
                <a:lnTo>
                  <a:pt x="712" y="653"/>
                </a:lnTo>
                <a:lnTo>
                  <a:pt x="706" y="651"/>
                </a:lnTo>
                <a:lnTo>
                  <a:pt x="703" y="647"/>
                </a:lnTo>
                <a:lnTo>
                  <a:pt x="698" y="643"/>
                </a:lnTo>
                <a:lnTo>
                  <a:pt x="696" y="639"/>
                </a:lnTo>
                <a:lnTo>
                  <a:pt x="692" y="634"/>
                </a:lnTo>
                <a:lnTo>
                  <a:pt x="691" y="628"/>
                </a:lnTo>
                <a:lnTo>
                  <a:pt x="688" y="616"/>
                </a:lnTo>
                <a:lnTo>
                  <a:pt x="684" y="604"/>
                </a:lnTo>
                <a:lnTo>
                  <a:pt x="677" y="592"/>
                </a:lnTo>
                <a:lnTo>
                  <a:pt x="667" y="579"/>
                </a:lnTo>
                <a:lnTo>
                  <a:pt x="660" y="573"/>
                </a:lnTo>
                <a:lnTo>
                  <a:pt x="654" y="569"/>
                </a:lnTo>
                <a:lnTo>
                  <a:pt x="647" y="565"/>
                </a:lnTo>
                <a:lnTo>
                  <a:pt x="640" y="563"/>
                </a:lnTo>
                <a:lnTo>
                  <a:pt x="627" y="561"/>
                </a:lnTo>
                <a:lnTo>
                  <a:pt x="617" y="561"/>
                </a:lnTo>
                <a:lnTo>
                  <a:pt x="614" y="560"/>
                </a:lnTo>
                <a:lnTo>
                  <a:pt x="610" y="560"/>
                </a:lnTo>
                <a:lnTo>
                  <a:pt x="606" y="558"/>
                </a:lnTo>
                <a:lnTo>
                  <a:pt x="604" y="557"/>
                </a:lnTo>
                <a:lnTo>
                  <a:pt x="599" y="551"/>
                </a:lnTo>
                <a:lnTo>
                  <a:pt x="596" y="542"/>
                </a:lnTo>
                <a:lnTo>
                  <a:pt x="593" y="539"/>
                </a:lnTo>
                <a:lnTo>
                  <a:pt x="590" y="535"/>
                </a:lnTo>
                <a:lnTo>
                  <a:pt x="585" y="532"/>
                </a:lnTo>
                <a:lnTo>
                  <a:pt x="580" y="528"/>
                </a:lnTo>
                <a:lnTo>
                  <a:pt x="568" y="523"/>
                </a:lnTo>
                <a:lnTo>
                  <a:pt x="558" y="516"/>
                </a:lnTo>
                <a:lnTo>
                  <a:pt x="554" y="512"/>
                </a:lnTo>
                <a:lnTo>
                  <a:pt x="551" y="507"/>
                </a:lnTo>
                <a:lnTo>
                  <a:pt x="549" y="501"/>
                </a:lnTo>
                <a:lnTo>
                  <a:pt x="547" y="494"/>
                </a:lnTo>
                <a:lnTo>
                  <a:pt x="547" y="485"/>
                </a:lnTo>
                <a:lnTo>
                  <a:pt x="547" y="478"/>
                </a:lnTo>
                <a:lnTo>
                  <a:pt x="547" y="470"/>
                </a:lnTo>
                <a:lnTo>
                  <a:pt x="548" y="462"/>
                </a:lnTo>
                <a:lnTo>
                  <a:pt x="548" y="453"/>
                </a:lnTo>
                <a:lnTo>
                  <a:pt x="548" y="446"/>
                </a:lnTo>
                <a:lnTo>
                  <a:pt x="546" y="439"/>
                </a:lnTo>
                <a:lnTo>
                  <a:pt x="545" y="433"/>
                </a:lnTo>
                <a:lnTo>
                  <a:pt x="539" y="421"/>
                </a:lnTo>
                <a:lnTo>
                  <a:pt x="535" y="409"/>
                </a:lnTo>
                <a:lnTo>
                  <a:pt x="534" y="397"/>
                </a:lnTo>
                <a:lnTo>
                  <a:pt x="534" y="386"/>
                </a:lnTo>
                <a:lnTo>
                  <a:pt x="533" y="376"/>
                </a:lnTo>
                <a:lnTo>
                  <a:pt x="530" y="367"/>
                </a:lnTo>
                <a:lnTo>
                  <a:pt x="524" y="358"/>
                </a:lnTo>
                <a:lnTo>
                  <a:pt x="517" y="349"/>
                </a:lnTo>
                <a:lnTo>
                  <a:pt x="513" y="343"/>
                </a:lnTo>
                <a:lnTo>
                  <a:pt x="509" y="337"/>
                </a:lnTo>
                <a:lnTo>
                  <a:pt x="507" y="330"/>
                </a:lnTo>
                <a:lnTo>
                  <a:pt x="504" y="323"/>
                </a:lnTo>
                <a:lnTo>
                  <a:pt x="504" y="315"/>
                </a:lnTo>
                <a:lnTo>
                  <a:pt x="505" y="311"/>
                </a:lnTo>
                <a:lnTo>
                  <a:pt x="508" y="306"/>
                </a:lnTo>
                <a:lnTo>
                  <a:pt x="511" y="304"/>
                </a:lnTo>
                <a:lnTo>
                  <a:pt x="515" y="300"/>
                </a:lnTo>
                <a:lnTo>
                  <a:pt x="518" y="298"/>
                </a:lnTo>
                <a:lnTo>
                  <a:pt x="521" y="294"/>
                </a:lnTo>
                <a:lnTo>
                  <a:pt x="522" y="289"/>
                </a:lnTo>
                <a:lnTo>
                  <a:pt x="520" y="285"/>
                </a:lnTo>
                <a:lnTo>
                  <a:pt x="516" y="277"/>
                </a:lnTo>
                <a:lnTo>
                  <a:pt x="509" y="269"/>
                </a:lnTo>
                <a:lnTo>
                  <a:pt x="502" y="261"/>
                </a:lnTo>
                <a:lnTo>
                  <a:pt x="486" y="244"/>
                </a:lnTo>
                <a:lnTo>
                  <a:pt x="478" y="232"/>
                </a:lnTo>
                <a:lnTo>
                  <a:pt x="474" y="225"/>
                </a:lnTo>
                <a:lnTo>
                  <a:pt x="473" y="219"/>
                </a:lnTo>
                <a:lnTo>
                  <a:pt x="470" y="214"/>
                </a:lnTo>
                <a:lnTo>
                  <a:pt x="464" y="207"/>
                </a:lnTo>
                <a:lnTo>
                  <a:pt x="463" y="204"/>
                </a:lnTo>
                <a:lnTo>
                  <a:pt x="461" y="198"/>
                </a:lnTo>
                <a:lnTo>
                  <a:pt x="461" y="191"/>
                </a:lnTo>
                <a:lnTo>
                  <a:pt x="461" y="182"/>
                </a:lnTo>
                <a:lnTo>
                  <a:pt x="463" y="161"/>
                </a:lnTo>
                <a:lnTo>
                  <a:pt x="464" y="137"/>
                </a:lnTo>
                <a:lnTo>
                  <a:pt x="464" y="125"/>
                </a:lnTo>
                <a:lnTo>
                  <a:pt x="464" y="115"/>
                </a:lnTo>
                <a:lnTo>
                  <a:pt x="461" y="105"/>
                </a:lnTo>
                <a:lnTo>
                  <a:pt x="460" y="96"/>
                </a:lnTo>
                <a:lnTo>
                  <a:pt x="457" y="88"/>
                </a:lnTo>
                <a:lnTo>
                  <a:pt x="452" y="84"/>
                </a:lnTo>
                <a:lnTo>
                  <a:pt x="450" y="82"/>
                </a:lnTo>
                <a:lnTo>
                  <a:pt x="446" y="81"/>
                </a:lnTo>
                <a:lnTo>
                  <a:pt x="442" y="81"/>
                </a:lnTo>
                <a:lnTo>
                  <a:pt x="439" y="81"/>
                </a:lnTo>
                <a:lnTo>
                  <a:pt x="423" y="82"/>
                </a:lnTo>
                <a:lnTo>
                  <a:pt x="410" y="84"/>
                </a:lnTo>
                <a:lnTo>
                  <a:pt x="400" y="82"/>
                </a:lnTo>
                <a:lnTo>
                  <a:pt x="390" y="81"/>
                </a:lnTo>
                <a:lnTo>
                  <a:pt x="383" y="79"/>
                </a:lnTo>
                <a:lnTo>
                  <a:pt x="378" y="77"/>
                </a:lnTo>
                <a:lnTo>
                  <a:pt x="373" y="74"/>
                </a:lnTo>
                <a:lnTo>
                  <a:pt x="370" y="71"/>
                </a:lnTo>
                <a:lnTo>
                  <a:pt x="360" y="67"/>
                </a:lnTo>
                <a:lnTo>
                  <a:pt x="347" y="62"/>
                </a:lnTo>
                <a:lnTo>
                  <a:pt x="333" y="60"/>
                </a:lnTo>
                <a:lnTo>
                  <a:pt x="321" y="55"/>
                </a:lnTo>
                <a:lnTo>
                  <a:pt x="316" y="53"/>
                </a:lnTo>
                <a:lnTo>
                  <a:pt x="313" y="48"/>
                </a:lnTo>
                <a:lnTo>
                  <a:pt x="310" y="43"/>
                </a:lnTo>
                <a:lnTo>
                  <a:pt x="307" y="37"/>
                </a:lnTo>
                <a:lnTo>
                  <a:pt x="302" y="24"/>
                </a:lnTo>
                <a:lnTo>
                  <a:pt x="294" y="11"/>
                </a:lnTo>
                <a:lnTo>
                  <a:pt x="289" y="6"/>
                </a:lnTo>
                <a:lnTo>
                  <a:pt x="285" y="3"/>
                </a:lnTo>
                <a:lnTo>
                  <a:pt x="278" y="0"/>
                </a:lnTo>
                <a:lnTo>
                  <a:pt x="265" y="2"/>
                </a:lnTo>
                <a:lnTo>
                  <a:pt x="257" y="2"/>
                </a:lnTo>
                <a:lnTo>
                  <a:pt x="252" y="4"/>
                </a:lnTo>
                <a:lnTo>
                  <a:pt x="249" y="6"/>
                </a:lnTo>
                <a:lnTo>
                  <a:pt x="245" y="9"/>
                </a:lnTo>
                <a:lnTo>
                  <a:pt x="243" y="11"/>
                </a:lnTo>
                <a:lnTo>
                  <a:pt x="240" y="12"/>
                </a:lnTo>
                <a:lnTo>
                  <a:pt x="237" y="14"/>
                </a:lnTo>
                <a:lnTo>
                  <a:pt x="232" y="14"/>
                </a:lnTo>
                <a:lnTo>
                  <a:pt x="227" y="14"/>
                </a:lnTo>
                <a:lnTo>
                  <a:pt x="222" y="15"/>
                </a:lnTo>
                <a:lnTo>
                  <a:pt x="217" y="17"/>
                </a:lnTo>
                <a:lnTo>
                  <a:pt x="212" y="19"/>
                </a:lnTo>
                <a:lnTo>
                  <a:pt x="208" y="24"/>
                </a:lnTo>
                <a:lnTo>
                  <a:pt x="203" y="28"/>
                </a:lnTo>
                <a:lnTo>
                  <a:pt x="200" y="33"/>
                </a:lnTo>
                <a:lnTo>
                  <a:pt x="198" y="37"/>
                </a:lnTo>
                <a:lnTo>
                  <a:pt x="196" y="43"/>
                </a:lnTo>
                <a:lnTo>
                  <a:pt x="196" y="53"/>
                </a:lnTo>
                <a:lnTo>
                  <a:pt x="198" y="62"/>
                </a:lnTo>
                <a:lnTo>
                  <a:pt x="198" y="73"/>
                </a:lnTo>
                <a:lnTo>
                  <a:pt x="199" y="82"/>
                </a:lnTo>
                <a:lnTo>
                  <a:pt x="199" y="91"/>
                </a:lnTo>
                <a:lnTo>
                  <a:pt x="198" y="93"/>
                </a:lnTo>
                <a:lnTo>
                  <a:pt x="198" y="96"/>
                </a:lnTo>
                <a:lnTo>
                  <a:pt x="195" y="97"/>
                </a:lnTo>
                <a:lnTo>
                  <a:pt x="194" y="97"/>
                </a:lnTo>
                <a:lnTo>
                  <a:pt x="190" y="96"/>
                </a:lnTo>
                <a:lnTo>
                  <a:pt x="187" y="94"/>
                </a:lnTo>
                <a:lnTo>
                  <a:pt x="183" y="94"/>
                </a:lnTo>
                <a:lnTo>
                  <a:pt x="180" y="96"/>
                </a:lnTo>
                <a:lnTo>
                  <a:pt x="176" y="98"/>
                </a:lnTo>
                <a:lnTo>
                  <a:pt x="174" y="101"/>
                </a:lnTo>
                <a:lnTo>
                  <a:pt x="170" y="106"/>
                </a:lnTo>
                <a:lnTo>
                  <a:pt x="168" y="112"/>
                </a:lnTo>
                <a:lnTo>
                  <a:pt x="164" y="118"/>
                </a:lnTo>
                <a:lnTo>
                  <a:pt x="162" y="123"/>
                </a:lnTo>
                <a:lnTo>
                  <a:pt x="158" y="126"/>
                </a:lnTo>
                <a:lnTo>
                  <a:pt x="155" y="129"/>
                </a:lnTo>
                <a:lnTo>
                  <a:pt x="145" y="131"/>
                </a:lnTo>
                <a:lnTo>
                  <a:pt x="134" y="134"/>
                </a:lnTo>
                <a:lnTo>
                  <a:pt x="120" y="136"/>
                </a:lnTo>
                <a:lnTo>
                  <a:pt x="107" y="138"/>
                </a:lnTo>
                <a:lnTo>
                  <a:pt x="94" y="141"/>
                </a:lnTo>
                <a:lnTo>
                  <a:pt x="82" y="143"/>
                </a:lnTo>
                <a:lnTo>
                  <a:pt x="77" y="144"/>
                </a:lnTo>
                <a:lnTo>
                  <a:pt x="73" y="147"/>
                </a:lnTo>
                <a:lnTo>
                  <a:pt x="68" y="150"/>
                </a:lnTo>
                <a:lnTo>
                  <a:pt x="66" y="153"/>
                </a:lnTo>
                <a:lnTo>
                  <a:pt x="63" y="157"/>
                </a:lnTo>
                <a:lnTo>
                  <a:pt x="62" y="161"/>
                </a:lnTo>
                <a:lnTo>
                  <a:pt x="61" y="164"/>
                </a:lnTo>
                <a:lnTo>
                  <a:pt x="62" y="169"/>
                </a:lnTo>
                <a:lnTo>
                  <a:pt x="66" y="178"/>
                </a:lnTo>
                <a:lnTo>
                  <a:pt x="69" y="185"/>
                </a:lnTo>
                <a:lnTo>
                  <a:pt x="74" y="194"/>
                </a:lnTo>
                <a:lnTo>
                  <a:pt x="77" y="208"/>
                </a:lnTo>
                <a:lnTo>
                  <a:pt x="79" y="217"/>
                </a:lnTo>
                <a:lnTo>
                  <a:pt x="79" y="224"/>
                </a:lnTo>
                <a:lnTo>
                  <a:pt x="79" y="230"/>
                </a:lnTo>
                <a:lnTo>
                  <a:pt x="77" y="236"/>
                </a:lnTo>
                <a:lnTo>
                  <a:pt x="74" y="245"/>
                </a:lnTo>
                <a:lnTo>
                  <a:pt x="69" y="255"/>
                </a:lnTo>
                <a:lnTo>
                  <a:pt x="69" y="260"/>
                </a:lnTo>
                <a:lnTo>
                  <a:pt x="69" y="264"/>
                </a:lnTo>
                <a:lnTo>
                  <a:pt x="70" y="268"/>
                </a:lnTo>
                <a:lnTo>
                  <a:pt x="74" y="271"/>
                </a:lnTo>
                <a:lnTo>
                  <a:pt x="76" y="275"/>
                </a:lnTo>
                <a:lnTo>
                  <a:pt x="81" y="276"/>
                </a:lnTo>
                <a:lnTo>
                  <a:pt x="85" y="279"/>
                </a:lnTo>
                <a:lnTo>
                  <a:pt x="89" y="280"/>
                </a:lnTo>
                <a:lnTo>
                  <a:pt x="96" y="280"/>
                </a:lnTo>
                <a:lnTo>
                  <a:pt x="101" y="282"/>
                </a:lnTo>
                <a:lnTo>
                  <a:pt x="102" y="283"/>
                </a:lnTo>
                <a:lnTo>
                  <a:pt x="102" y="285"/>
                </a:lnTo>
                <a:lnTo>
                  <a:pt x="102" y="287"/>
                </a:lnTo>
                <a:lnTo>
                  <a:pt x="101" y="290"/>
                </a:lnTo>
                <a:lnTo>
                  <a:pt x="100" y="294"/>
                </a:lnTo>
                <a:lnTo>
                  <a:pt x="99" y="298"/>
                </a:lnTo>
                <a:lnTo>
                  <a:pt x="99" y="301"/>
                </a:lnTo>
                <a:lnTo>
                  <a:pt x="99" y="306"/>
                </a:lnTo>
                <a:lnTo>
                  <a:pt x="101" y="309"/>
                </a:lnTo>
                <a:lnTo>
                  <a:pt x="104" y="313"/>
                </a:lnTo>
                <a:lnTo>
                  <a:pt x="106" y="317"/>
                </a:lnTo>
                <a:lnTo>
                  <a:pt x="111" y="320"/>
                </a:lnTo>
                <a:lnTo>
                  <a:pt x="120" y="326"/>
                </a:lnTo>
                <a:lnTo>
                  <a:pt x="132" y="333"/>
                </a:lnTo>
                <a:lnTo>
                  <a:pt x="138" y="337"/>
                </a:lnTo>
                <a:lnTo>
                  <a:pt x="144" y="340"/>
                </a:lnTo>
                <a:lnTo>
                  <a:pt x="151" y="343"/>
                </a:lnTo>
                <a:lnTo>
                  <a:pt x="158" y="345"/>
                </a:lnTo>
                <a:lnTo>
                  <a:pt x="165" y="348"/>
                </a:lnTo>
                <a:lnTo>
                  <a:pt x="171" y="350"/>
                </a:lnTo>
                <a:lnTo>
                  <a:pt x="176" y="352"/>
                </a:lnTo>
                <a:lnTo>
                  <a:pt x="181" y="355"/>
                </a:lnTo>
                <a:lnTo>
                  <a:pt x="183" y="358"/>
                </a:lnTo>
                <a:lnTo>
                  <a:pt x="184" y="361"/>
                </a:lnTo>
                <a:lnTo>
                  <a:pt x="184" y="363"/>
                </a:lnTo>
                <a:lnTo>
                  <a:pt x="182" y="364"/>
                </a:lnTo>
                <a:lnTo>
                  <a:pt x="174" y="367"/>
                </a:lnTo>
                <a:lnTo>
                  <a:pt x="164" y="370"/>
                </a:lnTo>
                <a:lnTo>
                  <a:pt x="152" y="372"/>
                </a:lnTo>
                <a:lnTo>
                  <a:pt x="140" y="374"/>
                </a:lnTo>
                <a:lnTo>
                  <a:pt x="136" y="375"/>
                </a:lnTo>
                <a:lnTo>
                  <a:pt x="131" y="377"/>
                </a:lnTo>
                <a:lnTo>
                  <a:pt x="127" y="380"/>
                </a:lnTo>
                <a:lnTo>
                  <a:pt x="124" y="384"/>
                </a:lnTo>
                <a:lnTo>
                  <a:pt x="121" y="389"/>
                </a:lnTo>
                <a:lnTo>
                  <a:pt x="119" y="395"/>
                </a:lnTo>
                <a:lnTo>
                  <a:pt x="118" y="401"/>
                </a:lnTo>
                <a:lnTo>
                  <a:pt x="117" y="408"/>
                </a:lnTo>
                <a:lnTo>
                  <a:pt x="115" y="414"/>
                </a:lnTo>
                <a:lnTo>
                  <a:pt x="113" y="420"/>
                </a:lnTo>
                <a:lnTo>
                  <a:pt x="111" y="425"/>
                </a:lnTo>
                <a:lnTo>
                  <a:pt x="107" y="430"/>
                </a:lnTo>
                <a:lnTo>
                  <a:pt x="98" y="438"/>
                </a:lnTo>
                <a:lnTo>
                  <a:pt x="86" y="445"/>
                </a:lnTo>
                <a:lnTo>
                  <a:pt x="81" y="447"/>
                </a:lnTo>
                <a:lnTo>
                  <a:pt x="76" y="451"/>
                </a:lnTo>
                <a:lnTo>
                  <a:pt x="73" y="454"/>
                </a:lnTo>
                <a:lnTo>
                  <a:pt x="70" y="458"/>
                </a:lnTo>
                <a:lnTo>
                  <a:pt x="69" y="462"/>
                </a:lnTo>
                <a:lnTo>
                  <a:pt x="68" y="465"/>
                </a:lnTo>
                <a:lnTo>
                  <a:pt x="68" y="468"/>
                </a:lnTo>
                <a:lnTo>
                  <a:pt x="69" y="471"/>
                </a:lnTo>
                <a:lnTo>
                  <a:pt x="74" y="481"/>
                </a:lnTo>
                <a:lnTo>
                  <a:pt x="80" y="491"/>
                </a:lnTo>
                <a:lnTo>
                  <a:pt x="82" y="498"/>
                </a:lnTo>
                <a:lnTo>
                  <a:pt x="83" y="504"/>
                </a:lnTo>
                <a:lnTo>
                  <a:pt x="83" y="512"/>
                </a:lnTo>
                <a:lnTo>
                  <a:pt x="82" y="517"/>
                </a:lnTo>
                <a:lnTo>
                  <a:pt x="79" y="523"/>
                </a:lnTo>
                <a:lnTo>
                  <a:pt x="75" y="527"/>
                </a:lnTo>
                <a:lnTo>
                  <a:pt x="71" y="529"/>
                </a:lnTo>
                <a:lnTo>
                  <a:pt x="66" y="532"/>
                </a:lnTo>
                <a:lnTo>
                  <a:pt x="54" y="533"/>
                </a:lnTo>
                <a:lnTo>
                  <a:pt x="37" y="533"/>
                </a:lnTo>
                <a:lnTo>
                  <a:pt x="28" y="533"/>
                </a:lnTo>
                <a:lnTo>
                  <a:pt x="22" y="535"/>
                </a:lnTo>
                <a:lnTo>
                  <a:pt x="16" y="538"/>
                </a:lnTo>
                <a:lnTo>
                  <a:pt x="10" y="541"/>
                </a:lnTo>
                <a:lnTo>
                  <a:pt x="3" y="548"/>
                </a:lnTo>
                <a:lnTo>
                  <a:pt x="0" y="552"/>
                </a:lnTo>
                <a:lnTo>
                  <a:pt x="0" y="554"/>
                </a:lnTo>
                <a:lnTo>
                  <a:pt x="1" y="557"/>
                </a:lnTo>
                <a:lnTo>
                  <a:pt x="3" y="560"/>
                </a:lnTo>
                <a:lnTo>
                  <a:pt x="6" y="564"/>
                </a:lnTo>
                <a:lnTo>
                  <a:pt x="7" y="566"/>
                </a:lnTo>
                <a:lnTo>
                  <a:pt x="10" y="570"/>
                </a:lnTo>
                <a:lnTo>
                  <a:pt x="11" y="572"/>
                </a:lnTo>
                <a:lnTo>
                  <a:pt x="11" y="577"/>
                </a:lnTo>
                <a:lnTo>
                  <a:pt x="11" y="588"/>
                </a:lnTo>
                <a:lnTo>
                  <a:pt x="12" y="601"/>
                </a:lnTo>
                <a:lnTo>
                  <a:pt x="13" y="613"/>
                </a:lnTo>
                <a:lnTo>
                  <a:pt x="14" y="622"/>
                </a:lnTo>
                <a:lnTo>
                  <a:pt x="18" y="630"/>
                </a:lnTo>
                <a:lnTo>
                  <a:pt x="24" y="638"/>
                </a:lnTo>
                <a:lnTo>
                  <a:pt x="31" y="643"/>
                </a:lnTo>
                <a:lnTo>
                  <a:pt x="37" y="648"/>
                </a:lnTo>
                <a:lnTo>
                  <a:pt x="44" y="651"/>
                </a:lnTo>
                <a:lnTo>
                  <a:pt x="51" y="655"/>
                </a:lnTo>
                <a:lnTo>
                  <a:pt x="58" y="660"/>
                </a:lnTo>
                <a:lnTo>
                  <a:pt x="66" y="667"/>
                </a:lnTo>
                <a:lnTo>
                  <a:pt x="73" y="677"/>
                </a:lnTo>
                <a:lnTo>
                  <a:pt x="82" y="689"/>
                </a:lnTo>
                <a:lnTo>
                  <a:pt x="94" y="701"/>
                </a:lnTo>
                <a:lnTo>
                  <a:pt x="105" y="714"/>
                </a:lnTo>
                <a:lnTo>
                  <a:pt x="113" y="722"/>
                </a:lnTo>
                <a:lnTo>
                  <a:pt x="120" y="730"/>
                </a:lnTo>
                <a:lnTo>
                  <a:pt x="127" y="736"/>
                </a:lnTo>
                <a:lnTo>
                  <a:pt x="134" y="743"/>
                </a:lnTo>
                <a:lnTo>
                  <a:pt x="145" y="752"/>
                </a:lnTo>
                <a:lnTo>
                  <a:pt x="154" y="759"/>
                </a:lnTo>
                <a:lnTo>
                  <a:pt x="165" y="766"/>
                </a:lnTo>
                <a:lnTo>
                  <a:pt x="180" y="774"/>
                </a:lnTo>
                <a:lnTo>
                  <a:pt x="193" y="783"/>
                </a:lnTo>
                <a:lnTo>
                  <a:pt x="203" y="787"/>
                </a:lnTo>
                <a:lnTo>
                  <a:pt x="213" y="791"/>
                </a:lnTo>
                <a:lnTo>
                  <a:pt x="226" y="796"/>
                </a:lnTo>
                <a:lnTo>
                  <a:pt x="238" y="800"/>
                </a:lnTo>
                <a:lnTo>
                  <a:pt x="247" y="805"/>
                </a:lnTo>
                <a:lnTo>
                  <a:pt x="255" y="812"/>
                </a:lnTo>
                <a:lnTo>
                  <a:pt x="263" y="821"/>
                </a:lnTo>
                <a:lnTo>
                  <a:pt x="270" y="829"/>
                </a:lnTo>
                <a:lnTo>
                  <a:pt x="274" y="837"/>
                </a:lnTo>
                <a:lnTo>
                  <a:pt x="277" y="844"/>
                </a:lnTo>
                <a:lnTo>
                  <a:pt x="278" y="853"/>
                </a:lnTo>
                <a:lnTo>
                  <a:pt x="281" y="861"/>
                </a:lnTo>
                <a:lnTo>
                  <a:pt x="281" y="870"/>
                </a:lnTo>
                <a:lnTo>
                  <a:pt x="281" y="881"/>
                </a:lnTo>
                <a:lnTo>
                  <a:pt x="282" y="890"/>
                </a:lnTo>
                <a:lnTo>
                  <a:pt x="284" y="898"/>
                </a:lnTo>
                <a:lnTo>
                  <a:pt x="287" y="904"/>
                </a:lnTo>
                <a:lnTo>
                  <a:pt x="294" y="916"/>
                </a:lnTo>
                <a:lnTo>
                  <a:pt x="300" y="928"/>
                </a:lnTo>
                <a:lnTo>
                  <a:pt x="303" y="937"/>
                </a:lnTo>
                <a:lnTo>
                  <a:pt x="310" y="947"/>
                </a:lnTo>
                <a:lnTo>
                  <a:pt x="318" y="957"/>
                </a:lnTo>
                <a:lnTo>
                  <a:pt x="324" y="966"/>
                </a:lnTo>
                <a:lnTo>
                  <a:pt x="328" y="973"/>
                </a:lnTo>
                <a:lnTo>
                  <a:pt x="333" y="980"/>
                </a:lnTo>
                <a:lnTo>
                  <a:pt x="337" y="988"/>
                </a:lnTo>
                <a:lnTo>
                  <a:pt x="339" y="998"/>
                </a:lnTo>
                <a:lnTo>
                  <a:pt x="339" y="1008"/>
                </a:lnTo>
                <a:lnTo>
                  <a:pt x="338" y="1017"/>
                </a:lnTo>
                <a:lnTo>
                  <a:pt x="337" y="1025"/>
                </a:lnTo>
                <a:lnTo>
                  <a:pt x="334" y="1031"/>
                </a:lnTo>
                <a:lnTo>
                  <a:pt x="328" y="1038"/>
                </a:lnTo>
                <a:lnTo>
                  <a:pt x="325" y="1045"/>
                </a:lnTo>
                <a:lnTo>
                  <a:pt x="325" y="1049"/>
                </a:lnTo>
                <a:lnTo>
                  <a:pt x="326" y="1052"/>
                </a:lnTo>
                <a:lnTo>
                  <a:pt x="329" y="1057"/>
                </a:lnTo>
                <a:lnTo>
                  <a:pt x="333" y="1059"/>
                </a:lnTo>
                <a:lnTo>
                  <a:pt x="335" y="1063"/>
                </a:lnTo>
                <a:lnTo>
                  <a:pt x="338" y="1067"/>
                </a:lnTo>
                <a:lnTo>
                  <a:pt x="340" y="1071"/>
                </a:lnTo>
                <a:lnTo>
                  <a:pt x="341" y="1077"/>
                </a:lnTo>
                <a:lnTo>
                  <a:pt x="343" y="1086"/>
                </a:lnTo>
                <a:lnTo>
                  <a:pt x="346" y="1094"/>
                </a:lnTo>
                <a:lnTo>
                  <a:pt x="352" y="1102"/>
                </a:lnTo>
                <a:lnTo>
                  <a:pt x="357" y="1109"/>
                </a:lnTo>
                <a:lnTo>
                  <a:pt x="363" y="1117"/>
                </a:lnTo>
                <a:lnTo>
                  <a:pt x="369" y="1124"/>
                </a:lnTo>
                <a:lnTo>
                  <a:pt x="373" y="1130"/>
                </a:lnTo>
                <a:lnTo>
                  <a:pt x="376" y="1137"/>
                </a:lnTo>
                <a:lnTo>
                  <a:pt x="377" y="1146"/>
                </a:lnTo>
                <a:lnTo>
                  <a:pt x="381" y="1156"/>
                </a:lnTo>
                <a:lnTo>
                  <a:pt x="384" y="1165"/>
                </a:lnTo>
                <a:lnTo>
                  <a:pt x="390" y="1174"/>
                </a:lnTo>
                <a:lnTo>
                  <a:pt x="397" y="1183"/>
                </a:lnTo>
                <a:lnTo>
                  <a:pt x="409" y="1195"/>
                </a:lnTo>
                <a:lnTo>
                  <a:pt x="421" y="1208"/>
                </a:lnTo>
                <a:lnTo>
                  <a:pt x="430" y="1219"/>
                </a:lnTo>
                <a:lnTo>
                  <a:pt x="440" y="1229"/>
                </a:lnTo>
                <a:lnTo>
                  <a:pt x="452" y="1245"/>
                </a:lnTo>
                <a:lnTo>
                  <a:pt x="464" y="1258"/>
                </a:lnTo>
                <a:lnTo>
                  <a:pt x="471" y="1267"/>
                </a:lnTo>
                <a:lnTo>
                  <a:pt x="476" y="1273"/>
                </a:lnTo>
                <a:lnTo>
                  <a:pt x="479" y="1282"/>
                </a:lnTo>
                <a:lnTo>
                  <a:pt x="480" y="1285"/>
                </a:lnTo>
                <a:lnTo>
                  <a:pt x="480" y="1289"/>
                </a:lnTo>
                <a:lnTo>
                  <a:pt x="480" y="1292"/>
                </a:lnTo>
                <a:lnTo>
                  <a:pt x="479" y="1296"/>
                </a:lnTo>
                <a:lnTo>
                  <a:pt x="473" y="1302"/>
                </a:lnTo>
                <a:lnTo>
                  <a:pt x="463" y="1310"/>
                </a:lnTo>
                <a:lnTo>
                  <a:pt x="452" y="1317"/>
                </a:lnTo>
                <a:lnTo>
                  <a:pt x="445" y="1323"/>
                </a:lnTo>
                <a:lnTo>
                  <a:pt x="441" y="1325"/>
                </a:lnTo>
                <a:lnTo>
                  <a:pt x="438" y="1326"/>
                </a:lnTo>
                <a:lnTo>
                  <a:pt x="435" y="1326"/>
                </a:lnTo>
                <a:lnTo>
                  <a:pt x="432" y="1325"/>
                </a:lnTo>
                <a:lnTo>
                  <a:pt x="426" y="1321"/>
                </a:lnTo>
                <a:lnTo>
                  <a:pt x="421" y="1316"/>
                </a:lnTo>
                <a:lnTo>
                  <a:pt x="416" y="1309"/>
                </a:lnTo>
                <a:lnTo>
                  <a:pt x="411" y="1303"/>
                </a:lnTo>
                <a:lnTo>
                  <a:pt x="408" y="1298"/>
                </a:lnTo>
                <a:lnTo>
                  <a:pt x="403" y="1296"/>
                </a:lnTo>
                <a:lnTo>
                  <a:pt x="397" y="1297"/>
                </a:lnTo>
                <a:lnTo>
                  <a:pt x="391" y="1300"/>
                </a:lnTo>
                <a:lnTo>
                  <a:pt x="389" y="1302"/>
                </a:lnTo>
                <a:lnTo>
                  <a:pt x="387" y="1306"/>
                </a:lnTo>
                <a:lnTo>
                  <a:pt x="384" y="1309"/>
                </a:lnTo>
                <a:lnTo>
                  <a:pt x="382" y="1313"/>
                </a:lnTo>
                <a:lnTo>
                  <a:pt x="381" y="1325"/>
                </a:lnTo>
                <a:lnTo>
                  <a:pt x="381" y="1340"/>
                </a:lnTo>
                <a:lnTo>
                  <a:pt x="382" y="1347"/>
                </a:lnTo>
                <a:lnTo>
                  <a:pt x="383" y="1354"/>
                </a:lnTo>
                <a:lnTo>
                  <a:pt x="384" y="1361"/>
                </a:lnTo>
                <a:lnTo>
                  <a:pt x="388" y="1366"/>
                </a:lnTo>
                <a:lnTo>
                  <a:pt x="400" y="1380"/>
                </a:lnTo>
                <a:lnTo>
                  <a:pt x="410" y="1393"/>
                </a:lnTo>
                <a:lnTo>
                  <a:pt x="414" y="1398"/>
                </a:lnTo>
                <a:lnTo>
                  <a:pt x="415" y="1403"/>
                </a:lnTo>
                <a:lnTo>
                  <a:pt x="416" y="1408"/>
                </a:lnTo>
                <a:lnTo>
                  <a:pt x="416" y="1415"/>
                </a:lnTo>
                <a:lnTo>
                  <a:pt x="417" y="1422"/>
                </a:lnTo>
                <a:lnTo>
                  <a:pt x="419" y="1428"/>
                </a:lnTo>
                <a:lnTo>
                  <a:pt x="421" y="1434"/>
                </a:lnTo>
                <a:lnTo>
                  <a:pt x="426" y="1439"/>
                </a:lnTo>
                <a:lnTo>
                  <a:pt x="430" y="1443"/>
                </a:lnTo>
                <a:lnTo>
                  <a:pt x="434" y="1448"/>
                </a:lnTo>
                <a:lnTo>
                  <a:pt x="436" y="1454"/>
                </a:lnTo>
                <a:lnTo>
                  <a:pt x="438" y="1461"/>
                </a:lnTo>
                <a:lnTo>
                  <a:pt x="436" y="1472"/>
                </a:lnTo>
                <a:lnTo>
                  <a:pt x="435" y="1484"/>
                </a:lnTo>
                <a:lnTo>
                  <a:pt x="435" y="1490"/>
                </a:lnTo>
                <a:lnTo>
                  <a:pt x="435" y="1496"/>
                </a:lnTo>
                <a:lnTo>
                  <a:pt x="436" y="1500"/>
                </a:lnTo>
                <a:lnTo>
                  <a:pt x="439" y="1504"/>
                </a:lnTo>
                <a:lnTo>
                  <a:pt x="452" y="1519"/>
                </a:lnTo>
                <a:lnTo>
                  <a:pt x="470" y="1537"/>
                </a:lnTo>
                <a:lnTo>
                  <a:pt x="476" y="1547"/>
                </a:lnTo>
                <a:lnTo>
                  <a:pt x="479" y="1554"/>
                </a:lnTo>
                <a:lnTo>
                  <a:pt x="480" y="1560"/>
                </a:lnTo>
                <a:lnTo>
                  <a:pt x="480" y="1566"/>
                </a:lnTo>
                <a:lnTo>
                  <a:pt x="480" y="1572"/>
                </a:lnTo>
                <a:lnTo>
                  <a:pt x="478" y="1578"/>
                </a:lnTo>
                <a:lnTo>
                  <a:pt x="473" y="1582"/>
                </a:lnTo>
                <a:lnTo>
                  <a:pt x="470" y="1587"/>
                </a:lnTo>
                <a:lnTo>
                  <a:pt x="467" y="1591"/>
                </a:lnTo>
                <a:lnTo>
                  <a:pt x="467" y="1593"/>
                </a:lnTo>
                <a:lnTo>
                  <a:pt x="467" y="1597"/>
                </a:lnTo>
                <a:lnTo>
                  <a:pt x="470" y="1600"/>
                </a:lnTo>
                <a:lnTo>
                  <a:pt x="473" y="1607"/>
                </a:lnTo>
                <a:lnTo>
                  <a:pt x="477" y="1615"/>
                </a:lnTo>
                <a:lnTo>
                  <a:pt x="477" y="1618"/>
                </a:lnTo>
                <a:lnTo>
                  <a:pt x="476" y="1623"/>
                </a:lnTo>
                <a:lnTo>
                  <a:pt x="474" y="1626"/>
                </a:lnTo>
                <a:lnTo>
                  <a:pt x="473" y="1631"/>
                </a:lnTo>
                <a:lnTo>
                  <a:pt x="471" y="1636"/>
                </a:lnTo>
                <a:lnTo>
                  <a:pt x="469" y="1642"/>
                </a:lnTo>
                <a:lnTo>
                  <a:pt x="467" y="1648"/>
                </a:lnTo>
                <a:lnTo>
                  <a:pt x="467" y="1654"/>
                </a:lnTo>
                <a:lnTo>
                  <a:pt x="469" y="1669"/>
                </a:lnTo>
                <a:lnTo>
                  <a:pt x="470" y="1683"/>
                </a:lnTo>
                <a:lnTo>
                  <a:pt x="471" y="1697"/>
                </a:lnTo>
                <a:lnTo>
                  <a:pt x="472" y="1707"/>
                </a:lnTo>
                <a:lnTo>
                  <a:pt x="471" y="1718"/>
                </a:lnTo>
                <a:lnTo>
                  <a:pt x="470" y="1727"/>
                </a:lnTo>
                <a:lnTo>
                  <a:pt x="470" y="1738"/>
                </a:lnTo>
                <a:lnTo>
                  <a:pt x="469" y="1748"/>
                </a:lnTo>
                <a:lnTo>
                  <a:pt x="467" y="1760"/>
                </a:lnTo>
                <a:lnTo>
                  <a:pt x="466" y="1775"/>
                </a:lnTo>
                <a:lnTo>
                  <a:pt x="465" y="1790"/>
                </a:lnTo>
                <a:lnTo>
                  <a:pt x="464" y="1802"/>
                </a:lnTo>
                <a:lnTo>
                  <a:pt x="464" y="1812"/>
                </a:lnTo>
                <a:lnTo>
                  <a:pt x="465" y="1823"/>
                </a:lnTo>
                <a:lnTo>
                  <a:pt x="466" y="1833"/>
                </a:lnTo>
                <a:lnTo>
                  <a:pt x="469" y="1840"/>
                </a:lnTo>
                <a:lnTo>
                  <a:pt x="471" y="1848"/>
                </a:lnTo>
                <a:lnTo>
                  <a:pt x="473" y="1857"/>
                </a:lnTo>
                <a:lnTo>
                  <a:pt x="476" y="1869"/>
                </a:lnTo>
                <a:lnTo>
                  <a:pt x="478" y="1881"/>
                </a:lnTo>
                <a:lnTo>
                  <a:pt x="480" y="1893"/>
                </a:lnTo>
                <a:lnTo>
                  <a:pt x="482" y="1905"/>
                </a:lnTo>
                <a:lnTo>
                  <a:pt x="482" y="1918"/>
                </a:lnTo>
                <a:lnTo>
                  <a:pt x="482" y="1932"/>
                </a:lnTo>
                <a:lnTo>
                  <a:pt x="479" y="1946"/>
                </a:lnTo>
                <a:lnTo>
                  <a:pt x="477" y="1957"/>
                </a:lnTo>
                <a:lnTo>
                  <a:pt x="473" y="1966"/>
                </a:lnTo>
                <a:lnTo>
                  <a:pt x="469" y="1975"/>
                </a:lnTo>
                <a:lnTo>
                  <a:pt x="463" y="1982"/>
                </a:lnTo>
                <a:lnTo>
                  <a:pt x="459" y="1989"/>
                </a:lnTo>
                <a:lnTo>
                  <a:pt x="454" y="1996"/>
                </a:lnTo>
                <a:lnTo>
                  <a:pt x="452" y="2004"/>
                </a:lnTo>
                <a:lnTo>
                  <a:pt x="448" y="2015"/>
                </a:lnTo>
                <a:lnTo>
                  <a:pt x="446" y="2027"/>
                </a:lnTo>
                <a:lnTo>
                  <a:pt x="444" y="2040"/>
                </a:lnTo>
                <a:lnTo>
                  <a:pt x="445" y="2053"/>
                </a:lnTo>
                <a:lnTo>
                  <a:pt x="447" y="2066"/>
                </a:lnTo>
                <a:lnTo>
                  <a:pt x="452" y="2079"/>
                </a:lnTo>
                <a:lnTo>
                  <a:pt x="455" y="2091"/>
                </a:lnTo>
                <a:lnTo>
                  <a:pt x="457" y="2099"/>
                </a:lnTo>
                <a:lnTo>
                  <a:pt x="458" y="2110"/>
                </a:lnTo>
                <a:lnTo>
                  <a:pt x="457" y="2122"/>
                </a:lnTo>
                <a:lnTo>
                  <a:pt x="455" y="2136"/>
                </a:lnTo>
                <a:lnTo>
                  <a:pt x="454" y="2148"/>
                </a:lnTo>
                <a:lnTo>
                  <a:pt x="454" y="2161"/>
                </a:lnTo>
                <a:lnTo>
                  <a:pt x="454" y="2178"/>
                </a:lnTo>
                <a:lnTo>
                  <a:pt x="455" y="2196"/>
                </a:lnTo>
                <a:lnTo>
                  <a:pt x="458" y="2208"/>
                </a:lnTo>
                <a:lnTo>
                  <a:pt x="461" y="2216"/>
                </a:lnTo>
                <a:lnTo>
                  <a:pt x="464" y="2224"/>
                </a:lnTo>
                <a:lnTo>
                  <a:pt x="466" y="2233"/>
                </a:lnTo>
                <a:lnTo>
                  <a:pt x="467" y="2241"/>
                </a:lnTo>
                <a:lnTo>
                  <a:pt x="467" y="2248"/>
                </a:lnTo>
                <a:lnTo>
                  <a:pt x="467" y="2256"/>
                </a:lnTo>
                <a:lnTo>
                  <a:pt x="467" y="2277"/>
                </a:lnTo>
                <a:lnTo>
                  <a:pt x="466" y="2293"/>
                </a:lnTo>
                <a:lnTo>
                  <a:pt x="466" y="2306"/>
                </a:lnTo>
                <a:lnTo>
                  <a:pt x="466" y="2317"/>
                </a:lnTo>
                <a:lnTo>
                  <a:pt x="464" y="2327"/>
                </a:lnTo>
                <a:lnTo>
                  <a:pt x="460" y="2338"/>
                </a:lnTo>
                <a:lnTo>
                  <a:pt x="457" y="2350"/>
                </a:lnTo>
                <a:lnTo>
                  <a:pt x="454" y="2361"/>
                </a:lnTo>
                <a:lnTo>
                  <a:pt x="454" y="2380"/>
                </a:lnTo>
                <a:lnTo>
                  <a:pt x="452" y="2395"/>
                </a:lnTo>
                <a:lnTo>
                  <a:pt x="450" y="2403"/>
                </a:lnTo>
                <a:lnTo>
                  <a:pt x="447" y="2412"/>
                </a:lnTo>
                <a:lnTo>
                  <a:pt x="445" y="2424"/>
                </a:lnTo>
                <a:lnTo>
                  <a:pt x="444" y="2436"/>
                </a:lnTo>
                <a:lnTo>
                  <a:pt x="444" y="2449"/>
                </a:lnTo>
                <a:lnTo>
                  <a:pt x="446" y="2463"/>
                </a:lnTo>
                <a:lnTo>
                  <a:pt x="448" y="2476"/>
                </a:lnTo>
                <a:lnTo>
                  <a:pt x="451" y="2487"/>
                </a:lnTo>
                <a:lnTo>
                  <a:pt x="454" y="2498"/>
                </a:lnTo>
                <a:lnTo>
                  <a:pt x="458" y="2508"/>
                </a:lnTo>
                <a:lnTo>
                  <a:pt x="460" y="2519"/>
                </a:lnTo>
                <a:lnTo>
                  <a:pt x="463" y="2530"/>
                </a:lnTo>
                <a:lnTo>
                  <a:pt x="464" y="2539"/>
                </a:lnTo>
                <a:lnTo>
                  <a:pt x="464" y="2550"/>
                </a:lnTo>
                <a:lnTo>
                  <a:pt x="464" y="2559"/>
                </a:lnTo>
                <a:lnTo>
                  <a:pt x="461" y="2568"/>
                </a:lnTo>
                <a:lnTo>
                  <a:pt x="459" y="2573"/>
                </a:lnTo>
                <a:lnTo>
                  <a:pt x="455" y="2578"/>
                </a:lnTo>
                <a:lnTo>
                  <a:pt x="453" y="2586"/>
                </a:lnTo>
                <a:lnTo>
                  <a:pt x="452" y="2593"/>
                </a:lnTo>
                <a:lnTo>
                  <a:pt x="452" y="2602"/>
                </a:lnTo>
                <a:lnTo>
                  <a:pt x="455" y="2612"/>
                </a:lnTo>
                <a:lnTo>
                  <a:pt x="459" y="2620"/>
                </a:lnTo>
                <a:lnTo>
                  <a:pt x="464" y="2627"/>
                </a:lnTo>
                <a:lnTo>
                  <a:pt x="470" y="2634"/>
                </a:lnTo>
                <a:lnTo>
                  <a:pt x="477" y="2643"/>
                </a:lnTo>
                <a:lnTo>
                  <a:pt x="480" y="2647"/>
                </a:lnTo>
                <a:lnTo>
                  <a:pt x="484" y="2652"/>
                </a:lnTo>
                <a:lnTo>
                  <a:pt x="486" y="2658"/>
                </a:lnTo>
                <a:lnTo>
                  <a:pt x="488" y="2663"/>
                </a:lnTo>
                <a:lnTo>
                  <a:pt x="490" y="2674"/>
                </a:lnTo>
                <a:lnTo>
                  <a:pt x="494" y="2682"/>
                </a:lnTo>
                <a:lnTo>
                  <a:pt x="497" y="2690"/>
                </a:lnTo>
                <a:lnTo>
                  <a:pt x="502" y="2697"/>
                </a:lnTo>
                <a:lnTo>
                  <a:pt x="505" y="2702"/>
                </a:lnTo>
                <a:lnTo>
                  <a:pt x="508" y="2703"/>
                </a:lnTo>
                <a:lnTo>
                  <a:pt x="510" y="2704"/>
                </a:lnTo>
                <a:lnTo>
                  <a:pt x="511" y="2703"/>
                </a:lnTo>
                <a:lnTo>
                  <a:pt x="513" y="2699"/>
                </a:lnTo>
                <a:lnTo>
                  <a:pt x="514" y="2691"/>
                </a:lnTo>
                <a:lnTo>
                  <a:pt x="515" y="2684"/>
                </a:lnTo>
                <a:lnTo>
                  <a:pt x="517" y="2678"/>
                </a:lnTo>
                <a:lnTo>
                  <a:pt x="521" y="2674"/>
                </a:lnTo>
                <a:lnTo>
                  <a:pt x="523" y="2669"/>
                </a:lnTo>
                <a:lnTo>
                  <a:pt x="526" y="2665"/>
                </a:lnTo>
                <a:lnTo>
                  <a:pt x="528" y="2660"/>
                </a:lnTo>
                <a:lnTo>
                  <a:pt x="530" y="2653"/>
                </a:lnTo>
                <a:lnTo>
                  <a:pt x="533" y="2647"/>
                </a:lnTo>
                <a:lnTo>
                  <a:pt x="535" y="2632"/>
                </a:lnTo>
                <a:lnTo>
                  <a:pt x="535" y="2615"/>
                </a:lnTo>
                <a:lnTo>
                  <a:pt x="535" y="2600"/>
                </a:lnTo>
                <a:lnTo>
                  <a:pt x="533" y="2587"/>
                </a:lnTo>
                <a:lnTo>
                  <a:pt x="529" y="2576"/>
                </a:lnTo>
                <a:lnTo>
                  <a:pt x="526" y="2568"/>
                </a:lnTo>
                <a:lnTo>
                  <a:pt x="524" y="2564"/>
                </a:lnTo>
                <a:lnTo>
                  <a:pt x="524" y="2561"/>
                </a:lnTo>
                <a:lnTo>
                  <a:pt x="526" y="2556"/>
                </a:lnTo>
                <a:lnTo>
                  <a:pt x="528" y="2552"/>
                </a:lnTo>
                <a:lnTo>
                  <a:pt x="532" y="2549"/>
                </a:lnTo>
                <a:lnTo>
                  <a:pt x="535" y="2546"/>
                </a:lnTo>
                <a:lnTo>
                  <a:pt x="540" y="2544"/>
                </a:lnTo>
                <a:lnTo>
                  <a:pt x="546" y="2544"/>
                </a:lnTo>
                <a:lnTo>
                  <a:pt x="558" y="2544"/>
                </a:lnTo>
                <a:lnTo>
                  <a:pt x="570" y="2543"/>
                </a:lnTo>
                <a:lnTo>
                  <a:pt x="574" y="2542"/>
                </a:lnTo>
                <a:lnTo>
                  <a:pt x="579" y="2539"/>
                </a:lnTo>
                <a:lnTo>
                  <a:pt x="585" y="2537"/>
                </a:lnTo>
                <a:lnTo>
                  <a:pt x="590" y="2533"/>
                </a:lnTo>
                <a:lnTo>
                  <a:pt x="593" y="2529"/>
                </a:lnTo>
                <a:lnTo>
                  <a:pt x="597" y="2524"/>
                </a:lnTo>
                <a:lnTo>
                  <a:pt x="598" y="2520"/>
                </a:lnTo>
                <a:lnTo>
                  <a:pt x="599" y="2515"/>
                </a:lnTo>
                <a:lnTo>
                  <a:pt x="599" y="2506"/>
                </a:lnTo>
                <a:lnTo>
                  <a:pt x="599" y="2499"/>
                </a:lnTo>
                <a:lnTo>
                  <a:pt x="600" y="2491"/>
                </a:lnTo>
                <a:lnTo>
                  <a:pt x="603" y="2485"/>
                </a:lnTo>
                <a:lnTo>
                  <a:pt x="605" y="2482"/>
                </a:lnTo>
                <a:lnTo>
                  <a:pt x="609" y="2480"/>
                </a:lnTo>
                <a:lnTo>
                  <a:pt x="612" y="2477"/>
                </a:lnTo>
                <a:lnTo>
                  <a:pt x="617" y="2476"/>
                </a:lnTo>
                <a:lnTo>
                  <a:pt x="622" y="2475"/>
                </a:lnTo>
                <a:lnTo>
                  <a:pt x="625" y="2474"/>
                </a:lnTo>
                <a:lnTo>
                  <a:pt x="629" y="2472"/>
                </a:lnTo>
                <a:lnTo>
                  <a:pt x="631" y="2469"/>
                </a:lnTo>
                <a:lnTo>
                  <a:pt x="634" y="2463"/>
                </a:lnTo>
                <a:lnTo>
                  <a:pt x="635" y="2454"/>
                </a:lnTo>
                <a:lnTo>
                  <a:pt x="636" y="2449"/>
                </a:lnTo>
                <a:lnTo>
                  <a:pt x="639" y="2445"/>
                </a:lnTo>
                <a:lnTo>
                  <a:pt x="642" y="2441"/>
                </a:lnTo>
                <a:lnTo>
                  <a:pt x="646" y="2437"/>
                </a:lnTo>
                <a:lnTo>
                  <a:pt x="655" y="2432"/>
                </a:lnTo>
                <a:lnTo>
                  <a:pt x="666" y="2429"/>
                </a:lnTo>
                <a:lnTo>
                  <a:pt x="669" y="2428"/>
                </a:lnTo>
                <a:lnTo>
                  <a:pt x="673" y="2429"/>
                </a:lnTo>
                <a:lnTo>
                  <a:pt x="677" y="2430"/>
                </a:lnTo>
                <a:lnTo>
                  <a:pt x="678" y="2432"/>
                </a:lnTo>
                <a:lnTo>
                  <a:pt x="679" y="2436"/>
                </a:lnTo>
                <a:lnTo>
                  <a:pt x="679" y="2439"/>
                </a:lnTo>
                <a:lnTo>
                  <a:pt x="679" y="2444"/>
                </a:lnTo>
                <a:lnTo>
                  <a:pt x="677" y="2449"/>
                </a:lnTo>
                <a:lnTo>
                  <a:pt x="673" y="2458"/>
                </a:lnTo>
                <a:lnTo>
                  <a:pt x="672" y="2467"/>
                </a:lnTo>
                <a:lnTo>
                  <a:pt x="672" y="2470"/>
                </a:lnTo>
                <a:lnTo>
                  <a:pt x="673" y="2475"/>
                </a:lnTo>
                <a:lnTo>
                  <a:pt x="675" y="2479"/>
                </a:lnTo>
                <a:lnTo>
                  <a:pt x="679" y="2481"/>
                </a:lnTo>
                <a:lnTo>
                  <a:pt x="690" y="2488"/>
                </a:lnTo>
                <a:lnTo>
                  <a:pt x="705" y="2496"/>
                </a:lnTo>
                <a:lnTo>
                  <a:pt x="712" y="2501"/>
                </a:lnTo>
                <a:lnTo>
                  <a:pt x="719" y="2506"/>
                </a:lnTo>
                <a:lnTo>
                  <a:pt x="722" y="2508"/>
                </a:lnTo>
                <a:lnTo>
                  <a:pt x="723" y="2511"/>
                </a:lnTo>
                <a:lnTo>
                  <a:pt x="724" y="2513"/>
                </a:lnTo>
                <a:lnTo>
                  <a:pt x="725" y="2517"/>
                </a:lnTo>
                <a:lnTo>
                  <a:pt x="716" y="2536"/>
                </a:lnTo>
                <a:lnTo>
                  <a:pt x="711" y="2550"/>
                </a:lnTo>
                <a:lnTo>
                  <a:pt x="724" y="2549"/>
                </a:lnTo>
                <a:lnTo>
                  <a:pt x="742" y="2548"/>
                </a:lnTo>
                <a:lnTo>
                  <a:pt x="744" y="2551"/>
                </a:lnTo>
                <a:lnTo>
                  <a:pt x="748" y="2556"/>
                </a:lnTo>
                <a:lnTo>
                  <a:pt x="750" y="2562"/>
                </a:lnTo>
                <a:lnTo>
                  <a:pt x="753" y="2568"/>
                </a:lnTo>
                <a:lnTo>
                  <a:pt x="759" y="2583"/>
                </a:lnTo>
                <a:lnTo>
                  <a:pt x="765" y="2596"/>
                </a:lnTo>
                <a:lnTo>
                  <a:pt x="770" y="2607"/>
                </a:lnTo>
                <a:lnTo>
                  <a:pt x="776" y="2617"/>
                </a:lnTo>
                <a:lnTo>
                  <a:pt x="780" y="2625"/>
                </a:lnTo>
                <a:lnTo>
                  <a:pt x="782" y="2634"/>
                </a:lnTo>
                <a:lnTo>
                  <a:pt x="782" y="2643"/>
                </a:lnTo>
                <a:lnTo>
                  <a:pt x="784" y="2651"/>
                </a:lnTo>
                <a:lnTo>
                  <a:pt x="785" y="2655"/>
                </a:lnTo>
                <a:lnTo>
                  <a:pt x="787" y="2657"/>
                </a:lnTo>
                <a:lnTo>
                  <a:pt x="790" y="2660"/>
                </a:lnTo>
                <a:lnTo>
                  <a:pt x="793" y="2663"/>
                </a:lnTo>
                <a:lnTo>
                  <a:pt x="800" y="2666"/>
                </a:lnTo>
                <a:lnTo>
                  <a:pt x="809" y="2670"/>
                </a:lnTo>
                <a:lnTo>
                  <a:pt x="812" y="2672"/>
                </a:lnTo>
                <a:lnTo>
                  <a:pt x="813" y="2675"/>
                </a:lnTo>
                <a:lnTo>
                  <a:pt x="814" y="2678"/>
                </a:lnTo>
                <a:lnTo>
                  <a:pt x="814" y="2682"/>
                </a:lnTo>
                <a:lnTo>
                  <a:pt x="811" y="2689"/>
                </a:lnTo>
                <a:lnTo>
                  <a:pt x="807" y="2694"/>
                </a:lnTo>
                <a:lnTo>
                  <a:pt x="806" y="2695"/>
                </a:lnTo>
                <a:lnTo>
                  <a:pt x="806" y="2697"/>
                </a:lnTo>
                <a:lnTo>
                  <a:pt x="807" y="2700"/>
                </a:lnTo>
                <a:lnTo>
                  <a:pt x="809" y="2702"/>
                </a:lnTo>
                <a:lnTo>
                  <a:pt x="812" y="2708"/>
                </a:lnTo>
                <a:lnTo>
                  <a:pt x="813" y="2714"/>
                </a:lnTo>
                <a:lnTo>
                  <a:pt x="813" y="2720"/>
                </a:lnTo>
                <a:lnTo>
                  <a:pt x="811" y="2726"/>
                </a:lnTo>
                <a:lnTo>
                  <a:pt x="809" y="2728"/>
                </a:lnTo>
                <a:lnTo>
                  <a:pt x="806" y="2729"/>
                </a:lnTo>
                <a:lnTo>
                  <a:pt x="803" y="2731"/>
                </a:lnTo>
                <a:lnTo>
                  <a:pt x="798" y="2732"/>
                </a:lnTo>
                <a:lnTo>
                  <a:pt x="788" y="2733"/>
                </a:lnTo>
                <a:lnTo>
                  <a:pt x="779" y="2733"/>
                </a:lnTo>
                <a:lnTo>
                  <a:pt x="774" y="2733"/>
                </a:lnTo>
                <a:lnTo>
                  <a:pt x="769" y="2734"/>
                </a:lnTo>
                <a:lnTo>
                  <a:pt x="766" y="2737"/>
                </a:lnTo>
                <a:lnTo>
                  <a:pt x="762" y="2739"/>
                </a:lnTo>
                <a:lnTo>
                  <a:pt x="760" y="2743"/>
                </a:lnTo>
                <a:lnTo>
                  <a:pt x="759" y="2746"/>
                </a:lnTo>
                <a:lnTo>
                  <a:pt x="760" y="2751"/>
                </a:lnTo>
                <a:lnTo>
                  <a:pt x="761" y="2757"/>
                </a:lnTo>
                <a:lnTo>
                  <a:pt x="768" y="2771"/>
                </a:lnTo>
                <a:lnTo>
                  <a:pt x="778" y="2789"/>
                </a:lnTo>
                <a:lnTo>
                  <a:pt x="788" y="2807"/>
                </a:lnTo>
                <a:lnTo>
                  <a:pt x="797" y="2821"/>
                </a:lnTo>
                <a:lnTo>
                  <a:pt x="804" y="2832"/>
                </a:lnTo>
                <a:lnTo>
                  <a:pt x="810" y="2839"/>
                </a:lnTo>
                <a:lnTo>
                  <a:pt x="812" y="2841"/>
                </a:lnTo>
                <a:lnTo>
                  <a:pt x="812" y="2844"/>
                </a:lnTo>
                <a:lnTo>
                  <a:pt x="812" y="2846"/>
                </a:lnTo>
                <a:lnTo>
                  <a:pt x="810" y="2849"/>
                </a:lnTo>
                <a:lnTo>
                  <a:pt x="803" y="2855"/>
                </a:lnTo>
                <a:lnTo>
                  <a:pt x="799" y="2860"/>
                </a:lnTo>
                <a:lnTo>
                  <a:pt x="798" y="2864"/>
                </a:lnTo>
                <a:lnTo>
                  <a:pt x="799" y="2866"/>
                </a:lnTo>
                <a:lnTo>
                  <a:pt x="801" y="2869"/>
                </a:lnTo>
                <a:lnTo>
                  <a:pt x="806" y="2872"/>
                </a:lnTo>
                <a:lnTo>
                  <a:pt x="819" y="2877"/>
                </a:lnTo>
                <a:lnTo>
                  <a:pt x="831" y="2879"/>
                </a:lnTo>
                <a:lnTo>
                  <a:pt x="837" y="2882"/>
                </a:lnTo>
                <a:lnTo>
                  <a:pt x="842" y="2883"/>
                </a:lnTo>
                <a:lnTo>
                  <a:pt x="844" y="2886"/>
                </a:lnTo>
                <a:lnTo>
                  <a:pt x="847" y="2890"/>
                </a:lnTo>
                <a:lnTo>
                  <a:pt x="847" y="2893"/>
                </a:lnTo>
                <a:lnTo>
                  <a:pt x="847" y="2897"/>
                </a:lnTo>
                <a:lnTo>
                  <a:pt x="845" y="2901"/>
                </a:lnTo>
                <a:lnTo>
                  <a:pt x="844" y="2905"/>
                </a:lnTo>
                <a:lnTo>
                  <a:pt x="841" y="2915"/>
                </a:lnTo>
                <a:lnTo>
                  <a:pt x="839" y="2927"/>
                </a:lnTo>
                <a:lnTo>
                  <a:pt x="841" y="2934"/>
                </a:lnTo>
                <a:lnTo>
                  <a:pt x="842" y="2939"/>
                </a:lnTo>
                <a:lnTo>
                  <a:pt x="844" y="2940"/>
                </a:lnTo>
                <a:lnTo>
                  <a:pt x="847" y="2941"/>
                </a:lnTo>
                <a:lnTo>
                  <a:pt x="850" y="2941"/>
                </a:lnTo>
                <a:lnTo>
                  <a:pt x="854" y="2940"/>
                </a:lnTo>
                <a:lnTo>
                  <a:pt x="861" y="2939"/>
                </a:lnTo>
                <a:lnTo>
                  <a:pt x="867" y="2935"/>
                </a:lnTo>
                <a:lnTo>
                  <a:pt x="873" y="2933"/>
                </a:lnTo>
                <a:lnTo>
                  <a:pt x="879" y="2931"/>
                </a:lnTo>
                <a:lnTo>
                  <a:pt x="881" y="2931"/>
                </a:lnTo>
                <a:lnTo>
                  <a:pt x="882" y="2931"/>
                </a:lnTo>
                <a:lnTo>
                  <a:pt x="883" y="2930"/>
                </a:lnTo>
                <a:lnTo>
                  <a:pt x="885" y="2928"/>
                </a:lnTo>
                <a:lnTo>
                  <a:pt x="887" y="2918"/>
                </a:lnTo>
                <a:lnTo>
                  <a:pt x="891" y="2910"/>
                </a:lnTo>
                <a:lnTo>
                  <a:pt x="898" y="2897"/>
                </a:lnTo>
                <a:lnTo>
                  <a:pt x="906" y="2885"/>
                </a:lnTo>
                <a:lnTo>
                  <a:pt x="908" y="2882"/>
                </a:lnTo>
                <a:lnTo>
                  <a:pt x="911" y="2879"/>
                </a:lnTo>
                <a:lnTo>
                  <a:pt x="912" y="2878"/>
                </a:lnTo>
                <a:lnTo>
                  <a:pt x="913" y="2879"/>
                </a:lnTo>
                <a:lnTo>
                  <a:pt x="914" y="2880"/>
                </a:lnTo>
                <a:lnTo>
                  <a:pt x="916" y="2882"/>
                </a:lnTo>
                <a:lnTo>
                  <a:pt x="920" y="2895"/>
                </a:lnTo>
                <a:lnTo>
                  <a:pt x="926" y="2907"/>
                </a:lnTo>
                <a:lnTo>
                  <a:pt x="930" y="2909"/>
                </a:lnTo>
                <a:lnTo>
                  <a:pt x="935" y="2911"/>
                </a:lnTo>
                <a:lnTo>
                  <a:pt x="938" y="2911"/>
                </a:lnTo>
                <a:lnTo>
                  <a:pt x="943" y="2910"/>
                </a:lnTo>
                <a:lnTo>
                  <a:pt x="946" y="2908"/>
                </a:lnTo>
                <a:lnTo>
                  <a:pt x="951" y="2904"/>
                </a:lnTo>
                <a:lnTo>
                  <a:pt x="955" y="2899"/>
                </a:lnTo>
                <a:lnTo>
                  <a:pt x="957" y="2893"/>
                </a:lnTo>
                <a:lnTo>
                  <a:pt x="959" y="2888"/>
                </a:lnTo>
                <a:lnTo>
                  <a:pt x="963" y="2883"/>
                </a:lnTo>
                <a:lnTo>
                  <a:pt x="968" y="2878"/>
                </a:lnTo>
                <a:lnTo>
                  <a:pt x="973" y="2876"/>
                </a:lnTo>
                <a:lnTo>
                  <a:pt x="976" y="2874"/>
                </a:lnTo>
                <a:lnTo>
                  <a:pt x="981" y="2874"/>
                </a:lnTo>
                <a:lnTo>
                  <a:pt x="986" y="2876"/>
                </a:lnTo>
                <a:lnTo>
                  <a:pt x="989" y="2878"/>
                </a:lnTo>
                <a:lnTo>
                  <a:pt x="994" y="2885"/>
                </a:lnTo>
                <a:lnTo>
                  <a:pt x="998" y="2897"/>
                </a:lnTo>
                <a:lnTo>
                  <a:pt x="1002" y="2911"/>
                </a:lnTo>
                <a:lnTo>
                  <a:pt x="1006" y="2926"/>
                </a:lnTo>
                <a:lnTo>
                  <a:pt x="1007" y="2935"/>
                </a:lnTo>
                <a:lnTo>
                  <a:pt x="1008" y="2943"/>
                </a:lnTo>
                <a:lnTo>
                  <a:pt x="1012" y="2952"/>
                </a:lnTo>
                <a:lnTo>
                  <a:pt x="1017" y="2960"/>
                </a:lnTo>
                <a:lnTo>
                  <a:pt x="1028" y="2973"/>
                </a:lnTo>
                <a:lnTo>
                  <a:pt x="1040" y="2985"/>
                </a:lnTo>
                <a:lnTo>
                  <a:pt x="1044" y="2990"/>
                </a:lnTo>
                <a:lnTo>
                  <a:pt x="1046" y="2993"/>
                </a:lnTo>
                <a:lnTo>
                  <a:pt x="1049" y="2998"/>
                </a:lnTo>
                <a:lnTo>
                  <a:pt x="1050" y="3002"/>
                </a:lnTo>
                <a:lnTo>
                  <a:pt x="1051" y="3010"/>
                </a:lnTo>
                <a:lnTo>
                  <a:pt x="1051" y="3019"/>
                </a:lnTo>
                <a:lnTo>
                  <a:pt x="1051" y="3029"/>
                </a:lnTo>
                <a:lnTo>
                  <a:pt x="1051" y="3040"/>
                </a:lnTo>
                <a:lnTo>
                  <a:pt x="1051" y="3048"/>
                </a:lnTo>
                <a:lnTo>
                  <a:pt x="1051" y="3056"/>
                </a:lnTo>
                <a:lnTo>
                  <a:pt x="1051" y="3065"/>
                </a:lnTo>
                <a:lnTo>
                  <a:pt x="1052" y="3071"/>
                </a:lnTo>
                <a:lnTo>
                  <a:pt x="1056" y="3074"/>
                </a:lnTo>
                <a:lnTo>
                  <a:pt x="1061" y="3077"/>
                </a:lnTo>
                <a:lnTo>
                  <a:pt x="1066" y="3079"/>
                </a:lnTo>
                <a:lnTo>
                  <a:pt x="1072" y="3082"/>
                </a:lnTo>
                <a:lnTo>
                  <a:pt x="1075" y="3085"/>
                </a:lnTo>
                <a:lnTo>
                  <a:pt x="1077" y="3088"/>
                </a:lnTo>
                <a:lnTo>
                  <a:pt x="1078" y="3093"/>
                </a:lnTo>
                <a:lnTo>
                  <a:pt x="1080" y="3098"/>
                </a:lnTo>
                <a:lnTo>
                  <a:pt x="1080" y="3104"/>
                </a:lnTo>
                <a:lnTo>
                  <a:pt x="1082" y="3109"/>
                </a:lnTo>
                <a:lnTo>
                  <a:pt x="1084" y="3115"/>
                </a:lnTo>
                <a:lnTo>
                  <a:pt x="1088" y="3120"/>
                </a:lnTo>
                <a:lnTo>
                  <a:pt x="1095" y="3132"/>
                </a:lnTo>
                <a:lnTo>
                  <a:pt x="1102" y="3144"/>
                </a:lnTo>
                <a:lnTo>
                  <a:pt x="1106" y="3155"/>
                </a:lnTo>
                <a:lnTo>
                  <a:pt x="1108" y="3164"/>
                </a:lnTo>
                <a:lnTo>
                  <a:pt x="1109" y="3174"/>
                </a:lnTo>
                <a:lnTo>
                  <a:pt x="1108" y="3183"/>
                </a:lnTo>
                <a:lnTo>
                  <a:pt x="1108" y="3193"/>
                </a:lnTo>
                <a:lnTo>
                  <a:pt x="1109" y="3199"/>
                </a:lnTo>
                <a:lnTo>
                  <a:pt x="1112" y="3201"/>
                </a:lnTo>
                <a:lnTo>
                  <a:pt x="1114" y="3202"/>
                </a:lnTo>
                <a:lnTo>
                  <a:pt x="1119" y="3202"/>
                </a:lnTo>
                <a:lnTo>
                  <a:pt x="1125" y="3204"/>
                </a:lnTo>
                <a:lnTo>
                  <a:pt x="1131" y="3204"/>
                </a:lnTo>
                <a:lnTo>
                  <a:pt x="1137" y="3204"/>
                </a:lnTo>
                <a:lnTo>
                  <a:pt x="1141" y="3206"/>
                </a:lnTo>
                <a:lnTo>
                  <a:pt x="1146" y="3207"/>
                </a:lnTo>
                <a:lnTo>
                  <a:pt x="1149" y="3211"/>
                </a:lnTo>
                <a:lnTo>
                  <a:pt x="1151" y="3214"/>
                </a:lnTo>
                <a:lnTo>
                  <a:pt x="1151" y="3220"/>
                </a:lnTo>
                <a:lnTo>
                  <a:pt x="1151" y="3227"/>
                </a:lnTo>
                <a:lnTo>
                  <a:pt x="1146" y="3242"/>
                </a:lnTo>
                <a:lnTo>
                  <a:pt x="1143" y="3254"/>
                </a:lnTo>
                <a:lnTo>
                  <a:pt x="1141" y="3258"/>
                </a:lnTo>
                <a:lnTo>
                  <a:pt x="1140" y="3264"/>
                </a:lnTo>
                <a:lnTo>
                  <a:pt x="1140" y="3270"/>
                </a:lnTo>
                <a:lnTo>
                  <a:pt x="1143" y="3276"/>
                </a:lnTo>
                <a:lnTo>
                  <a:pt x="1145" y="3282"/>
                </a:lnTo>
                <a:lnTo>
                  <a:pt x="1149" y="3287"/>
                </a:lnTo>
                <a:lnTo>
                  <a:pt x="1152" y="3290"/>
                </a:lnTo>
                <a:lnTo>
                  <a:pt x="1156" y="3294"/>
                </a:lnTo>
                <a:lnTo>
                  <a:pt x="1164" y="3299"/>
                </a:lnTo>
                <a:lnTo>
                  <a:pt x="1170" y="3304"/>
                </a:lnTo>
                <a:lnTo>
                  <a:pt x="1175" y="3308"/>
                </a:lnTo>
                <a:lnTo>
                  <a:pt x="1178" y="3312"/>
                </a:lnTo>
                <a:lnTo>
                  <a:pt x="1179" y="3317"/>
                </a:lnTo>
                <a:lnTo>
                  <a:pt x="1181" y="3325"/>
                </a:lnTo>
                <a:lnTo>
                  <a:pt x="1181" y="3328"/>
                </a:lnTo>
                <a:lnTo>
                  <a:pt x="1181" y="3332"/>
                </a:lnTo>
                <a:lnTo>
                  <a:pt x="1182" y="3336"/>
                </a:lnTo>
                <a:lnTo>
                  <a:pt x="1184" y="3338"/>
                </a:lnTo>
                <a:lnTo>
                  <a:pt x="1188" y="3340"/>
                </a:lnTo>
                <a:lnTo>
                  <a:pt x="1194" y="3342"/>
                </a:lnTo>
                <a:lnTo>
                  <a:pt x="1202" y="3343"/>
                </a:lnTo>
                <a:lnTo>
                  <a:pt x="1210" y="3346"/>
                </a:lnTo>
                <a:lnTo>
                  <a:pt x="1215" y="3349"/>
                </a:lnTo>
                <a:lnTo>
                  <a:pt x="1219" y="3351"/>
                </a:lnTo>
                <a:lnTo>
                  <a:pt x="1221" y="3356"/>
                </a:lnTo>
                <a:lnTo>
                  <a:pt x="1223" y="3361"/>
                </a:lnTo>
                <a:lnTo>
                  <a:pt x="1223" y="3365"/>
                </a:lnTo>
                <a:lnTo>
                  <a:pt x="1223" y="3370"/>
                </a:lnTo>
                <a:lnTo>
                  <a:pt x="1222" y="3376"/>
                </a:lnTo>
                <a:lnTo>
                  <a:pt x="1221" y="3382"/>
                </a:lnTo>
                <a:lnTo>
                  <a:pt x="1219" y="3393"/>
                </a:lnTo>
                <a:lnTo>
                  <a:pt x="1216" y="3403"/>
                </a:lnTo>
                <a:lnTo>
                  <a:pt x="1217" y="3408"/>
                </a:lnTo>
                <a:lnTo>
                  <a:pt x="1219" y="3410"/>
                </a:lnTo>
                <a:lnTo>
                  <a:pt x="1221" y="3413"/>
                </a:lnTo>
                <a:lnTo>
                  <a:pt x="1223" y="3415"/>
                </a:lnTo>
                <a:lnTo>
                  <a:pt x="1227" y="3416"/>
                </a:lnTo>
                <a:lnTo>
                  <a:pt x="1231" y="3416"/>
                </a:lnTo>
                <a:lnTo>
                  <a:pt x="1234" y="3415"/>
                </a:lnTo>
                <a:lnTo>
                  <a:pt x="1238" y="3414"/>
                </a:lnTo>
                <a:lnTo>
                  <a:pt x="1245" y="3401"/>
                </a:lnTo>
                <a:lnTo>
                  <a:pt x="1252" y="3390"/>
                </a:lnTo>
                <a:lnTo>
                  <a:pt x="1257" y="3390"/>
                </a:lnTo>
                <a:lnTo>
                  <a:pt x="1260" y="3391"/>
                </a:lnTo>
                <a:lnTo>
                  <a:pt x="1264" y="3393"/>
                </a:lnTo>
                <a:lnTo>
                  <a:pt x="1267" y="3395"/>
                </a:lnTo>
                <a:lnTo>
                  <a:pt x="1270" y="3397"/>
                </a:lnTo>
                <a:lnTo>
                  <a:pt x="1271" y="3400"/>
                </a:lnTo>
                <a:lnTo>
                  <a:pt x="1272" y="3402"/>
                </a:lnTo>
                <a:lnTo>
                  <a:pt x="1272" y="3406"/>
                </a:lnTo>
                <a:lnTo>
                  <a:pt x="1269" y="3409"/>
                </a:lnTo>
                <a:lnTo>
                  <a:pt x="1264" y="3413"/>
                </a:lnTo>
                <a:lnTo>
                  <a:pt x="1260" y="3415"/>
                </a:lnTo>
                <a:lnTo>
                  <a:pt x="1258" y="3419"/>
                </a:lnTo>
                <a:lnTo>
                  <a:pt x="1255" y="3424"/>
                </a:lnTo>
                <a:lnTo>
                  <a:pt x="1252" y="3428"/>
                </a:lnTo>
                <a:lnTo>
                  <a:pt x="1247" y="3441"/>
                </a:lnTo>
                <a:lnTo>
                  <a:pt x="1242" y="3453"/>
                </a:lnTo>
                <a:lnTo>
                  <a:pt x="1239" y="3459"/>
                </a:lnTo>
                <a:lnTo>
                  <a:pt x="1235" y="3465"/>
                </a:lnTo>
                <a:lnTo>
                  <a:pt x="1231" y="3470"/>
                </a:lnTo>
                <a:lnTo>
                  <a:pt x="1226" y="3475"/>
                </a:lnTo>
                <a:lnTo>
                  <a:pt x="1221" y="3479"/>
                </a:lnTo>
                <a:lnTo>
                  <a:pt x="1219" y="3483"/>
                </a:lnTo>
                <a:lnTo>
                  <a:pt x="1216" y="3487"/>
                </a:lnTo>
                <a:lnTo>
                  <a:pt x="1216" y="3490"/>
                </a:lnTo>
                <a:lnTo>
                  <a:pt x="1217" y="3493"/>
                </a:lnTo>
                <a:lnTo>
                  <a:pt x="1220" y="3495"/>
                </a:lnTo>
                <a:lnTo>
                  <a:pt x="1223" y="3497"/>
                </a:lnTo>
                <a:lnTo>
                  <a:pt x="1228" y="3498"/>
                </a:lnTo>
                <a:lnTo>
                  <a:pt x="1234" y="3501"/>
                </a:lnTo>
                <a:lnTo>
                  <a:pt x="1239" y="3503"/>
                </a:lnTo>
                <a:lnTo>
                  <a:pt x="1241" y="3506"/>
                </a:lnTo>
                <a:lnTo>
                  <a:pt x="1242" y="3508"/>
                </a:lnTo>
                <a:lnTo>
                  <a:pt x="1242" y="3510"/>
                </a:lnTo>
                <a:lnTo>
                  <a:pt x="1244" y="3515"/>
                </a:lnTo>
                <a:lnTo>
                  <a:pt x="1244" y="3521"/>
                </a:lnTo>
                <a:lnTo>
                  <a:pt x="1246" y="3526"/>
                </a:lnTo>
                <a:lnTo>
                  <a:pt x="1248" y="3532"/>
                </a:lnTo>
                <a:lnTo>
                  <a:pt x="1253" y="3538"/>
                </a:lnTo>
                <a:lnTo>
                  <a:pt x="1263" y="3548"/>
                </a:lnTo>
                <a:lnTo>
                  <a:pt x="1271" y="3556"/>
                </a:lnTo>
                <a:lnTo>
                  <a:pt x="1283" y="3564"/>
                </a:lnTo>
                <a:lnTo>
                  <a:pt x="1294" y="3571"/>
                </a:lnTo>
                <a:lnTo>
                  <a:pt x="1297" y="3575"/>
                </a:lnTo>
                <a:lnTo>
                  <a:pt x="1301" y="3579"/>
                </a:lnTo>
                <a:lnTo>
                  <a:pt x="1303" y="3584"/>
                </a:lnTo>
                <a:lnTo>
                  <a:pt x="1305" y="3590"/>
                </a:lnTo>
                <a:lnTo>
                  <a:pt x="1305" y="3592"/>
                </a:lnTo>
                <a:lnTo>
                  <a:pt x="1305" y="3595"/>
                </a:lnTo>
                <a:lnTo>
                  <a:pt x="1304" y="3596"/>
                </a:lnTo>
                <a:lnTo>
                  <a:pt x="1303" y="3597"/>
                </a:lnTo>
                <a:lnTo>
                  <a:pt x="1301" y="3597"/>
                </a:lnTo>
                <a:lnTo>
                  <a:pt x="1296" y="3597"/>
                </a:lnTo>
                <a:lnTo>
                  <a:pt x="1285" y="3594"/>
                </a:lnTo>
                <a:lnTo>
                  <a:pt x="1276" y="3594"/>
                </a:lnTo>
                <a:lnTo>
                  <a:pt x="1272" y="3595"/>
                </a:lnTo>
                <a:lnTo>
                  <a:pt x="1270" y="3597"/>
                </a:lnTo>
                <a:lnTo>
                  <a:pt x="1267" y="3599"/>
                </a:lnTo>
                <a:lnTo>
                  <a:pt x="1267" y="3603"/>
                </a:lnTo>
                <a:lnTo>
                  <a:pt x="1269" y="3611"/>
                </a:lnTo>
                <a:lnTo>
                  <a:pt x="1272" y="3622"/>
                </a:lnTo>
                <a:lnTo>
                  <a:pt x="1276" y="3633"/>
                </a:lnTo>
                <a:lnTo>
                  <a:pt x="1280" y="3642"/>
                </a:lnTo>
                <a:lnTo>
                  <a:pt x="1284" y="3646"/>
                </a:lnTo>
                <a:lnTo>
                  <a:pt x="1289" y="3648"/>
                </a:lnTo>
                <a:lnTo>
                  <a:pt x="1294" y="3649"/>
                </a:lnTo>
                <a:lnTo>
                  <a:pt x="1301" y="3649"/>
                </a:lnTo>
                <a:lnTo>
                  <a:pt x="1314" y="3648"/>
                </a:lnTo>
                <a:lnTo>
                  <a:pt x="1324" y="3647"/>
                </a:lnTo>
                <a:lnTo>
                  <a:pt x="1328" y="3648"/>
                </a:lnTo>
                <a:lnTo>
                  <a:pt x="1332" y="3649"/>
                </a:lnTo>
                <a:lnTo>
                  <a:pt x="1334" y="3653"/>
                </a:lnTo>
                <a:lnTo>
                  <a:pt x="1338" y="3657"/>
                </a:lnTo>
                <a:lnTo>
                  <a:pt x="1342" y="3670"/>
                </a:lnTo>
                <a:lnTo>
                  <a:pt x="1348" y="3687"/>
                </a:lnTo>
                <a:lnTo>
                  <a:pt x="1352" y="3696"/>
                </a:lnTo>
                <a:lnTo>
                  <a:pt x="1355" y="3704"/>
                </a:lnTo>
                <a:lnTo>
                  <a:pt x="1359" y="3711"/>
                </a:lnTo>
                <a:lnTo>
                  <a:pt x="1362" y="3716"/>
                </a:lnTo>
                <a:lnTo>
                  <a:pt x="1367" y="3720"/>
                </a:lnTo>
                <a:lnTo>
                  <a:pt x="1371" y="3722"/>
                </a:lnTo>
                <a:lnTo>
                  <a:pt x="1374" y="3723"/>
                </a:lnTo>
                <a:lnTo>
                  <a:pt x="1379" y="3723"/>
                </a:lnTo>
                <a:lnTo>
                  <a:pt x="1383" y="3722"/>
                </a:lnTo>
                <a:lnTo>
                  <a:pt x="1386" y="3720"/>
                </a:lnTo>
                <a:lnTo>
                  <a:pt x="1390" y="3716"/>
                </a:lnTo>
                <a:lnTo>
                  <a:pt x="1393" y="3712"/>
                </a:lnTo>
                <a:lnTo>
                  <a:pt x="1396" y="3708"/>
                </a:lnTo>
                <a:lnTo>
                  <a:pt x="1401" y="3704"/>
                </a:lnTo>
                <a:lnTo>
                  <a:pt x="1404" y="3702"/>
                </a:lnTo>
                <a:lnTo>
                  <a:pt x="1409" y="3701"/>
                </a:lnTo>
                <a:lnTo>
                  <a:pt x="1414" y="3701"/>
                </a:lnTo>
                <a:lnTo>
                  <a:pt x="1420" y="3701"/>
                </a:lnTo>
                <a:lnTo>
                  <a:pt x="1424" y="3703"/>
                </a:lnTo>
                <a:lnTo>
                  <a:pt x="1430" y="3706"/>
                </a:lnTo>
                <a:lnTo>
                  <a:pt x="1439" y="3711"/>
                </a:lnTo>
                <a:lnTo>
                  <a:pt x="1446" y="3715"/>
                </a:lnTo>
                <a:lnTo>
                  <a:pt x="1455" y="3717"/>
                </a:lnTo>
                <a:lnTo>
                  <a:pt x="1464" y="3718"/>
                </a:lnTo>
                <a:lnTo>
                  <a:pt x="1469" y="3718"/>
                </a:lnTo>
                <a:lnTo>
                  <a:pt x="1474" y="3718"/>
                </a:lnTo>
                <a:lnTo>
                  <a:pt x="1478" y="3716"/>
                </a:lnTo>
                <a:lnTo>
                  <a:pt x="1480" y="3715"/>
                </a:lnTo>
                <a:lnTo>
                  <a:pt x="1484" y="3709"/>
                </a:lnTo>
                <a:lnTo>
                  <a:pt x="1490" y="3701"/>
                </a:lnTo>
                <a:lnTo>
                  <a:pt x="1500" y="3689"/>
                </a:lnTo>
                <a:lnTo>
                  <a:pt x="1515" y="3674"/>
                </a:lnTo>
                <a:lnTo>
                  <a:pt x="1523" y="3668"/>
                </a:lnTo>
                <a:lnTo>
                  <a:pt x="1530" y="3662"/>
                </a:lnTo>
                <a:lnTo>
                  <a:pt x="1538" y="3659"/>
                </a:lnTo>
                <a:lnTo>
                  <a:pt x="1546" y="3657"/>
                </a:lnTo>
                <a:lnTo>
                  <a:pt x="1557" y="3655"/>
                </a:lnTo>
                <a:lnTo>
                  <a:pt x="1568" y="3653"/>
                </a:lnTo>
                <a:lnTo>
                  <a:pt x="1579" y="3648"/>
                </a:lnTo>
                <a:lnTo>
                  <a:pt x="1591" y="3642"/>
                </a:lnTo>
                <a:lnTo>
                  <a:pt x="1606" y="3634"/>
                </a:lnTo>
                <a:lnTo>
                  <a:pt x="1623" y="3624"/>
                </a:lnTo>
                <a:lnTo>
                  <a:pt x="1637" y="3617"/>
                </a:lnTo>
                <a:lnTo>
                  <a:pt x="1649" y="3611"/>
                </a:lnTo>
                <a:lnTo>
                  <a:pt x="1657" y="3610"/>
                </a:lnTo>
                <a:lnTo>
                  <a:pt x="1666" y="3610"/>
                </a:lnTo>
                <a:lnTo>
                  <a:pt x="1669" y="3610"/>
                </a:lnTo>
                <a:lnTo>
                  <a:pt x="1673" y="3611"/>
                </a:lnTo>
                <a:lnTo>
                  <a:pt x="1675" y="3614"/>
                </a:lnTo>
                <a:lnTo>
                  <a:pt x="1676" y="3617"/>
                </a:lnTo>
                <a:lnTo>
                  <a:pt x="1677" y="3623"/>
                </a:lnTo>
                <a:lnTo>
                  <a:pt x="1677" y="3632"/>
                </a:lnTo>
                <a:lnTo>
                  <a:pt x="1676" y="3639"/>
                </a:lnTo>
                <a:lnTo>
                  <a:pt x="1675" y="3645"/>
                </a:lnTo>
                <a:lnTo>
                  <a:pt x="1674" y="3649"/>
                </a:lnTo>
                <a:lnTo>
                  <a:pt x="1675" y="3655"/>
                </a:lnTo>
                <a:lnTo>
                  <a:pt x="1676" y="3660"/>
                </a:lnTo>
                <a:lnTo>
                  <a:pt x="1681" y="3666"/>
                </a:lnTo>
                <a:lnTo>
                  <a:pt x="1688" y="3672"/>
                </a:lnTo>
                <a:lnTo>
                  <a:pt x="1695" y="3674"/>
                </a:lnTo>
                <a:lnTo>
                  <a:pt x="1699" y="3676"/>
                </a:lnTo>
                <a:lnTo>
                  <a:pt x="1702" y="3674"/>
                </a:lnTo>
                <a:lnTo>
                  <a:pt x="1706" y="3674"/>
                </a:lnTo>
                <a:lnTo>
                  <a:pt x="1710" y="3672"/>
                </a:lnTo>
                <a:lnTo>
                  <a:pt x="1716" y="3666"/>
                </a:lnTo>
                <a:lnTo>
                  <a:pt x="1723" y="3657"/>
                </a:lnTo>
                <a:lnTo>
                  <a:pt x="1727" y="3653"/>
                </a:lnTo>
                <a:lnTo>
                  <a:pt x="1731" y="3649"/>
                </a:lnTo>
                <a:lnTo>
                  <a:pt x="1736" y="3647"/>
                </a:lnTo>
                <a:lnTo>
                  <a:pt x="1739" y="3646"/>
                </a:lnTo>
                <a:lnTo>
                  <a:pt x="1746" y="3646"/>
                </a:lnTo>
                <a:lnTo>
                  <a:pt x="1754" y="3645"/>
                </a:lnTo>
                <a:lnTo>
                  <a:pt x="1757" y="3645"/>
                </a:lnTo>
                <a:lnTo>
                  <a:pt x="1761" y="3643"/>
                </a:lnTo>
                <a:lnTo>
                  <a:pt x="1763" y="3641"/>
                </a:lnTo>
                <a:lnTo>
                  <a:pt x="1767" y="3638"/>
                </a:lnTo>
                <a:lnTo>
                  <a:pt x="1774" y="3632"/>
                </a:lnTo>
                <a:lnTo>
                  <a:pt x="1781" y="3628"/>
                </a:lnTo>
                <a:lnTo>
                  <a:pt x="1784" y="3627"/>
                </a:lnTo>
                <a:lnTo>
                  <a:pt x="1788" y="3626"/>
                </a:lnTo>
                <a:lnTo>
                  <a:pt x="1792" y="3626"/>
                </a:lnTo>
                <a:lnTo>
                  <a:pt x="1795" y="3627"/>
                </a:lnTo>
                <a:lnTo>
                  <a:pt x="1804" y="3629"/>
                </a:lnTo>
                <a:lnTo>
                  <a:pt x="1811" y="3629"/>
                </a:lnTo>
                <a:lnTo>
                  <a:pt x="1814" y="3629"/>
                </a:lnTo>
                <a:lnTo>
                  <a:pt x="1818" y="3628"/>
                </a:lnTo>
                <a:lnTo>
                  <a:pt x="1820" y="3626"/>
                </a:lnTo>
                <a:lnTo>
                  <a:pt x="1823" y="3623"/>
                </a:lnTo>
                <a:lnTo>
                  <a:pt x="1826" y="3614"/>
                </a:lnTo>
                <a:lnTo>
                  <a:pt x="1828" y="3602"/>
                </a:lnTo>
                <a:lnTo>
                  <a:pt x="1828" y="3590"/>
                </a:lnTo>
                <a:lnTo>
                  <a:pt x="1830" y="3579"/>
                </a:lnTo>
                <a:lnTo>
                  <a:pt x="1830" y="3571"/>
                </a:lnTo>
                <a:lnTo>
                  <a:pt x="1831" y="3565"/>
                </a:lnTo>
                <a:lnTo>
                  <a:pt x="1832" y="3561"/>
                </a:lnTo>
                <a:lnTo>
                  <a:pt x="1834" y="3559"/>
                </a:lnTo>
                <a:lnTo>
                  <a:pt x="1837" y="3558"/>
                </a:lnTo>
                <a:lnTo>
                  <a:pt x="1839" y="3557"/>
                </a:lnTo>
                <a:lnTo>
                  <a:pt x="1845" y="3554"/>
                </a:lnTo>
                <a:lnTo>
                  <a:pt x="1850" y="3552"/>
                </a:lnTo>
                <a:lnTo>
                  <a:pt x="1851" y="3551"/>
                </a:lnTo>
                <a:lnTo>
                  <a:pt x="1852" y="3548"/>
                </a:lnTo>
                <a:lnTo>
                  <a:pt x="1853" y="3545"/>
                </a:lnTo>
                <a:lnTo>
                  <a:pt x="1855" y="3541"/>
                </a:lnTo>
                <a:lnTo>
                  <a:pt x="1853" y="3533"/>
                </a:lnTo>
                <a:lnTo>
                  <a:pt x="1851" y="3527"/>
                </a:lnTo>
                <a:lnTo>
                  <a:pt x="1847" y="3521"/>
                </a:lnTo>
                <a:lnTo>
                  <a:pt x="1843" y="3517"/>
                </a:lnTo>
                <a:lnTo>
                  <a:pt x="1840" y="3515"/>
                </a:lnTo>
                <a:lnTo>
                  <a:pt x="1838" y="3513"/>
                </a:lnTo>
                <a:lnTo>
                  <a:pt x="1836" y="3509"/>
                </a:lnTo>
                <a:lnTo>
                  <a:pt x="1834" y="3506"/>
                </a:lnTo>
                <a:lnTo>
                  <a:pt x="1833" y="3501"/>
                </a:lnTo>
                <a:lnTo>
                  <a:pt x="1833" y="3496"/>
                </a:lnTo>
                <a:lnTo>
                  <a:pt x="1833" y="3491"/>
                </a:lnTo>
                <a:lnTo>
                  <a:pt x="1833" y="3487"/>
                </a:lnTo>
                <a:lnTo>
                  <a:pt x="1836" y="3476"/>
                </a:lnTo>
                <a:lnTo>
                  <a:pt x="1837" y="3465"/>
                </a:lnTo>
                <a:lnTo>
                  <a:pt x="1839" y="3456"/>
                </a:lnTo>
                <a:lnTo>
                  <a:pt x="1839" y="3446"/>
                </a:lnTo>
                <a:lnTo>
                  <a:pt x="1838" y="3437"/>
                </a:lnTo>
                <a:lnTo>
                  <a:pt x="1836" y="3426"/>
                </a:lnTo>
                <a:lnTo>
                  <a:pt x="1831" y="3414"/>
                </a:lnTo>
                <a:lnTo>
                  <a:pt x="1824" y="3403"/>
                </a:lnTo>
                <a:lnTo>
                  <a:pt x="1817" y="3395"/>
                </a:lnTo>
                <a:lnTo>
                  <a:pt x="1811" y="3387"/>
                </a:lnTo>
                <a:lnTo>
                  <a:pt x="1808" y="3383"/>
                </a:lnTo>
                <a:lnTo>
                  <a:pt x="1807" y="3378"/>
                </a:lnTo>
                <a:lnTo>
                  <a:pt x="1805" y="3375"/>
                </a:lnTo>
                <a:lnTo>
                  <a:pt x="1805" y="3370"/>
                </a:lnTo>
                <a:lnTo>
                  <a:pt x="1804" y="3357"/>
                </a:lnTo>
                <a:lnTo>
                  <a:pt x="1804" y="3339"/>
                </a:lnTo>
                <a:lnTo>
                  <a:pt x="1805" y="3321"/>
                </a:lnTo>
                <a:lnTo>
                  <a:pt x="1807" y="3308"/>
                </a:lnTo>
                <a:lnTo>
                  <a:pt x="1811" y="3299"/>
                </a:lnTo>
                <a:lnTo>
                  <a:pt x="1814" y="3289"/>
                </a:lnTo>
                <a:lnTo>
                  <a:pt x="1818" y="3277"/>
                </a:lnTo>
                <a:lnTo>
                  <a:pt x="1819" y="3264"/>
                </a:lnTo>
                <a:lnTo>
                  <a:pt x="1819" y="3249"/>
                </a:lnTo>
                <a:lnTo>
                  <a:pt x="1819" y="3232"/>
                </a:lnTo>
                <a:lnTo>
                  <a:pt x="1819" y="3225"/>
                </a:lnTo>
                <a:lnTo>
                  <a:pt x="1820" y="3217"/>
                </a:lnTo>
                <a:lnTo>
                  <a:pt x="1821" y="3211"/>
                </a:lnTo>
                <a:lnTo>
                  <a:pt x="1823" y="3207"/>
                </a:lnTo>
                <a:lnTo>
                  <a:pt x="1827" y="3201"/>
                </a:lnTo>
                <a:lnTo>
                  <a:pt x="1830" y="3197"/>
                </a:lnTo>
                <a:lnTo>
                  <a:pt x="1832" y="3192"/>
                </a:lnTo>
                <a:lnTo>
                  <a:pt x="1834" y="3185"/>
                </a:lnTo>
                <a:lnTo>
                  <a:pt x="1836" y="3176"/>
                </a:lnTo>
                <a:lnTo>
                  <a:pt x="1837" y="3170"/>
                </a:lnTo>
                <a:lnTo>
                  <a:pt x="1839" y="3166"/>
                </a:lnTo>
                <a:lnTo>
                  <a:pt x="1843" y="3164"/>
                </a:lnTo>
                <a:lnTo>
                  <a:pt x="1846" y="3164"/>
                </a:lnTo>
                <a:lnTo>
                  <a:pt x="1850" y="3166"/>
                </a:lnTo>
                <a:lnTo>
                  <a:pt x="1853" y="3169"/>
                </a:lnTo>
                <a:lnTo>
                  <a:pt x="1857" y="3174"/>
                </a:lnTo>
                <a:lnTo>
                  <a:pt x="1861" y="3179"/>
                </a:lnTo>
                <a:lnTo>
                  <a:pt x="1865" y="3182"/>
                </a:lnTo>
                <a:lnTo>
                  <a:pt x="1868" y="3182"/>
                </a:lnTo>
                <a:lnTo>
                  <a:pt x="1869" y="3182"/>
                </a:lnTo>
                <a:lnTo>
                  <a:pt x="1871" y="3181"/>
                </a:lnTo>
                <a:lnTo>
                  <a:pt x="1875" y="3179"/>
                </a:lnTo>
                <a:lnTo>
                  <a:pt x="1880" y="3174"/>
                </a:lnTo>
                <a:lnTo>
                  <a:pt x="1884" y="3170"/>
                </a:lnTo>
                <a:lnTo>
                  <a:pt x="1890" y="3166"/>
                </a:lnTo>
                <a:lnTo>
                  <a:pt x="1896" y="3163"/>
                </a:lnTo>
                <a:lnTo>
                  <a:pt x="1905" y="3160"/>
                </a:lnTo>
                <a:lnTo>
                  <a:pt x="1910" y="3156"/>
                </a:lnTo>
                <a:lnTo>
                  <a:pt x="1916" y="3151"/>
                </a:lnTo>
                <a:lnTo>
                  <a:pt x="1922" y="3143"/>
                </a:lnTo>
                <a:lnTo>
                  <a:pt x="1926" y="3132"/>
                </a:lnTo>
                <a:lnTo>
                  <a:pt x="1931" y="3123"/>
                </a:lnTo>
                <a:lnTo>
                  <a:pt x="1932" y="3117"/>
                </a:lnTo>
                <a:lnTo>
                  <a:pt x="1935" y="3112"/>
                </a:lnTo>
                <a:lnTo>
                  <a:pt x="1939" y="3109"/>
                </a:lnTo>
                <a:lnTo>
                  <a:pt x="1943" y="3105"/>
                </a:lnTo>
                <a:lnTo>
                  <a:pt x="1953" y="3099"/>
                </a:lnTo>
                <a:lnTo>
                  <a:pt x="1964" y="3092"/>
                </a:lnTo>
                <a:lnTo>
                  <a:pt x="1975" y="3085"/>
                </a:lnTo>
                <a:lnTo>
                  <a:pt x="1985" y="3074"/>
                </a:lnTo>
                <a:lnTo>
                  <a:pt x="1996" y="3061"/>
                </a:lnTo>
                <a:lnTo>
                  <a:pt x="2004" y="3050"/>
                </a:lnTo>
                <a:lnTo>
                  <a:pt x="2014" y="3041"/>
                </a:lnTo>
                <a:lnTo>
                  <a:pt x="2026" y="3030"/>
                </a:lnTo>
                <a:lnTo>
                  <a:pt x="2039" y="3021"/>
                </a:lnTo>
                <a:lnTo>
                  <a:pt x="2051" y="3010"/>
                </a:lnTo>
                <a:lnTo>
                  <a:pt x="2056" y="3005"/>
                </a:lnTo>
                <a:lnTo>
                  <a:pt x="2059" y="3000"/>
                </a:lnTo>
                <a:lnTo>
                  <a:pt x="2061" y="2994"/>
                </a:lnTo>
                <a:lnTo>
                  <a:pt x="2064" y="2990"/>
                </a:lnTo>
                <a:lnTo>
                  <a:pt x="2067" y="2978"/>
                </a:lnTo>
                <a:lnTo>
                  <a:pt x="2070" y="2962"/>
                </a:lnTo>
                <a:lnTo>
                  <a:pt x="2073" y="2948"/>
                </a:lnTo>
                <a:lnTo>
                  <a:pt x="2076" y="2937"/>
                </a:lnTo>
                <a:lnTo>
                  <a:pt x="2077" y="2929"/>
                </a:lnTo>
                <a:lnTo>
                  <a:pt x="2077" y="2922"/>
                </a:lnTo>
                <a:lnTo>
                  <a:pt x="2077" y="2918"/>
                </a:lnTo>
                <a:lnTo>
                  <a:pt x="2075" y="2914"/>
                </a:lnTo>
                <a:lnTo>
                  <a:pt x="2072" y="2910"/>
                </a:lnTo>
                <a:lnTo>
                  <a:pt x="2069" y="2907"/>
                </a:lnTo>
                <a:lnTo>
                  <a:pt x="2061" y="2899"/>
                </a:lnTo>
                <a:lnTo>
                  <a:pt x="2056" y="2891"/>
                </a:lnTo>
                <a:lnTo>
                  <a:pt x="2052" y="2884"/>
                </a:lnTo>
                <a:lnTo>
                  <a:pt x="2050" y="2877"/>
                </a:lnTo>
                <a:lnTo>
                  <a:pt x="2050" y="2871"/>
                </a:lnTo>
                <a:lnTo>
                  <a:pt x="2052" y="2864"/>
                </a:lnTo>
                <a:lnTo>
                  <a:pt x="2057" y="2858"/>
                </a:lnTo>
                <a:lnTo>
                  <a:pt x="2063" y="2853"/>
                </a:lnTo>
                <a:lnTo>
                  <a:pt x="2079" y="2841"/>
                </a:lnTo>
                <a:lnTo>
                  <a:pt x="2098" y="2826"/>
                </a:lnTo>
                <a:lnTo>
                  <a:pt x="2105" y="2819"/>
                </a:lnTo>
                <a:lnTo>
                  <a:pt x="2111" y="2813"/>
                </a:lnTo>
                <a:lnTo>
                  <a:pt x="2115" y="2809"/>
                </a:lnTo>
                <a:lnTo>
                  <a:pt x="2121" y="2808"/>
                </a:lnTo>
                <a:lnTo>
                  <a:pt x="2126" y="2809"/>
                </a:lnTo>
                <a:lnTo>
                  <a:pt x="2130" y="2811"/>
                </a:lnTo>
                <a:lnTo>
                  <a:pt x="2135" y="2815"/>
                </a:lnTo>
                <a:lnTo>
                  <a:pt x="2140" y="2821"/>
                </a:lnTo>
                <a:lnTo>
                  <a:pt x="2145" y="2827"/>
                </a:lnTo>
                <a:lnTo>
                  <a:pt x="2149" y="2832"/>
                </a:lnTo>
                <a:lnTo>
                  <a:pt x="2154" y="2834"/>
                </a:lnTo>
                <a:lnTo>
                  <a:pt x="2159" y="2835"/>
                </a:lnTo>
                <a:lnTo>
                  <a:pt x="2164" y="2835"/>
                </a:lnTo>
                <a:lnTo>
                  <a:pt x="2170" y="2833"/>
                </a:lnTo>
                <a:lnTo>
                  <a:pt x="2174" y="2829"/>
                </a:lnTo>
                <a:lnTo>
                  <a:pt x="2180" y="2823"/>
                </a:lnTo>
                <a:lnTo>
                  <a:pt x="2191" y="2814"/>
                </a:lnTo>
                <a:lnTo>
                  <a:pt x="2202" y="2806"/>
                </a:lnTo>
                <a:lnTo>
                  <a:pt x="2209" y="2801"/>
                </a:lnTo>
                <a:lnTo>
                  <a:pt x="2214" y="2795"/>
                </a:lnTo>
                <a:lnTo>
                  <a:pt x="2217" y="2789"/>
                </a:lnTo>
                <a:lnTo>
                  <a:pt x="2220" y="2781"/>
                </a:lnTo>
                <a:lnTo>
                  <a:pt x="2220" y="2772"/>
                </a:lnTo>
                <a:lnTo>
                  <a:pt x="2218" y="2764"/>
                </a:lnTo>
                <a:lnTo>
                  <a:pt x="2216" y="2754"/>
                </a:lnTo>
                <a:lnTo>
                  <a:pt x="2211" y="2745"/>
                </a:lnTo>
                <a:lnTo>
                  <a:pt x="2208" y="2735"/>
                </a:lnTo>
                <a:lnTo>
                  <a:pt x="2203" y="2726"/>
                </a:lnTo>
                <a:lnTo>
                  <a:pt x="2199" y="2716"/>
                </a:lnTo>
                <a:lnTo>
                  <a:pt x="2196" y="2709"/>
                </a:lnTo>
                <a:lnTo>
                  <a:pt x="2195" y="2702"/>
                </a:lnTo>
                <a:lnTo>
                  <a:pt x="2195" y="2694"/>
                </a:lnTo>
                <a:lnTo>
                  <a:pt x="2196" y="2687"/>
                </a:lnTo>
                <a:lnTo>
                  <a:pt x="2199" y="2681"/>
                </a:lnTo>
                <a:lnTo>
                  <a:pt x="2204" y="2675"/>
                </a:lnTo>
                <a:lnTo>
                  <a:pt x="2206" y="2669"/>
                </a:lnTo>
                <a:lnTo>
                  <a:pt x="2210" y="2663"/>
                </a:lnTo>
                <a:lnTo>
                  <a:pt x="2211" y="2656"/>
                </a:lnTo>
                <a:lnTo>
                  <a:pt x="2212" y="2650"/>
                </a:lnTo>
                <a:lnTo>
                  <a:pt x="2215" y="2646"/>
                </a:lnTo>
                <a:lnTo>
                  <a:pt x="2218" y="2645"/>
                </a:lnTo>
                <a:lnTo>
                  <a:pt x="2222" y="2644"/>
                </a:lnTo>
                <a:lnTo>
                  <a:pt x="2226" y="2645"/>
                </a:lnTo>
                <a:lnTo>
                  <a:pt x="2229" y="2647"/>
                </a:lnTo>
                <a:lnTo>
                  <a:pt x="2233" y="2651"/>
                </a:lnTo>
                <a:lnTo>
                  <a:pt x="2235" y="2655"/>
                </a:lnTo>
                <a:lnTo>
                  <a:pt x="2239" y="2659"/>
                </a:lnTo>
                <a:lnTo>
                  <a:pt x="2243" y="2662"/>
                </a:lnTo>
                <a:lnTo>
                  <a:pt x="2250" y="2664"/>
                </a:lnTo>
                <a:lnTo>
                  <a:pt x="2258" y="2664"/>
                </a:lnTo>
                <a:lnTo>
                  <a:pt x="2267" y="2663"/>
                </a:lnTo>
                <a:lnTo>
                  <a:pt x="2275" y="2662"/>
                </a:lnTo>
                <a:lnTo>
                  <a:pt x="2284" y="2663"/>
                </a:lnTo>
                <a:lnTo>
                  <a:pt x="2291" y="2665"/>
                </a:lnTo>
                <a:lnTo>
                  <a:pt x="2298" y="2668"/>
                </a:lnTo>
                <a:lnTo>
                  <a:pt x="2308" y="2669"/>
                </a:lnTo>
                <a:lnTo>
                  <a:pt x="2318" y="2669"/>
                </a:lnTo>
                <a:lnTo>
                  <a:pt x="2329" y="2666"/>
                </a:lnTo>
                <a:lnTo>
                  <a:pt x="2340" y="2664"/>
                </a:lnTo>
                <a:lnTo>
                  <a:pt x="2349" y="2659"/>
                </a:lnTo>
                <a:lnTo>
                  <a:pt x="2359" y="2656"/>
                </a:lnTo>
                <a:lnTo>
                  <a:pt x="2367" y="2653"/>
                </a:lnTo>
                <a:lnTo>
                  <a:pt x="2374" y="2653"/>
                </a:lnTo>
                <a:lnTo>
                  <a:pt x="2380" y="2653"/>
                </a:lnTo>
                <a:lnTo>
                  <a:pt x="2386" y="2656"/>
                </a:lnTo>
                <a:lnTo>
                  <a:pt x="2391" y="2658"/>
                </a:lnTo>
                <a:lnTo>
                  <a:pt x="2394" y="2659"/>
                </a:lnTo>
                <a:lnTo>
                  <a:pt x="2400" y="2660"/>
                </a:lnTo>
                <a:lnTo>
                  <a:pt x="2406" y="2660"/>
                </a:lnTo>
                <a:lnTo>
                  <a:pt x="2412" y="2660"/>
                </a:lnTo>
                <a:lnTo>
                  <a:pt x="2420" y="2660"/>
                </a:lnTo>
                <a:lnTo>
                  <a:pt x="2429" y="2660"/>
                </a:lnTo>
                <a:lnTo>
                  <a:pt x="2432" y="2662"/>
                </a:lnTo>
                <a:lnTo>
                  <a:pt x="2436" y="2663"/>
                </a:lnTo>
                <a:lnTo>
                  <a:pt x="2438" y="2664"/>
                </a:lnTo>
                <a:lnTo>
                  <a:pt x="2439" y="2665"/>
                </a:lnTo>
                <a:lnTo>
                  <a:pt x="2438" y="2666"/>
                </a:lnTo>
                <a:lnTo>
                  <a:pt x="2435" y="2670"/>
                </a:lnTo>
                <a:lnTo>
                  <a:pt x="2426" y="2677"/>
                </a:lnTo>
                <a:lnTo>
                  <a:pt x="2417" y="2683"/>
                </a:lnTo>
                <a:lnTo>
                  <a:pt x="2406" y="2689"/>
                </a:lnTo>
                <a:lnTo>
                  <a:pt x="2396" y="2695"/>
                </a:lnTo>
                <a:lnTo>
                  <a:pt x="2390" y="2699"/>
                </a:lnTo>
                <a:lnTo>
                  <a:pt x="2384" y="2704"/>
                </a:lnTo>
                <a:lnTo>
                  <a:pt x="2379" y="2710"/>
                </a:lnTo>
                <a:lnTo>
                  <a:pt x="2375" y="2716"/>
                </a:lnTo>
                <a:lnTo>
                  <a:pt x="2372" y="2725"/>
                </a:lnTo>
                <a:lnTo>
                  <a:pt x="2369" y="2732"/>
                </a:lnTo>
                <a:lnTo>
                  <a:pt x="2368" y="2740"/>
                </a:lnTo>
                <a:lnTo>
                  <a:pt x="2368" y="2747"/>
                </a:lnTo>
                <a:lnTo>
                  <a:pt x="2367" y="2763"/>
                </a:lnTo>
                <a:lnTo>
                  <a:pt x="2366" y="2775"/>
                </a:lnTo>
                <a:lnTo>
                  <a:pt x="2363" y="2785"/>
                </a:lnTo>
                <a:lnTo>
                  <a:pt x="2362" y="2794"/>
                </a:lnTo>
                <a:lnTo>
                  <a:pt x="2362" y="2797"/>
                </a:lnTo>
                <a:lnTo>
                  <a:pt x="2363" y="2800"/>
                </a:lnTo>
                <a:lnTo>
                  <a:pt x="2366" y="2802"/>
                </a:lnTo>
                <a:lnTo>
                  <a:pt x="2369" y="2803"/>
                </a:lnTo>
                <a:lnTo>
                  <a:pt x="2373" y="2804"/>
                </a:lnTo>
                <a:lnTo>
                  <a:pt x="2378" y="2804"/>
                </a:lnTo>
                <a:lnTo>
                  <a:pt x="2382" y="2802"/>
                </a:lnTo>
                <a:lnTo>
                  <a:pt x="2387" y="2800"/>
                </a:lnTo>
                <a:lnTo>
                  <a:pt x="2391" y="2797"/>
                </a:lnTo>
                <a:lnTo>
                  <a:pt x="2394" y="2795"/>
                </a:lnTo>
                <a:lnTo>
                  <a:pt x="2399" y="2794"/>
                </a:lnTo>
                <a:lnTo>
                  <a:pt x="2403" y="2794"/>
                </a:lnTo>
                <a:lnTo>
                  <a:pt x="2405" y="2795"/>
                </a:lnTo>
                <a:lnTo>
                  <a:pt x="2407" y="2796"/>
                </a:lnTo>
                <a:lnTo>
                  <a:pt x="2409" y="2798"/>
                </a:lnTo>
                <a:lnTo>
                  <a:pt x="2410" y="2802"/>
                </a:lnTo>
                <a:lnTo>
                  <a:pt x="2411" y="2810"/>
                </a:lnTo>
                <a:lnTo>
                  <a:pt x="2415" y="2815"/>
                </a:lnTo>
                <a:lnTo>
                  <a:pt x="2418" y="2820"/>
                </a:lnTo>
                <a:lnTo>
                  <a:pt x="2424" y="2825"/>
                </a:lnTo>
                <a:lnTo>
                  <a:pt x="2429" y="2830"/>
                </a:lnTo>
                <a:lnTo>
                  <a:pt x="2432" y="2835"/>
                </a:lnTo>
                <a:lnTo>
                  <a:pt x="2432" y="2839"/>
                </a:lnTo>
                <a:lnTo>
                  <a:pt x="2431" y="2841"/>
                </a:lnTo>
                <a:lnTo>
                  <a:pt x="2429" y="2845"/>
                </a:lnTo>
                <a:lnTo>
                  <a:pt x="2425" y="2847"/>
                </a:lnTo>
                <a:lnTo>
                  <a:pt x="2418" y="2853"/>
                </a:lnTo>
                <a:lnTo>
                  <a:pt x="2413" y="2858"/>
                </a:lnTo>
                <a:lnTo>
                  <a:pt x="2413" y="2860"/>
                </a:lnTo>
                <a:lnTo>
                  <a:pt x="2413" y="2863"/>
                </a:lnTo>
                <a:lnTo>
                  <a:pt x="2416" y="2865"/>
                </a:lnTo>
                <a:lnTo>
                  <a:pt x="2419" y="2867"/>
                </a:lnTo>
                <a:lnTo>
                  <a:pt x="2422" y="2871"/>
                </a:lnTo>
                <a:lnTo>
                  <a:pt x="2424" y="2873"/>
                </a:lnTo>
                <a:lnTo>
                  <a:pt x="2425" y="2876"/>
                </a:lnTo>
                <a:lnTo>
                  <a:pt x="2425" y="2879"/>
                </a:lnTo>
                <a:lnTo>
                  <a:pt x="2423" y="2885"/>
                </a:lnTo>
                <a:lnTo>
                  <a:pt x="2419" y="2892"/>
                </a:lnTo>
                <a:lnTo>
                  <a:pt x="2415" y="2899"/>
                </a:lnTo>
                <a:lnTo>
                  <a:pt x="2409" y="2905"/>
                </a:lnTo>
                <a:lnTo>
                  <a:pt x="2405" y="2908"/>
                </a:lnTo>
                <a:lnTo>
                  <a:pt x="2400" y="2910"/>
                </a:lnTo>
                <a:lnTo>
                  <a:pt x="2396" y="2912"/>
                </a:lnTo>
                <a:lnTo>
                  <a:pt x="2391" y="2914"/>
                </a:lnTo>
                <a:lnTo>
                  <a:pt x="2380" y="2917"/>
                </a:lnTo>
                <a:lnTo>
                  <a:pt x="2373" y="2920"/>
                </a:lnTo>
                <a:lnTo>
                  <a:pt x="2371" y="2922"/>
                </a:lnTo>
                <a:lnTo>
                  <a:pt x="2369" y="2924"/>
                </a:lnTo>
                <a:lnTo>
                  <a:pt x="2369" y="2927"/>
                </a:lnTo>
                <a:lnTo>
                  <a:pt x="2371" y="2930"/>
                </a:lnTo>
                <a:lnTo>
                  <a:pt x="2373" y="2935"/>
                </a:lnTo>
                <a:lnTo>
                  <a:pt x="2379" y="2940"/>
                </a:lnTo>
                <a:lnTo>
                  <a:pt x="2385" y="2946"/>
                </a:lnTo>
                <a:lnTo>
                  <a:pt x="2393" y="2952"/>
                </a:lnTo>
                <a:lnTo>
                  <a:pt x="2412" y="2965"/>
                </a:lnTo>
                <a:lnTo>
                  <a:pt x="2430" y="2979"/>
                </a:lnTo>
                <a:lnTo>
                  <a:pt x="2444" y="2992"/>
                </a:lnTo>
                <a:lnTo>
                  <a:pt x="2456" y="3003"/>
                </a:lnTo>
                <a:lnTo>
                  <a:pt x="2462" y="3008"/>
                </a:lnTo>
                <a:lnTo>
                  <a:pt x="2467" y="3010"/>
                </a:lnTo>
                <a:lnTo>
                  <a:pt x="2473" y="3014"/>
                </a:lnTo>
                <a:lnTo>
                  <a:pt x="2479" y="3015"/>
                </a:lnTo>
                <a:lnTo>
                  <a:pt x="2486" y="3015"/>
                </a:lnTo>
                <a:lnTo>
                  <a:pt x="2492" y="3014"/>
                </a:lnTo>
                <a:lnTo>
                  <a:pt x="2498" y="3011"/>
                </a:lnTo>
                <a:lnTo>
                  <a:pt x="2504" y="3008"/>
                </a:lnTo>
                <a:lnTo>
                  <a:pt x="2511" y="3003"/>
                </a:lnTo>
                <a:lnTo>
                  <a:pt x="2517" y="3000"/>
                </a:lnTo>
                <a:lnTo>
                  <a:pt x="2523" y="2998"/>
                </a:lnTo>
                <a:lnTo>
                  <a:pt x="2530" y="2998"/>
                </a:lnTo>
                <a:lnTo>
                  <a:pt x="2545" y="3000"/>
                </a:lnTo>
                <a:lnTo>
                  <a:pt x="2563" y="3003"/>
                </a:lnTo>
                <a:lnTo>
                  <a:pt x="2571" y="3003"/>
                </a:lnTo>
                <a:lnTo>
                  <a:pt x="2580" y="3002"/>
                </a:lnTo>
                <a:lnTo>
                  <a:pt x="2582" y="3002"/>
                </a:lnTo>
                <a:lnTo>
                  <a:pt x="2585" y="2999"/>
                </a:lnTo>
                <a:lnTo>
                  <a:pt x="2587" y="2998"/>
                </a:lnTo>
                <a:lnTo>
                  <a:pt x="2588" y="2996"/>
                </a:lnTo>
                <a:lnTo>
                  <a:pt x="2593" y="2981"/>
                </a:lnTo>
                <a:lnTo>
                  <a:pt x="2601" y="2964"/>
                </a:lnTo>
                <a:lnTo>
                  <a:pt x="2607" y="2954"/>
                </a:lnTo>
                <a:lnTo>
                  <a:pt x="2614" y="2945"/>
                </a:lnTo>
                <a:lnTo>
                  <a:pt x="2623" y="2936"/>
                </a:lnTo>
                <a:lnTo>
                  <a:pt x="2632" y="2928"/>
                </a:lnTo>
                <a:lnTo>
                  <a:pt x="2643" y="2922"/>
                </a:lnTo>
                <a:lnTo>
                  <a:pt x="2652" y="2918"/>
                </a:lnTo>
                <a:lnTo>
                  <a:pt x="2661" y="2917"/>
                </a:lnTo>
                <a:lnTo>
                  <a:pt x="2669" y="2917"/>
                </a:lnTo>
                <a:lnTo>
                  <a:pt x="2676" y="2918"/>
                </a:lnTo>
                <a:lnTo>
                  <a:pt x="2683" y="2921"/>
                </a:lnTo>
                <a:lnTo>
                  <a:pt x="2688" y="2924"/>
                </a:lnTo>
                <a:lnTo>
                  <a:pt x="2692" y="2928"/>
                </a:lnTo>
                <a:lnTo>
                  <a:pt x="2694" y="2930"/>
                </a:lnTo>
                <a:lnTo>
                  <a:pt x="2696" y="2934"/>
                </a:lnTo>
                <a:lnTo>
                  <a:pt x="2697" y="2937"/>
                </a:lnTo>
                <a:lnTo>
                  <a:pt x="2699" y="2942"/>
                </a:lnTo>
                <a:lnTo>
                  <a:pt x="2699" y="2949"/>
                </a:lnTo>
                <a:lnTo>
                  <a:pt x="2700" y="2956"/>
                </a:lnTo>
                <a:lnTo>
                  <a:pt x="2701" y="2959"/>
                </a:lnTo>
                <a:lnTo>
                  <a:pt x="2703" y="2960"/>
                </a:lnTo>
                <a:lnTo>
                  <a:pt x="2705" y="2961"/>
                </a:lnTo>
                <a:lnTo>
                  <a:pt x="2708" y="2961"/>
                </a:lnTo>
                <a:lnTo>
                  <a:pt x="2714" y="2961"/>
                </a:lnTo>
                <a:lnTo>
                  <a:pt x="2722" y="2961"/>
                </a:lnTo>
                <a:lnTo>
                  <a:pt x="2727" y="2961"/>
                </a:lnTo>
                <a:lnTo>
                  <a:pt x="2731" y="2962"/>
                </a:lnTo>
                <a:lnTo>
                  <a:pt x="2733" y="2964"/>
                </a:lnTo>
                <a:lnTo>
                  <a:pt x="2735" y="2966"/>
                </a:lnTo>
                <a:lnTo>
                  <a:pt x="2737" y="2970"/>
                </a:lnTo>
                <a:lnTo>
                  <a:pt x="2738" y="2973"/>
                </a:lnTo>
                <a:lnTo>
                  <a:pt x="2738" y="2979"/>
                </a:lnTo>
                <a:lnTo>
                  <a:pt x="2738" y="2985"/>
                </a:lnTo>
                <a:lnTo>
                  <a:pt x="2734" y="2997"/>
                </a:lnTo>
                <a:lnTo>
                  <a:pt x="2730" y="3005"/>
                </a:lnTo>
                <a:lnTo>
                  <a:pt x="2726" y="3014"/>
                </a:lnTo>
                <a:lnTo>
                  <a:pt x="2724" y="3023"/>
                </a:lnTo>
                <a:lnTo>
                  <a:pt x="2724" y="3028"/>
                </a:lnTo>
                <a:lnTo>
                  <a:pt x="2724" y="3031"/>
                </a:lnTo>
                <a:lnTo>
                  <a:pt x="2725" y="3035"/>
                </a:lnTo>
                <a:lnTo>
                  <a:pt x="2726" y="3037"/>
                </a:lnTo>
                <a:lnTo>
                  <a:pt x="2728" y="3040"/>
                </a:lnTo>
                <a:lnTo>
                  <a:pt x="2732" y="3041"/>
                </a:lnTo>
                <a:lnTo>
                  <a:pt x="2735" y="3041"/>
                </a:lnTo>
                <a:lnTo>
                  <a:pt x="2739" y="3041"/>
                </a:lnTo>
                <a:lnTo>
                  <a:pt x="2743" y="3041"/>
                </a:lnTo>
                <a:lnTo>
                  <a:pt x="2746" y="3042"/>
                </a:lnTo>
                <a:lnTo>
                  <a:pt x="2749" y="3043"/>
                </a:lnTo>
                <a:lnTo>
                  <a:pt x="2750" y="3044"/>
                </a:lnTo>
                <a:lnTo>
                  <a:pt x="2750" y="3046"/>
                </a:lnTo>
                <a:lnTo>
                  <a:pt x="2749" y="3048"/>
                </a:lnTo>
                <a:lnTo>
                  <a:pt x="2747" y="3050"/>
                </a:lnTo>
                <a:lnTo>
                  <a:pt x="2745" y="3053"/>
                </a:lnTo>
                <a:lnTo>
                  <a:pt x="2741" y="3057"/>
                </a:lnTo>
                <a:lnTo>
                  <a:pt x="2739" y="3063"/>
                </a:lnTo>
                <a:lnTo>
                  <a:pt x="2737" y="3071"/>
                </a:lnTo>
                <a:lnTo>
                  <a:pt x="2737" y="3078"/>
                </a:lnTo>
                <a:lnTo>
                  <a:pt x="2738" y="3080"/>
                </a:lnTo>
                <a:lnTo>
                  <a:pt x="2739" y="3082"/>
                </a:lnTo>
                <a:lnTo>
                  <a:pt x="2740" y="3082"/>
                </a:lnTo>
                <a:lnTo>
                  <a:pt x="2743" y="3082"/>
                </a:lnTo>
                <a:lnTo>
                  <a:pt x="2749" y="3084"/>
                </a:lnTo>
                <a:lnTo>
                  <a:pt x="2756" y="3081"/>
                </a:lnTo>
                <a:lnTo>
                  <a:pt x="2768" y="3077"/>
                </a:lnTo>
                <a:lnTo>
                  <a:pt x="2782" y="3071"/>
                </a:lnTo>
                <a:lnTo>
                  <a:pt x="2795" y="3066"/>
                </a:lnTo>
                <a:lnTo>
                  <a:pt x="2807" y="3062"/>
                </a:lnTo>
                <a:lnTo>
                  <a:pt x="2812" y="3062"/>
                </a:lnTo>
                <a:lnTo>
                  <a:pt x="2815" y="3062"/>
                </a:lnTo>
                <a:lnTo>
                  <a:pt x="2820" y="3062"/>
                </a:lnTo>
                <a:lnTo>
                  <a:pt x="2823" y="3065"/>
                </a:lnTo>
                <a:lnTo>
                  <a:pt x="2831" y="3068"/>
                </a:lnTo>
                <a:lnTo>
                  <a:pt x="2839" y="3075"/>
                </a:lnTo>
                <a:lnTo>
                  <a:pt x="2856" y="3090"/>
                </a:lnTo>
                <a:lnTo>
                  <a:pt x="2869" y="3103"/>
                </a:lnTo>
                <a:lnTo>
                  <a:pt x="2872" y="3105"/>
                </a:lnTo>
                <a:lnTo>
                  <a:pt x="2876" y="3107"/>
                </a:lnTo>
                <a:lnTo>
                  <a:pt x="2878" y="3109"/>
                </a:lnTo>
                <a:lnTo>
                  <a:pt x="2882" y="3109"/>
                </a:lnTo>
                <a:lnTo>
                  <a:pt x="2885" y="3109"/>
                </a:lnTo>
                <a:lnTo>
                  <a:pt x="2889" y="3109"/>
                </a:lnTo>
                <a:lnTo>
                  <a:pt x="2892" y="3107"/>
                </a:lnTo>
                <a:lnTo>
                  <a:pt x="2897" y="3105"/>
                </a:lnTo>
                <a:lnTo>
                  <a:pt x="2905" y="3100"/>
                </a:lnTo>
                <a:lnTo>
                  <a:pt x="2913" y="3098"/>
                </a:lnTo>
                <a:lnTo>
                  <a:pt x="2922" y="3096"/>
                </a:lnTo>
                <a:lnTo>
                  <a:pt x="2933" y="3094"/>
                </a:lnTo>
                <a:lnTo>
                  <a:pt x="2945" y="3094"/>
                </a:lnTo>
                <a:lnTo>
                  <a:pt x="2954" y="3092"/>
                </a:lnTo>
                <a:lnTo>
                  <a:pt x="2964" y="3090"/>
                </a:lnTo>
                <a:lnTo>
                  <a:pt x="2972" y="3087"/>
                </a:lnTo>
                <a:lnTo>
                  <a:pt x="2979" y="3086"/>
                </a:lnTo>
                <a:lnTo>
                  <a:pt x="2986" y="3085"/>
                </a:lnTo>
                <a:lnTo>
                  <a:pt x="2993" y="3084"/>
                </a:lnTo>
                <a:lnTo>
                  <a:pt x="3003" y="3084"/>
                </a:lnTo>
                <a:lnTo>
                  <a:pt x="3014" y="3084"/>
                </a:lnTo>
                <a:lnTo>
                  <a:pt x="3024" y="3082"/>
                </a:lnTo>
                <a:lnTo>
                  <a:pt x="3035" y="3080"/>
                </a:lnTo>
                <a:lnTo>
                  <a:pt x="3046" y="3075"/>
                </a:lnTo>
                <a:lnTo>
                  <a:pt x="3055" y="3069"/>
                </a:lnTo>
                <a:lnTo>
                  <a:pt x="3062" y="3067"/>
                </a:lnTo>
                <a:lnTo>
                  <a:pt x="3066" y="3066"/>
                </a:lnTo>
                <a:lnTo>
                  <a:pt x="3068" y="3067"/>
                </a:lnTo>
                <a:lnTo>
                  <a:pt x="3073" y="3068"/>
                </a:lnTo>
                <a:lnTo>
                  <a:pt x="3077" y="3071"/>
                </a:lnTo>
                <a:lnTo>
                  <a:pt x="3085" y="3075"/>
                </a:lnTo>
                <a:lnTo>
                  <a:pt x="3093" y="3079"/>
                </a:lnTo>
                <a:lnTo>
                  <a:pt x="3098" y="3080"/>
                </a:lnTo>
                <a:lnTo>
                  <a:pt x="3103" y="3080"/>
                </a:lnTo>
                <a:lnTo>
                  <a:pt x="3108" y="3080"/>
                </a:lnTo>
                <a:lnTo>
                  <a:pt x="3114" y="3079"/>
                </a:lnTo>
                <a:lnTo>
                  <a:pt x="3122" y="3075"/>
                </a:lnTo>
                <a:lnTo>
                  <a:pt x="3131" y="3071"/>
                </a:lnTo>
                <a:lnTo>
                  <a:pt x="3135" y="3068"/>
                </a:lnTo>
                <a:lnTo>
                  <a:pt x="3137" y="3066"/>
                </a:lnTo>
                <a:lnTo>
                  <a:pt x="3140" y="3063"/>
                </a:lnTo>
                <a:lnTo>
                  <a:pt x="3141" y="3061"/>
                </a:lnTo>
                <a:lnTo>
                  <a:pt x="3141" y="3056"/>
                </a:lnTo>
                <a:lnTo>
                  <a:pt x="3141" y="3049"/>
                </a:lnTo>
                <a:lnTo>
                  <a:pt x="3141" y="3033"/>
                </a:lnTo>
                <a:lnTo>
                  <a:pt x="3142" y="3015"/>
                </a:lnTo>
                <a:lnTo>
                  <a:pt x="3141" y="3000"/>
                </a:lnTo>
                <a:lnTo>
                  <a:pt x="3138" y="2991"/>
                </a:lnTo>
                <a:lnTo>
                  <a:pt x="3136" y="2986"/>
                </a:lnTo>
                <a:lnTo>
                  <a:pt x="3134" y="2984"/>
                </a:lnTo>
                <a:lnTo>
                  <a:pt x="3131" y="2981"/>
                </a:lnTo>
                <a:lnTo>
                  <a:pt x="3128" y="2980"/>
                </a:lnTo>
                <a:lnTo>
                  <a:pt x="3124" y="2979"/>
                </a:lnTo>
                <a:lnTo>
                  <a:pt x="3121" y="2977"/>
                </a:lnTo>
                <a:lnTo>
                  <a:pt x="3118" y="2975"/>
                </a:lnTo>
                <a:lnTo>
                  <a:pt x="3117" y="2972"/>
                </a:lnTo>
                <a:lnTo>
                  <a:pt x="3116" y="2968"/>
                </a:lnTo>
                <a:lnTo>
                  <a:pt x="3115" y="2964"/>
                </a:lnTo>
                <a:lnTo>
                  <a:pt x="3116" y="2959"/>
                </a:lnTo>
                <a:lnTo>
                  <a:pt x="3117" y="2952"/>
                </a:lnTo>
                <a:lnTo>
                  <a:pt x="3118" y="2946"/>
                </a:lnTo>
                <a:lnTo>
                  <a:pt x="3118" y="2942"/>
                </a:lnTo>
                <a:lnTo>
                  <a:pt x="3117" y="2940"/>
                </a:lnTo>
                <a:lnTo>
                  <a:pt x="3114" y="2936"/>
                </a:lnTo>
                <a:lnTo>
                  <a:pt x="3106" y="2929"/>
                </a:lnTo>
                <a:lnTo>
                  <a:pt x="3102" y="2922"/>
                </a:lnTo>
                <a:lnTo>
                  <a:pt x="3098" y="2917"/>
                </a:lnTo>
                <a:lnTo>
                  <a:pt x="3092" y="2912"/>
                </a:lnTo>
                <a:lnTo>
                  <a:pt x="3089" y="2910"/>
                </a:lnTo>
                <a:lnTo>
                  <a:pt x="3084" y="2909"/>
                </a:lnTo>
                <a:lnTo>
                  <a:pt x="3079" y="2909"/>
                </a:lnTo>
                <a:lnTo>
                  <a:pt x="3073" y="2909"/>
                </a:lnTo>
                <a:lnTo>
                  <a:pt x="3059" y="2912"/>
                </a:lnTo>
                <a:lnTo>
                  <a:pt x="3046" y="2916"/>
                </a:lnTo>
                <a:lnTo>
                  <a:pt x="3033" y="2920"/>
                </a:lnTo>
                <a:lnTo>
                  <a:pt x="3021" y="2922"/>
                </a:lnTo>
                <a:lnTo>
                  <a:pt x="3012" y="2923"/>
                </a:lnTo>
                <a:lnTo>
                  <a:pt x="3004" y="2922"/>
                </a:lnTo>
                <a:lnTo>
                  <a:pt x="2996" y="2921"/>
                </a:lnTo>
                <a:lnTo>
                  <a:pt x="2987" y="2920"/>
                </a:lnTo>
                <a:lnTo>
                  <a:pt x="2980" y="2917"/>
                </a:lnTo>
                <a:lnTo>
                  <a:pt x="2973" y="2915"/>
                </a:lnTo>
                <a:lnTo>
                  <a:pt x="2968" y="2911"/>
                </a:lnTo>
                <a:lnTo>
                  <a:pt x="2965" y="2908"/>
                </a:lnTo>
                <a:lnTo>
                  <a:pt x="2964" y="2903"/>
                </a:lnTo>
                <a:lnTo>
                  <a:pt x="2965" y="2898"/>
                </a:lnTo>
                <a:lnTo>
                  <a:pt x="2965" y="2892"/>
                </a:lnTo>
                <a:lnTo>
                  <a:pt x="2966" y="2886"/>
                </a:lnTo>
                <a:lnTo>
                  <a:pt x="2967" y="2880"/>
                </a:lnTo>
                <a:lnTo>
                  <a:pt x="2967" y="2874"/>
                </a:lnTo>
                <a:lnTo>
                  <a:pt x="2967" y="2869"/>
                </a:lnTo>
                <a:lnTo>
                  <a:pt x="2965" y="2861"/>
                </a:lnTo>
                <a:lnTo>
                  <a:pt x="2957" y="2849"/>
                </a:lnTo>
                <a:lnTo>
                  <a:pt x="2947" y="2838"/>
                </a:lnTo>
                <a:lnTo>
                  <a:pt x="2939" y="2829"/>
                </a:lnTo>
                <a:lnTo>
                  <a:pt x="2933" y="2826"/>
                </a:lnTo>
                <a:lnTo>
                  <a:pt x="2928" y="2825"/>
                </a:lnTo>
                <a:lnTo>
                  <a:pt x="2924" y="2826"/>
                </a:lnTo>
                <a:lnTo>
                  <a:pt x="2921" y="2829"/>
                </a:lnTo>
                <a:lnTo>
                  <a:pt x="2917" y="2835"/>
                </a:lnTo>
                <a:lnTo>
                  <a:pt x="2916" y="2839"/>
                </a:lnTo>
                <a:lnTo>
                  <a:pt x="2914" y="2841"/>
                </a:lnTo>
                <a:lnTo>
                  <a:pt x="2910" y="2842"/>
                </a:lnTo>
                <a:lnTo>
                  <a:pt x="2907" y="2844"/>
                </a:lnTo>
                <a:lnTo>
                  <a:pt x="2902" y="2844"/>
                </a:lnTo>
                <a:lnTo>
                  <a:pt x="2898" y="2842"/>
                </a:lnTo>
                <a:lnTo>
                  <a:pt x="2894" y="2840"/>
                </a:lnTo>
                <a:lnTo>
                  <a:pt x="2890" y="2836"/>
                </a:lnTo>
                <a:lnTo>
                  <a:pt x="2886" y="2832"/>
                </a:lnTo>
                <a:lnTo>
                  <a:pt x="2884" y="2826"/>
                </a:lnTo>
                <a:lnTo>
                  <a:pt x="2882" y="2819"/>
                </a:lnTo>
                <a:lnTo>
                  <a:pt x="2879" y="2811"/>
                </a:lnTo>
                <a:lnTo>
                  <a:pt x="2877" y="2795"/>
                </a:lnTo>
                <a:lnTo>
                  <a:pt x="2876" y="2777"/>
                </a:lnTo>
                <a:lnTo>
                  <a:pt x="2875" y="2769"/>
                </a:lnTo>
                <a:lnTo>
                  <a:pt x="2876" y="2763"/>
                </a:lnTo>
                <a:lnTo>
                  <a:pt x="2876" y="2756"/>
                </a:lnTo>
                <a:lnTo>
                  <a:pt x="2877" y="2751"/>
                </a:lnTo>
                <a:lnTo>
                  <a:pt x="2879" y="2746"/>
                </a:lnTo>
                <a:lnTo>
                  <a:pt x="2882" y="2743"/>
                </a:lnTo>
                <a:lnTo>
                  <a:pt x="2885" y="2739"/>
                </a:lnTo>
                <a:lnTo>
                  <a:pt x="2889" y="2737"/>
                </a:lnTo>
                <a:lnTo>
                  <a:pt x="2900" y="2721"/>
                </a:lnTo>
                <a:lnTo>
                  <a:pt x="2911" y="2702"/>
                </a:lnTo>
                <a:lnTo>
                  <a:pt x="2915" y="2699"/>
                </a:lnTo>
                <a:lnTo>
                  <a:pt x="2920" y="2696"/>
                </a:lnTo>
                <a:lnTo>
                  <a:pt x="2924" y="2696"/>
                </a:lnTo>
                <a:lnTo>
                  <a:pt x="2928" y="2696"/>
                </a:lnTo>
                <a:lnTo>
                  <a:pt x="2936" y="2700"/>
                </a:lnTo>
                <a:lnTo>
                  <a:pt x="2944" y="2704"/>
                </a:lnTo>
                <a:lnTo>
                  <a:pt x="2947" y="2706"/>
                </a:lnTo>
                <a:lnTo>
                  <a:pt x="2953" y="2707"/>
                </a:lnTo>
                <a:lnTo>
                  <a:pt x="2959" y="2708"/>
                </a:lnTo>
                <a:lnTo>
                  <a:pt x="2966" y="2708"/>
                </a:lnTo>
                <a:lnTo>
                  <a:pt x="2972" y="2706"/>
                </a:lnTo>
                <a:lnTo>
                  <a:pt x="2978" y="2702"/>
                </a:lnTo>
                <a:lnTo>
                  <a:pt x="2980" y="2700"/>
                </a:lnTo>
                <a:lnTo>
                  <a:pt x="2983" y="2697"/>
                </a:lnTo>
                <a:lnTo>
                  <a:pt x="2984" y="2694"/>
                </a:lnTo>
                <a:lnTo>
                  <a:pt x="2985" y="2690"/>
                </a:lnTo>
                <a:lnTo>
                  <a:pt x="2987" y="2682"/>
                </a:lnTo>
                <a:lnTo>
                  <a:pt x="2990" y="2674"/>
                </a:lnTo>
                <a:lnTo>
                  <a:pt x="2993" y="2666"/>
                </a:lnTo>
                <a:lnTo>
                  <a:pt x="2996" y="2659"/>
                </a:lnTo>
                <a:lnTo>
                  <a:pt x="3001" y="2653"/>
                </a:lnTo>
                <a:lnTo>
                  <a:pt x="3004" y="2647"/>
                </a:lnTo>
                <a:lnTo>
                  <a:pt x="3008" y="2643"/>
                </a:lnTo>
                <a:lnTo>
                  <a:pt x="3012" y="2640"/>
                </a:lnTo>
                <a:lnTo>
                  <a:pt x="3016" y="2638"/>
                </a:lnTo>
                <a:lnTo>
                  <a:pt x="3021" y="2638"/>
                </a:lnTo>
                <a:lnTo>
                  <a:pt x="3026" y="2638"/>
                </a:lnTo>
                <a:lnTo>
                  <a:pt x="3029" y="2640"/>
                </a:lnTo>
                <a:lnTo>
                  <a:pt x="3034" y="2644"/>
                </a:lnTo>
                <a:lnTo>
                  <a:pt x="3039" y="2647"/>
                </a:lnTo>
                <a:lnTo>
                  <a:pt x="3042" y="2652"/>
                </a:lnTo>
                <a:lnTo>
                  <a:pt x="3045" y="2658"/>
                </a:lnTo>
                <a:lnTo>
                  <a:pt x="3052" y="2670"/>
                </a:lnTo>
                <a:lnTo>
                  <a:pt x="3059" y="2681"/>
                </a:lnTo>
                <a:lnTo>
                  <a:pt x="3062" y="2685"/>
                </a:lnTo>
                <a:lnTo>
                  <a:pt x="3066" y="2689"/>
                </a:lnTo>
                <a:lnTo>
                  <a:pt x="3071" y="2693"/>
                </a:lnTo>
                <a:lnTo>
                  <a:pt x="3075" y="2695"/>
                </a:lnTo>
                <a:lnTo>
                  <a:pt x="3084" y="2700"/>
                </a:lnTo>
                <a:lnTo>
                  <a:pt x="3090" y="2706"/>
                </a:lnTo>
                <a:lnTo>
                  <a:pt x="3096" y="2713"/>
                </a:lnTo>
                <a:lnTo>
                  <a:pt x="3100" y="2720"/>
                </a:lnTo>
                <a:lnTo>
                  <a:pt x="3106" y="2727"/>
                </a:lnTo>
                <a:lnTo>
                  <a:pt x="3114" y="2732"/>
                </a:lnTo>
                <a:lnTo>
                  <a:pt x="3122" y="2738"/>
                </a:lnTo>
                <a:lnTo>
                  <a:pt x="3131" y="2743"/>
                </a:lnTo>
                <a:lnTo>
                  <a:pt x="3141" y="2748"/>
                </a:lnTo>
                <a:lnTo>
                  <a:pt x="3146" y="2754"/>
                </a:lnTo>
                <a:lnTo>
                  <a:pt x="3150" y="2762"/>
                </a:lnTo>
                <a:lnTo>
                  <a:pt x="3154" y="2767"/>
                </a:lnTo>
                <a:lnTo>
                  <a:pt x="3156" y="2770"/>
                </a:lnTo>
                <a:lnTo>
                  <a:pt x="3160" y="2772"/>
                </a:lnTo>
                <a:lnTo>
                  <a:pt x="3163" y="2772"/>
                </a:lnTo>
                <a:lnTo>
                  <a:pt x="3167" y="2772"/>
                </a:lnTo>
                <a:lnTo>
                  <a:pt x="3169" y="2771"/>
                </a:lnTo>
                <a:lnTo>
                  <a:pt x="3172" y="2769"/>
                </a:lnTo>
                <a:lnTo>
                  <a:pt x="3173" y="2765"/>
                </a:lnTo>
                <a:lnTo>
                  <a:pt x="3174" y="2760"/>
                </a:lnTo>
                <a:lnTo>
                  <a:pt x="3173" y="2750"/>
                </a:lnTo>
                <a:lnTo>
                  <a:pt x="3171" y="2739"/>
                </a:lnTo>
                <a:lnTo>
                  <a:pt x="3169" y="2732"/>
                </a:lnTo>
                <a:lnTo>
                  <a:pt x="3168" y="2725"/>
                </a:lnTo>
                <a:lnTo>
                  <a:pt x="3165" y="2719"/>
                </a:lnTo>
                <a:lnTo>
                  <a:pt x="3159" y="2710"/>
                </a:lnTo>
                <a:lnTo>
                  <a:pt x="3146" y="2696"/>
                </a:lnTo>
                <a:lnTo>
                  <a:pt x="3135" y="2682"/>
                </a:lnTo>
                <a:lnTo>
                  <a:pt x="3131" y="2677"/>
                </a:lnTo>
                <a:lnTo>
                  <a:pt x="3128" y="2674"/>
                </a:lnTo>
                <a:lnTo>
                  <a:pt x="3127" y="2669"/>
                </a:lnTo>
                <a:lnTo>
                  <a:pt x="3125" y="2665"/>
                </a:lnTo>
                <a:lnTo>
                  <a:pt x="3125" y="2658"/>
                </a:lnTo>
                <a:lnTo>
                  <a:pt x="3128" y="2650"/>
                </a:lnTo>
                <a:lnTo>
                  <a:pt x="3129" y="2645"/>
                </a:lnTo>
                <a:lnTo>
                  <a:pt x="3129" y="2639"/>
                </a:lnTo>
                <a:lnTo>
                  <a:pt x="3128" y="2634"/>
                </a:lnTo>
                <a:lnTo>
                  <a:pt x="3127" y="2628"/>
                </a:lnTo>
                <a:lnTo>
                  <a:pt x="3121" y="2617"/>
                </a:lnTo>
                <a:lnTo>
                  <a:pt x="3114" y="2606"/>
                </a:lnTo>
                <a:lnTo>
                  <a:pt x="3105" y="2594"/>
                </a:lnTo>
                <a:lnTo>
                  <a:pt x="3096" y="2584"/>
                </a:lnTo>
                <a:lnTo>
                  <a:pt x="3091" y="2580"/>
                </a:lnTo>
                <a:lnTo>
                  <a:pt x="3085" y="2577"/>
                </a:lnTo>
                <a:lnTo>
                  <a:pt x="3078" y="2575"/>
                </a:lnTo>
                <a:lnTo>
                  <a:pt x="3070" y="2574"/>
                </a:lnTo>
                <a:lnTo>
                  <a:pt x="3054" y="2574"/>
                </a:lnTo>
                <a:lnTo>
                  <a:pt x="3041" y="2574"/>
                </a:lnTo>
                <a:lnTo>
                  <a:pt x="3035" y="2573"/>
                </a:lnTo>
                <a:lnTo>
                  <a:pt x="3030" y="2571"/>
                </a:lnTo>
                <a:lnTo>
                  <a:pt x="3027" y="2569"/>
                </a:lnTo>
                <a:lnTo>
                  <a:pt x="3024" y="2565"/>
                </a:lnTo>
                <a:lnTo>
                  <a:pt x="3021" y="2556"/>
                </a:lnTo>
                <a:lnTo>
                  <a:pt x="3016" y="2549"/>
                </a:lnTo>
                <a:lnTo>
                  <a:pt x="3014" y="2546"/>
                </a:lnTo>
                <a:lnTo>
                  <a:pt x="3010" y="2544"/>
                </a:lnTo>
                <a:lnTo>
                  <a:pt x="3007" y="2543"/>
                </a:lnTo>
                <a:lnTo>
                  <a:pt x="3001" y="2543"/>
                </a:lnTo>
                <a:lnTo>
                  <a:pt x="2996" y="2542"/>
                </a:lnTo>
                <a:lnTo>
                  <a:pt x="2991" y="2539"/>
                </a:lnTo>
                <a:lnTo>
                  <a:pt x="2987" y="2536"/>
                </a:lnTo>
                <a:lnTo>
                  <a:pt x="2983" y="2532"/>
                </a:lnTo>
                <a:lnTo>
                  <a:pt x="2979" y="2527"/>
                </a:lnTo>
                <a:lnTo>
                  <a:pt x="2974" y="2523"/>
                </a:lnTo>
                <a:lnTo>
                  <a:pt x="2970" y="2519"/>
                </a:lnTo>
                <a:lnTo>
                  <a:pt x="2964" y="2515"/>
                </a:lnTo>
                <a:lnTo>
                  <a:pt x="2952" y="2512"/>
                </a:lnTo>
                <a:lnTo>
                  <a:pt x="2941" y="2511"/>
                </a:lnTo>
                <a:lnTo>
                  <a:pt x="2936" y="2510"/>
                </a:lnTo>
                <a:lnTo>
                  <a:pt x="2933" y="2506"/>
                </a:lnTo>
                <a:lnTo>
                  <a:pt x="2930" y="2501"/>
                </a:lnTo>
                <a:lnTo>
                  <a:pt x="2929" y="2494"/>
                </a:lnTo>
                <a:lnTo>
                  <a:pt x="2929" y="2477"/>
                </a:lnTo>
                <a:lnTo>
                  <a:pt x="2930" y="2464"/>
                </a:lnTo>
                <a:lnTo>
                  <a:pt x="2932" y="2451"/>
                </a:lnTo>
                <a:lnTo>
                  <a:pt x="2933" y="2437"/>
                </a:lnTo>
                <a:lnTo>
                  <a:pt x="2932" y="2428"/>
                </a:lnTo>
                <a:lnTo>
                  <a:pt x="2930" y="2420"/>
                </a:lnTo>
                <a:lnTo>
                  <a:pt x="2929" y="2416"/>
                </a:lnTo>
                <a:lnTo>
                  <a:pt x="2929" y="2411"/>
                </a:lnTo>
                <a:lnTo>
                  <a:pt x="2930" y="2405"/>
                </a:lnTo>
                <a:lnTo>
                  <a:pt x="2933" y="2397"/>
                </a:lnTo>
                <a:lnTo>
                  <a:pt x="2933" y="2393"/>
                </a:lnTo>
                <a:lnTo>
                  <a:pt x="2933" y="2391"/>
                </a:lnTo>
                <a:lnTo>
                  <a:pt x="2933" y="2387"/>
                </a:lnTo>
                <a:lnTo>
                  <a:pt x="2932" y="2386"/>
                </a:lnTo>
                <a:lnTo>
                  <a:pt x="2928" y="2384"/>
                </a:lnTo>
                <a:lnTo>
                  <a:pt x="2923" y="2384"/>
                </a:lnTo>
                <a:lnTo>
                  <a:pt x="2909" y="2387"/>
                </a:lnTo>
                <a:lnTo>
                  <a:pt x="2892" y="2391"/>
                </a:lnTo>
                <a:lnTo>
                  <a:pt x="2878" y="2394"/>
                </a:lnTo>
                <a:lnTo>
                  <a:pt x="2866" y="2397"/>
                </a:lnTo>
                <a:lnTo>
                  <a:pt x="2861" y="2399"/>
                </a:lnTo>
                <a:lnTo>
                  <a:pt x="2857" y="2399"/>
                </a:lnTo>
                <a:lnTo>
                  <a:pt x="2852" y="2399"/>
                </a:lnTo>
                <a:lnTo>
                  <a:pt x="2848" y="2398"/>
                </a:lnTo>
                <a:lnTo>
                  <a:pt x="2847" y="2395"/>
                </a:lnTo>
                <a:lnTo>
                  <a:pt x="2847" y="2392"/>
                </a:lnTo>
                <a:lnTo>
                  <a:pt x="2847" y="2387"/>
                </a:lnTo>
                <a:lnTo>
                  <a:pt x="2848" y="2380"/>
                </a:lnTo>
                <a:lnTo>
                  <a:pt x="2851" y="2366"/>
                </a:lnTo>
                <a:lnTo>
                  <a:pt x="2851" y="2350"/>
                </a:lnTo>
                <a:lnTo>
                  <a:pt x="2851" y="2341"/>
                </a:lnTo>
                <a:lnTo>
                  <a:pt x="2851" y="2331"/>
                </a:lnTo>
                <a:lnTo>
                  <a:pt x="2850" y="2321"/>
                </a:lnTo>
                <a:lnTo>
                  <a:pt x="2848" y="2315"/>
                </a:lnTo>
                <a:lnTo>
                  <a:pt x="2847" y="2310"/>
                </a:lnTo>
                <a:lnTo>
                  <a:pt x="2845" y="2306"/>
                </a:lnTo>
                <a:lnTo>
                  <a:pt x="2841" y="2302"/>
                </a:lnTo>
                <a:lnTo>
                  <a:pt x="2837" y="2298"/>
                </a:lnTo>
                <a:lnTo>
                  <a:pt x="2829" y="2294"/>
                </a:lnTo>
                <a:lnTo>
                  <a:pt x="2825" y="2290"/>
                </a:lnTo>
                <a:lnTo>
                  <a:pt x="2821" y="2284"/>
                </a:lnTo>
                <a:lnTo>
                  <a:pt x="2819" y="2279"/>
                </a:lnTo>
                <a:lnTo>
                  <a:pt x="2816" y="2273"/>
                </a:lnTo>
                <a:lnTo>
                  <a:pt x="2816" y="2267"/>
                </a:lnTo>
                <a:lnTo>
                  <a:pt x="2816" y="2261"/>
                </a:lnTo>
                <a:lnTo>
                  <a:pt x="2819" y="2255"/>
                </a:lnTo>
                <a:lnTo>
                  <a:pt x="2821" y="2249"/>
                </a:lnTo>
                <a:lnTo>
                  <a:pt x="2823" y="2244"/>
                </a:lnTo>
                <a:lnTo>
                  <a:pt x="2827" y="2240"/>
                </a:lnTo>
                <a:lnTo>
                  <a:pt x="2832" y="2235"/>
                </a:lnTo>
                <a:lnTo>
                  <a:pt x="2841" y="2227"/>
                </a:lnTo>
                <a:lnTo>
                  <a:pt x="2851" y="2218"/>
                </a:lnTo>
                <a:lnTo>
                  <a:pt x="2858" y="2214"/>
                </a:lnTo>
                <a:lnTo>
                  <a:pt x="2864" y="2209"/>
                </a:lnTo>
                <a:lnTo>
                  <a:pt x="2872" y="2198"/>
                </a:lnTo>
                <a:lnTo>
                  <a:pt x="2882" y="2183"/>
                </a:lnTo>
                <a:lnTo>
                  <a:pt x="2888" y="2176"/>
                </a:lnTo>
                <a:lnTo>
                  <a:pt x="2894" y="2168"/>
                </a:lnTo>
                <a:lnTo>
                  <a:pt x="2900" y="2162"/>
                </a:lnTo>
                <a:lnTo>
                  <a:pt x="2907" y="2158"/>
                </a:lnTo>
                <a:lnTo>
                  <a:pt x="2921" y="2154"/>
                </a:lnTo>
                <a:lnTo>
                  <a:pt x="2933" y="2152"/>
                </a:lnTo>
                <a:lnTo>
                  <a:pt x="2939" y="2151"/>
                </a:lnTo>
                <a:lnTo>
                  <a:pt x="2944" y="2148"/>
                </a:lnTo>
                <a:lnTo>
                  <a:pt x="2948" y="2145"/>
                </a:lnTo>
                <a:lnTo>
                  <a:pt x="2952" y="2140"/>
                </a:lnTo>
                <a:lnTo>
                  <a:pt x="2964" y="2124"/>
                </a:lnTo>
                <a:lnTo>
                  <a:pt x="2976" y="2110"/>
                </a:lnTo>
                <a:lnTo>
                  <a:pt x="2979" y="2105"/>
                </a:lnTo>
                <a:lnTo>
                  <a:pt x="2980" y="2099"/>
                </a:lnTo>
                <a:lnTo>
                  <a:pt x="2979" y="2096"/>
                </a:lnTo>
                <a:lnTo>
                  <a:pt x="2978" y="2091"/>
                </a:lnTo>
                <a:lnTo>
                  <a:pt x="2976" y="2088"/>
                </a:lnTo>
                <a:lnTo>
                  <a:pt x="2972" y="2085"/>
                </a:lnTo>
                <a:lnTo>
                  <a:pt x="2967" y="2083"/>
                </a:lnTo>
                <a:lnTo>
                  <a:pt x="2963" y="2080"/>
                </a:lnTo>
                <a:lnTo>
                  <a:pt x="2952" y="2077"/>
                </a:lnTo>
                <a:lnTo>
                  <a:pt x="2938" y="2070"/>
                </a:lnTo>
                <a:lnTo>
                  <a:pt x="2924" y="2061"/>
                </a:lnTo>
                <a:lnTo>
                  <a:pt x="2915" y="2054"/>
                </a:lnTo>
                <a:lnTo>
                  <a:pt x="2908" y="2048"/>
                </a:lnTo>
                <a:lnTo>
                  <a:pt x="2901" y="2042"/>
                </a:lnTo>
                <a:lnTo>
                  <a:pt x="2898" y="2039"/>
                </a:lnTo>
                <a:lnTo>
                  <a:pt x="2898" y="2034"/>
                </a:lnTo>
                <a:lnTo>
                  <a:pt x="2900" y="2031"/>
                </a:lnTo>
                <a:lnTo>
                  <a:pt x="2902" y="2027"/>
                </a:lnTo>
                <a:lnTo>
                  <a:pt x="2907" y="2023"/>
                </a:lnTo>
                <a:lnTo>
                  <a:pt x="2910" y="2021"/>
                </a:lnTo>
                <a:lnTo>
                  <a:pt x="2914" y="2020"/>
                </a:lnTo>
                <a:lnTo>
                  <a:pt x="2917" y="2019"/>
                </a:lnTo>
                <a:lnTo>
                  <a:pt x="2920" y="2019"/>
                </a:lnTo>
                <a:lnTo>
                  <a:pt x="2922" y="2017"/>
                </a:lnTo>
                <a:lnTo>
                  <a:pt x="2923" y="2015"/>
                </a:lnTo>
                <a:lnTo>
                  <a:pt x="2926" y="2012"/>
                </a:lnTo>
                <a:lnTo>
                  <a:pt x="2927" y="2004"/>
                </a:lnTo>
                <a:lnTo>
                  <a:pt x="2928" y="1996"/>
                </a:lnTo>
                <a:lnTo>
                  <a:pt x="2929" y="1993"/>
                </a:lnTo>
                <a:lnTo>
                  <a:pt x="2932" y="1988"/>
                </a:lnTo>
                <a:lnTo>
                  <a:pt x="2935" y="1984"/>
                </a:lnTo>
                <a:lnTo>
                  <a:pt x="2941" y="1981"/>
                </a:lnTo>
                <a:lnTo>
                  <a:pt x="2952" y="1973"/>
                </a:lnTo>
                <a:lnTo>
                  <a:pt x="2963" y="1964"/>
                </a:lnTo>
                <a:lnTo>
                  <a:pt x="2966" y="1959"/>
                </a:lnTo>
                <a:lnTo>
                  <a:pt x="2968" y="1954"/>
                </a:lnTo>
                <a:lnTo>
                  <a:pt x="2971" y="1950"/>
                </a:lnTo>
                <a:lnTo>
                  <a:pt x="2971" y="1946"/>
                </a:lnTo>
                <a:lnTo>
                  <a:pt x="2968" y="1937"/>
                </a:lnTo>
                <a:lnTo>
                  <a:pt x="2968" y="1927"/>
                </a:lnTo>
                <a:lnTo>
                  <a:pt x="2968" y="1924"/>
                </a:lnTo>
                <a:lnTo>
                  <a:pt x="2971" y="1919"/>
                </a:lnTo>
                <a:lnTo>
                  <a:pt x="2973" y="1916"/>
                </a:lnTo>
                <a:lnTo>
                  <a:pt x="2977" y="1914"/>
                </a:lnTo>
                <a:lnTo>
                  <a:pt x="2982" y="1912"/>
                </a:lnTo>
                <a:lnTo>
                  <a:pt x="2986" y="1910"/>
                </a:lnTo>
                <a:lnTo>
                  <a:pt x="2990" y="1910"/>
                </a:lnTo>
                <a:lnTo>
                  <a:pt x="2995" y="1910"/>
                </a:lnTo>
                <a:lnTo>
                  <a:pt x="2998" y="1913"/>
                </a:lnTo>
                <a:lnTo>
                  <a:pt x="3002" y="1914"/>
                </a:lnTo>
                <a:lnTo>
                  <a:pt x="3005" y="1918"/>
                </a:lnTo>
                <a:lnTo>
                  <a:pt x="3009" y="1921"/>
                </a:lnTo>
                <a:lnTo>
                  <a:pt x="3012" y="1925"/>
                </a:lnTo>
                <a:lnTo>
                  <a:pt x="3018" y="1927"/>
                </a:lnTo>
                <a:lnTo>
                  <a:pt x="3026" y="1930"/>
                </a:lnTo>
                <a:lnTo>
                  <a:pt x="3033" y="1931"/>
                </a:lnTo>
                <a:lnTo>
                  <a:pt x="3048" y="1932"/>
                </a:lnTo>
                <a:lnTo>
                  <a:pt x="3062" y="1932"/>
                </a:lnTo>
                <a:lnTo>
                  <a:pt x="3068" y="1932"/>
                </a:lnTo>
                <a:lnTo>
                  <a:pt x="3074" y="1933"/>
                </a:lnTo>
                <a:lnTo>
                  <a:pt x="3080" y="1935"/>
                </a:lnTo>
                <a:lnTo>
                  <a:pt x="3086" y="1938"/>
                </a:lnTo>
                <a:lnTo>
                  <a:pt x="3104" y="1951"/>
                </a:lnTo>
                <a:lnTo>
                  <a:pt x="3121" y="1964"/>
                </a:lnTo>
                <a:lnTo>
                  <a:pt x="3123" y="1969"/>
                </a:lnTo>
                <a:lnTo>
                  <a:pt x="3125" y="1976"/>
                </a:lnTo>
                <a:lnTo>
                  <a:pt x="3127" y="1984"/>
                </a:lnTo>
                <a:lnTo>
                  <a:pt x="3127" y="1991"/>
                </a:lnTo>
                <a:lnTo>
                  <a:pt x="3128" y="2001"/>
                </a:lnTo>
                <a:lnTo>
                  <a:pt x="3130" y="2007"/>
                </a:lnTo>
                <a:lnTo>
                  <a:pt x="3131" y="2009"/>
                </a:lnTo>
                <a:lnTo>
                  <a:pt x="3134" y="2012"/>
                </a:lnTo>
                <a:lnTo>
                  <a:pt x="3136" y="2012"/>
                </a:lnTo>
                <a:lnTo>
                  <a:pt x="3138" y="2012"/>
                </a:lnTo>
                <a:lnTo>
                  <a:pt x="3144" y="2009"/>
                </a:lnTo>
                <a:lnTo>
                  <a:pt x="3149" y="2008"/>
                </a:lnTo>
                <a:lnTo>
                  <a:pt x="3161" y="2004"/>
                </a:lnTo>
                <a:lnTo>
                  <a:pt x="3174" y="2001"/>
                </a:lnTo>
                <a:lnTo>
                  <a:pt x="3188" y="1997"/>
                </a:lnTo>
                <a:lnTo>
                  <a:pt x="3201" y="1994"/>
                </a:lnTo>
                <a:lnTo>
                  <a:pt x="3219" y="1991"/>
                </a:lnTo>
                <a:lnTo>
                  <a:pt x="3231" y="1990"/>
                </a:lnTo>
                <a:lnTo>
                  <a:pt x="3236" y="1990"/>
                </a:lnTo>
                <a:lnTo>
                  <a:pt x="3241" y="1989"/>
                </a:lnTo>
                <a:lnTo>
                  <a:pt x="3243" y="1988"/>
                </a:lnTo>
                <a:lnTo>
                  <a:pt x="3245" y="1987"/>
                </a:lnTo>
                <a:lnTo>
                  <a:pt x="3251" y="1981"/>
                </a:lnTo>
                <a:lnTo>
                  <a:pt x="3260" y="1976"/>
                </a:lnTo>
                <a:lnTo>
                  <a:pt x="3264" y="1975"/>
                </a:lnTo>
                <a:lnTo>
                  <a:pt x="3268" y="1975"/>
                </a:lnTo>
                <a:lnTo>
                  <a:pt x="3273" y="1976"/>
                </a:lnTo>
                <a:lnTo>
                  <a:pt x="3278" y="1979"/>
                </a:lnTo>
                <a:lnTo>
                  <a:pt x="3282" y="1984"/>
                </a:lnTo>
                <a:lnTo>
                  <a:pt x="3287" y="1991"/>
                </a:lnTo>
                <a:lnTo>
                  <a:pt x="3291" y="2000"/>
                </a:lnTo>
                <a:lnTo>
                  <a:pt x="3294" y="2008"/>
                </a:lnTo>
                <a:lnTo>
                  <a:pt x="3301" y="2027"/>
                </a:lnTo>
                <a:lnTo>
                  <a:pt x="3306" y="2044"/>
                </a:lnTo>
                <a:lnTo>
                  <a:pt x="3310" y="2057"/>
                </a:lnTo>
                <a:lnTo>
                  <a:pt x="3312" y="2064"/>
                </a:lnTo>
                <a:lnTo>
                  <a:pt x="3314" y="2067"/>
                </a:lnTo>
                <a:lnTo>
                  <a:pt x="3317" y="2070"/>
                </a:lnTo>
                <a:lnTo>
                  <a:pt x="3322" y="2072"/>
                </a:lnTo>
                <a:lnTo>
                  <a:pt x="3326" y="2075"/>
                </a:lnTo>
                <a:lnTo>
                  <a:pt x="3343" y="2079"/>
                </a:lnTo>
                <a:lnTo>
                  <a:pt x="3362" y="2083"/>
                </a:lnTo>
                <a:lnTo>
                  <a:pt x="3371" y="2085"/>
                </a:lnTo>
                <a:lnTo>
                  <a:pt x="3381" y="2085"/>
                </a:lnTo>
                <a:lnTo>
                  <a:pt x="3389" y="2085"/>
                </a:lnTo>
                <a:lnTo>
                  <a:pt x="3396" y="2084"/>
                </a:lnTo>
                <a:lnTo>
                  <a:pt x="3400" y="2083"/>
                </a:lnTo>
                <a:lnTo>
                  <a:pt x="3405" y="2083"/>
                </a:lnTo>
                <a:lnTo>
                  <a:pt x="3411" y="2082"/>
                </a:lnTo>
                <a:lnTo>
                  <a:pt x="3417" y="2078"/>
                </a:lnTo>
                <a:lnTo>
                  <a:pt x="3423" y="2072"/>
                </a:lnTo>
                <a:lnTo>
                  <a:pt x="3429" y="2067"/>
                </a:lnTo>
                <a:lnTo>
                  <a:pt x="3438" y="2066"/>
                </a:lnTo>
                <a:lnTo>
                  <a:pt x="3446" y="2065"/>
                </a:lnTo>
                <a:lnTo>
                  <a:pt x="3449" y="2064"/>
                </a:lnTo>
                <a:lnTo>
                  <a:pt x="3451" y="2061"/>
                </a:lnTo>
                <a:lnTo>
                  <a:pt x="3453" y="2059"/>
                </a:lnTo>
                <a:lnTo>
                  <a:pt x="3456" y="2056"/>
                </a:lnTo>
                <a:lnTo>
                  <a:pt x="3457" y="2047"/>
                </a:lnTo>
                <a:lnTo>
                  <a:pt x="3462" y="2040"/>
                </a:lnTo>
                <a:lnTo>
                  <a:pt x="3469" y="2038"/>
                </a:lnTo>
                <a:lnTo>
                  <a:pt x="3478" y="2036"/>
                </a:lnTo>
                <a:lnTo>
                  <a:pt x="3488" y="2032"/>
                </a:lnTo>
                <a:lnTo>
                  <a:pt x="3496" y="2027"/>
                </a:lnTo>
                <a:lnTo>
                  <a:pt x="3500" y="2022"/>
                </a:lnTo>
                <a:lnTo>
                  <a:pt x="3502" y="2016"/>
                </a:lnTo>
                <a:lnTo>
                  <a:pt x="3505" y="2009"/>
                </a:lnTo>
                <a:lnTo>
                  <a:pt x="3505" y="2002"/>
                </a:lnTo>
                <a:lnTo>
                  <a:pt x="3507" y="1994"/>
                </a:lnTo>
                <a:lnTo>
                  <a:pt x="3509" y="198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四川</a:t>
            </a:r>
          </a:p>
        </p:txBody>
      </p:sp>
      <p:sp>
        <p:nvSpPr>
          <p:cNvPr id="130" name="上海"/>
          <p:cNvSpPr>
            <a:spLocks noEditPoints="1"/>
          </p:cNvSpPr>
          <p:nvPr/>
        </p:nvSpPr>
        <p:spPr bwMode="auto">
          <a:xfrm>
            <a:off x="5035762" y="4261904"/>
            <a:ext cx="561092" cy="490507"/>
          </a:xfrm>
          <a:custGeom>
            <a:avLst/>
            <a:gdLst>
              <a:gd name="T0" fmla="*/ 2147483646 w 357"/>
              <a:gd name="T1" fmla="*/ 2147483646 h 494"/>
              <a:gd name="T2" fmla="*/ 2147483646 w 357"/>
              <a:gd name="T3" fmla="*/ 2147483646 h 494"/>
              <a:gd name="T4" fmla="*/ 2147483646 w 357"/>
              <a:gd name="T5" fmla="*/ 2147483646 h 494"/>
              <a:gd name="T6" fmla="*/ 2147483646 w 357"/>
              <a:gd name="T7" fmla="*/ 2147483646 h 494"/>
              <a:gd name="T8" fmla="*/ 2147483646 w 357"/>
              <a:gd name="T9" fmla="*/ 2147483646 h 494"/>
              <a:gd name="T10" fmla="*/ 2147483646 w 357"/>
              <a:gd name="T11" fmla="*/ 2147483646 h 494"/>
              <a:gd name="T12" fmla="*/ 2147483646 w 357"/>
              <a:gd name="T13" fmla="*/ 2147483646 h 494"/>
              <a:gd name="T14" fmla="*/ 0 w 357"/>
              <a:gd name="T15" fmla="*/ 2147483646 h 494"/>
              <a:gd name="T16" fmla="*/ 2147483646 w 357"/>
              <a:gd name="T17" fmla="*/ 2147483646 h 494"/>
              <a:gd name="T18" fmla="*/ 2147483646 w 357"/>
              <a:gd name="T19" fmla="*/ 2147483646 h 494"/>
              <a:gd name="T20" fmla="*/ 2147483646 w 357"/>
              <a:gd name="T21" fmla="*/ 2147483646 h 494"/>
              <a:gd name="T22" fmla="*/ 2147483646 w 357"/>
              <a:gd name="T23" fmla="*/ 2147483646 h 494"/>
              <a:gd name="T24" fmla="*/ 2147483646 w 357"/>
              <a:gd name="T25" fmla="*/ 2147483646 h 494"/>
              <a:gd name="T26" fmla="*/ 2147483646 w 357"/>
              <a:gd name="T27" fmla="*/ 2147483646 h 494"/>
              <a:gd name="T28" fmla="*/ 2147483646 w 357"/>
              <a:gd name="T29" fmla="*/ 2147483646 h 494"/>
              <a:gd name="T30" fmla="*/ 2147483646 w 357"/>
              <a:gd name="T31" fmla="*/ 2147483646 h 494"/>
              <a:gd name="T32" fmla="*/ 2147483646 w 357"/>
              <a:gd name="T33" fmla="*/ 2147483646 h 494"/>
              <a:gd name="T34" fmla="*/ 2147483646 w 357"/>
              <a:gd name="T35" fmla="*/ 2147483646 h 494"/>
              <a:gd name="T36" fmla="*/ 2147483646 w 357"/>
              <a:gd name="T37" fmla="*/ 2147483646 h 494"/>
              <a:gd name="T38" fmla="*/ 2147483646 w 357"/>
              <a:gd name="T39" fmla="*/ 2147483646 h 494"/>
              <a:gd name="T40" fmla="*/ 2147483646 w 357"/>
              <a:gd name="T41" fmla="*/ 2147483646 h 494"/>
              <a:gd name="T42" fmla="*/ 2147483646 w 357"/>
              <a:gd name="T43" fmla="*/ 2147483646 h 494"/>
              <a:gd name="T44" fmla="*/ 2147483646 w 357"/>
              <a:gd name="T45" fmla="*/ 2147483646 h 494"/>
              <a:gd name="T46" fmla="*/ 2147483646 w 357"/>
              <a:gd name="T47" fmla="*/ 2147483646 h 494"/>
              <a:gd name="T48" fmla="*/ 2147483646 w 357"/>
              <a:gd name="T49" fmla="*/ 2147483646 h 494"/>
              <a:gd name="T50" fmla="*/ 2147483646 w 357"/>
              <a:gd name="T51" fmla="*/ 2147483646 h 494"/>
              <a:gd name="T52" fmla="*/ 2147483646 w 357"/>
              <a:gd name="T53" fmla="*/ 2147483646 h 494"/>
              <a:gd name="T54" fmla="*/ 2147483646 w 357"/>
              <a:gd name="T55" fmla="*/ 2147483646 h 494"/>
              <a:gd name="T56" fmla="*/ 2147483646 w 357"/>
              <a:gd name="T57" fmla="*/ 0 h 494"/>
              <a:gd name="T58" fmla="*/ 2147483646 w 357"/>
              <a:gd name="T59" fmla="*/ 2147483646 h 494"/>
              <a:gd name="T60" fmla="*/ 2147483646 w 357"/>
              <a:gd name="T61" fmla="*/ 2147483646 h 494"/>
              <a:gd name="T62" fmla="*/ 2147483646 w 357"/>
              <a:gd name="T63" fmla="*/ 2147483646 h 494"/>
              <a:gd name="T64" fmla="*/ 2147483646 w 357"/>
              <a:gd name="T65" fmla="*/ 2147483646 h 494"/>
              <a:gd name="T66" fmla="*/ 2147483646 w 357"/>
              <a:gd name="T67" fmla="*/ 2147483646 h 494"/>
              <a:gd name="T68" fmla="*/ 2147483646 w 357"/>
              <a:gd name="T69" fmla="*/ 2147483646 h 494"/>
              <a:gd name="T70" fmla="*/ 2147483646 w 357"/>
              <a:gd name="T71" fmla="*/ 2147483646 h 494"/>
              <a:gd name="T72" fmla="*/ 2147483646 w 357"/>
              <a:gd name="T73" fmla="*/ 2147483646 h 494"/>
              <a:gd name="T74" fmla="*/ 2147483646 w 357"/>
              <a:gd name="T75" fmla="*/ 2147483646 h 494"/>
              <a:gd name="T76" fmla="*/ 2147483646 w 357"/>
              <a:gd name="T77" fmla="*/ 2147483646 h 494"/>
              <a:gd name="T78" fmla="*/ 2147483646 w 357"/>
              <a:gd name="T79" fmla="*/ 2147483646 h 494"/>
              <a:gd name="T80" fmla="*/ 2147483646 w 357"/>
              <a:gd name="T81" fmla="*/ 2147483646 h 494"/>
              <a:gd name="T82" fmla="*/ 2147483646 w 357"/>
              <a:gd name="T83" fmla="*/ 2147483646 h 494"/>
              <a:gd name="T84" fmla="*/ 2147483646 w 357"/>
              <a:gd name="T85" fmla="*/ 2147483646 h 494"/>
              <a:gd name="T86" fmla="*/ 2147483646 w 357"/>
              <a:gd name="T87" fmla="*/ 2147483646 h 494"/>
              <a:gd name="T88" fmla="*/ 2147483646 w 357"/>
              <a:gd name="T89" fmla="*/ 2147483646 h 494"/>
              <a:gd name="T90" fmla="*/ 2147483646 w 357"/>
              <a:gd name="T91" fmla="*/ 2147483646 h 494"/>
              <a:gd name="T92" fmla="*/ 2147483646 w 357"/>
              <a:gd name="T93" fmla="*/ 2147483646 h 494"/>
              <a:gd name="T94" fmla="*/ 2147483646 w 357"/>
              <a:gd name="T95" fmla="*/ 2147483646 h 494"/>
              <a:gd name="T96" fmla="*/ 2147483646 w 357"/>
              <a:gd name="T97" fmla="*/ 2147483646 h 494"/>
              <a:gd name="T98" fmla="*/ 2147483646 w 357"/>
              <a:gd name="T99" fmla="*/ 2147483646 h 494"/>
              <a:gd name="T100" fmla="*/ 2147483646 w 357"/>
              <a:gd name="T101" fmla="*/ 2147483646 h 494"/>
              <a:gd name="T102" fmla="*/ 2147483646 w 357"/>
              <a:gd name="T103" fmla="*/ 2147483646 h 494"/>
              <a:gd name="T104" fmla="*/ 2147483646 w 357"/>
              <a:gd name="T105" fmla="*/ 2147483646 h 494"/>
              <a:gd name="T106" fmla="*/ 2147483646 w 357"/>
              <a:gd name="T107" fmla="*/ 2147483646 h 494"/>
              <a:gd name="T108" fmla="*/ 2147483646 w 357"/>
              <a:gd name="T109" fmla="*/ 2147483646 h 494"/>
              <a:gd name="T110" fmla="*/ 2147483646 w 357"/>
              <a:gd name="T111" fmla="*/ 2147483646 h 494"/>
              <a:gd name="T112" fmla="*/ 2147483646 w 357"/>
              <a:gd name="T113" fmla="*/ 2147483646 h 49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57"/>
              <a:gd name="T172" fmla="*/ 0 h 494"/>
              <a:gd name="T173" fmla="*/ 357 w 357"/>
              <a:gd name="T174" fmla="*/ 494 h 49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57" h="494">
                <a:moveTo>
                  <a:pt x="132" y="494"/>
                </a:moveTo>
                <a:lnTo>
                  <a:pt x="129" y="485"/>
                </a:lnTo>
                <a:lnTo>
                  <a:pt x="125" y="473"/>
                </a:lnTo>
                <a:lnTo>
                  <a:pt x="121" y="465"/>
                </a:lnTo>
                <a:lnTo>
                  <a:pt x="117" y="460"/>
                </a:lnTo>
                <a:lnTo>
                  <a:pt x="112" y="456"/>
                </a:lnTo>
                <a:lnTo>
                  <a:pt x="107" y="455"/>
                </a:lnTo>
                <a:lnTo>
                  <a:pt x="98" y="454"/>
                </a:lnTo>
                <a:lnTo>
                  <a:pt x="80" y="454"/>
                </a:lnTo>
                <a:lnTo>
                  <a:pt x="68" y="453"/>
                </a:lnTo>
                <a:lnTo>
                  <a:pt x="55" y="450"/>
                </a:lnTo>
                <a:lnTo>
                  <a:pt x="48" y="449"/>
                </a:lnTo>
                <a:lnTo>
                  <a:pt x="42" y="447"/>
                </a:lnTo>
                <a:lnTo>
                  <a:pt x="37" y="445"/>
                </a:lnTo>
                <a:lnTo>
                  <a:pt x="32" y="442"/>
                </a:lnTo>
                <a:lnTo>
                  <a:pt x="30" y="439"/>
                </a:lnTo>
                <a:lnTo>
                  <a:pt x="27" y="435"/>
                </a:lnTo>
                <a:lnTo>
                  <a:pt x="26" y="431"/>
                </a:lnTo>
                <a:lnTo>
                  <a:pt x="26" y="427"/>
                </a:lnTo>
                <a:lnTo>
                  <a:pt x="25" y="416"/>
                </a:lnTo>
                <a:lnTo>
                  <a:pt x="25" y="403"/>
                </a:lnTo>
                <a:lnTo>
                  <a:pt x="24" y="390"/>
                </a:lnTo>
                <a:lnTo>
                  <a:pt x="23" y="380"/>
                </a:lnTo>
                <a:lnTo>
                  <a:pt x="22" y="373"/>
                </a:lnTo>
                <a:lnTo>
                  <a:pt x="18" y="367"/>
                </a:lnTo>
                <a:lnTo>
                  <a:pt x="17" y="365"/>
                </a:lnTo>
                <a:lnTo>
                  <a:pt x="13" y="365"/>
                </a:lnTo>
                <a:lnTo>
                  <a:pt x="11" y="365"/>
                </a:lnTo>
                <a:lnTo>
                  <a:pt x="7" y="366"/>
                </a:lnTo>
                <a:lnTo>
                  <a:pt x="5" y="367"/>
                </a:lnTo>
                <a:lnTo>
                  <a:pt x="3" y="367"/>
                </a:lnTo>
                <a:lnTo>
                  <a:pt x="0" y="366"/>
                </a:lnTo>
                <a:lnTo>
                  <a:pt x="0" y="361"/>
                </a:lnTo>
                <a:lnTo>
                  <a:pt x="0" y="355"/>
                </a:lnTo>
                <a:lnTo>
                  <a:pt x="3" y="349"/>
                </a:lnTo>
                <a:lnTo>
                  <a:pt x="5" y="342"/>
                </a:lnTo>
                <a:lnTo>
                  <a:pt x="8" y="335"/>
                </a:lnTo>
                <a:lnTo>
                  <a:pt x="18" y="321"/>
                </a:lnTo>
                <a:lnTo>
                  <a:pt x="29" y="309"/>
                </a:lnTo>
                <a:lnTo>
                  <a:pt x="32" y="302"/>
                </a:lnTo>
                <a:lnTo>
                  <a:pt x="37" y="292"/>
                </a:lnTo>
                <a:lnTo>
                  <a:pt x="39" y="283"/>
                </a:lnTo>
                <a:lnTo>
                  <a:pt x="42" y="271"/>
                </a:lnTo>
                <a:lnTo>
                  <a:pt x="46" y="247"/>
                </a:lnTo>
                <a:lnTo>
                  <a:pt x="50" y="223"/>
                </a:lnTo>
                <a:lnTo>
                  <a:pt x="50" y="204"/>
                </a:lnTo>
                <a:lnTo>
                  <a:pt x="50" y="190"/>
                </a:lnTo>
                <a:lnTo>
                  <a:pt x="50" y="184"/>
                </a:lnTo>
                <a:lnTo>
                  <a:pt x="52" y="178"/>
                </a:lnTo>
                <a:lnTo>
                  <a:pt x="56" y="172"/>
                </a:lnTo>
                <a:lnTo>
                  <a:pt x="62" y="168"/>
                </a:lnTo>
                <a:lnTo>
                  <a:pt x="80" y="157"/>
                </a:lnTo>
                <a:lnTo>
                  <a:pt x="96" y="146"/>
                </a:lnTo>
                <a:lnTo>
                  <a:pt x="100" y="144"/>
                </a:lnTo>
                <a:lnTo>
                  <a:pt x="104" y="141"/>
                </a:lnTo>
                <a:lnTo>
                  <a:pt x="113" y="146"/>
                </a:lnTo>
                <a:lnTo>
                  <a:pt x="125" y="150"/>
                </a:lnTo>
                <a:lnTo>
                  <a:pt x="136" y="155"/>
                </a:lnTo>
                <a:lnTo>
                  <a:pt x="150" y="159"/>
                </a:lnTo>
                <a:lnTo>
                  <a:pt x="163" y="164"/>
                </a:lnTo>
                <a:lnTo>
                  <a:pt x="174" y="171"/>
                </a:lnTo>
                <a:lnTo>
                  <a:pt x="182" y="177"/>
                </a:lnTo>
                <a:lnTo>
                  <a:pt x="190" y="181"/>
                </a:lnTo>
                <a:lnTo>
                  <a:pt x="199" y="184"/>
                </a:lnTo>
                <a:lnTo>
                  <a:pt x="209" y="188"/>
                </a:lnTo>
                <a:lnTo>
                  <a:pt x="216" y="190"/>
                </a:lnTo>
                <a:lnTo>
                  <a:pt x="225" y="194"/>
                </a:lnTo>
                <a:lnTo>
                  <a:pt x="233" y="200"/>
                </a:lnTo>
                <a:lnTo>
                  <a:pt x="243" y="206"/>
                </a:lnTo>
                <a:lnTo>
                  <a:pt x="262" y="220"/>
                </a:lnTo>
                <a:lnTo>
                  <a:pt x="278" y="234"/>
                </a:lnTo>
                <a:lnTo>
                  <a:pt x="287" y="241"/>
                </a:lnTo>
                <a:lnTo>
                  <a:pt x="294" y="251"/>
                </a:lnTo>
                <a:lnTo>
                  <a:pt x="302" y="261"/>
                </a:lnTo>
                <a:lnTo>
                  <a:pt x="310" y="275"/>
                </a:lnTo>
                <a:lnTo>
                  <a:pt x="325" y="298"/>
                </a:lnTo>
                <a:lnTo>
                  <a:pt x="338" y="317"/>
                </a:lnTo>
                <a:lnTo>
                  <a:pt x="342" y="326"/>
                </a:lnTo>
                <a:lnTo>
                  <a:pt x="346" y="333"/>
                </a:lnTo>
                <a:lnTo>
                  <a:pt x="350" y="340"/>
                </a:lnTo>
                <a:lnTo>
                  <a:pt x="352" y="348"/>
                </a:lnTo>
                <a:lnTo>
                  <a:pt x="354" y="355"/>
                </a:lnTo>
                <a:lnTo>
                  <a:pt x="356" y="364"/>
                </a:lnTo>
                <a:lnTo>
                  <a:pt x="357" y="372"/>
                </a:lnTo>
                <a:lnTo>
                  <a:pt x="357" y="382"/>
                </a:lnTo>
                <a:lnTo>
                  <a:pt x="356" y="390"/>
                </a:lnTo>
                <a:lnTo>
                  <a:pt x="352" y="397"/>
                </a:lnTo>
                <a:lnTo>
                  <a:pt x="348" y="402"/>
                </a:lnTo>
                <a:lnTo>
                  <a:pt x="342" y="405"/>
                </a:lnTo>
                <a:lnTo>
                  <a:pt x="337" y="408"/>
                </a:lnTo>
                <a:lnTo>
                  <a:pt x="331" y="410"/>
                </a:lnTo>
                <a:lnTo>
                  <a:pt x="323" y="411"/>
                </a:lnTo>
                <a:lnTo>
                  <a:pt x="316" y="411"/>
                </a:lnTo>
                <a:lnTo>
                  <a:pt x="302" y="411"/>
                </a:lnTo>
                <a:lnTo>
                  <a:pt x="284" y="410"/>
                </a:lnTo>
                <a:lnTo>
                  <a:pt x="265" y="409"/>
                </a:lnTo>
                <a:lnTo>
                  <a:pt x="244" y="410"/>
                </a:lnTo>
                <a:lnTo>
                  <a:pt x="233" y="411"/>
                </a:lnTo>
                <a:lnTo>
                  <a:pt x="224" y="415"/>
                </a:lnTo>
                <a:lnTo>
                  <a:pt x="215" y="421"/>
                </a:lnTo>
                <a:lnTo>
                  <a:pt x="208" y="427"/>
                </a:lnTo>
                <a:lnTo>
                  <a:pt x="201" y="434"/>
                </a:lnTo>
                <a:lnTo>
                  <a:pt x="196" y="441"/>
                </a:lnTo>
                <a:lnTo>
                  <a:pt x="192" y="448"/>
                </a:lnTo>
                <a:lnTo>
                  <a:pt x="188" y="454"/>
                </a:lnTo>
                <a:lnTo>
                  <a:pt x="184" y="460"/>
                </a:lnTo>
                <a:lnTo>
                  <a:pt x="178" y="466"/>
                </a:lnTo>
                <a:lnTo>
                  <a:pt x="171" y="472"/>
                </a:lnTo>
                <a:lnTo>
                  <a:pt x="163" y="478"/>
                </a:lnTo>
                <a:lnTo>
                  <a:pt x="146" y="487"/>
                </a:lnTo>
                <a:lnTo>
                  <a:pt x="132" y="494"/>
                </a:lnTo>
                <a:close/>
                <a:moveTo>
                  <a:pt x="71" y="6"/>
                </a:moveTo>
                <a:lnTo>
                  <a:pt x="79" y="5"/>
                </a:lnTo>
                <a:lnTo>
                  <a:pt x="88" y="1"/>
                </a:lnTo>
                <a:lnTo>
                  <a:pt x="93" y="1"/>
                </a:lnTo>
                <a:lnTo>
                  <a:pt x="99" y="0"/>
                </a:lnTo>
                <a:lnTo>
                  <a:pt x="105" y="0"/>
                </a:lnTo>
                <a:lnTo>
                  <a:pt x="111" y="1"/>
                </a:lnTo>
                <a:lnTo>
                  <a:pt x="127" y="12"/>
                </a:lnTo>
                <a:lnTo>
                  <a:pt x="144" y="25"/>
                </a:lnTo>
                <a:lnTo>
                  <a:pt x="159" y="32"/>
                </a:lnTo>
                <a:lnTo>
                  <a:pt x="174" y="37"/>
                </a:lnTo>
                <a:lnTo>
                  <a:pt x="184" y="42"/>
                </a:lnTo>
                <a:lnTo>
                  <a:pt x="190" y="45"/>
                </a:lnTo>
                <a:lnTo>
                  <a:pt x="195" y="50"/>
                </a:lnTo>
                <a:lnTo>
                  <a:pt x="200" y="55"/>
                </a:lnTo>
                <a:lnTo>
                  <a:pt x="207" y="58"/>
                </a:lnTo>
                <a:lnTo>
                  <a:pt x="213" y="62"/>
                </a:lnTo>
                <a:lnTo>
                  <a:pt x="224" y="67"/>
                </a:lnTo>
                <a:lnTo>
                  <a:pt x="238" y="72"/>
                </a:lnTo>
                <a:lnTo>
                  <a:pt x="253" y="80"/>
                </a:lnTo>
                <a:lnTo>
                  <a:pt x="266" y="84"/>
                </a:lnTo>
                <a:lnTo>
                  <a:pt x="276" y="87"/>
                </a:lnTo>
                <a:lnTo>
                  <a:pt x="288" y="89"/>
                </a:lnTo>
                <a:lnTo>
                  <a:pt x="299" y="90"/>
                </a:lnTo>
                <a:lnTo>
                  <a:pt x="304" y="92"/>
                </a:lnTo>
                <a:lnTo>
                  <a:pt x="307" y="92"/>
                </a:lnTo>
                <a:lnTo>
                  <a:pt x="309" y="93"/>
                </a:lnTo>
                <a:lnTo>
                  <a:pt x="312" y="95"/>
                </a:lnTo>
                <a:lnTo>
                  <a:pt x="313" y="99"/>
                </a:lnTo>
                <a:lnTo>
                  <a:pt x="314" y="101"/>
                </a:lnTo>
                <a:lnTo>
                  <a:pt x="315" y="105"/>
                </a:lnTo>
                <a:lnTo>
                  <a:pt x="315" y="108"/>
                </a:lnTo>
                <a:lnTo>
                  <a:pt x="314" y="112"/>
                </a:lnTo>
                <a:lnTo>
                  <a:pt x="309" y="120"/>
                </a:lnTo>
                <a:lnTo>
                  <a:pt x="302" y="127"/>
                </a:lnTo>
                <a:lnTo>
                  <a:pt x="294" y="133"/>
                </a:lnTo>
                <a:lnTo>
                  <a:pt x="284" y="137"/>
                </a:lnTo>
                <a:lnTo>
                  <a:pt x="278" y="137"/>
                </a:lnTo>
                <a:lnTo>
                  <a:pt x="274" y="137"/>
                </a:lnTo>
                <a:lnTo>
                  <a:pt x="268" y="137"/>
                </a:lnTo>
                <a:lnTo>
                  <a:pt x="260" y="135"/>
                </a:lnTo>
                <a:lnTo>
                  <a:pt x="246" y="130"/>
                </a:lnTo>
                <a:lnTo>
                  <a:pt x="228" y="122"/>
                </a:lnTo>
                <a:lnTo>
                  <a:pt x="208" y="114"/>
                </a:lnTo>
                <a:lnTo>
                  <a:pt x="188" y="106"/>
                </a:lnTo>
                <a:lnTo>
                  <a:pt x="170" y="99"/>
                </a:lnTo>
                <a:lnTo>
                  <a:pt x="155" y="94"/>
                </a:lnTo>
                <a:lnTo>
                  <a:pt x="140" y="89"/>
                </a:lnTo>
                <a:lnTo>
                  <a:pt x="125" y="84"/>
                </a:lnTo>
                <a:lnTo>
                  <a:pt x="118" y="82"/>
                </a:lnTo>
                <a:lnTo>
                  <a:pt x="109" y="80"/>
                </a:lnTo>
                <a:lnTo>
                  <a:pt x="104" y="76"/>
                </a:lnTo>
                <a:lnTo>
                  <a:pt x="98" y="71"/>
                </a:lnTo>
                <a:lnTo>
                  <a:pt x="79" y="56"/>
                </a:lnTo>
                <a:lnTo>
                  <a:pt x="68" y="49"/>
                </a:lnTo>
                <a:lnTo>
                  <a:pt x="60" y="45"/>
                </a:lnTo>
                <a:lnTo>
                  <a:pt x="51" y="42"/>
                </a:lnTo>
                <a:lnTo>
                  <a:pt x="48" y="39"/>
                </a:lnTo>
                <a:lnTo>
                  <a:pt x="45" y="36"/>
                </a:lnTo>
                <a:lnTo>
                  <a:pt x="44" y="33"/>
                </a:lnTo>
                <a:lnTo>
                  <a:pt x="43" y="31"/>
                </a:lnTo>
                <a:lnTo>
                  <a:pt x="43" y="27"/>
                </a:lnTo>
                <a:lnTo>
                  <a:pt x="44" y="25"/>
                </a:lnTo>
                <a:lnTo>
                  <a:pt x="45" y="23"/>
                </a:lnTo>
                <a:lnTo>
                  <a:pt x="46" y="20"/>
                </a:lnTo>
                <a:lnTo>
                  <a:pt x="52" y="15"/>
                </a:lnTo>
                <a:lnTo>
                  <a:pt x="58" y="12"/>
                </a:lnTo>
                <a:lnTo>
                  <a:pt x="66" y="8"/>
                </a:lnTo>
                <a:lnTo>
                  <a:pt x="71" y="6"/>
                </a:lnTo>
                <a:close/>
                <a:moveTo>
                  <a:pt x="220" y="166"/>
                </a:moveTo>
                <a:lnTo>
                  <a:pt x="216" y="165"/>
                </a:lnTo>
                <a:lnTo>
                  <a:pt x="215" y="163"/>
                </a:lnTo>
                <a:lnTo>
                  <a:pt x="215" y="162"/>
                </a:lnTo>
                <a:lnTo>
                  <a:pt x="215" y="159"/>
                </a:lnTo>
                <a:lnTo>
                  <a:pt x="216" y="158"/>
                </a:lnTo>
                <a:lnTo>
                  <a:pt x="219" y="157"/>
                </a:lnTo>
                <a:lnTo>
                  <a:pt x="222" y="157"/>
                </a:lnTo>
                <a:lnTo>
                  <a:pt x="227" y="158"/>
                </a:lnTo>
                <a:lnTo>
                  <a:pt x="238" y="160"/>
                </a:lnTo>
                <a:lnTo>
                  <a:pt x="250" y="163"/>
                </a:lnTo>
                <a:lnTo>
                  <a:pt x="260" y="166"/>
                </a:lnTo>
                <a:lnTo>
                  <a:pt x="270" y="171"/>
                </a:lnTo>
                <a:lnTo>
                  <a:pt x="276" y="175"/>
                </a:lnTo>
                <a:lnTo>
                  <a:pt x="279" y="179"/>
                </a:lnTo>
                <a:lnTo>
                  <a:pt x="282" y="183"/>
                </a:lnTo>
                <a:lnTo>
                  <a:pt x="283" y="188"/>
                </a:lnTo>
                <a:lnTo>
                  <a:pt x="282" y="190"/>
                </a:lnTo>
                <a:lnTo>
                  <a:pt x="281" y="191"/>
                </a:lnTo>
                <a:lnTo>
                  <a:pt x="278" y="193"/>
                </a:lnTo>
                <a:lnTo>
                  <a:pt x="275" y="194"/>
                </a:lnTo>
                <a:lnTo>
                  <a:pt x="269" y="193"/>
                </a:lnTo>
                <a:lnTo>
                  <a:pt x="263" y="190"/>
                </a:lnTo>
                <a:lnTo>
                  <a:pt x="253" y="183"/>
                </a:lnTo>
                <a:lnTo>
                  <a:pt x="241" y="178"/>
                </a:lnTo>
                <a:lnTo>
                  <a:pt x="231" y="172"/>
                </a:lnTo>
                <a:lnTo>
                  <a:pt x="220" y="166"/>
                </a:lnTo>
                <a:close/>
                <a:moveTo>
                  <a:pt x="289" y="175"/>
                </a:moveTo>
                <a:lnTo>
                  <a:pt x="289" y="172"/>
                </a:lnTo>
                <a:lnTo>
                  <a:pt x="290" y="171"/>
                </a:lnTo>
                <a:lnTo>
                  <a:pt x="291" y="171"/>
                </a:lnTo>
                <a:lnTo>
                  <a:pt x="293" y="171"/>
                </a:lnTo>
                <a:lnTo>
                  <a:pt x="297" y="172"/>
                </a:lnTo>
                <a:lnTo>
                  <a:pt x="302" y="175"/>
                </a:lnTo>
                <a:lnTo>
                  <a:pt x="312" y="182"/>
                </a:lnTo>
                <a:lnTo>
                  <a:pt x="319" y="189"/>
                </a:lnTo>
                <a:lnTo>
                  <a:pt x="319" y="190"/>
                </a:lnTo>
                <a:lnTo>
                  <a:pt x="319" y="191"/>
                </a:lnTo>
                <a:lnTo>
                  <a:pt x="318" y="193"/>
                </a:lnTo>
                <a:lnTo>
                  <a:pt x="315" y="194"/>
                </a:lnTo>
                <a:lnTo>
                  <a:pt x="310" y="194"/>
                </a:lnTo>
                <a:lnTo>
                  <a:pt x="306" y="193"/>
                </a:lnTo>
                <a:lnTo>
                  <a:pt x="300" y="190"/>
                </a:lnTo>
                <a:lnTo>
                  <a:pt x="295" y="187"/>
                </a:lnTo>
                <a:lnTo>
                  <a:pt x="293" y="184"/>
                </a:lnTo>
                <a:lnTo>
                  <a:pt x="290" y="182"/>
                </a:lnTo>
                <a:lnTo>
                  <a:pt x="289" y="178"/>
                </a:lnTo>
                <a:lnTo>
                  <a:pt x="289" y="17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</a:p>
        </p:txBody>
      </p:sp>
      <p:sp>
        <p:nvSpPr>
          <p:cNvPr id="131" name="天津"/>
          <p:cNvSpPr>
            <a:spLocks/>
          </p:cNvSpPr>
          <p:nvPr/>
        </p:nvSpPr>
        <p:spPr bwMode="auto">
          <a:xfrm>
            <a:off x="2233712" y="4277394"/>
            <a:ext cx="502718" cy="484909"/>
          </a:xfrm>
          <a:custGeom>
            <a:avLst/>
            <a:gdLst>
              <a:gd name="T0" fmla="*/ 2147483646 w 430"/>
              <a:gd name="T1" fmla="*/ 2147483646 h 726"/>
              <a:gd name="T2" fmla="*/ 2147483646 w 430"/>
              <a:gd name="T3" fmla="*/ 2147483646 h 726"/>
              <a:gd name="T4" fmla="*/ 2147483646 w 430"/>
              <a:gd name="T5" fmla="*/ 2147483646 h 726"/>
              <a:gd name="T6" fmla="*/ 2147483646 w 430"/>
              <a:gd name="T7" fmla="*/ 2147483646 h 726"/>
              <a:gd name="T8" fmla="*/ 2147483646 w 430"/>
              <a:gd name="T9" fmla="*/ 2147483646 h 726"/>
              <a:gd name="T10" fmla="*/ 2147483646 w 430"/>
              <a:gd name="T11" fmla="*/ 2147483646 h 726"/>
              <a:gd name="T12" fmla="*/ 2147483646 w 430"/>
              <a:gd name="T13" fmla="*/ 2147483646 h 726"/>
              <a:gd name="T14" fmla="*/ 2147483646 w 430"/>
              <a:gd name="T15" fmla="*/ 2147483646 h 726"/>
              <a:gd name="T16" fmla="*/ 2147483646 w 430"/>
              <a:gd name="T17" fmla="*/ 2147483646 h 726"/>
              <a:gd name="T18" fmla="*/ 2147483646 w 430"/>
              <a:gd name="T19" fmla="*/ 2147483646 h 726"/>
              <a:gd name="T20" fmla="*/ 2147483646 w 430"/>
              <a:gd name="T21" fmla="*/ 2147483646 h 726"/>
              <a:gd name="T22" fmla="*/ 2147483646 w 430"/>
              <a:gd name="T23" fmla="*/ 2147483646 h 726"/>
              <a:gd name="T24" fmla="*/ 2147483646 w 430"/>
              <a:gd name="T25" fmla="*/ 2147483646 h 726"/>
              <a:gd name="T26" fmla="*/ 2147483646 w 430"/>
              <a:gd name="T27" fmla="*/ 2147483646 h 726"/>
              <a:gd name="T28" fmla="*/ 2147483646 w 430"/>
              <a:gd name="T29" fmla="*/ 2147483646 h 726"/>
              <a:gd name="T30" fmla="*/ 2147483646 w 430"/>
              <a:gd name="T31" fmla="*/ 2147483646 h 726"/>
              <a:gd name="T32" fmla="*/ 2147483646 w 430"/>
              <a:gd name="T33" fmla="*/ 2147483646 h 726"/>
              <a:gd name="T34" fmla="*/ 2147483646 w 430"/>
              <a:gd name="T35" fmla="*/ 2147483646 h 726"/>
              <a:gd name="T36" fmla="*/ 2147483646 w 430"/>
              <a:gd name="T37" fmla="*/ 2147483646 h 726"/>
              <a:gd name="T38" fmla="*/ 2147483646 w 430"/>
              <a:gd name="T39" fmla="*/ 2147483646 h 726"/>
              <a:gd name="T40" fmla="*/ 2147483646 w 430"/>
              <a:gd name="T41" fmla="*/ 2147483646 h 726"/>
              <a:gd name="T42" fmla="*/ 2147483646 w 430"/>
              <a:gd name="T43" fmla="*/ 2147483646 h 726"/>
              <a:gd name="T44" fmla="*/ 2147483646 w 430"/>
              <a:gd name="T45" fmla="*/ 2147483646 h 726"/>
              <a:gd name="T46" fmla="*/ 2147483646 w 430"/>
              <a:gd name="T47" fmla="*/ 2147483646 h 726"/>
              <a:gd name="T48" fmla="*/ 2147483646 w 430"/>
              <a:gd name="T49" fmla="*/ 2147483646 h 726"/>
              <a:gd name="T50" fmla="*/ 2147483646 w 430"/>
              <a:gd name="T51" fmla="*/ 2147483646 h 726"/>
              <a:gd name="T52" fmla="*/ 2147483646 w 430"/>
              <a:gd name="T53" fmla="*/ 2147483646 h 726"/>
              <a:gd name="T54" fmla="*/ 2147483646 w 430"/>
              <a:gd name="T55" fmla="*/ 2147483646 h 726"/>
              <a:gd name="T56" fmla="*/ 2147483646 w 430"/>
              <a:gd name="T57" fmla="*/ 2147483646 h 726"/>
              <a:gd name="T58" fmla="*/ 2147483646 w 430"/>
              <a:gd name="T59" fmla="*/ 2147483646 h 726"/>
              <a:gd name="T60" fmla="*/ 2147483646 w 430"/>
              <a:gd name="T61" fmla="*/ 2147483646 h 726"/>
              <a:gd name="T62" fmla="*/ 2147483646 w 430"/>
              <a:gd name="T63" fmla="*/ 2147483646 h 726"/>
              <a:gd name="T64" fmla="*/ 2147483646 w 430"/>
              <a:gd name="T65" fmla="*/ 2147483646 h 726"/>
              <a:gd name="T66" fmla="*/ 2147483646 w 430"/>
              <a:gd name="T67" fmla="*/ 2147483646 h 726"/>
              <a:gd name="T68" fmla="*/ 2147483646 w 430"/>
              <a:gd name="T69" fmla="*/ 2147483646 h 726"/>
              <a:gd name="T70" fmla="*/ 2147483646 w 430"/>
              <a:gd name="T71" fmla="*/ 2147483646 h 726"/>
              <a:gd name="T72" fmla="*/ 2147483646 w 430"/>
              <a:gd name="T73" fmla="*/ 2147483646 h 726"/>
              <a:gd name="T74" fmla="*/ 2147483646 w 430"/>
              <a:gd name="T75" fmla="*/ 2147483646 h 726"/>
              <a:gd name="T76" fmla="*/ 2147483646 w 430"/>
              <a:gd name="T77" fmla="*/ 2147483646 h 726"/>
              <a:gd name="T78" fmla="*/ 2147483646 w 430"/>
              <a:gd name="T79" fmla="*/ 2147483646 h 726"/>
              <a:gd name="T80" fmla="*/ 2147483646 w 430"/>
              <a:gd name="T81" fmla="*/ 2147483646 h 726"/>
              <a:gd name="T82" fmla="*/ 2147483646 w 430"/>
              <a:gd name="T83" fmla="*/ 2147483646 h 726"/>
              <a:gd name="T84" fmla="*/ 2147483646 w 430"/>
              <a:gd name="T85" fmla="*/ 2147483646 h 726"/>
              <a:gd name="T86" fmla="*/ 2147483646 w 430"/>
              <a:gd name="T87" fmla="*/ 2147483646 h 726"/>
              <a:gd name="T88" fmla="*/ 2147483646 w 430"/>
              <a:gd name="T89" fmla="*/ 2147483646 h 726"/>
              <a:gd name="T90" fmla="*/ 2147483646 w 430"/>
              <a:gd name="T91" fmla="*/ 2147483646 h 726"/>
              <a:gd name="T92" fmla="*/ 2147483646 w 430"/>
              <a:gd name="T93" fmla="*/ 2147483646 h 726"/>
              <a:gd name="T94" fmla="*/ 2147483646 w 430"/>
              <a:gd name="T95" fmla="*/ 2147483646 h 726"/>
              <a:gd name="T96" fmla="*/ 2147483646 w 430"/>
              <a:gd name="T97" fmla="*/ 2147483646 h 726"/>
              <a:gd name="T98" fmla="*/ 2147483646 w 430"/>
              <a:gd name="T99" fmla="*/ 2147483646 h 726"/>
              <a:gd name="T100" fmla="*/ 2147483646 w 430"/>
              <a:gd name="T101" fmla="*/ 2147483646 h 726"/>
              <a:gd name="T102" fmla="*/ 2147483646 w 430"/>
              <a:gd name="T103" fmla="*/ 2147483646 h 726"/>
              <a:gd name="T104" fmla="*/ 2147483646 w 430"/>
              <a:gd name="T105" fmla="*/ 2147483646 h 726"/>
              <a:gd name="T106" fmla="*/ 2147483646 w 430"/>
              <a:gd name="T107" fmla="*/ 2147483646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0"/>
              <a:gd name="T163" fmla="*/ 0 h 726"/>
              <a:gd name="T164" fmla="*/ 430 w 430"/>
              <a:gd name="T165" fmla="*/ 726 h 72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</a:p>
        </p:txBody>
      </p:sp>
    </p:spTree>
    <p:extLst>
      <p:ext uri="{BB962C8B-B14F-4D97-AF65-F5344CB8AC3E}">
        <p14:creationId xmlns:p14="http://schemas.microsoft.com/office/powerpoint/2010/main" val="32450522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607218669"/>
              </p:ext>
            </p:extLst>
          </p:nvPr>
        </p:nvGraphicFramePr>
        <p:xfrm>
          <a:off x="3082522" y="1501403"/>
          <a:ext cx="3345025" cy="2003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201757" y="3761322"/>
            <a:ext cx="1985525" cy="2002927"/>
            <a:chOff x="6513667" y="1451982"/>
            <a:chExt cx="2183260" cy="2295949"/>
          </a:xfrm>
        </p:grpSpPr>
        <p:sp>
          <p:nvSpPr>
            <p:cNvPr id="6" name="任意多边形 5"/>
            <p:cNvSpPr/>
            <p:nvPr/>
          </p:nvSpPr>
          <p:spPr>
            <a:xfrm rot="3370477">
              <a:off x="6844799" y="3093139"/>
              <a:ext cx="673798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任意多边形 6"/>
            <p:cNvSpPr/>
            <p:nvPr/>
          </p:nvSpPr>
          <p:spPr>
            <a:xfrm rot="1739548">
              <a:off x="7031806" y="2857724"/>
              <a:ext cx="604674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任意多边形 7"/>
            <p:cNvSpPr/>
            <p:nvPr/>
          </p:nvSpPr>
          <p:spPr>
            <a:xfrm>
              <a:off x="7069694" y="2584312"/>
              <a:ext cx="606760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6760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任意多边形 8"/>
            <p:cNvSpPr/>
            <p:nvPr/>
          </p:nvSpPr>
          <p:spPr>
            <a:xfrm rot="19860452">
              <a:off x="7031806" y="2310900"/>
              <a:ext cx="604674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任意多边形 9"/>
            <p:cNvSpPr/>
            <p:nvPr/>
          </p:nvSpPr>
          <p:spPr>
            <a:xfrm rot="18229523">
              <a:off x="6844799" y="2075485"/>
              <a:ext cx="673798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椭圆 10"/>
            <p:cNvSpPr/>
            <p:nvPr/>
          </p:nvSpPr>
          <p:spPr>
            <a:xfrm>
              <a:off x="6513667" y="2272882"/>
              <a:ext cx="654149" cy="65414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任意多边形 11"/>
            <p:cNvSpPr/>
            <p:nvPr/>
          </p:nvSpPr>
          <p:spPr>
            <a:xfrm>
              <a:off x="7282235" y="145198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辽宁</a:t>
              </a: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7713974" y="145198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37.34%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7574001" y="1888639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05739" y="1888639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24.12%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676455" y="240371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新疆</a:t>
              </a: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8108193" y="240371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9.28%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574001" y="2918784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内蒙古 </a:t>
              </a: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005739" y="2918784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7.84%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7282235" y="335544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吉林</a:t>
              </a: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7713974" y="335544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4.97%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67774" y="1483053"/>
            <a:ext cx="1985525" cy="2002927"/>
            <a:chOff x="6513667" y="1451982"/>
            <a:chExt cx="2183260" cy="2295949"/>
          </a:xfrm>
        </p:grpSpPr>
        <p:sp>
          <p:nvSpPr>
            <p:cNvPr id="24" name="任意多边形 23"/>
            <p:cNvSpPr/>
            <p:nvPr/>
          </p:nvSpPr>
          <p:spPr>
            <a:xfrm rot="3370477">
              <a:off x="6844799" y="3093139"/>
              <a:ext cx="673798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任意多边形 24"/>
            <p:cNvSpPr/>
            <p:nvPr/>
          </p:nvSpPr>
          <p:spPr>
            <a:xfrm rot="1739548">
              <a:off x="7031806" y="2857724"/>
              <a:ext cx="604674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任意多边形 25"/>
            <p:cNvSpPr/>
            <p:nvPr/>
          </p:nvSpPr>
          <p:spPr>
            <a:xfrm>
              <a:off x="7069694" y="2584312"/>
              <a:ext cx="606760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6760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任意多边形 26"/>
            <p:cNvSpPr/>
            <p:nvPr/>
          </p:nvSpPr>
          <p:spPr>
            <a:xfrm rot="19860452">
              <a:off x="7031806" y="2310900"/>
              <a:ext cx="604674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任意多边形 27"/>
            <p:cNvSpPr/>
            <p:nvPr/>
          </p:nvSpPr>
          <p:spPr>
            <a:xfrm rot="18229523">
              <a:off x="6844799" y="2075485"/>
              <a:ext cx="673798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椭圆 28"/>
            <p:cNvSpPr/>
            <p:nvPr/>
          </p:nvSpPr>
          <p:spPr>
            <a:xfrm>
              <a:off x="6513667" y="2272882"/>
              <a:ext cx="654149" cy="65414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任意多边形 29"/>
            <p:cNvSpPr/>
            <p:nvPr/>
          </p:nvSpPr>
          <p:spPr>
            <a:xfrm>
              <a:off x="7282235" y="145198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7713974" y="145198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25.52%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7574001" y="1888639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安徽</a:t>
              </a: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8005739" y="1888639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20.47%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676455" y="240371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河南</a:t>
              </a: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8108193" y="240371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9.96%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7574001" y="2918784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江西</a:t>
              </a: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8005739" y="2918784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6.74%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7282235" y="335544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内蒙古</a:t>
              </a: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7713974" y="335544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5.49%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浙江"/>
          <p:cNvSpPr>
            <a:spLocks/>
          </p:cNvSpPr>
          <p:nvPr/>
        </p:nvSpPr>
        <p:spPr bwMode="auto">
          <a:xfrm>
            <a:off x="3576223" y="2234525"/>
            <a:ext cx="521147" cy="539094"/>
          </a:xfrm>
          <a:custGeom>
            <a:avLst/>
            <a:gdLst>
              <a:gd name="T0" fmla="*/ 2147483646 w 1493"/>
              <a:gd name="T1" fmla="*/ 2147483646 h 1731"/>
              <a:gd name="T2" fmla="*/ 2147483646 w 1493"/>
              <a:gd name="T3" fmla="*/ 2147483646 h 1731"/>
              <a:gd name="T4" fmla="*/ 2147483646 w 1493"/>
              <a:gd name="T5" fmla="*/ 2147483646 h 1731"/>
              <a:gd name="T6" fmla="*/ 2147483646 w 1493"/>
              <a:gd name="T7" fmla="*/ 2147483646 h 1731"/>
              <a:gd name="T8" fmla="*/ 2147483646 w 1493"/>
              <a:gd name="T9" fmla="*/ 2147483646 h 1731"/>
              <a:gd name="T10" fmla="*/ 2147483646 w 1493"/>
              <a:gd name="T11" fmla="*/ 2147483646 h 1731"/>
              <a:gd name="T12" fmla="*/ 2147483646 w 1493"/>
              <a:gd name="T13" fmla="*/ 2147483646 h 1731"/>
              <a:gd name="T14" fmla="*/ 2147483646 w 1493"/>
              <a:gd name="T15" fmla="*/ 2147483646 h 1731"/>
              <a:gd name="T16" fmla="*/ 2147483646 w 1493"/>
              <a:gd name="T17" fmla="*/ 2147483646 h 1731"/>
              <a:gd name="T18" fmla="*/ 2147483646 w 1493"/>
              <a:gd name="T19" fmla="*/ 2147483646 h 1731"/>
              <a:gd name="T20" fmla="*/ 2147483646 w 1493"/>
              <a:gd name="T21" fmla="*/ 2147483646 h 1731"/>
              <a:gd name="T22" fmla="*/ 2147483646 w 1493"/>
              <a:gd name="T23" fmla="*/ 2147483646 h 1731"/>
              <a:gd name="T24" fmla="*/ 2147483646 w 1493"/>
              <a:gd name="T25" fmla="*/ 2147483646 h 1731"/>
              <a:gd name="T26" fmla="*/ 2147483646 w 1493"/>
              <a:gd name="T27" fmla="*/ 2147483646 h 1731"/>
              <a:gd name="T28" fmla="*/ 2147483646 w 1493"/>
              <a:gd name="T29" fmla="*/ 2147483646 h 1731"/>
              <a:gd name="T30" fmla="*/ 2147483646 w 1493"/>
              <a:gd name="T31" fmla="*/ 2147483646 h 1731"/>
              <a:gd name="T32" fmla="*/ 2147483646 w 1493"/>
              <a:gd name="T33" fmla="*/ 2147483646 h 1731"/>
              <a:gd name="T34" fmla="*/ 2147483646 w 1493"/>
              <a:gd name="T35" fmla="*/ 2147483646 h 1731"/>
              <a:gd name="T36" fmla="*/ 2147483646 w 1493"/>
              <a:gd name="T37" fmla="*/ 2147483646 h 1731"/>
              <a:gd name="T38" fmla="*/ 2147483646 w 1493"/>
              <a:gd name="T39" fmla="*/ 2147483646 h 1731"/>
              <a:gd name="T40" fmla="*/ 2147483646 w 1493"/>
              <a:gd name="T41" fmla="*/ 2147483646 h 1731"/>
              <a:gd name="T42" fmla="*/ 2147483646 w 1493"/>
              <a:gd name="T43" fmla="*/ 2147483646 h 1731"/>
              <a:gd name="T44" fmla="*/ 2147483646 w 1493"/>
              <a:gd name="T45" fmla="*/ 2147483646 h 1731"/>
              <a:gd name="T46" fmla="*/ 2147483646 w 1493"/>
              <a:gd name="T47" fmla="*/ 2147483646 h 1731"/>
              <a:gd name="T48" fmla="*/ 2147483646 w 1493"/>
              <a:gd name="T49" fmla="*/ 2147483646 h 1731"/>
              <a:gd name="T50" fmla="*/ 2147483646 w 1493"/>
              <a:gd name="T51" fmla="*/ 2147483646 h 1731"/>
              <a:gd name="T52" fmla="*/ 2147483646 w 1493"/>
              <a:gd name="T53" fmla="*/ 2147483646 h 1731"/>
              <a:gd name="T54" fmla="*/ 2147483646 w 1493"/>
              <a:gd name="T55" fmla="*/ 2147483646 h 1731"/>
              <a:gd name="T56" fmla="*/ 2147483646 w 1493"/>
              <a:gd name="T57" fmla="*/ 2147483646 h 1731"/>
              <a:gd name="T58" fmla="*/ 2147483646 w 1493"/>
              <a:gd name="T59" fmla="*/ 2147483646 h 1731"/>
              <a:gd name="T60" fmla="*/ 2147483646 w 1493"/>
              <a:gd name="T61" fmla="*/ 2147483646 h 1731"/>
              <a:gd name="T62" fmla="*/ 2147483646 w 1493"/>
              <a:gd name="T63" fmla="*/ 2147483646 h 1731"/>
              <a:gd name="T64" fmla="*/ 2147483646 w 1493"/>
              <a:gd name="T65" fmla="*/ 2147483646 h 1731"/>
              <a:gd name="T66" fmla="*/ 2147483646 w 1493"/>
              <a:gd name="T67" fmla="*/ 2147483646 h 1731"/>
              <a:gd name="T68" fmla="*/ 2147483646 w 1493"/>
              <a:gd name="T69" fmla="*/ 2147483646 h 1731"/>
              <a:gd name="T70" fmla="*/ 2147483646 w 1493"/>
              <a:gd name="T71" fmla="*/ 2147483646 h 1731"/>
              <a:gd name="T72" fmla="*/ 2147483646 w 1493"/>
              <a:gd name="T73" fmla="*/ 2147483646 h 1731"/>
              <a:gd name="T74" fmla="*/ 2147483646 w 1493"/>
              <a:gd name="T75" fmla="*/ 2147483646 h 1731"/>
              <a:gd name="T76" fmla="*/ 2147483646 w 1493"/>
              <a:gd name="T77" fmla="*/ 2147483646 h 1731"/>
              <a:gd name="T78" fmla="*/ 2147483646 w 1493"/>
              <a:gd name="T79" fmla="*/ 2147483646 h 1731"/>
              <a:gd name="T80" fmla="*/ 2147483646 w 1493"/>
              <a:gd name="T81" fmla="*/ 2147483646 h 1731"/>
              <a:gd name="T82" fmla="*/ 2147483646 w 1493"/>
              <a:gd name="T83" fmla="*/ 2147483646 h 1731"/>
              <a:gd name="T84" fmla="*/ 2147483646 w 1493"/>
              <a:gd name="T85" fmla="*/ 2147483646 h 1731"/>
              <a:gd name="T86" fmla="*/ 2147483646 w 1493"/>
              <a:gd name="T87" fmla="*/ 2147483646 h 1731"/>
              <a:gd name="T88" fmla="*/ 2147483646 w 1493"/>
              <a:gd name="T89" fmla="*/ 2147483646 h 1731"/>
              <a:gd name="T90" fmla="*/ 2147483646 w 1493"/>
              <a:gd name="T91" fmla="*/ 2147483646 h 1731"/>
              <a:gd name="T92" fmla="*/ 2147483646 w 1493"/>
              <a:gd name="T93" fmla="*/ 2147483646 h 1731"/>
              <a:gd name="T94" fmla="*/ 2147483646 w 1493"/>
              <a:gd name="T95" fmla="*/ 2147483646 h 1731"/>
              <a:gd name="T96" fmla="*/ 2147483646 w 1493"/>
              <a:gd name="T97" fmla="*/ 2147483646 h 1731"/>
              <a:gd name="T98" fmla="*/ 2147483646 w 1493"/>
              <a:gd name="T99" fmla="*/ 2147483646 h 1731"/>
              <a:gd name="T100" fmla="*/ 2147483646 w 1493"/>
              <a:gd name="T101" fmla="*/ 2147483646 h 1731"/>
              <a:gd name="T102" fmla="*/ 2147483646 w 1493"/>
              <a:gd name="T103" fmla="*/ 2147483646 h 1731"/>
              <a:gd name="T104" fmla="*/ 2147483646 w 1493"/>
              <a:gd name="T105" fmla="*/ 2147483646 h 1731"/>
              <a:gd name="T106" fmla="*/ 2147483646 w 1493"/>
              <a:gd name="T107" fmla="*/ 2147483646 h 1731"/>
              <a:gd name="T108" fmla="*/ 2147483646 w 1493"/>
              <a:gd name="T109" fmla="*/ 2147483646 h 1731"/>
              <a:gd name="T110" fmla="*/ 2147483646 w 1493"/>
              <a:gd name="T111" fmla="*/ 2147483646 h 1731"/>
              <a:gd name="T112" fmla="*/ 2147483646 w 1493"/>
              <a:gd name="T113" fmla="*/ 2147483646 h 1731"/>
              <a:gd name="T114" fmla="*/ 2147483646 w 1493"/>
              <a:gd name="T115" fmla="*/ 2147483646 h 1731"/>
              <a:gd name="T116" fmla="*/ 2147483646 w 1493"/>
              <a:gd name="T117" fmla="*/ 2147483646 h 1731"/>
              <a:gd name="T118" fmla="*/ 2147483646 w 1493"/>
              <a:gd name="T119" fmla="*/ 2147483646 h 1731"/>
              <a:gd name="T120" fmla="*/ 2147483646 w 1493"/>
              <a:gd name="T121" fmla="*/ 2147483646 h 1731"/>
              <a:gd name="T122" fmla="*/ 2147483646 w 1493"/>
              <a:gd name="T123" fmla="*/ 2147483646 h 173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493"/>
              <a:gd name="T187" fmla="*/ 0 h 1731"/>
              <a:gd name="T188" fmla="*/ 1493 w 1493"/>
              <a:gd name="T189" fmla="*/ 1731 h 173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493" h="1731">
                <a:moveTo>
                  <a:pt x="984" y="1731"/>
                </a:moveTo>
                <a:lnTo>
                  <a:pt x="980" y="1725"/>
                </a:lnTo>
                <a:lnTo>
                  <a:pt x="975" y="1721"/>
                </a:lnTo>
                <a:lnTo>
                  <a:pt x="971" y="1715"/>
                </a:lnTo>
                <a:lnTo>
                  <a:pt x="968" y="1710"/>
                </a:lnTo>
                <a:lnTo>
                  <a:pt x="963" y="1697"/>
                </a:lnTo>
                <a:lnTo>
                  <a:pt x="958" y="1681"/>
                </a:lnTo>
                <a:lnTo>
                  <a:pt x="954" y="1667"/>
                </a:lnTo>
                <a:lnTo>
                  <a:pt x="950" y="1656"/>
                </a:lnTo>
                <a:lnTo>
                  <a:pt x="946" y="1649"/>
                </a:lnTo>
                <a:lnTo>
                  <a:pt x="944" y="1642"/>
                </a:lnTo>
                <a:lnTo>
                  <a:pt x="942" y="1640"/>
                </a:lnTo>
                <a:lnTo>
                  <a:pt x="939" y="1637"/>
                </a:lnTo>
                <a:lnTo>
                  <a:pt x="936" y="1635"/>
                </a:lnTo>
                <a:lnTo>
                  <a:pt x="932" y="1634"/>
                </a:lnTo>
                <a:lnTo>
                  <a:pt x="924" y="1634"/>
                </a:lnTo>
                <a:lnTo>
                  <a:pt x="914" y="1631"/>
                </a:lnTo>
                <a:lnTo>
                  <a:pt x="905" y="1630"/>
                </a:lnTo>
                <a:lnTo>
                  <a:pt x="894" y="1626"/>
                </a:lnTo>
                <a:lnTo>
                  <a:pt x="888" y="1624"/>
                </a:lnTo>
                <a:lnTo>
                  <a:pt x="882" y="1623"/>
                </a:lnTo>
                <a:lnTo>
                  <a:pt x="876" y="1623"/>
                </a:lnTo>
                <a:lnTo>
                  <a:pt x="870" y="1624"/>
                </a:lnTo>
                <a:lnTo>
                  <a:pt x="866" y="1627"/>
                </a:lnTo>
                <a:lnTo>
                  <a:pt x="860" y="1630"/>
                </a:lnTo>
                <a:lnTo>
                  <a:pt x="856" y="1634"/>
                </a:lnTo>
                <a:lnTo>
                  <a:pt x="852" y="1639"/>
                </a:lnTo>
                <a:lnTo>
                  <a:pt x="845" y="1647"/>
                </a:lnTo>
                <a:lnTo>
                  <a:pt x="839" y="1653"/>
                </a:lnTo>
                <a:lnTo>
                  <a:pt x="836" y="1655"/>
                </a:lnTo>
                <a:lnTo>
                  <a:pt x="833" y="1656"/>
                </a:lnTo>
                <a:lnTo>
                  <a:pt x="831" y="1656"/>
                </a:lnTo>
                <a:lnTo>
                  <a:pt x="829" y="1655"/>
                </a:lnTo>
                <a:lnTo>
                  <a:pt x="825" y="1652"/>
                </a:lnTo>
                <a:lnTo>
                  <a:pt x="819" y="1648"/>
                </a:lnTo>
                <a:lnTo>
                  <a:pt x="817" y="1647"/>
                </a:lnTo>
                <a:lnTo>
                  <a:pt x="813" y="1646"/>
                </a:lnTo>
                <a:lnTo>
                  <a:pt x="810" y="1647"/>
                </a:lnTo>
                <a:lnTo>
                  <a:pt x="807" y="1649"/>
                </a:lnTo>
                <a:lnTo>
                  <a:pt x="801" y="1656"/>
                </a:lnTo>
                <a:lnTo>
                  <a:pt x="797" y="1664"/>
                </a:lnTo>
                <a:lnTo>
                  <a:pt x="793" y="1671"/>
                </a:lnTo>
                <a:lnTo>
                  <a:pt x="791" y="1675"/>
                </a:lnTo>
                <a:lnTo>
                  <a:pt x="787" y="1678"/>
                </a:lnTo>
                <a:lnTo>
                  <a:pt x="779" y="1679"/>
                </a:lnTo>
                <a:lnTo>
                  <a:pt x="769" y="1680"/>
                </a:lnTo>
                <a:lnTo>
                  <a:pt x="761" y="1680"/>
                </a:lnTo>
                <a:lnTo>
                  <a:pt x="750" y="1683"/>
                </a:lnTo>
                <a:lnTo>
                  <a:pt x="742" y="1686"/>
                </a:lnTo>
                <a:lnTo>
                  <a:pt x="737" y="1689"/>
                </a:lnTo>
                <a:lnTo>
                  <a:pt x="736" y="1689"/>
                </a:lnTo>
                <a:lnTo>
                  <a:pt x="736" y="1685"/>
                </a:lnTo>
                <a:lnTo>
                  <a:pt x="736" y="1679"/>
                </a:lnTo>
                <a:lnTo>
                  <a:pt x="731" y="1673"/>
                </a:lnTo>
                <a:lnTo>
                  <a:pt x="725" y="1666"/>
                </a:lnTo>
                <a:lnTo>
                  <a:pt x="716" y="1659"/>
                </a:lnTo>
                <a:lnTo>
                  <a:pt x="706" y="1653"/>
                </a:lnTo>
                <a:lnTo>
                  <a:pt x="705" y="1649"/>
                </a:lnTo>
                <a:lnTo>
                  <a:pt x="704" y="1646"/>
                </a:lnTo>
                <a:lnTo>
                  <a:pt x="703" y="1642"/>
                </a:lnTo>
                <a:lnTo>
                  <a:pt x="703" y="1637"/>
                </a:lnTo>
                <a:lnTo>
                  <a:pt x="704" y="1626"/>
                </a:lnTo>
                <a:lnTo>
                  <a:pt x="704" y="1615"/>
                </a:lnTo>
                <a:lnTo>
                  <a:pt x="704" y="1610"/>
                </a:lnTo>
                <a:lnTo>
                  <a:pt x="703" y="1607"/>
                </a:lnTo>
                <a:lnTo>
                  <a:pt x="702" y="1603"/>
                </a:lnTo>
                <a:lnTo>
                  <a:pt x="699" y="1599"/>
                </a:lnTo>
                <a:lnTo>
                  <a:pt x="696" y="1597"/>
                </a:lnTo>
                <a:lnTo>
                  <a:pt x="692" y="1596"/>
                </a:lnTo>
                <a:lnTo>
                  <a:pt x="687" y="1596"/>
                </a:lnTo>
                <a:lnTo>
                  <a:pt x="682" y="1595"/>
                </a:lnTo>
                <a:lnTo>
                  <a:pt x="681" y="1589"/>
                </a:lnTo>
                <a:lnTo>
                  <a:pt x="681" y="1577"/>
                </a:lnTo>
                <a:lnTo>
                  <a:pt x="675" y="1571"/>
                </a:lnTo>
                <a:lnTo>
                  <a:pt x="671" y="1567"/>
                </a:lnTo>
                <a:lnTo>
                  <a:pt x="669" y="1557"/>
                </a:lnTo>
                <a:lnTo>
                  <a:pt x="667" y="1541"/>
                </a:lnTo>
                <a:lnTo>
                  <a:pt x="666" y="1539"/>
                </a:lnTo>
                <a:lnTo>
                  <a:pt x="663" y="1536"/>
                </a:lnTo>
                <a:lnTo>
                  <a:pt x="662" y="1535"/>
                </a:lnTo>
                <a:lnTo>
                  <a:pt x="660" y="1534"/>
                </a:lnTo>
                <a:lnTo>
                  <a:pt x="654" y="1534"/>
                </a:lnTo>
                <a:lnTo>
                  <a:pt x="649" y="1534"/>
                </a:lnTo>
                <a:lnTo>
                  <a:pt x="646" y="1535"/>
                </a:lnTo>
                <a:lnTo>
                  <a:pt x="642" y="1538"/>
                </a:lnTo>
                <a:lnTo>
                  <a:pt x="637" y="1540"/>
                </a:lnTo>
                <a:lnTo>
                  <a:pt x="634" y="1542"/>
                </a:lnTo>
                <a:lnTo>
                  <a:pt x="629" y="1548"/>
                </a:lnTo>
                <a:lnTo>
                  <a:pt x="624" y="1555"/>
                </a:lnTo>
                <a:lnTo>
                  <a:pt x="622" y="1563"/>
                </a:lnTo>
                <a:lnTo>
                  <a:pt x="619" y="1571"/>
                </a:lnTo>
                <a:lnTo>
                  <a:pt x="616" y="1586"/>
                </a:lnTo>
                <a:lnTo>
                  <a:pt x="612" y="1598"/>
                </a:lnTo>
                <a:lnTo>
                  <a:pt x="611" y="1603"/>
                </a:lnTo>
                <a:lnTo>
                  <a:pt x="609" y="1607"/>
                </a:lnTo>
                <a:lnTo>
                  <a:pt x="606" y="1608"/>
                </a:lnTo>
                <a:lnTo>
                  <a:pt x="604" y="1609"/>
                </a:lnTo>
                <a:lnTo>
                  <a:pt x="602" y="1609"/>
                </a:lnTo>
                <a:lnTo>
                  <a:pt x="599" y="1608"/>
                </a:lnTo>
                <a:lnTo>
                  <a:pt x="596" y="1607"/>
                </a:lnTo>
                <a:lnTo>
                  <a:pt x="593" y="1604"/>
                </a:lnTo>
                <a:lnTo>
                  <a:pt x="590" y="1603"/>
                </a:lnTo>
                <a:lnTo>
                  <a:pt x="586" y="1604"/>
                </a:lnTo>
                <a:lnTo>
                  <a:pt x="581" y="1607"/>
                </a:lnTo>
                <a:lnTo>
                  <a:pt x="577" y="1610"/>
                </a:lnTo>
                <a:lnTo>
                  <a:pt x="567" y="1621"/>
                </a:lnTo>
                <a:lnTo>
                  <a:pt x="560" y="1631"/>
                </a:lnTo>
                <a:lnTo>
                  <a:pt x="554" y="1642"/>
                </a:lnTo>
                <a:lnTo>
                  <a:pt x="547" y="1652"/>
                </a:lnTo>
                <a:lnTo>
                  <a:pt x="542" y="1655"/>
                </a:lnTo>
                <a:lnTo>
                  <a:pt x="537" y="1659"/>
                </a:lnTo>
                <a:lnTo>
                  <a:pt x="533" y="1661"/>
                </a:lnTo>
                <a:lnTo>
                  <a:pt x="527" y="1664"/>
                </a:lnTo>
                <a:lnTo>
                  <a:pt x="515" y="1665"/>
                </a:lnTo>
                <a:lnTo>
                  <a:pt x="504" y="1666"/>
                </a:lnTo>
                <a:lnTo>
                  <a:pt x="499" y="1665"/>
                </a:lnTo>
                <a:lnTo>
                  <a:pt x="496" y="1664"/>
                </a:lnTo>
                <a:lnTo>
                  <a:pt x="493" y="1661"/>
                </a:lnTo>
                <a:lnTo>
                  <a:pt x="491" y="1659"/>
                </a:lnTo>
                <a:lnTo>
                  <a:pt x="491" y="1653"/>
                </a:lnTo>
                <a:lnTo>
                  <a:pt x="490" y="1649"/>
                </a:lnTo>
                <a:lnTo>
                  <a:pt x="488" y="1646"/>
                </a:lnTo>
                <a:lnTo>
                  <a:pt x="484" y="1642"/>
                </a:lnTo>
                <a:lnTo>
                  <a:pt x="480" y="1640"/>
                </a:lnTo>
                <a:lnTo>
                  <a:pt x="476" y="1639"/>
                </a:lnTo>
                <a:lnTo>
                  <a:pt x="469" y="1637"/>
                </a:lnTo>
                <a:lnTo>
                  <a:pt x="460" y="1637"/>
                </a:lnTo>
                <a:lnTo>
                  <a:pt x="444" y="1637"/>
                </a:lnTo>
                <a:lnTo>
                  <a:pt x="429" y="1640"/>
                </a:lnTo>
                <a:lnTo>
                  <a:pt x="416" y="1642"/>
                </a:lnTo>
                <a:lnTo>
                  <a:pt x="406" y="1645"/>
                </a:lnTo>
                <a:lnTo>
                  <a:pt x="401" y="1645"/>
                </a:lnTo>
                <a:lnTo>
                  <a:pt x="397" y="1645"/>
                </a:lnTo>
                <a:lnTo>
                  <a:pt x="392" y="1643"/>
                </a:lnTo>
                <a:lnTo>
                  <a:pt x="389" y="1640"/>
                </a:lnTo>
                <a:lnTo>
                  <a:pt x="385" y="1636"/>
                </a:lnTo>
                <a:lnTo>
                  <a:pt x="383" y="1633"/>
                </a:lnTo>
                <a:lnTo>
                  <a:pt x="382" y="1629"/>
                </a:lnTo>
                <a:lnTo>
                  <a:pt x="381" y="1626"/>
                </a:lnTo>
                <a:lnTo>
                  <a:pt x="382" y="1623"/>
                </a:lnTo>
                <a:lnTo>
                  <a:pt x="382" y="1620"/>
                </a:lnTo>
                <a:lnTo>
                  <a:pt x="384" y="1617"/>
                </a:lnTo>
                <a:lnTo>
                  <a:pt x="386" y="1615"/>
                </a:lnTo>
                <a:lnTo>
                  <a:pt x="391" y="1611"/>
                </a:lnTo>
                <a:lnTo>
                  <a:pt x="395" y="1608"/>
                </a:lnTo>
                <a:lnTo>
                  <a:pt x="395" y="1607"/>
                </a:lnTo>
                <a:lnTo>
                  <a:pt x="395" y="1604"/>
                </a:lnTo>
                <a:lnTo>
                  <a:pt x="395" y="1602"/>
                </a:lnTo>
                <a:lnTo>
                  <a:pt x="394" y="1598"/>
                </a:lnTo>
                <a:lnTo>
                  <a:pt x="390" y="1590"/>
                </a:lnTo>
                <a:lnTo>
                  <a:pt x="385" y="1579"/>
                </a:lnTo>
                <a:lnTo>
                  <a:pt x="381" y="1567"/>
                </a:lnTo>
                <a:lnTo>
                  <a:pt x="376" y="1553"/>
                </a:lnTo>
                <a:lnTo>
                  <a:pt x="371" y="1538"/>
                </a:lnTo>
                <a:lnTo>
                  <a:pt x="366" y="1521"/>
                </a:lnTo>
                <a:lnTo>
                  <a:pt x="362" y="1504"/>
                </a:lnTo>
                <a:lnTo>
                  <a:pt x="356" y="1490"/>
                </a:lnTo>
                <a:lnTo>
                  <a:pt x="348" y="1476"/>
                </a:lnTo>
                <a:lnTo>
                  <a:pt x="340" y="1465"/>
                </a:lnTo>
                <a:lnTo>
                  <a:pt x="332" y="1456"/>
                </a:lnTo>
                <a:lnTo>
                  <a:pt x="323" y="1447"/>
                </a:lnTo>
                <a:lnTo>
                  <a:pt x="319" y="1444"/>
                </a:lnTo>
                <a:lnTo>
                  <a:pt x="315" y="1439"/>
                </a:lnTo>
                <a:lnTo>
                  <a:pt x="312" y="1433"/>
                </a:lnTo>
                <a:lnTo>
                  <a:pt x="309" y="1428"/>
                </a:lnTo>
                <a:lnTo>
                  <a:pt x="307" y="1415"/>
                </a:lnTo>
                <a:lnTo>
                  <a:pt x="306" y="1404"/>
                </a:lnTo>
                <a:lnTo>
                  <a:pt x="306" y="1400"/>
                </a:lnTo>
                <a:lnTo>
                  <a:pt x="308" y="1395"/>
                </a:lnTo>
                <a:lnTo>
                  <a:pt x="310" y="1390"/>
                </a:lnTo>
                <a:lnTo>
                  <a:pt x="314" y="1387"/>
                </a:lnTo>
                <a:lnTo>
                  <a:pt x="322" y="1381"/>
                </a:lnTo>
                <a:lnTo>
                  <a:pt x="328" y="1374"/>
                </a:lnTo>
                <a:lnTo>
                  <a:pt x="331" y="1370"/>
                </a:lnTo>
                <a:lnTo>
                  <a:pt x="332" y="1365"/>
                </a:lnTo>
                <a:lnTo>
                  <a:pt x="331" y="1362"/>
                </a:lnTo>
                <a:lnTo>
                  <a:pt x="331" y="1358"/>
                </a:lnTo>
                <a:lnTo>
                  <a:pt x="327" y="1350"/>
                </a:lnTo>
                <a:lnTo>
                  <a:pt x="323" y="1344"/>
                </a:lnTo>
                <a:lnTo>
                  <a:pt x="321" y="1337"/>
                </a:lnTo>
                <a:lnTo>
                  <a:pt x="321" y="1328"/>
                </a:lnTo>
                <a:lnTo>
                  <a:pt x="321" y="1325"/>
                </a:lnTo>
                <a:lnTo>
                  <a:pt x="320" y="1320"/>
                </a:lnTo>
                <a:lnTo>
                  <a:pt x="319" y="1315"/>
                </a:lnTo>
                <a:lnTo>
                  <a:pt x="315" y="1309"/>
                </a:lnTo>
                <a:lnTo>
                  <a:pt x="312" y="1305"/>
                </a:lnTo>
                <a:lnTo>
                  <a:pt x="307" y="1301"/>
                </a:lnTo>
                <a:lnTo>
                  <a:pt x="303" y="1299"/>
                </a:lnTo>
                <a:lnTo>
                  <a:pt x="299" y="1296"/>
                </a:lnTo>
                <a:lnTo>
                  <a:pt x="294" y="1296"/>
                </a:lnTo>
                <a:lnTo>
                  <a:pt x="289" y="1297"/>
                </a:lnTo>
                <a:lnTo>
                  <a:pt x="284" y="1300"/>
                </a:lnTo>
                <a:lnTo>
                  <a:pt x="281" y="1305"/>
                </a:lnTo>
                <a:lnTo>
                  <a:pt x="272" y="1312"/>
                </a:lnTo>
                <a:lnTo>
                  <a:pt x="265" y="1317"/>
                </a:lnTo>
                <a:lnTo>
                  <a:pt x="263" y="1318"/>
                </a:lnTo>
                <a:lnTo>
                  <a:pt x="260" y="1318"/>
                </a:lnTo>
                <a:lnTo>
                  <a:pt x="258" y="1318"/>
                </a:lnTo>
                <a:lnTo>
                  <a:pt x="256" y="1317"/>
                </a:lnTo>
                <a:lnTo>
                  <a:pt x="253" y="1313"/>
                </a:lnTo>
                <a:lnTo>
                  <a:pt x="250" y="1309"/>
                </a:lnTo>
                <a:lnTo>
                  <a:pt x="247" y="1308"/>
                </a:lnTo>
                <a:lnTo>
                  <a:pt x="244" y="1307"/>
                </a:lnTo>
                <a:lnTo>
                  <a:pt x="240" y="1307"/>
                </a:lnTo>
                <a:lnTo>
                  <a:pt x="236" y="1308"/>
                </a:lnTo>
                <a:lnTo>
                  <a:pt x="231" y="1309"/>
                </a:lnTo>
                <a:lnTo>
                  <a:pt x="228" y="1312"/>
                </a:lnTo>
                <a:lnTo>
                  <a:pt x="226" y="1314"/>
                </a:lnTo>
                <a:lnTo>
                  <a:pt x="225" y="1318"/>
                </a:lnTo>
                <a:lnTo>
                  <a:pt x="222" y="1320"/>
                </a:lnTo>
                <a:lnTo>
                  <a:pt x="220" y="1322"/>
                </a:lnTo>
                <a:lnTo>
                  <a:pt x="215" y="1325"/>
                </a:lnTo>
                <a:lnTo>
                  <a:pt x="209" y="1326"/>
                </a:lnTo>
                <a:lnTo>
                  <a:pt x="202" y="1326"/>
                </a:lnTo>
                <a:lnTo>
                  <a:pt x="195" y="1325"/>
                </a:lnTo>
                <a:lnTo>
                  <a:pt x="190" y="1322"/>
                </a:lnTo>
                <a:lnTo>
                  <a:pt x="187" y="1320"/>
                </a:lnTo>
                <a:lnTo>
                  <a:pt x="183" y="1317"/>
                </a:lnTo>
                <a:lnTo>
                  <a:pt x="181" y="1314"/>
                </a:lnTo>
                <a:lnTo>
                  <a:pt x="182" y="1311"/>
                </a:lnTo>
                <a:lnTo>
                  <a:pt x="188" y="1305"/>
                </a:lnTo>
                <a:lnTo>
                  <a:pt x="190" y="1301"/>
                </a:lnTo>
                <a:lnTo>
                  <a:pt x="194" y="1297"/>
                </a:lnTo>
                <a:lnTo>
                  <a:pt x="195" y="1293"/>
                </a:lnTo>
                <a:lnTo>
                  <a:pt x="196" y="1288"/>
                </a:lnTo>
                <a:lnTo>
                  <a:pt x="197" y="1283"/>
                </a:lnTo>
                <a:lnTo>
                  <a:pt x="196" y="1277"/>
                </a:lnTo>
                <a:lnTo>
                  <a:pt x="196" y="1274"/>
                </a:lnTo>
                <a:lnTo>
                  <a:pt x="194" y="1269"/>
                </a:lnTo>
                <a:lnTo>
                  <a:pt x="192" y="1259"/>
                </a:lnTo>
                <a:lnTo>
                  <a:pt x="189" y="1250"/>
                </a:lnTo>
                <a:lnTo>
                  <a:pt x="188" y="1238"/>
                </a:lnTo>
                <a:lnTo>
                  <a:pt x="184" y="1225"/>
                </a:lnTo>
                <a:lnTo>
                  <a:pt x="183" y="1218"/>
                </a:lnTo>
                <a:lnTo>
                  <a:pt x="183" y="1212"/>
                </a:lnTo>
                <a:lnTo>
                  <a:pt x="182" y="1205"/>
                </a:lnTo>
                <a:lnTo>
                  <a:pt x="183" y="1199"/>
                </a:lnTo>
                <a:lnTo>
                  <a:pt x="187" y="1188"/>
                </a:lnTo>
                <a:lnTo>
                  <a:pt x="188" y="1177"/>
                </a:lnTo>
                <a:lnTo>
                  <a:pt x="188" y="1172"/>
                </a:lnTo>
                <a:lnTo>
                  <a:pt x="187" y="1167"/>
                </a:lnTo>
                <a:lnTo>
                  <a:pt x="184" y="1161"/>
                </a:lnTo>
                <a:lnTo>
                  <a:pt x="181" y="1155"/>
                </a:lnTo>
                <a:lnTo>
                  <a:pt x="171" y="1147"/>
                </a:lnTo>
                <a:lnTo>
                  <a:pt x="165" y="1139"/>
                </a:lnTo>
                <a:lnTo>
                  <a:pt x="163" y="1137"/>
                </a:lnTo>
                <a:lnTo>
                  <a:pt x="161" y="1132"/>
                </a:lnTo>
                <a:lnTo>
                  <a:pt x="158" y="1128"/>
                </a:lnTo>
                <a:lnTo>
                  <a:pt x="157" y="1122"/>
                </a:lnTo>
                <a:lnTo>
                  <a:pt x="152" y="1107"/>
                </a:lnTo>
                <a:lnTo>
                  <a:pt x="146" y="1093"/>
                </a:lnTo>
                <a:lnTo>
                  <a:pt x="142" y="1087"/>
                </a:lnTo>
                <a:lnTo>
                  <a:pt x="138" y="1081"/>
                </a:lnTo>
                <a:lnTo>
                  <a:pt x="133" y="1076"/>
                </a:lnTo>
                <a:lnTo>
                  <a:pt x="129" y="1073"/>
                </a:lnTo>
                <a:lnTo>
                  <a:pt x="119" y="1066"/>
                </a:lnTo>
                <a:lnTo>
                  <a:pt x="112" y="1057"/>
                </a:lnTo>
                <a:lnTo>
                  <a:pt x="107" y="1049"/>
                </a:lnTo>
                <a:lnTo>
                  <a:pt x="102" y="1042"/>
                </a:lnTo>
                <a:lnTo>
                  <a:pt x="100" y="1040"/>
                </a:lnTo>
                <a:lnTo>
                  <a:pt x="98" y="1037"/>
                </a:lnTo>
                <a:lnTo>
                  <a:pt x="95" y="1037"/>
                </a:lnTo>
                <a:lnTo>
                  <a:pt x="93" y="1036"/>
                </a:lnTo>
                <a:lnTo>
                  <a:pt x="89" y="1037"/>
                </a:lnTo>
                <a:lnTo>
                  <a:pt x="85" y="1040"/>
                </a:lnTo>
                <a:lnTo>
                  <a:pt x="82" y="1040"/>
                </a:lnTo>
                <a:lnTo>
                  <a:pt x="81" y="1040"/>
                </a:lnTo>
                <a:lnTo>
                  <a:pt x="80" y="1038"/>
                </a:lnTo>
                <a:lnTo>
                  <a:pt x="80" y="1036"/>
                </a:lnTo>
                <a:lnTo>
                  <a:pt x="80" y="1031"/>
                </a:lnTo>
                <a:lnTo>
                  <a:pt x="80" y="1025"/>
                </a:lnTo>
                <a:lnTo>
                  <a:pt x="80" y="1022"/>
                </a:lnTo>
                <a:lnTo>
                  <a:pt x="79" y="1019"/>
                </a:lnTo>
                <a:lnTo>
                  <a:pt x="76" y="1017"/>
                </a:lnTo>
                <a:lnTo>
                  <a:pt x="74" y="1016"/>
                </a:lnTo>
                <a:lnTo>
                  <a:pt x="68" y="1013"/>
                </a:lnTo>
                <a:lnTo>
                  <a:pt x="60" y="1011"/>
                </a:lnTo>
                <a:lnTo>
                  <a:pt x="54" y="1011"/>
                </a:lnTo>
                <a:lnTo>
                  <a:pt x="49" y="1010"/>
                </a:lnTo>
                <a:lnTo>
                  <a:pt x="43" y="1007"/>
                </a:lnTo>
                <a:lnTo>
                  <a:pt x="37" y="1005"/>
                </a:lnTo>
                <a:lnTo>
                  <a:pt x="31" y="1000"/>
                </a:lnTo>
                <a:lnTo>
                  <a:pt x="25" y="996"/>
                </a:lnTo>
                <a:lnTo>
                  <a:pt x="19" y="988"/>
                </a:lnTo>
                <a:lnTo>
                  <a:pt x="13" y="980"/>
                </a:lnTo>
                <a:lnTo>
                  <a:pt x="8" y="971"/>
                </a:lnTo>
                <a:lnTo>
                  <a:pt x="5" y="961"/>
                </a:lnTo>
                <a:lnTo>
                  <a:pt x="1" y="952"/>
                </a:lnTo>
                <a:lnTo>
                  <a:pt x="0" y="942"/>
                </a:lnTo>
                <a:lnTo>
                  <a:pt x="0" y="934"/>
                </a:lnTo>
                <a:lnTo>
                  <a:pt x="1" y="927"/>
                </a:lnTo>
                <a:lnTo>
                  <a:pt x="3" y="921"/>
                </a:lnTo>
                <a:lnTo>
                  <a:pt x="5" y="917"/>
                </a:lnTo>
                <a:lnTo>
                  <a:pt x="10" y="914"/>
                </a:lnTo>
                <a:lnTo>
                  <a:pt x="12" y="910"/>
                </a:lnTo>
                <a:lnTo>
                  <a:pt x="12" y="906"/>
                </a:lnTo>
                <a:lnTo>
                  <a:pt x="11" y="902"/>
                </a:lnTo>
                <a:lnTo>
                  <a:pt x="11" y="898"/>
                </a:lnTo>
                <a:lnTo>
                  <a:pt x="11" y="896"/>
                </a:lnTo>
                <a:lnTo>
                  <a:pt x="12" y="892"/>
                </a:lnTo>
                <a:lnTo>
                  <a:pt x="13" y="890"/>
                </a:lnTo>
                <a:lnTo>
                  <a:pt x="16" y="887"/>
                </a:lnTo>
                <a:lnTo>
                  <a:pt x="19" y="885"/>
                </a:lnTo>
                <a:lnTo>
                  <a:pt x="23" y="884"/>
                </a:lnTo>
                <a:lnTo>
                  <a:pt x="27" y="883"/>
                </a:lnTo>
                <a:lnTo>
                  <a:pt x="38" y="881"/>
                </a:lnTo>
                <a:lnTo>
                  <a:pt x="47" y="879"/>
                </a:lnTo>
                <a:lnTo>
                  <a:pt x="50" y="876"/>
                </a:lnTo>
                <a:lnTo>
                  <a:pt x="54" y="872"/>
                </a:lnTo>
                <a:lnTo>
                  <a:pt x="56" y="867"/>
                </a:lnTo>
                <a:lnTo>
                  <a:pt x="58" y="860"/>
                </a:lnTo>
                <a:lnTo>
                  <a:pt x="63" y="842"/>
                </a:lnTo>
                <a:lnTo>
                  <a:pt x="67" y="832"/>
                </a:lnTo>
                <a:lnTo>
                  <a:pt x="69" y="828"/>
                </a:lnTo>
                <a:lnTo>
                  <a:pt x="71" y="824"/>
                </a:lnTo>
                <a:lnTo>
                  <a:pt x="75" y="822"/>
                </a:lnTo>
                <a:lnTo>
                  <a:pt x="80" y="818"/>
                </a:lnTo>
                <a:lnTo>
                  <a:pt x="88" y="811"/>
                </a:lnTo>
                <a:lnTo>
                  <a:pt x="96" y="802"/>
                </a:lnTo>
                <a:lnTo>
                  <a:pt x="104" y="790"/>
                </a:lnTo>
                <a:lnTo>
                  <a:pt x="107" y="782"/>
                </a:lnTo>
                <a:lnTo>
                  <a:pt x="108" y="778"/>
                </a:lnTo>
                <a:lnTo>
                  <a:pt x="111" y="776"/>
                </a:lnTo>
                <a:lnTo>
                  <a:pt x="113" y="773"/>
                </a:lnTo>
                <a:lnTo>
                  <a:pt x="117" y="771"/>
                </a:lnTo>
                <a:lnTo>
                  <a:pt x="120" y="770"/>
                </a:lnTo>
                <a:lnTo>
                  <a:pt x="124" y="769"/>
                </a:lnTo>
                <a:lnTo>
                  <a:pt x="129" y="767"/>
                </a:lnTo>
                <a:lnTo>
                  <a:pt x="134" y="767"/>
                </a:lnTo>
                <a:lnTo>
                  <a:pt x="143" y="767"/>
                </a:lnTo>
                <a:lnTo>
                  <a:pt x="150" y="765"/>
                </a:lnTo>
                <a:lnTo>
                  <a:pt x="153" y="761"/>
                </a:lnTo>
                <a:lnTo>
                  <a:pt x="156" y="758"/>
                </a:lnTo>
                <a:lnTo>
                  <a:pt x="158" y="754"/>
                </a:lnTo>
                <a:lnTo>
                  <a:pt x="162" y="752"/>
                </a:lnTo>
                <a:lnTo>
                  <a:pt x="167" y="751"/>
                </a:lnTo>
                <a:lnTo>
                  <a:pt x="171" y="751"/>
                </a:lnTo>
                <a:lnTo>
                  <a:pt x="176" y="750"/>
                </a:lnTo>
                <a:lnTo>
                  <a:pt x="178" y="747"/>
                </a:lnTo>
                <a:lnTo>
                  <a:pt x="180" y="745"/>
                </a:lnTo>
                <a:lnTo>
                  <a:pt x="181" y="742"/>
                </a:lnTo>
                <a:lnTo>
                  <a:pt x="181" y="739"/>
                </a:lnTo>
                <a:lnTo>
                  <a:pt x="180" y="735"/>
                </a:lnTo>
                <a:lnTo>
                  <a:pt x="180" y="731"/>
                </a:lnTo>
                <a:lnTo>
                  <a:pt x="180" y="726"/>
                </a:lnTo>
                <a:lnTo>
                  <a:pt x="181" y="721"/>
                </a:lnTo>
                <a:lnTo>
                  <a:pt x="183" y="716"/>
                </a:lnTo>
                <a:lnTo>
                  <a:pt x="187" y="713"/>
                </a:lnTo>
                <a:lnTo>
                  <a:pt x="192" y="709"/>
                </a:lnTo>
                <a:lnTo>
                  <a:pt x="197" y="706"/>
                </a:lnTo>
                <a:lnTo>
                  <a:pt x="203" y="702"/>
                </a:lnTo>
                <a:lnTo>
                  <a:pt x="211" y="698"/>
                </a:lnTo>
                <a:lnTo>
                  <a:pt x="219" y="695"/>
                </a:lnTo>
                <a:lnTo>
                  <a:pt x="226" y="690"/>
                </a:lnTo>
                <a:lnTo>
                  <a:pt x="233" y="684"/>
                </a:lnTo>
                <a:lnTo>
                  <a:pt x="240" y="678"/>
                </a:lnTo>
                <a:lnTo>
                  <a:pt x="245" y="672"/>
                </a:lnTo>
                <a:lnTo>
                  <a:pt x="249" y="666"/>
                </a:lnTo>
                <a:lnTo>
                  <a:pt x="249" y="660"/>
                </a:lnTo>
                <a:lnTo>
                  <a:pt x="247" y="650"/>
                </a:lnTo>
                <a:lnTo>
                  <a:pt x="246" y="638"/>
                </a:lnTo>
                <a:lnTo>
                  <a:pt x="247" y="633"/>
                </a:lnTo>
                <a:lnTo>
                  <a:pt x="247" y="627"/>
                </a:lnTo>
                <a:lnTo>
                  <a:pt x="250" y="622"/>
                </a:lnTo>
                <a:lnTo>
                  <a:pt x="252" y="618"/>
                </a:lnTo>
                <a:lnTo>
                  <a:pt x="266" y="602"/>
                </a:lnTo>
                <a:lnTo>
                  <a:pt x="276" y="589"/>
                </a:lnTo>
                <a:lnTo>
                  <a:pt x="277" y="582"/>
                </a:lnTo>
                <a:lnTo>
                  <a:pt x="281" y="577"/>
                </a:lnTo>
                <a:lnTo>
                  <a:pt x="284" y="572"/>
                </a:lnTo>
                <a:lnTo>
                  <a:pt x="288" y="570"/>
                </a:lnTo>
                <a:lnTo>
                  <a:pt x="291" y="567"/>
                </a:lnTo>
                <a:lnTo>
                  <a:pt x="294" y="562"/>
                </a:lnTo>
                <a:lnTo>
                  <a:pt x="295" y="553"/>
                </a:lnTo>
                <a:lnTo>
                  <a:pt x="294" y="543"/>
                </a:lnTo>
                <a:lnTo>
                  <a:pt x="290" y="532"/>
                </a:lnTo>
                <a:lnTo>
                  <a:pt x="283" y="520"/>
                </a:lnTo>
                <a:lnTo>
                  <a:pt x="280" y="515"/>
                </a:lnTo>
                <a:lnTo>
                  <a:pt x="277" y="509"/>
                </a:lnTo>
                <a:lnTo>
                  <a:pt x="275" y="505"/>
                </a:lnTo>
                <a:lnTo>
                  <a:pt x="274" y="499"/>
                </a:lnTo>
                <a:lnTo>
                  <a:pt x="275" y="488"/>
                </a:lnTo>
                <a:lnTo>
                  <a:pt x="276" y="480"/>
                </a:lnTo>
                <a:lnTo>
                  <a:pt x="278" y="476"/>
                </a:lnTo>
                <a:lnTo>
                  <a:pt x="280" y="474"/>
                </a:lnTo>
                <a:lnTo>
                  <a:pt x="282" y="471"/>
                </a:lnTo>
                <a:lnTo>
                  <a:pt x="285" y="470"/>
                </a:lnTo>
                <a:lnTo>
                  <a:pt x="288" y="470"/>
                </a:lnTo>
                <a:lnTo>
                  <a:pt x="290" y="468"/>
                </a:lnTo>
                <a:lnTo>
                  <a:pt x="293" y="467"/>
                </a:lnTo>
                <a:lnTo>
                  <a:pt x="294" y="463"/>
                </a:lnTo>
                <a:lnTo>
                  <a:pt x="295" y="461"/>
                </a:lnTo>
                <a:lnTo>
                  <a:pt x="295" y="457"/>
                </a:lnTo>
                <a:lnTo>
                  <a:pt x="294" y="454"/>
                </a:lnTo>
                <a:lnTo>
                  <a:pt x="291" y="450"/>
                </a:lnTo>
                <a:lnTo>
                  <a:pt x="287" y="444"/>
                </a:lnTo>
                <a:lnTo>
                  <a:pt x="282" y="437"/>
                </a:lnTo>
                <a:lnTo>
                  <a:pt x="280" y="433"/>
                </a:lnTo>
                <a:lnTo>
                  <a:pt x="278" y="430"/>
                </a:lnTo>
                <a:lnTo>
                  <a:pt x="278" y="424"/>
                </a:lnTo>
                <a:lnTo>
                  <a:pt x="278" y="419"/>
                </a:lnTo>
                <a:lnTo>
                  <a:pt x="280" y="412"/>
                </a:lnTo>
                <a:lnTo>
                  <a:pt x="282" y="406"/>
                </a:lnTo>
                <a:lnTo>
                  <a:pt x="284" y="401"/>
                </a:lnTo>
                <a:lnTo>
                  <a:pt x="289" y="397"/>
                </a:lnTo>
                <a:lnTo>
                  <a:pt x="294" y="393"/>
                </a:lnTo>
                <a:lnTo>
                  <a:pt x="300" y="391"/>
                </a:lnTo>
                <a:lnTo>
                  <a:pt x="304" y="389"/>
                </a:lnTo>
                <a:lnTo>
                  <a:pt x="310" y="392"/>
                </a:lnTo>
                <a:lnTo>
                  <a:pt x="321" y="397"/>
                </a:lnTo>
                <a:lnTo>
                  <a:pt x="332" y="400"/>
                </a:lnTo>
                <a:lnTo>
                  <a:pt x="341" y="401"/>
                </a:lnTo>
                <a:lnTo>
                  <a:pt x="351" y="401"/>
                </a:lnTo>
                <a:lnTo>
                  <a:pt x="360" y="400"/>
                </a:lnTo>
                <a:lnTo>
                  <a:pt x="370" y="400"/>
                </a:lnTo>
                <a:lnTo>
                  <a:pt x="378" y="402"/>
                </a:lnTo>
                <a:lnTo>
                  <a:pt x="386" y="406"/>
                </a:lnTo>
                <a:lnTo>
                  <a:pt x="395" y="410"/>
                </a:lnTo>
                <a:lnTo>
                  <a:pt x="401" y="411"/>
                </a:lnTo>
                <a:lnTo>
                  <a:pt x="404" y="411"/>
                </a:lnTo>
                <a:lnTo>
                  <a:pt x="407" y="410"/>
                </a:lnTo>
                <a:lnTo>
                  <a:pt x="409" y="406"/>
                </a:lnTo>
                <a:lnTo>
                  <a:pt x="411" y="401"/>
                </a:lnTo>
                <a:lnTo>
                  <a:pt x="414" y="393"/>
                </a:lnTo>
                <a:lnTo>
                  <a:pt x="417" y="385"/>
                </a:lnTo>
                <a:lnTo>
                  <a:pt x="421" y="382"/>
                </a:lnTo>
                <a:lnTo>
                  <a:pt x="425" y="380"/>
                </a:lnTo>
                <a:lnTo>
                  <a:pt x="430" y="378"/>
                </a:lnTo>
                <a:lnTo>
                  <a:pt x="436" y="376"/>
                </a:lnTo>
                <a:lnTo>
                  <a:pt x="448" y="373"/>
                </a:lnTo>
                <a:lnTo>
                  <a:pt x="455" y="370"/>
                </a:lnTo>
                <a:lnTo>
                  <a:pt x="457" y="368"/>
                </a:lnTo>
                <a:lnTo>
                  <a:pt x="457" y="366"/>
                </a:lnTo>
                <a:lnTo>
                  <a:pt x="457" y="362"/>
                </a:lnTo>
                <a:lnTo>
                  <a:pt x="457" y="357"/>
                </a:lnTo>
                <a:lnTo>
                  <a:pt x="454" y="344"/>
                </a:lnTo>
                <a:lnTo>
                  <a:pt x="451" y="331"/>
                </a:lnTo>
                <a:lnTo>
                  <a:pt x="448" y="324"/>
                </a:lnTo>
                <a:lnTo>
                  <a:pt x="446" y="319"/>
                </a:lnTo>
                <a:lnTo>
                  <a:pt x="442" y="315"/>
                </a:lnTo>
                <a:lnTo>
                  <a:pt x="439" y="312"/>
                </a:lnTo>
                <a:lnTo>
                  <a:pt x="421" y="306"/>
                </a:lnTo>
                <a:lnTo>
                  <a:pt x="406" y="300"/>
                </a:lnTo>
                <a:lnTo>
                  <a:pt x="402" y="297"/>
                </a:lnTo>
                <a:lnTo>
                  <a:pt x="400" y="291"/>
                </a:lnTo>
                <a:lnTo>
                  <a:pt x="397" y="285"/>
                </a:lnTo>
                <a:lnTo>
                  <a:pt x="396" y="279"/>
                </a:lnTo>
                <a:lnTo>
                  <a:pt x="396" y="272"/>
                </a:lnTo>
                <a:lnTo>
                  <a:pt x="397" y="267"/>
                </a:lnTo>
                <a:lnTo>
                  <a:pt x="397" y="265"/>
                </a:lnTo>
                <a:lnTo>
                  <a:pt x="400" y="263"/>
                </a:lnTo>
                <a:lnTo>
                  <a:pt x="401" y="262"/>
                </a:lnTo>
                <a:lnTo>
                  <a:pt x="403" y="261"/>
                </a:lnTo>
                <a:lnTo>
                  <a:pt x="411" y="260"/>
                </a:lnTo>
                <a:lnTo>
                  <a:pt x="421" y="259"/>
                </a:lnTo>
                <a:lnTo>
                  <a:pt x="425" y="257"/>
                </a:lnTo>
                <a:lnTo>
                  <a:pt x="428" y="255"/>
                </a:lnTo>
                <a:lnTo>
                  <a:pt x="432" y="252"/>
                </a:lnTo>
                <a:lnTo>
                  <a:pt x="434" y="248"/>
                </a:lnTo>
                <a:lnTo>
                  <a:pt x="438" y="240"/>
                </a:lnTo>
                <a:lnTo>
                  <a:pt x="441" y="234"/>
                </a:lnTo>
                <a:lnTo>
                  <a:pt x="445" y="233"/>
                </a:lnTo>
                <a:lnTo>
                  <a:pt x="447" y="233"/>
                </a:lnTo>
                <a:lnTo>
                  <a:pt x="451" y="234"/>
                </a:lnTo>
                <a:lnTo>
                  <a:pt x="455" y="236"/>
                </a:lnTo>
                <a:lnTo>
                  <a:pt x="459" y="240"/>
                </a:lnTo>
                <a:lnTo>
                  <a:pt x="463" y="241"/>
                </a:lnTo>
                <a:lnTo>
                  <a:pt x="466" y="242"/>
                </a:lnTo>
                <a:lnTo>
                  <a:pt x="470" y="242"/>
                </a:lnTo>
                <a:lnTo>
                  <a:pt x="472" y="241"/>
                </a:lnTo>
                <a:lnTo>
                  <a:pt x="474" y="240"/>
                </a:lnTo>
                <a:lnTo>
                  <a:pt x="476" y="237"/>
                </a:lnTo>
                <a:lnTo>
                  <a:pt x="478" y="235"/>
                </a:lnTo>
                <a:lnTo>
                  <a:pt x="483" y="228"/>
                </a:lnTo>
                <a:lnTo>
                  <a:pt x="485" y="219"/>
                </a:lnTo>
                <a:lnTo>
                  <a:pt x="485" y="211"/>
                </a:lnTo>
                <a:lnTo>
                  <a:pt x="485" y="203"/>
                </a:lnTo>
                <a:lnTo>
                  <a:pt x="483" y="196"/>
                </a:lnTo>
                <a:lnTo>
                  <a:pt x="482" y="189"/>
                </a:lnTo>
                <a:lnTo>
                  <a:pt x="483" y="186"/>
                </a:lnTo>
                <a:lnTo>
                  <a:pt x="484" y="184"/>
                </a:lnTo>
                <a:lnTo>
                  <a:pt x="486" y="183"/>
                </a:lnTo>
                <a:lnTo>
                  <a:pt x="491" y="183"/>
                </a:lnTo>
                <a:lnTo>
                  <a:pt x="495" y="181"/>
                </a:lnTo>
                <a:lnTo>
                  <a:pt x="498" y="181"/>
                </a:lnTo>
                <a:lnTo>
                  <a:pt x="502" y="179"/>
                </a:lnTo>
                <a:lnTo>
                  <a:pt x="503" y="177"/>
                </a:lnTo>
                <a:lnTo>
                  <a:pt x="507" y="170"/>
                </a:lnTo>
                <a:lnTo>
                  <a:pt x="507" y="160"/>
                </a:lnTo>
                <a:lnTo>
                  <a:pt x="507" y="147"/>
                </a:lnTo>
                <a:lnTo>
                  <a:pt x="507" y="133"/>
                </a:lnTo>
                <a:lnTo>
                  <a:pt x="508" y="118"/>
                </a:lnTo>
                <a:lnTo>
                  <a:pt x="510" y="108"/>
                </a:lnTo>
                <a:lnTo>
                  <a:pt x="515" y="97"/>
                </a:lnTo>
                <a:lnTo>
                  <a:pt x="518" y="83"/>
                </a:lnTo>
                <a:lnTo>
                  <a:pt x="522" y="68"/>
                </a:lnTo>
                <a:lnTo>
                  <a:pt x="523" y="57"/>
                </a:lnTo>
                <a:lnTo>
                  <a:pt x="523" y="42"/>
                </a:lnTo>
                <a:lnTo>
                  <a:pt x="521" y="30"/>
                </a:lnTo>
                <a:lnTo>
                  <a:pt x="521" y="27"/>
                </a:lnTo>
                <a:lnTo>
                  <a:pt x="523" y="23"/>
                </a:lnTo>
                <a:lnTo>
                  <a:pt x="527" y="19"/>
                </a:lnTo>
                <a:lnTo>
                  <a:pt x="533" y="15"/>
                </a:lnTo>
                <a:lnTo>
                  <a:pt x="539" y="10"/>
                </a:lnTo>
                <a:lnTo>
                  <a:pt x="548" y="5"/>
                </a:lnTo>
                <a:lnTo>
                  <a:pt x="553" y="4"/>
                </a:lnTo>
                <a:lnTo>
                  <a:pt x="558" y="2"/>
                </a:lnTo>
                <a:lnTo>
                  <a:pt x="564" y="2"/>
                </a:lnTo>
                <a:lnTo>
                  <a:pt x="571" y="1"/>
                </a:lnTo>
                <a:lnTo>
                  <a:pt x="585" y="1"/>
                </a:lnTo>
                <a:lnTo>
                  <a:pt x="598" y="1"/>
                </a:lnTo>
                <a:lnTo>
                  <a:pt x="610" y="0"/>
                </a:lnTo>
                <a:lnTo>
                  <a:pt x="618" y="0"/>
                </a:lnTo>
                <a:lnTo>
                  <a:pt x="622" y="1"/>
                </a:lnTo>
                <a:lnTo>
                  <a:pt x="624" y="2"/>
                </a:lnTo>
                <a:lnTo>
                  <a:pt x="628" y="4"/>
                </a:lnTo>
                <a:lnTo>
                  <a:pt x="631" y="8"/>
                </a:lnTo>
                <a:lnTo>
                  <a:pt x="635" y="13"/>
                </a:lnTo>
                <a:lnTo>
                  <a:pt x="637" y="19"/>
                </a:lnTo>
                <a:lnTo>
                  <a:pt x="640" y="25"/>
                </a:lnTo>
                <a:lnTo>
                  <a:pt x="642" y="30"/>
                </a:lnTo>
                <a:lnTo>
                  <a:pt x="644" y="38"/>
                </a:lnTo>
                <a:lnTo>
                  <a:pt x="648" y="45"/>
                </a:lnTo>
                <a:lnTo>
                  <a:pt x="653" y="53"/>
                </a:lnTo>
                <a:lnTo>
                  <a:pt x="659" y="60"/>
                </a:lnTo>
                <a:lnTo>
                  <a:pt x="665" y="67"/>
                </a:lnTo>
                <a:lnTo>
                  <a:pt x="672" y="74"/>
                </a:lnTo>
                <a:lnTo>
                  <a:pt x="679" y="79"/>
                </a:lnTo>
                <a:lnTo>
                  <a:pt x="686" y="83"/>
                </a:lnTo>
                <a:lnTo>
                  <a:pt x="703" y="88"/>
                </a:lnTo>
                <a:lnTo>
                  <a:pt x="721" y="91"/>
                </a:lnTo>
                <a:lnTo>
                  <a:pt x="730" y="92"/>
                </a:lnTo>
                <a:lnTo>
                  <a:pt x="740" y="92"/>
                </a:lnTo>
                <a:lnTo>
                  <a:pt x="748" y="91"/>
                </a:lnTo>
                <a:lnTo>
                  <a:pt x="756" y="90"/>
                </a:lnTo>
                <a:lnTo>
                  <a:pt x="769" y="89"/>
                </a:lnTo>
                <a:lnTo>
                  <a:pt x="782" y="88"/>
                </a:lnTo>
                <a:lnTo>
                  <a:pt x="788" y="88"/>
                </a:lnTo>
                <a:lnTo>
                  <a:pt x="794" y="88"/>
                </a:lnTo>
                <a:lnTo>
                  <a:pt x="800" y="90"/>
                </a:lnTo>
                <a:lnTo>
                  <a:pt x="806" y="91"/>
                </a:lnTo>
                <a:lnTo>
                  <a:pt x="811" y="96"/>
                </a:lnTo>
                <a:lnTo>
                  <a:pt x="816" y="101"/>
                </a:lnTo>
                <a:lnTo>
                  <a:pt x="819" y="107"/>
                </a:lnTo>
                <a:lnTo>
                  <a:pt x="823" y="114"/>
                </a:lnTo>
                <a:lnTo>
                  <a:pt x="828" y="128"/>
                </a:lnTo>
                <a:lnTo>
                  <a:pt x="832" y="141"/>
                </a:lnTo>
                <a:lnTo>
                  <a:pt x="835" y="145"/>
                </a:lnTo>
                <a:lnTo>
                  <a:pt x="838" y="147"/>
                </a:lnTo>
                <a:lnTo>
                  <a:pt x="842" y="148"/>
                </a:lnTo>
                <a:lnTo>
                  <a:pt x="847" y="148"/>
                </a:lnTo>
                <a:lnTo>
                  <a:pt x="851" y="147"/>
                </a:lnTo>
                <a:lnTo>
                  <a:pt x="856" y="145"/>
                </a:lnTo>
                <a:lnTo>
                  <a:pt x="860" y="140"/>
                </a:lnTo>
                <a:lnTo>
                  <a:pt x="863" y="135"/>
                </a:lnTo>
                <a:lnTo>
                  <a:pt x="869" y="126"/>
                </a:lnTo>
                <a:lnTo>
                  <a:pt x="875" y="118"/>
                </a:lnTo>
                <a:lnTo>
                  <a:pt x="883" y="114"/>
                </a:lnTo>
                <a:lnTo>
                  <a:pt x="895" y="108"/>
                </a:lnTo>
                <a:lnTo>
                  <a:pt x="901" y="104"/>
                </a:lnTo>
                <a:lnTo>
                  <a:pt x="907" y="99"/>
                </a:lnTo>
                <a:lnTo>
                  <a:pt x="913" y="96"/>
                </a:lnTo>
                <a:lnTo>
                  <a:pt x="917" y="91"/>
                </a:lnTo>
                <a:lnTo>
                  <a:pt x="919" y="86"/>
                </a:lnTo>
                <a:lnTo>
                  <a:pt x="921" y="82"/>
                </a:lnTo>
                <a:lnTo>
                  <a:pt x="923" y="77"/>
                </a:lnTo>
                <a:lnTo>
                  <a:pt x="921" y="73"/>
                </a:lnTo>
                <a:lnTo>
                  <a:pt x="920" y="70"/>
                </a:lnTo>
                <a:lnTo>
                  <a:pt x="920" y="65"/>
                </a:lnTo>
                <a:lnTo>
                  <a:pt x="920" y="60"/>
                </a:lnTo>
                <a:lnTo>
                  <a:pt x="921" y="57"/>
                </a:lnTo>
                <a:lnTo>
                  <a:pt x="924" y="52"/>
                </a:lnTo>
                <a:lnTo>
                  <a:pt x="927" y="48"/>
                </a:lnTo>
                <a:lnTo>
                  <a:pt x="931" y="44"/>
                </a:lnTo>
                <a:lnTo>
                  <a:pt x="936" y="41"/>
                </a:lnTo>
                <a:lnTo>
                  <a:pt x="948" y="35"/>
                </a:lnTo>
                <a:lnTo>
                  <a:pt x="963" y="30"/>
                </a:lnTo>
                <a:lnTo>
                  <a:pt x="977" y="27"/>
                </a:lnTo>
                <a:lnTo>
                  <a:pt x="989" y="25"/>
                </a:lnTo>
                <a:lnTo>
                  <a:pt x="994" y="23"/>
                </a:lnTo>
                <a:lnTo>
                  <a:pt x="999" y="23"/>
                </a:lnTo>
                <a:lnTo>
                  <a:pt x="1003" y="25"/>
                </a:lnTo>
                <a:lnTo>
                  <a:pt x="1008" y="26"/>
                </a:lnTo>
                <a:lnTo>
                  <a:pt x="1012" y="29"/>
                </a:lnTo>
                <a:lnTo>
                  <a:pt x="1015" y="33"/>
                </a:lnTo>
                <a:lnTo>
                  <a:pt x="1018" y="39"/>
                </a:lnTo>
                <a:lnTo>
                  <a:pt x="1019" y="46"/>
                </a:lnTo>
                <a:lnTo>
                  <a:pt x="1020" y="63"/>
                </a:lnTo>
                <a:lnTo>
                  <a:pt x="1021" y="78"/>
                </a:lnTo>
                <a:lnTo>
                  <a:pt x="1021" y="86"/>
                </a:lnTo>
                <a:lnTo>
                  <a:pt x="1022" y="92"/>
                </a:lnTo>
                <a:lnTo>
                  <a:pt x="1024" y="98"/>
                </a:lnTo>
                <a:lnTo>
                  <a:pt x="1025" y="102"/>
                </a:lnTo>
                <a:lnTo>
                  <a:pt x="1028" y="105"/>
                </a:lnTo>
                <a:lnTo>
                  <a:pt x="1034" y="108"/>
                </a:lnTo>
                <a:lnTo>
                  <a:pt x="1040" y="111"/>
                </a:lnTo>
                <a:lnTo>
                  <a:pt x="1049" y="112"/>
                </a:lnTo>
                <a:lnTo>
                  <a:pt x="1058" y="115"/>
                </a:lnTo>
                <a:lnTo>
                  <a:pt x="1068" y="116"/>
                </a:lnTo>
                <a:lnTo>
                  <a:pt x="1076" y="116"/>
                </a:lnTo>
                <a:lnTo>
                  <a:pt x="1085" y="116"/>
                </a:lnTo>
                <a:lnTo>
                  <a:pt x="1094" y="116"/>
                </a:lnTo>
                <a:lnTo>
                  <a:pt x="1102" y="117"/>
                </a:lnTo>
                <a:lnTo>
                  <a:pt x="1108" y="120"/>
                </a:lnTo>
                <a:lnTo>
                  <a:pt x="1114" y="123"/>
                </a:lnTo>
                <a:lnTo>
                  <a:pt x="1120" y="136"/>
                </a:lnTo>
                <a:lnTo>
                  <a:pt x="1127" y="155"/>
                </a:lnTo>
                <a:lnTo>
                  <a:pt x="1127" y="156"/>
                </a:lnTo>
                <a:lnTo>
                  <a:pt x="1126" y="156"/>
                </a:lnTo>
                <a:lnTo>
                  <a:pt x="1115" y="161"/>
                </a:lnTo>
                <a:lnTo>
                  <a:pt x="1104" y="170"/>
                </a:lnTo>
                <a:lnTo>
                  <a:pt x="1100" y="174"/>
                </a:lnTo>
                <a:lnTo>
                  <a:pt x="1096" y="179"/>
                </a:lnTo>
                <a:lnTo>
                  <a:pt x="1094" y="183"/>
                </a:lnTo>
                <a:lnTo>
                  <a:pt x="1093" y="186"/>
                </a:lnTo>
                <a:lnTo>
                  <a:pt x="1091" y="193"/>
                </a:lnTo>
                <a:lnTo>
                  <a:pt x="1089" y="199"/>
                </a:lnTo>
                <a:lnTo>
                  <a:pt x="1087" y="202"/>
                </a:lnTo>
                <a:lnTo>
                  <a:pt x="1083" y="204"/>
                </a:lnTo>
                <a:lnTo>
                  <a:pt x="1080" y="205"/>
                </a:lnTo>
                <a:lnTo>
                  <a:pt x="1076" y="205"/>
                </a:lnTo>
                <a:lnTo>
                  <a:pt x="1065" y="206"/>
                </a:lnTo>
                <a:lnTo>
                  <a:pt x="1055" y="209"/>
                </a:lnTo>
                <a:lnTo>
                  <a:pt x="1049" y="211"/>
                </a:lnTo>
                <a:lnTo>
                  <a:pt x="1044" y="215"/>
                </a:lnTo>
                <a:lnTo>
                  <a:pt x="1038" y="218"/>
                </a:lnTo>
                <a:lnTo>
                  <a:pt x="1033" y="224"/>
                </a:lnTo>
                <a:lnTo>
                  <a:pt x="1030" y="230"/>
                </a:lnTo>
                <a:lnTo>
                  <a:pt x="1027" y="237"/>
                </a:lnTo>
                <a:lnTo>
                  <a:pt x="1026" y="246"/>
                </a:lnTo>
                <a:lnTo>
                  <a:pt x="1025" y="255"/>
                </a:lnTo>
                <a:lnTo>
                  <a:pt x="1025" y="272"/>
                </a:lnTo>
                <a:lnTo>
                  <a:pt x="1026" y="284"/>
                </a:lnTo>
                <a:lnTo>
                  <a:pt x="1025" y="288"/>
                </a:lnTo>
                <a:lnTo>
                  <a:pt x="1022" y="293"/>
                </a:lnTo>
                <a:lnTo>
                  <a:pt x="1019" y="298"/>
                </a:lnTo>
                <a:lnTo>
                  <a:pt x="1014" y="303"/>
                </a:lnTo>
                <a:lnTo>
                  <a:pt x="1002" y="311"/>
                </a:lnTo>
                <a:lnTo>
                  <a:pt x="989" y="319"/>
                </a:lnTo>
                <a:lnTo>
                  <a:pt x="983" y="323"/>
                </a:lnTo>
                <a:lnTo>
                  <a:pt x="977" y="325"/>
                </a:lnTo>
                <a:lnTo>
                  <a:pt x="971" y="328"/>
                </a:lnTo>
                <a:lnTo>
                  <a:pt x="967" y="329"/>
                </a:lnTo>
                <a:lnTo>
                  <a:pt x="962" y="329"/>
                </a:lnTo>
                <a:lnTo>
                  <a:pt x="957" y="328"/>
                </a:lnTo>
                <a:lnTo>
                  <a:pt x="952" y="325"/>
                </a:lnTo>
                <a:lnTo>
                  <a:pt x="948" y="322"/>
                </a:lnTo>
                <a:lnTo>
                  <a:pt x="940" y="316"/>
                </a:lnTo>
                <a:lnTo>
                  <a:pt x="931" y="312"/>
                </a:lnTo>
                <a:lnTo>
                  <a:pt x="919" y="310"/>
                </a:lnTo>
                <a:lnTo>
                  <a:pt x="907" y="309"/>
                </a:lnTo>
                <a:lnTo>
                  <a:pt x="893" y="310"/>
                </a:lnTo>
                <a:lnTo>
                  <a:pt x="879" y="311"/>
                </a:lnTo>
                <a:lnTo>
                  <a:pt x="866" y="312"/>
                </a:lnTo>
                <a:lnTo>
                  <a:pt x="852" y="317"/>
                </a:lnTo>
                <a:lnTo>
                  <a:pt x="847" y="319"/>
                </a:lnTo>
                <a:lnTo>
                  <a:pt x="841" y="323"/>
                </a:lnTo>
                <a:lnTo>
                  <a:pt x="835" y="326"/>
                </a:lnTo>
                <a:lnTo>
                  <a:pt x="830" y="331"/>
                </a:lnTo>
                <a:lnTo>
                  <a:pt x="823" y="342"/>
                </a:lnTo>
                <a:lnTo>
                  <a:pt x="817" y="353"/>
                </a:lnTo>
                <a:lnTo>
                  <a:pt x="813" y="359"/>
                </a:lnTo>
                <a:lnTo>
                  <a:pt x="808" y="364"/>
                </a:lnTo>
                <a:lnTo>
                  <a:pt x="801" y="370"/>
                </a:lnTo>
                <a:lnTo>
                  <a:pt x="792" y="376"/>
                </a:lnTo>
                <a:lnTo>
                  <a:pt x="784" y="381"/>
                </a:lnTo>
                <a:lnTo>
                  <a:pt x="780" y="385"/>
                </a:lnTo>
                <a:lnTo>
                  <a:pt x="780" y="386"/>
                </a:lnTo>
                <a:lnTo>
                  <a:pt x="781" y="386"/>
                </a:lnTo>
                <a:lnTo>
                  <a:pt x="782" y="387"/>
                </a:lnTo>
                <a:lnTo>
                  <a:pt x="793" y="385"/>
                </a:lnTo>
                <a:lnTo>
                  <a:pt x="805" y="381"/>
                </a:lnTo>
                <a:lnTo>
                  <a:pt x="814" y="375"/>
                </a:lnTo>
                <a:lnTo>
                  <a:pt x="826" y="366"/>
                </a:lnTo>
                <a:lnTo>
                  <a:pt x="836" y="355"/>
                </a:lnTo>
                <a:lnTo>
                  <a:pt x="841" y="348"/>
                </a:lnTo>
                <a:lnTo>
                  <a:pt x="845" y="342"/>
                </a:lnTo>
                <a:lnTo>
                  <a:pt x="851" y="337"/>
                </a:lnTo>
                <a:lnTo>
                  <a:pt x="856" y="335"/>
                </a:lnTo>
                <a:lnTo>
                  <a:pt x="860" y="334"/>
                </a:lnTo>
                <a:lnTo>
                  <a:pt x="864" y="332"/>
                </a:lnTo>
                <a:lnTo>
                  <a:pt x="869" y="334"/>
                </a:lnTo>
                <a:lnTo>
                  <a:pt x="879" y="335"/>
                </a:lnTo>
                <a:lnTo>
                  <a:pt x="888" y="337"/>
                </a:lnTo>
                <a:lnTo>
                  <a:pt x="898" y="339"/>
                </a:lnTo>
                <a:lnTo>
                  <a:pt x="904" y="343"/>
                </a:lnTo>
                <a:lnTo>
                  <a:pt x="906" y="345"/>
                </a:lnTo>
                <a:lnTo>
                  <a:pt x="907" y="349"/>
                </a:lnTo>
                <a:lnTo>
                  <a:pt x="908" y="354"/>
                </a:lnTo>
                <a:lnTo>
                  <a:pt x="908" y="359"/>
                </a:lnTo>
                <a:lnTo>
                  <a:pt x="907" y="370"/>
                </a:lnTo>
                <a:lnTo>
                  <a:pt x="906" y="385"/>
                </a:lnTo>
                <a:lnTo>
                  <a:pt x="907" y="392"/>
                </a:lnTo>
                <a:lnTo>
                  <a:pt x="908" y="398"/>
                </a:lnTo>
                <a:lnTo>
                  <a:pt x="912" y="404"/>
                </a:lnTo>
                <a:lnTo>
                  <a:pt x="917" y="407"/>
                </a:lnTo>
                <a:lnTo>
                  <a:pt x="921" y="412"/>
                </a:lnTo>
                <a:lnTo>
                  <a:pt x="927" y="414"/>
                </a:lnTo>
                <a:lnTo>
                  <a:pt x="933" y="417"/>
                </a:lnTo>
                <a:lnTo>
                  <a:pt x="939" y="419"/>
                </a:lnTo>
                <a:lnTo>
                  <a:pt x="952" y="422"/>
                </a:lnTo>
                <a:lnTo>
                  <a:pt x="965" y="424"/>
                </a:lnTo>
                <a:lnTo>
                  <a:pt x="973" y="424"/>
                </a:lnTo>
                <a:lnTo>
                  <a:pt x="978" y="423"/>
                </a:lnTo>
                <a:lnTo>
                  <a:pt x="983" y="422"/>
                </a:lnTo>
                <a:lnTo>
                  <a:pt x="987" y="419"/>
                </a:lnTo>
                <a:lnTo>
                  <a:pt x="995" y="414"/>
                </a:lnTo>
                <a:lnTo>
                  <a:pt x="1003" y="412"/>
                </a:lnTo>
                <a:lnTo>
                  <a:pt x="1012" y="411"/>
                </a:lnTo>
                <a:lnTo>
                  <a:pt x="1021" y="410"/>
                </a:lnTo>
                <a:lnTo>
                  <a:pt x="1026" y="407"/>
                </a:lnTo>
                <a:lnTo>
                  <a:pt x="1030" y="405"/>
                </a:lnTo>
                <a:lnTo>
                  <a:pt x="1033" y="401"/>
                </a:lnTo>
                <a:lnTo>
                  <a:pt x="1036" y="397"/>
                </a:lnTo>
                <a:lnTo>
                  <a:pt x="1040" y="388"/>
                </a:lnTo>
                <a:lnTo>
                  <a:pt x="1043" y="380"/>
                </a:lnTo>
                <a:lnTo>
                  <a:pt x="1044" y="376"/>
                </a:lnTo>
                <a:lnTo>
                  <a:pt x="1047" y="373"/>
                </a:lnTo>
                <a:lnTo>
                  <a:pt x="1052" y="369"/>
                </a:lnTo>
                <a:lnTo>
                  <a:pt x="1057" y="364"/>
                </a:lnTo>
                <a:lnTo>
                  <a:pt x="1070" y="356"/>
                </a:lnTo>
                <a:lnTo>
                  <a:pt x="1083" y="344"/>
                </a:lnTo>
                <a:lnTo>
                  <a:pt x="1090" y="338"/>
                </a:lnTo>
                <a:lnTo>
                  <a:pt x="1099" y="334"/>
                </a:lnTo>
                <a:lnTo>
                  <a:pt x="1107" y="329"/>
                </a:lnTo>
                <a:lnTo>
                  <a:pt x="1115" y="325"/>
                </a:lnTo>
                <a:lnTo>
                  <a:pt x="1124" y="322"/>
                </a:lnTo>
                <a:lnTo>
                  <a:pt x="1132" y="319"/>
                </a:lnTo>
                <a:lnTo>
                  <a:pt x="1139" y="318"/>
                </a:lnTo>
                <a:lnTo>
                  <a:pt x="1145" y="317"/>
                </a:lnTo>
                <a:lnTo>
                  <a:pt x="1159" y="319"/>
                </a:lnTo>
                <a:lnTo>
                  <a:pt x="1175" y="324"/>
                </a:lnTo>
                <a:lnTo>
                  <a:pt x="1191" y="330"/>
                </a:lnTo>
                <a:lnTo>
                  <a:pt x="1208" y="337"/>
                </a:lnTo>
                <a:lnTo>
                  <a:pt x="1215" y="341"/>
                </a:lnTo>
                <a:lnTo>
                  <a:pt x="1222" y="347"/>
                </a:lnTo>
                <a:lnTo>
                  <a:pt x="1228" y="354"/>
                </a:lnTo>
                <a:lnTo>
                  <a:pt x="1235" y="361"/>
                </a:lnTo>
                <a:lnTo>
                  <a:pt x="1250" y="379"/>
                </a:lnTo>
                <a:lnTo>
                  <a:pt x="1264" y="399"/>
                </a:lnTo>
                <a:lnTo>
                  <a:pt x="1271" y="407"/>
                </a:lnTo>
                <a:lnTo>
                  <a:pt x="1278" y="414"/>
                </a:lnTo>
                <a:lnTo>
                  <a:pt x="1286" y="423"/>
                </a:lnTo>
                <a:lnTo>
                  <a:pt x="1296" y="430"/>
                </a:lnTo>
                <a:lnTo>
                  <a:pt x="1307" y="437"/>
                </a:lnTo>
                <a:lnTo>
                  <a:pt x="1317" y="443"/>
                </a:lnTo>
                <a:lnTo>
                  <a:pt x="1329" y="449"/>
                </a:lnTo>
                <a:lnTo>
                  <a:pt x="1341" y="454"/>
                </a:lnTo>
                <a:lnTo>
                  <a:pt x="1358" y="458"/>
                </a:lnTo>
                <a:lnTo>
                  <a:pt x="1374" y="462"/>
                </a:lnTo>
                <a:lnTo>
                  <a:pt x="1391" y="463"/>
                </a:lnTo>
                <a:lnTo>
                  <a:pt x="1405" y="463"/>
                </a:lnTo>
                <a:lnTo>
                  <a:pt x="1415" y="465"/>
                </a:lnTo>
                <a:lnTo>
                  <a:pt x="1423" y="469"/>
                </a:lnTo>
                <a:lnTo>
                  <a:pt x="1430" y="474"/>
                </a:lnTo>
                <a:lnTo>
                  <a:pt x="1437" y="476"/>
                </a:lnTo>
                <a:lnTo>
                  <a:pt x="1444" y="476"/>
                </a:lnTo>
                <a:lnTo>
                  <a:pt x="1456" y="474"/>
                </a:lnTo>
                <a:lnTo>
                  <a:pt x="1469" y="470"/>
                </a:lnTo>
                <a:lnTo>
                  <a:pt x="1479" y="467"/>
                </a:lnTo>
                <a:lnTo>
                  <a:pt x="1483" y="467"/>
                </a:lnTo>
                <a:lnTo>
                  <a:pt x="1486" y="465"/>
                </a:lnTo>
                <a:lnTo>
                  <a:pt x="1488" y="467"/>
                </a:lnTo>
                <a:lnTo>
                  <a:pt x="1491" y="467"/>
                </a:lnTo>
                <a:lnTo>
                  <a:pt x="1492" y="468"/>
                </a:lnTo>
                <a:lnTo>
                  <a:pt x="1493" y="470"/>
                </a:lnTo>
                <a:lnTo>
                  <a:pt x="1493" y="473"/>
                </a:lnTo>
                <a:lnTo>
                  <a:pt x="1493" y="475"/>
                </a:lnTo>
                <a:lnTo>
                  <a:pt x="1490" y="481"/>
                </a:lnTo>
                <a:lnTo>
                  <a:pt x="1485" y="487"/>
                </a:lnTo>
                <a:lnTo>
                  <a:pt x="1477" y="492"/>
                </a:lnTo>
                <a:lnTo>
                  <a:pt x="1467" y="498"/>
                </a:lnTo>
                <a:lnTo>
                  <a:pt x="1455" y="502"/>
                </a:lnTo>
                <a:lnTo>
                  <a:pt x="1439" y="509"/>
                </a:lnTo>
                <a:lnTo>
                  <a:pt x="1431" y="513"/>
                </a:lnTo>
                <a:lnTo>
                  <a:pt x="1423" y="517"/>
                </a:lnTo>
                <a:lnTo>
                  <a:pt x="1416" y="521"/>
                </a:lnTo>
                <a:lnTo>
                  <a:pt x="1410" y="525"/>
                </a:lnTo>
                <a:lnTo>
                  <a:pt x="1405" y="530"/>
                </a:lnTo>
                <a:lnTo>
                  <a:pt x="1403" y="534"/>
                </a:lnTo>
                <a:lnTo>
                  <a:pt x="1400" y="538"/>
                </a:lnTo>
                <a:lnTo>
                  <a:pt x="1399" y="542"/>
                </a:lnTo>
                <a:lnTo>
                  <a:pt x="1398" y="547"/>
                </a:lnTo>
                <a:lnTo>
                  <a:pt x="1393" y="556"/>
                </a:lnTo>
                <a:lnTo>
                  <a:pt x="1390" y="561"/>
                </a:lnTo>
                <a:lnTo>
                  <a:pt x="1389" y="565"/>
                </a:lnTo>
                <a:lnTo>
                  <a:pt x="1390" y="569"/>
                </a:lnTo>
                <a:lnTo>
                  <a:pt x="1391" y="572"/>
                </a:lnTo>
                <a:lnTo>
                  <a:pt x="1395" y="576"/>
                </a:lnTo>
                <a:lnTo>
                  <a:pt x="1398" y="578"/>
                </a:lnTo>
                <a:lnTo>
                  <a:pt x="1403" y="582"/>
                </a:lnTo>
                <a:lnTo>
                  <a:pt x="1409" y="583"/>
                </a:lnTo>
                <a:lnTo>
                  <a:pt x="1431" y="589"/>
                </a:lnTo>
                <a:lnTo>
                  <a:pt x="1444" y="591"/>
                </a:lnTo>
                <a:lnTo>
                  <a:pt x="1448" y="593"/>
                </a:lnTo>
                <a:lnTo>
                  <a:pt x="1450" y="595"/>
                </a:lnTo>
                <a:lnTo>
                  <a:pt x="1450" y="599"/>
                </a:lnTo>
                <a:lnTo>
                  <a:pt x="1450" y="602"/>
                </a:lnTo>
                <a:lnTo>
                  <a:pt x="1444" y="610"/>
                </a:lnTo>
                <a:lnTo>
                  <a:pt x="1437" y="620"/>
                </a:lnTo>
                <a:lnTo>
                  <a:pt x="1434" y="624"/>
                </a:lnTo>
                <a:lnTo>
                  <a:pt x="1428" y="627"/>
                </a:lnTo>
                <a:lnTo>
                  <a:pt x="1423" y="628"/>
                </a:lnTo>
                <a:lnTo>
                  <a:pt x="1417" y="628"/>
                </a:lnTo>
                <a:lnTo>
                  <a:pt x="1405" y="627"/>
                </a:lnTo>
                <a:lnTo>
                  <a:pt x="1396" y="625"/>
                </a:lnTo>
                <a:lnTo>
                  <a:pt x="1385" y="622"/>
                </a:lnTo>
                <a:lnTo>
                  <a:pt x="1373" y="621"/>
                </a:lnTo>
                <a:lnTo>
                  <a:pt x="1360" y="621"/>
                </a:lnTo>
                <a:lnTo>
                  <a:pt x="1347" y="621"/>
                </a:lnTo>
                <a:lnTo>
                  <a:pt x="1339" y="622"/>
                </a:lnTo>
                <a:lnTo>
                  <a:pt x="1330" y="625"/>
                </a:lnTo>
                <a:lnTo>
                  <a:pt x="1323" y="627"/>
                </a:lnTo>
                <a:lnTo>
                  <a:pt x="1317" y="631"/>
                </a:lnTo>
                <a:lnTo>
                  <a:pt x="1315" y="635"/>
                </a:lnTo>
                <a:lnTo>
                  <a:pt x="1314" y="641"/>
                </a:lnTo>
                <a:lnTo>
                  <a:pt x="1314" y="644"/>
                </a:lnTo>
                <a:lnTo>
                  <a:pt x="1314" y="647"/>
                </a:lnTo>
                <a:lnTo>
                  <a:pt x="1316" y="650"/>
                </a:lnTo>
                <a:lnTo>
                  <a:pt x="1317" y="652"/>
                </a:lnTo>
                <a:lnTo>
                  <a:pt x="1320" y="654"/>
                </a:lnTo>
                <a:lnTo>
                  <a:pt x="1323" y="656"/>
                </a:lnTo>
                <a:lnTo>
                  <a:pt x="1326" y="657"/>
                </a:lnTo>
                <a:lnTo>
                  <a:pt x="1329" y="657"/>
                </a:lnTo>
                <a:lnTo>
                  <a:pt x="1337" y="656"/>
                </a:lnTo>
                <a:lnTo>
                  <a:pt x="1343" y="657"/>
                </a:lnTo>
                <a:lnTo>
                  <a:pt x="1351" y="658"/>
                </a:lnTo>
                <a:lnTo>
                  <a:pt x="1355" y="660"/>
                </a:lnTo>
                <a:lnTo>
                  <a:pt x="1360" y="664"/>
                </a:lnTo>
                <a:lnTo>
                  <a:pt x="1364" y="669"/>
                </a:lnTo>
                <a:lnTo>
                  <a:pt x="1366" y="671"/>
                </a:lnTo>
                <a:lnTo>
                  <a:pt x="1368" y="672"/>
                </a:lnTo>
                <a:lnTo>
                  <a:pt x="1371" y="672"/>
                </a:lnTo>
                <a:lnTo>
                  <a:pt x="1372" y="672"/>
                </a:lnTo>
                <a:lnTo>
                  <a:pt x="1378" y="666"/>
                </a:lnTo>
                <a:lnTo>
                  <a:pt x="1383" y="660"/>
                </a:lnTo>
                <a:lnTo>
                  <a:pt x="1389" y="656"/>
                </a:lnTo>
                <a:lnTo>
                  <a:pt x="1395" y="652"/>
                </a:lnTo>
                <a:lnTo>
                  <a:pt x="1402" y="650"/>
                </a:lnTo>
                <a:lnTo>
                  <a:pt x="1409" y="649"/>
                </a:lnTo>
                <a:lnTo>
                  <a:pt x="1417" y="647"/>
                </a:lnTo>
                <a:lnTo>
                  <a:pt x="1427" y="647"/>
                </a:lnTo>
                <a:lnTo>
                  <a:pt x="1436" y="649"/>
                </a:lnTo>
                <a:lnTo>
                  <a:pt x="1443" y="650"/>
                </a:lnTo>
                <a:lnTo>
                  <a:pt x="1447" y="652"/>
                </a:lnTo>
                <a:lnTo>
                  <a:pt x="1449" y="653"/>
                </a:lnTo>
                <a:lnTo>
                  <a:pt x="1450" y="656"/>
                </a:lnTo>
                <a:lnTo>
                  <a:pt x="1450" y="658"/>
                </a:lnTo>
                <a:lnTo>
                  <a:pt x="1450" y="664"/>
                </a:lnTo>
                <a:lnTo>
                  <a:pt x="1448" y="669"/>
                </a:lnTo>
                <a:lnTo>
                  <a:pt x="1443" y="675"/>
                </a:lnTo>
                <a:lnTo>
                  <a:pt x="1435" y="683"/>
                </a:lnTo>
                <a:lnTo>
                  <a:pt x="1431" y="687"/>
                </a:lnTo>
                <a:lnTo>
                  <a:pt x="1430" y="690"/>
                </a:lnTo>
                <a:lnTo>
                  <a:pt x="1429" y="694"/>
                </a:lnTo>
                <a:lnTo>
                  <a:pt x="1430" y="696"/>
                </a:lnTo>
                <a:lnTo>
                  <a:pt x="1435" y="702"/>
                </a:lnTo>
                <a:lnTo>
                  <a:pt x="1441" y="707"/>
                </a:lnTo>
                <a:lnTo>
                  <a:pt x="1447" y="710"/>
                </a:lnTo>
                <a:lnTo>
                  <a:pt x="1452" y="714"/>
                </a:lnTo>
                <a:lnTo>
                  <a:pt x="1453" y="715"/>
                </a:lnTo>
                <a:lnTo>
                  <a:pt x="1453" y="717"/>
                </a:lnTo>
                <a:lnTo>
                  <a:pt x="1452" y="720"/>
                </a:lnTo>
                <a:lnTo>
                  <a:pt x="1449" y="721"/>
                </a:lnTo>
                <a:lnTo>
                  <a:pt x="1444" y="727"/>
                </a:lnTo>
                <a:lnTo>
                  <a:pt x="1441" y="732"/>
                </a:lnTo>
                <a:lnTo>
                  <a:pt x="1441" y="736"/>
                </a:lnTo>
                <a:lnTo>
                  <a:pt x="1441" y="741"/>
                </a:lnTo>
                <a:lnTo>
                  <a:pt x="1442" y="745"/>
                </a:lnTo>
                <a:lnTo>
                  <a:pt x="1443" y="748"/>
                </a:lnTo>
                <a:lnTo>
                  <a:pt x="1448" y="748"/>
                </a:lnTo>
                <a:lnTo>
                  <a:pt x="1454" y="745"/>
                </a:lnTo>
                <a:lnTo>
                  <a:pt x="1459" y="742"/>
                </a:lnTo>
                <a:lnTo>
                  <a:pt x="1461" y="742"/>
                </a:lnTo>
                <a:lnTo>
                  <a:pt x="1463" y="742"/>
                </a:lnTo>
                <a:lnTo>
                  <a:pt x="1466" y="744"/>
                </a:lnTo>
                <a:lnTo>
                  <a:pt x="1466" y="745"/>
                </a:lnTo>
                <a:lnTo>
                  <a:pt x="1467" y="748"/>
                </a:lnTo>
                <a:lnTo>
                  <a:pt x="1466" y="753"/>
                </a:lnTo>
                <a:lnTo>
                  <a:pt x="1465" y="758"/>
                </a:lnTo>
                <a:lnTo>
                  <a:pt x="1463" y="763"/>
                </a:lnTo>
                <a:lnTo>
                  <a:pt x="1460" y="769"/>
                </a:lnTo>
                <a:lnTo>
                  <a:pt x="1456" y="773"/>
                </a:lnTo>
                <a:lnTo>
                  <a:pt x="1452" y="777"/>
                </a:lnTo>
                <a:lnTo>
                  <a:pt x="1442" y="784"/>
                </a:lnTo>
                <a:lnTo>
                  <a:pt x="1434" y="789"/>
                </a:lnTo>
                <a:lnTo>
                  <a:pt x="1425" y="792"/>
                </a:lnTo>
                <a:lnTo>
                  <a:pt x="1418" y="792"/>
                </a:lnTo>
                <a:lnTo>
                  <a:pt x="1416" y="792"/>
                </a:lnTo>
                <a:lnTo>
                  <a:pt x="1414" y="791"/>
                </a:lnTo>
                <a:lnTo>
                  <a:pt x="1411" y="789"/>
                </a:lnTo>
                <a:lnTo>
                  <a:pt x="1410" y="786"/>
                </a:lnTo>
                <a:lnTo>
                  <a:pt x="1408" y="778"/>
                </a:lnTo>
                <a:lnTo>
                  <a:pt x="1406" y="765"/>
                </a:lnTo>
                <a:lnTo>
                  <a:pt x="1405" y="753"/>
                </a:lnTo>
                <a:lnTo>
                  <a:pt x="1405" y="742"/>
                </a:lnTo>
                <a:lnTo>
                  <a:pt x="1405" y="733"/>
                </a:lnTo>
                <a:lnTo>
                  <a:pt x="1405" y="726"/>
                </a:lnTo>
                <a:lnTo>
                  <a:pt x="1404" y="721"/>
                </a:lnTo>
                <a:lnTo>
                  <a:pt x="1403" y="717"/>
                </a:lnTo>
                <a:lnTo>
                  <a:pt x="1398" y="714"/>
                </a:lnTo>
                <a:lnTo>
                  <a:pt x="1391" y="713"/>
                </a:lnTo>
                <a:lnTo>
                  <a:pt x="1385" y="712"/>
                </a:lnTo>
                <a:lnTo>
                  <a:pt x="1383" y="713"/>
                </a:lnTo>
                <a:lnTo>
                  <a:pt x="1381" y="716"/>
                </a:lnTo>
                <a:lnTo>
                  <a:pt x="1384" y="723"/>
                </a:lnTo>
                <a:lnTo>
                  <a:pt x="1385" y="735"/>
                </a:lnTo>
                <a:lnTo>
                  <a:pt x="1385" y="751"/>
                </a:lnTo>
                <a:lnTo>
                  <a:pt x="1385" y="766"/>
                </a:lnTo>
                <a:lnTo>
                  <a:pt x="1385" y="779"/>
                </a:lnTo>
                <a:lnTo>
                  <a:pt x="1385" y="783"/>
                </a:lnTo>
                <a:lnTo>
                  <a:pt x="1383" y="785"/>
                </a:lnTo>
                <a:lnTo>
                  <a:pt x="1380" y="788"/>
                </a:lnTo>
                <a:lnTo>
                  <a:pt x="1377" y="789"/>
                </a:lnTo>
                <a:lnTo>
                  <a:pt x="1370" y="790"/>
                </a:lnTo>
                <a:lnTo>
                  <a:pt x="1361" y="792"/>
                </a:lnTo>
                <a:lnTo>
                  <a:pt x="1353" y="795"/>
                </a:lnTo>
                <a:lnTo>
                  <a:pt x="1345" y="795"/>
                </a:lnTo>
                <a:lnTo>
                  <a:pt x="1337" y="792"/>
                </a:lnTo>
                <a:lnTo>
                  <a:pt x="1333" y="790"/>
                </a:lnTo>
                <a:lnTo>
                  <a:pt x="1330" y="785"/>
                </a:lnTo>
                <a:lnTo>
                  <a:pt x="1328" y="779"/>
                </a:lnTo>
                <a:lnTo>
                  <a:pt x="1327" y="773"/>
                </a:lnTo>
                <a:lnTo>
                  <a:pt x="1326" y="765"/>
                </a:lnTo>
                <a:lnTo>
                  <a:pt x="1324" y="759"/>
                </a:lnTo>
                <a:lnTo>
                  <a:pt x="1322" y="755"/>
                </a:lnTo>
                <a:lnTo>
                  <a:pt x="1320" y="754"/>
                </a:lnTo>
                <a:lnTo>
                  <a:pt x="1318" y="754"/>
                </a:lnTo>
                <a:lnTo>
                  <a:pt x="1317" y="755"/>
                </a:lnTo>
                <a:lnTo>
                  <a:pt x="1316" y="758"/>
                </a:lnTo>
                <a:lnTo>
                  <a:pt x="1311" y="763"/>
                </a:lnTo>
                <a:lnTo>
                  <a:pt x="1304" y="766"/>
                </a:lnTo>
                <a:lnTo>
                  <a:pt x="1297" y="779"/>
                </a:lnTo>
                <a:lnTo>
                  <a:pt x="1286" y="803"/>
                </a:lnTo>
                <a:lnTo>
                  <a:pt x="1276" y="827"/>
                </a:lnTo>
                <a:lnTo>
                  <a:pt x="1271" y="838"/>
                </a:lnTo>
                <a:lnTo>
                  <a:pt x="1271" y="840"/>
                </a:lnTo>
                <a:lnTo>
                  <a:pt x="1273" y="841"/>
                </a:lnTo>
                <a:lnTo>
                  <a:pt x="1276" y="842"/>
                </a:lnTo>
                <a:lnTo>
                  <a:pt x="1279" y="842"/>
                </a:lnTo>
                <a:lnTo>
                  <a:pt x="1289" y="841"/>
                </a:lnTo>
                <a:lnTo>
                  <a:pt x="1298" y="839"/>
                </a:lnTo>
                <a:lnTo>
                  <a:pt x="1305" y="835"/>
                </a:lnTo>
                <a:lnTo>
                  <a:pt x="1313" y="834"/>
                </a:lnTo>
                <a:lnTo>
                  <a:pt x="1321" y="833"/>
                </a:lnTo>
                <a:lnTo>
                  <a:pt x="1332" y="834"/>
                </a:lnTo>
                <a:lnTo>
                  <a:pt x="1334" y="835"/>
                </a:lnTo>
                <a:lnTo>
                  <a:pt x="1336" y="836"/>
                </a:lnTo>
                <a:lnTo>
                  <a:pt x="1337" y="840"/>
                </a:lnTo>
                <a:lnTo>
                  <a:pt x="1339" y="842"/>
                </a:lnTo>
                <a:lnTo>
                  <a:pt x="1341" y="849"/>
                </a:lnTo>
                <a:lnTo>
                  <a:pt x="1345" y="854"/>
                </a:lnTo>
                <a:lnTo>
                  <a:pt x="1348" y="858"/>
                </a:lnTo>
                <a:lnTo>
                  <a:pt x="1353" y="860"/>
                </a:lnTo>
                <a:lnTo>
                  <a:pt x="1357" y="860"/>
                </a:lnTo>
                <a:lnTo>
                  <a:pt x="1360" y="861"/>
                </a:lnTo>
                <a:lnTo>
                  <a:pt x="1365" y="862"/>
                </a:lnTo>
                <a:lnTo>
                  <a:pt x="1368" y="866"/>
                </a:lnTo>
                <a:lnTo>
                  <a:pt x="1372" y="872"/>
                </a:lnTo>
                <a:lnTo>
                  <a:pt x="1374" y="880"/>
                </a:lnTo>
                <a:lnTo>
                  <a:pt x="1376" y="890"/>
                </a:lnTo>
                <a:lnTo>
                  <a:pt x="1376" y="902"/>
                </a:lnTo>
                <a:lnTo>
                  <a:pt x="1374" y="906"/>
                </a:lnTo>
                <a:lnTo>
                  <a:pt x="1373" y="910"/>
                </a:lnTo>
                <a:lnTo>
                  <a:pt x="1372" y="912"/>
                </a:lnTo>
                <a:lnTo>
                  <a:pt x="1370" y="914"/>
                </a:lnTo>
                <a:lnTo>
                  <a:pt x="1367" y="914"/>
                </a:lnTo>
                <a:lnTo>
                  <a:pt x="1364" y="914"/>
                </a:lnTo>
                <a:lnTo>
                  <a:pt x="1358" y="911"/>
                </a:lnTo>
                <a:lnTo>
                  <a:pt x="1352" y="909"/>
                </a:lnTo>
                <a:lnTo>
                  <a:pt x="1346" y="905"/>
                </a:lnTo>
                <a:lnTo>
                  <a:pt x="1339" y="903"/>
                </a:lnTo>
                <a:lnTo>
                  <a:pt x="1330" y="901"/>
                </a:lnTo>
                <a:lnTo>
                  <a:pt x="1322" y="899"/>
                </a:lnTo>
                <a:lnTo>
                  <a:pt x="1315" y="899"/>
                </a:lnTo>
                <a:lnTo>
                  <a:pt x="1309" y="902"/>
                </a:lnTo>
                <a:lnTo>
                  <a:pt x="1308" y="903"/>
                </a:lnTo>
                <a:lnTo>
                  <a:pt x="1305" y="905"/>
                </a:lnTo>
                <a:lnTo>
                  <a:pt x="1305" y="908"/>
                </a:lnTo>
                <a:lnTo>
                  <a:pt x="1305" y="911"/>
                </a:lnTo>
                <a:lnTo>
                  <a:pt x="1307" y="914"/>
                </a:lnTo>
                <a:lnTo>
                  <a:pt x="1308" y="916"/>
                </a:lnTo>
                <a:lnTo>
                  <a:pt x="1310" y="918"/>
                </a:lnTo>
                <a:lnTo>
                  <a:pt x="1314" y="921"/>
                </a:lnTo>
                <a:lnTo>
                  <a:pt x="1321" y="924"/>
                </a:lnTo>
                <a:lnTo>
                  <a:pt x="1330" y="928"/>
                </a:lnTo>
                <a:lnTo>
                  <a:pt x="1348" y="934"/>
                </a:lnTo>
                <a:lnTo>
                  <a:pt x="1361" y="940"/>
                </a:lnTo>
                <a:lnTo>
                  <a:pt x="1365" y="943"/>
                </a:lnTo>
                <a:lnTo>
                  <a:pt x="1367" y="947"/>
                </a:lnTo>
                <a:lnTo>
                  <a:pt x="1370" y="950"/>
                </a:lnTo>
                <a:lnTo>
                  <a:pt x="1371" y="955"/>
                </a:lnTo>
                <a:lnTo>
                  <a:pt x="1372" y="960"/>
                </a:lnTo>
                <a:lnTo>
                  <a:pt x="1371" y="965"/>
                </a:lnTo>
                <a:lnTo>
                  <a:pt x="1370" y="971"/>
                </a:lnTo>
                <a:lnTo>
                  <a:pt x="1367" y="977"/>
                </a:lnTo>
                <a:lnTo>
                  <a:pt x="1360" y="987"/>
                </a:lnTo>
                <a:lnTo>
                  <a:pt x="1354" y="993"/>
                </a:lnTo>
                <a:lnTo>
                  <a:pt x="1348" y="998"/>
                </a:lnTo>
                <a:lnTo>
                  <a:pt x="1343" y="1002"/>
                </a:lnTo>
                <a:lnTo>
                  <a:pt x="1340" y="1004"/>
                </a:lnTo>
                <a:lnTo>
                  <a:pt x="1335" y="1006"/>
                </a:lnTo>
                <a:lnTo>
                  <a:pt x="1330" y="1007"/>
                </a:lnTo>
                <a:lnTo>
                  <a:pt x="1326" y="1009"/>
                </a:lnTo>
                <a:lnTo>
                  <a:pt x="1315" y="1011"/>
                </a:lnTo>
                <a:lnTo>
                  <a:pt x="1304" y="1012"/>
                </a:lnTo>
                <a:lnTo>
                  <a:pt x="1299" y="1015"/>
                </a:lnTo>
                <a:lnTo>
                  <a:pt x="1297" y="1017"/>
                </a:lnTo>
                <a:lnTo>
                  <a:pt x="1297" y="1021"/>
                </a:lnTo>
                <a:lnTo>
                  <a:pt x="1298" y="1025"/>
                </a:lnTo>
                <a:lnTo>
                  <a:pt x="1302" y="1035"/>
                </a:lnTo>
                <a:lnTo>
                  <a:pt x="1308" y="1043"/>
                </a:lnTo>
                <a:lnTo>
                  <a:pt x="1315" y="1053"/>
                </a:lnTo>
                <a:lnTo>
                  <a:pt x="1324" y="1063"/>
                </a:lnTo>
                <a:lnTo>
                  <a:pt x="1336" y="1073"/>
                </a:lnTo>
                <a:lnTo>
                  <a:pt x="1345" y="1079"/>
                </a:lnTo>
                <a:lnTo>
                  <a:pt x="1353" y="1081"/>
                </a:lnTo>
                <a:lnTo>
                  <a:pt x="1360" y="1085"/>
                </a:lnTo>
                <a:lnTo>
                  <a:pt x="1364" y="1087"/>
                </a:lnTo>
                <a:lnTo>
                  <a:pt x="1365" y="1088"/>
                </a:lnTo>
                <a:lnTo>
                  <a:pt x="1365" y="1089"/>
                </a:lnTo>
                <a:lnTo>
                  <a:pt x="1364" y="1092"/>
                </a:lnTo>
                <a:lnTo>
                  <a:pt x="1360" y="1097"/>
                </a:lnTo>
                <a:lnTo>
                  <a:pt x="1358" y="1104"/>
                </a:lnTo>
                <a:lnTo>
                  <a:pt x="1355" y="1113"/>
                </a:lnTo>
                <a:lnTo>
                  <a:pt x="1354" y="1124"/>
                </a:lnTo>
                <a:lnTo>
                  <a:pt x="1355" y="1130"/>
                </a:lnTo>
                <a:lnTo>
                  <a:pt x="1358" y="1136"/>
                </a:lnTo>
                <a:lnTo>
                  <a:pt x="1361" y="1141"/>
                </a:lnTo>
                <a:lnTo>
                  <a:pt x="1366" y="1147"/>
                </a:lnTo>
                <a:lnTo>
                  <a:pt x="1376" y="1155"/>
                </a:lnTo>
                <a:lnTo>
                  <a:pt x="1381" y="1161"/>
                </a:lnTo>
                <a:lnTo>
                  <a:pt x="1385" y="1167"/>
                </a:lnTo>
                <a:lnTo>
                  <a:pt x="1390" y="1174"/>
                </a:lnTo>
                <a:lnTo>
                  <a:pt x="1392" y="1182"/>
                </a:lnTo>
                <a:lnTo>
                  <a:pt x="1393" y="1191"/>
                </a:lnTo>
                <a:lnTo>
                  <a:pt x="1393" y="1194"/>
                </a:lnTo>
                <a:lnTo>
                  <a:pt x="1392" y="1198"/>
                </a:lnTo>
                <a:lnTo>
                  <a:pt x="1391" y="1200"/>
                </a:lnTo>
                <a:lnTo>
                  <a:pt x="1389" y="1202"/>
                </a:lnTo>
                <a:lnTo>
                  <a:pt x="1383" y="1205"/>
                </a:lnTo>
                <a:lnTo>
                  <a:pt x="1378" y="1205"/>
                </a:lnTo>
                <a:lnTo>
                  <a:pt x="1372" y="1204"/>
                </a:lnTo>
                <a:lnTo>
                  <a:pt x="1366" y="1199"/>
                </a:lnTo>
                <a:lnTo>
                  <a:pt x="1360" y="1194"/>
                </a:lnTo>
                <a:lnTo>
                  <a:pt x="1355" y="1189"/>
                </a:lnTo>
                <a:lnTo>
                  <a:pt x="1351" y="1185"/>
                </a:lnTo>
                <a:lnTo>
                  <a:pt x="1345" y="1181"/>
                </a:lnTo>
                <a:lnTo>
                  <a:pt x="1341" y="1180"/>
                </a:lnTo>
                <a:lnTo>
                  <a:pt x="1337" y="1179"/>
                </a:lnTo>
                <a:lnTo>
                  <a:pt x="1333" y="1177"/>
                </a:lnTo>
                <a:lnTo>
                  <a:pt x="1328" y="1177"/>
                </a:lnTo>
                <a:lnTo>
                  <a:pt x="1322" y="1179"/>
                </a:lnTo>
                <a:lnTo>
                  <a:pt x="1318" y="1180"/>
                </a:lnTo>
                <a:lnTo>
                  <a:pt x="1316" y="1181"/>
                </a:lnTo>
                <a:lnTo>
                  <a:pt x="1314" y="1183"/>
                </a:lnTo>
                <a:lnTo>
                  <a:pt x="1311" y="1191"/>
                </a:lnTo>
                <a:lnTo>
                  <a:pt x="1310" y="1200"/>
                </a:lnTo>
                <a:lnTo>
                  <a:pt x="1309" y="1206"/>
                </a:lnTo>
                <a:lnTo>
                  <a:pt x="1308" y="1211"/>
                </a:lnTo>
                <a:lnTo>
                  <a:pt x="1307" y="1215"/>
                </a:lnTo>
                <a:lnTo>
                  <a:pt x="1304" y="1219"/>
                </a:lnTo>
                <a:lnTo>
                  <a:pt x="1302" y="1223"/>
                </a:lnTo>
                <a:lnTo>
                  <a:pt x="1298" y="1225"/>
                </a:lnTo>
                <a:lnTo>
                  <a:pt x="1296" y="1227"/>
                </a:lnTo>
                <a:lnTo>
                  <a:pt x="1292" y="1229"/>
                </a:lnTo>
                <a:lnTo>
                  <a:pt x="1290" y="1230"/>
                </a:lnTo>
                <a:lnTo>
                  <a:pt x="1289" y="1232"/>
                </a:lnTo>
                <a:lnTo>
                  <a:pt x="1290" y="1236"/>
                </a:lnTo>
                <a:lnTo>
                  <a:pt x="1292" y="1239"/>
                </a:lnTo>
                <a:lnTo>
                  <a:pt x="1295" y="1243"/>
                </a:lnTo>
                <a:lnTo>
                  <a:pt x="1296" y="1248"/>
                </a:lnTo>
                <a:lnTo>
                  <a:pt x="1297" y="1252"/>
                </a:lnTo>
                <a:lnTo>
                  <a:pt x="1298" y="1258"/>
                </a:lnTo>
                <a:lnTo>
                  <a:pt x="1297" y="1262"/>
                </a:lnTo>
                <a:lnTo>
                  <a:pt x="1295" y="1265"/>
                </a:lnTo>
                <a:lnTo>
                  <a:pt x="1291" y="1268"/>
                </a:lnTo>
                <a:lnTo>
                  <a:pt x="1288" y="1269"/>
                </a:lnTo>
                <a:lnTo>
                  <a:pt x="1284" y="1269"/>
                </a:lnTo>
                <a:lnTo>
                  <a:pt x="1280" y="1268"/>
                </a:lnTo>
                <a:lnTo>
                  <a:pt x="1277" y="1265"/>
                </a:lnTo>
                <a:lnTo>
                  <a:pt x="1276" y="1262"/>
                </a:lnTo>
                <a:lnTo>
                  <a:pt x="1273" y="1259"/>
                </a:lnTo>
                <a:lnTo>
                  <a:pt x="1271" y="1256"/>
                </a:lnTo>
                <a:lnTo>
                  <a:pt x="1269" y="1255"/>
                </a:lnTo>
                <a:lnTo>
                  <a:pt x="1266" y="1252"/>
                </a:lnTo>
                <a:lnTo>
                  <a:pt x="1264" y="1252"/>
                </a:lnTo>
                <a:lnTo>
                  <a:pt x="1261" y="1252"/>
                </a:lnTo>
                <a:lnTo>
                  <a:pt x="1259" y="1254"/>
                </a:lnTo>
                <a:lnTo>
                  <a:pt x="1257" y="1255"/>
                </a:lnTo>
                <a:lnTo>
                  <a:pt x="1254" y="1257"/>
                </a:lnTo>
                <a:lnTo>
                  <a:pt x="1253" y="1259"/>
                </a:lnTo>
                <a:lnTo>
                  <a:pt x="1252" y="1263"/>
                </a:lnTo>
                <a:lnTo>
                  <a:pt x="1251" y="1267"/>
                </a:lnTo>
                <a:lnTo>
                  <a:pt x="1251" y="1270"/>
                </a:lnTo>
                <a:lnTo>
                  <a:pt x="1252" y="1273"/>
                </a:lnTo>
                <a:lnTo>
                  <a:pt x="1253" y="1275"/>
                </a:lnTo>
                <a:lnTo>
                  <a:pt x="1255" y="1277"/>
                </a:lnTo>
                <a:lnTo>
                  <a:pt x="1259" y="1280"/>
                </a:lnTo>
                <a:lnTo>
                  <a:pt x="1261" y="1283"/>
                </a:lnTo>
                <a:lnTo>
                  <a:pt x="1261" y="1287"/>
                </a:lnTo>
                <a:lnTo>
                  <a:pt x="1261" y="1293"/>
                </a:lnTo>
                <a:lnTo>
                  <a:pt x="1261" y="1295"/>
                </a:lnTo>
                <a:lnTo>
                  <a:pt x="1260" y="1297"/>
                </a:lnTo>
                <a:lnTo>
                  <a:pt x="1259" y="1299"/>
                </a:lnTo>
                <a:lnTo>
                  <a:pt x="1257" y="1301"/>
                </a:lnTo>
                <a:lnTo>
                  <a:pt x="1251" y="1303"/>
                </a:lnTo>
                <a:lnTo>
                  <a:pt x="1244" y="1305"/>
                </a:lnTo>
                <a:lnTo>
                  <a:pt x="1238" y="1305"/>
                </a:lnTo>
                <a:lnTo>
                  <a:pt x="1233" y="1307"/>
                </a:lnTo>
                <a:lnTo>
                  <a:pt x="1229" y="1309"/>
                </a:lnTo>
                <a:lnTo>
                  <a:pt x="1223" y="1313"/>
                </a:lnTo>
                <a:lnTo>
                  <a:pt x="1220" y="1315"/>
                </a:lnTo>
                <a:lnTo>
                  <a:pt x="1216" y="1317"/>
                </a:lnTo>
                <a:lnTo>
                  <a:pt x="1214" y="1317"/>
                </a:lnTo>
                <a:lnTo>
                  <a:pt x="1210" y="1315"/>
                </a:lnTo>
                <a:lnTo>
                  <a:pt x="1207" y="1313"/>
                </a:lnTo>
                <a:lnTo>
                  <a:pt x="1203" y="1308"/>
                </a:lnTo>
                <a:lnTo>
                  <a:pt x="1201" y="1300"/>
                </a:lnTo>
                <a:lnTo>
                  <a:pt x="1198" y="1289"/>
                </a:lnTo>
                <a:lnTo>
                  <a:pt x="1200" y="1284"/>
                </a:lnTo>
                <a:lnTo>
                  <a:pt x="1202" y="1280"/>
                </a:lnTo>
                <a:lnTo>
                  <a:pt x="1206" y="1275"/>
                </a:lnTo>
                <a:lnTo>
                  <a:pt x="1211" y="1273"/>
                </a:lnTo>
                <a:lnTo>
                  <a:pt x="1215" y="1271"/>
                </a:lnTo>
                <a:lnTo>
                  <a:pt x="1217" y="1270"/>
                </a:lnTo>
                <a:lnTo>
                  <a:pt x="1220" y="1268"/>
                </a:lnTo>
                <a:lnTo>
                  <a:pt x="1222" y="1264"/>
                </a:lnTo>
                <a:lnTo>
                  <a:pt x="1226" y="1258"/>
                </a:lnTo>
                <a:lnTo>
                  <a:pt x="1229" y="1250"/>
                </a:lnTo>
                <a:lnTo>
                  <a:pt x="1239" y="1240"/>
                </a:lnTo>
                <a:lnTo>
                  <a:pt x="1250" y="1232"/>
                </a:lnTo>
                <a:lnTo>
                  <a:pt x="1251" y="1225"/>
                </a:lnTo>
                <a:lnTo>
                  <a:pt x="1250" y="1218"/>
                </a:lnTo>
                <a:lnTo>
                  <a:pt x="1248" y="1212"/>
                </a:lnTo>
                <a:lnTo>
                  <a:pt x="1248" y="1206"/>
                </a:lnTo>
                <a:lnTo>
                  <a:pt x="1247" y="1198"/>
                </a:lnTo>
                <a:lnTo>
                  <a:pt x="1247" y="1189"/>
                </a:lnTo>
                <a:lnTo>
                  <a:pt x="1245" y="1183"/>
                </a:lnTo>
                <a:lnTo>
                  <a:pt x="1242" y="1179"/>
                </a:lnTo>
                <a:lnTo>
                  <a:pt x="1234" y="1175"/>
                </a:lnTo>
                <a:lnTo>
                  <a:pt x="1222" y="1170"/>
                </a:lnTo>
                <a:lnTo>
                  <a:pt x="1220" y="1170"/>
                </a:lnTo>
                <a:lnTo>
                  <a:pt x="1217" y="1172"/>
                </a:lnTo>
                <a:lnTo>
                  <a:pt x="1213" y="1175"/>
                </a:lnTo>
                <a:lnTo>
                  <a:pt x="1209" y="1177"/>
                </a:lnTo>
                <a:lnTo>
                  <a:pt x="1202" y="1185"/>
                </a:lnTo>
                <a:lnTo>
                  <a:pt x="1198" y="1191"/>
                </a:lnTo>
                <a:lnTo>
                  <a:pt x="1195" y="1194"/>
                </a:lnTo>
                <a:lnTo>
                  <a:pt x="1190" y="1196"/>
                </a:lnTo>
                <a:lnTo>
                  <a:pt x="1185" y="1198"/>
                </a:lnTo>
                <a:lnTo>
                  <a:pt x="1178" y="1198"/>
                </a:lnTo>
                <a:lnTo>
                  <a:pt x="1172" y="1199"/>
                </a:lnTo>
                <a:lnTo>
                  <a:pt x="1167" y="1200"/>
                </a:lnTo>
                <a:lnTo>
                  <a:pt x="1163" y="1202"/>
                </a:lnTo>
                <a:lnTo>
                  <a:pt x="1162" y="1205"/>
                </a:lnTo>
                <a:lnTo>
                  <a:pt x="1162" y="1208"/>
                </a:lnTo>
                <a:lnTo>
                  <a:pt x="1162" y="1212"/>
                </a:lnTo>
                <a:lnTo>
                  <a:pt x="1164" y="1213"/>
                </a:lnTo>
                <a:lnTo>
                  <a:pt x="1165" y="1215"/>
                </a:lnTo>
                <a:lnTo>
                  <a:pt x="1171" y="1218"/>
                </a:lnTo>
                <a:lnTo>
                  <a:pt x="1178" y="1219"/>
                </a:lnTo>
                <a:lnTo>
                  <a:pt x="1183" y="1221"/>
                </a:lnTo>
                <a:lnTo>
                  <a:pt x="1187" y="1224"/>
                </a:lnTo>
                <a:lnTo>
                  <a:pt x="1189" y="1226"/>
                </a:lnTo>
                <a:lnTo>
                  <a:pt x="1192" y="1230"/>
                </a:lnTo>
                <a:lnTo>
                  <a:pt x="1195" y="1233"/>
                </a:lnTo>
                <a:lnTo>
                  <a:pt x="1196" y="1238"/>
                </a:lnTo>
                <a:lnTo>
                  <a:pt x="1196" y="1242"/>
                </a:lnTo>
                <a:lnTo>
                  <a:pt x="1196" y="1246"/>
                </a:lnTo>
                <a:lnTo>
                  <a:pt x="1195" y="1250"/>
                </a:lnTo>
                <a:lnTo>
                  <a:pt x="1192" y="1255"/>
                </a:lnTo>
                <a:lnTo>
                  <a:pt x="1190" y="1258"/>
                </a:lnTo>
                <a:lnTo>
                  <a:pt x="1187" y="1263"/>
                </a:lnTo>
                <a:lnTo>
                  <a:pt x="1178" y="1270"/>
                </a:lnTo>
                <a:lnTo>
                  <a:pt x="1169" y="1275"/>
                </a:lnTo>
                <a:lnTo>
                  <a:pt x="1165" y="1277"/>
                </a:lnTo>
                <a:lnTo>
                  <a:pt x="1162" y="1281"/>
                </a:lnTo>
                <a:lnTo>
                  <a:pt x="1159" y="1284"/>
                </a:lnTo>
                <a:lnTo>
                  <a:pt x="1157" y="1289"/>
                </a:lnTo>
                <a:lnTo>
                  <a:pt x="1156" y="1297"/>
                </a:lnTo>
                <a:lnTo>
                  <a:pt x="1156" y="1305"/>
                </a:lnTo>
                <a:lnTo>
                  <a:pt x="1157" y="1313"/>
                </a:lnTo>
                <a:lnTo>
                  <a:pt x="1157" y="1322"/>
                </a:lnTo>
                <a:lnTo>
                  <a:pt x="1156" y="1332"/>
                </a:lnTo>
                <a:lnTo>
                  <a:pt x="1153" y="1341"/>
                </a:lnTo>
                <a:lnTo>
                  <a:pt x="1151" y="1345"/>
                </a:lnTo>
                <a:lnTo>
                  <a:pt x="1148" y="1349"/>
                </a:lnTo>
                <a:lnTo>
                  <a:pt x="1145" y="1350"/>
                </a:lnTo>
                <a:lnTo>
                  <a:pt x="1143" y="1351"/>
                </a:lnTo>
                <a:lnTo>
                  <a:pt x="1139" y="1351"/>
                </a:lnTo>
                <a:lnTo>
                  <a:pt x="1135" y="1350"/>
                </a:lnTo>
                <a:lnTo>
                  <a:pt x="1132" y="1349"/>
                </a:lnTo>
                <a:lnTo>
                  <a:pt x="1128" y="1346"/>
                </a:lnTo>
                <a:lnTo>
                  <a:pt x="1126" y="1344"/>
                </a:lnTo>
                <a:lnTo>
                  <a:pt x="1122" y="1343"/>
                </a:lnTo>
                <a:lnTo>
                  <a:pt x="1118" y="1341"/>
                </a:lnTo>
                <a:lnTo>
                  <a:pt x="1114" y="1343"/>
                </a:lnTo>
                <a:lnTo>
                  <a:pt x="1104" y="1344"/>
                </a:lnTo>
                <a:lnTo>
                  <a:pt x="1096" y="1346"/>
                </a:lnTo>
                <a:lnTo>
                  <a:pt x="1088" y="1346"/>
                </a:lnTo>
                <a:lnTo>
                  <a:pt x="1078" y="1345"/>
                </a:lnTo>
                <a:lnTo>
                  <a:pt x="1070" y="1343"/>
                </a:lnTo>
                <a:lnTo>
                  <a:pt x="1061" y="1339"/>
                </a:lnTo>
                <a:lnTo>
                  <a:pt x="1056" y="1338"/>
                </a:lnTo>
                <a:lnTo>
                  <a:pt x="1052" y="1337"/>
                </a:lnTo>
                <a:lnTo>
                  <a:pt x="1050" y="1337"/>
                </a:lnTo>
                <a:lnTo>
                  <a:pt x="1047" y="1339"/>
                </a:lnTo>
                <a:lnTo>
                  <a:pt x="1046" y="1340"/>
                </a:lnTo>
                <a:lnTo>
                  <a:pt x="1046" y="1343"/>
                </a:lnTo>
                <a:lnTo>
                  <a:pt x="1047" y="1345"/>
                </a:lnTo>
                <a:lnTo>
                  <a:pt x="1049" y="1349"/>
                </a:lnTo>
                <a:lnTo>
                  <a:pt x="1056" y="1355"/>
                </a:lnTo>
                <a:lnTo>
                  <a:pt x="1064" y="1362"/>
                </a:lnTo>
                <a:lnTo>
                  <a:pt x="1069" y="1365"/>
                </a:lnTo>
                <a:lnTo>
                  <a:pt x="1074" y="1368"/>
                </a:lnTo>
                <a:lnTo>
                  <a:pt x="1078" y="1369"/>
                </a:lnTo>
                <a:lnTo>
                  <a:pt x="1082" y="1370"/>
                </a:lnTo>
                <a:lnTo>
                  <a:pt x="1089" y="1371"/>
                </a:lnTo>
                <a:lnTo>
                  <a:pt x="1097" y="1374"/>
                </a:lnTo>
                <a:lnTo>
                  <a:pt x="1101" y="1375"/>
                </a:lnTo>
                <a:lnTo>
                  <a:pt x="1103" y="1378"/>
                </a:lnTo>
                <a:lnTo>
                  <a:pt x="1107" y="1381"/>
                </a:lnTo>
                <a:lnTo>
                  <a:pt x="1109" y="1384"/>
                </a:lnTo>
                <a:lnTo>
                  <a:pt x="1109" y="1388"/>
                </a:lnTo>
                <a:lnTo>
                  <a:pt x="1109" y="1391"/>
                </a:lnTo>
                <a:lnTo>
                  <a:pt x="1109" y="1396"/>
                </a:lnTo>
                <a:lnTo>
                  <a:pt x="1108" y="1400"/>
                </a:lnTo>
                <a:lnTo>
                  <a:pt x="1104" y="1409"/>
                </a:lnTo>
                <a:lnTo>
                  <a:pt x="1101" y="1418"/>
                </a:lnTo>
                <a:lnTo>
                  <a:pt x="1094" y="1434"/>
                </a:lnTo>
                <a:lnTo>
                  <a:pt x="1087" y="1448"/>
                </a:lnTo>
                <a:lnTo>
                  <a:pt x="1082" y="1456"/>
                </a:lnTo>
                <a:lnTo>
                  <a:pt x="1078" y="1462"/>
                </a:lnTo>
                <a:lnTo>
                  <a:pt x="1074" y="1466"/>
                </a:lnTo>
                <a:lnTo>
                  <a:pt x="1069" y="1470"/>
                </a:lnTo>
                <a:lnTo>
                  <a:pt x="1059" y="1475"/>
                </a:lnTo>
                <a:lnTo>
                  <a:pt x="1053" y="1478"/>
                </a:lnTo>
                <a:lnTo>
                  <a:pt x="1052" y="1481"/>
                </a:lnTo>
                <a:lnTo>
                  <a:pt x="1051" y="1486"/>
                </a:lnTo>
                <a:lnTo>
                  <a:pt x="1050" y="1497"/>
                </a:lnTo>
                <a:lnTo>
                  <a:pt x="1050" y="1511"/>
                </a:lnTo>
                <a:lnTo>
                  <a:pt x="1050" y="1516"/>
                </a:lnTo>
                <a:lnTo>
                  <a:pt x="1049" y="1521"/>
                </a:lnTo>
                <a:lnTo>
                  <a:pt x="1046" y="1525"/>
                </a:lnTo>
                <a:lnTo>
                  <a:pt x="1044" y="1527"/>
                </a:lnTo>
                <a:lnTo>
                  <a:pt x="1037" y="1530"/>
                </a:lnTo>
                <a:lnTo>
                  <a:pt x="1028" y="1532"/>
                </a:lnTo>
                <a:lnTo>
                  <a:pt x="1025" y="1533"/>
                </a:lnTo>
                <a:lnTo>
                  <a:pt x="1022" y="1535"/>
                </a:lnTo>
                <a:lnTo>
                  <a:pt x="1021" y="1536"/>
                </a:lnTo>
                <a:lnTo>
                  <a:pt x="1020" y="1539"/>
                </a:lnTo>
                <a:lnTo>
                  <a:pt x="1020" y="1545"/>
                </a:lnTo>
                <a:lnTo>
                  <a:pt x="1021" y="1551"/>
                </a:lnTo>
                <a:lnTo>
                  <a:pt x="1025" y="1555"/>
                </a:lnTo>
                <a:lnTo>
                  <a:pt x="1028" y="1561"/>
                </a:lnTo>
                <a:lnTo>
                  <a:pt x="1033" y="1565"/>
                </a:lnTo>
                <a:lnTo>
                  <a:pt x="1038" y="1567"/>
                </a:lnTo>
                <a:lnTo>
                  <a:pt x="1047" y="1570"/>
                </a:lnTo>
                <a:lnTo>
                  <a:pt x="1057" y="1574"/>
                </a:lnTo>
                <a:lnTo>
                  <a:pt x="1061" y="1578"/>
                </a:lnTo>
                <a:lnTo>
                  <a:pt x="1062" y="1580"/>
                </a:lnTo>
                <a:lnTo>
                  <a:pt x="1063" y="1583"/>
                </a:lnTo>
                <a:lnTo>
                  <a:pt x="1063" y="1586"/>
                </a:lnTo>
                <a:lnTo>
                  <a:pt x="1059" y="1591"/>
                </a:lnTo>
                <a:lnTo>
                  <a:pt x="1056" y="1597"/>
                </a:lnTo>
                <a:lnTo>
                  <a:pt x="1055" y="1604"/>
                </a:lnTo>
                <a:lnTo>
                  <a:pt x="1053" y="1612"/>
                </a:lnTo>
                <a:lnTo>
                  <a:pt x="1055" y="1621"/>
                </a:lnTo>
                <a:lnTo>
                  <a:pt x="1055" y="1628"/>
                </a:lnTo>
                <a:lnTo>
                  <a:pt x="1055" y="1630"/>
                </a:lnTo>
                <a:lnTo>
                  <a:pt x="1053" y="1633"/>
                </a:lnTo>
                <a:lnTo>
                  <a:pt x="1052" y="1634"/>
                </a:lnTo>
                <a:lnTo>
                  <a:pt x="1050" y="1635"/>
                </a:lnTo>
                <a:lnTo>
                  <a:pt x="1045" y="1634"/>
                </a:lnTo>
                <a:lnTo>
                  <a:pt x="1039" y="1631"/>
                </a:lnTo>
                <a:lnTo>
                  <a:pt x="1032" y="1628"/>
                </a:lnTo>
                <a:lnTo>
                  <a:pt x="1025" y="1624"/>
                </a:lnTo>
                <a:lnTo>
                  <a:pt x="1021" y="1623"/>
                </a:lnTo>
                <a:lnTo>
                  <a:pt x="1018" y="1623"/>
                </a:lnTo>
                <a:lnTo>
                  <a:pt x="1017" y="1626"/>
                </a:lnTo>
                <a:lnTo>
                  <a:pt x="1015" y="1629"/>
                </a:lnTo>
                <a:lnTo>
                  <a:pt x="1013" y="1637"/>
                </a:lnTo>
                <a:lnTo>
                  <a:pt x="1012" y="1643"/>
                </a:lnTo>
                <a:lnTo>
                  <a:pt x="1011" y="1647"/>
                </a:lnTo>
                <a:lnTo>
                  <a:pt x="1009" y="1652"/>
                </a:lnTo>
                <a:lnTo>
                  <a:pt x="1011" y="1653"/>
                </a:lnTo>
                <a:lnTo>
                  <a:pt x="1011" y="1655"/>
                </a:lnTo>
                <a:lnTo>
                  <a:pt x="1012" y="1656"/>
                </a:lnTo>
                <a:lnTo>
                  <a:pt x="1014" y="1656"/>
                </a:lnTo>
                <a:lnTo>
                  <a:pt x="1017" y="1658"/>
                </a:lnTo>
                <a:lnTo>
                  <a:pt x="1019" y="1659"/>
                </a:lnTo>
                <a:lnTo>
                  <a:pt x="1020" y="1661"/>
                </a:lnTo>
                <a:lnTo>
                  <a:pt x="1020" y="1664"/>
                </a:lnTo>
                <a:lnTo>
                  <a:pt x="1020" y="1667"/>
                </a:lnTo>
                <a:lnTo>
                  <a:pt x="1018" y="1671"/>
                </a:lnTo>
                <a:lnTo>
                  <a:pt x="1015" y="1674"/>
                </a:lnTo>
                <a:lnTo>
                  <a:pt x="1013" y="1678"/>
                </a:lnTo>
                <a:lnTo>
                  <a:pt x="1011" y="1683"/>
                </a:lnTo>
                <a:lnTo>
                  <a:pt x="1011" y="1689"/>
                </a:lnTo>
                <a:lnTo>
                  <a:pt x="1011" y="1696"/>
                </a:lnTo>
                <a:lnTo>
                  <a:pt x="1009" y="1704"/>
                </a:lnTo>
                <a:lnTo>
                  <a:pt x="1008" y="1712"/>
                </a:lnTo>
                <a:lnTo>
                  <a:pt x="1006" y="1717"/>
                </a:lnTo>
                <a:lnTo>
                  <a:pt x="1002" y="1722"/>
                </a:lnTo>
                <a:lnTo>
                  <a:pt x="998" y="1724"/>
                </a:lnTo>
                <a:lnTo>
                  <a:pt x="995" y="1724"/>
                </a:lnTo>
                <a:lnTo>
                  <a:pt x="993" y="1724"/>
                </a:lnTo>
                <a:lnTo>
                  <a:pt x="992" y="1723"/>
                </a:lnTo>
                <a:lnTo>
                  <a:pt x="989" y="1721"/>
                </a:lnTo>
                <a:lnTo>
                  <a:pt x="988" y="1715"/>
                </a:lnTo>
                <a:lnTo>
                  <a:pt x="988" y="1711"/>
                </a:lnTo>
                <a:lnTo>
                  <a:pt x="988" y="1709"/>
                </a:lnTo>
                <a:lnTo>
                  <a:pt x="987" y="1709"/>
                </a:lnTo>
                <a:lnTo>
                  <a:pt x="986" y="1710"/>
                </a:lnTo>
                <a:lnTo>
                  <a:pt x="984" y="1718"/>
                </a:lnTo>
                <a:lnTo>
                  <a:pt x="984" y="1731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349972" y="1486168"/>
            <a:ext cx="3285252" cy="2003532"/>
            <a:chOff x="3096099" y="717190"/>
            <a:chExt cx="3285252" cy="2003532"/>
          </a:xfrm>
        </p:grpSpPr>
        <p:sp>
          <p:nvSpPr>
            <p:cNvPr id="42" name="北京"/>
            <p:cNvSpPr/>
            <p:nvPr/>
          </p:nvSpPr>
          <p:spPr bwMode="auto">
            <a:xfrm>
              <a:off x="3585905" y="1352677"/>
              <a:ext cx="596995" cy="702873"/>
            </a:xfrm>
            <a:custGeom>
              <a:avLst/>
              <a:gdLst>
                <a:gd name="T0" fmla="*/ 1955697307 w 636"/>
                <a:gd name="T1" fmla="*/ 2147483646 h 711"/>
                <a:gd name="T2" fmla="*/ 2081164546 w 636"/>
                <a:gd name="T3" fmla="*/ 2147483646 h 711"/>
                <a:gd name="T4" fmla="*/ 2147483646 w 636"/>
                <a:gd name="T5" fmla="*/ 2147483646 h 711"/>
                <a:gd name="T6" fmla="*/ 2147483646 w 636"/>
                <a:gd name="T7" fmla="*/ 2147483646 h 711"/>
                <a:gd name="T8" fmla="*/ 2147483646 w 636"/>
                <a:gd name="T9" fmla="*/ 2147483646 h 711"/>
                <a:gd name="T10" fmla="*/ 2147483646 w 636"/>
                <a:gd name="T11" fmla="*/ 2147483646 h 711"/>
                <a:gd name="T12" fmla="*/ 2147483646 w 636"/>
                <a:gd name="T13" fmla="*/ 2147483646 h 711"/>
                <a:gd name="T14" fmla="*/ 2147483646 w 636"/>
                <a:gd name="T15" fmla="*/ 2147483646 h 711"/>
                <a:gd name="T16" fmla="*/ 2147483646 w 636"/>
                <a:gd name="T17" fmla="*/ 2147483646 h 711"/>
                <a:gd name="T18" fmla="*/ 2147483646 w 636"/>
                <a:gd name="T19" fmla="*/ 2147483646 h 711"/>
                <a:gd name="T20" fmla="*/ 2147483646 w 636"/>
                <a:gd name="T21" fmla="*/ 2147483646 h 711"/>
                <a:gd name="T22" fmla="*/ 2147483646 w 636"/>
                <a:gd name="T23" fmla="*/ 2147483646 h 711"/>
                <a:gd name="T24" fmla="*/ 2147483646 w 636"/>
                <a:gd name="T25" fmla="*/ 2147483646 h 711"/>
                <a:gd name="T26" fmla="*/ 2147483646 w 636"/>
                <a:gd name="T27" fmla="*/ 2147483646 h 711"/>
                <a:gd name="T28" fmla="*/ 2147483646 w 636"/>
                <a:gd name="T29" fmla="*/ 2147483646 h 711"/>
                <a:gd name="T30" fmla="*/ 2147483646 w 636"/>
                <a:gd name="T31" fmla="*/ 2147483646 h 711"/>
                <a:gd name="T32" fmla="*/ 2147483646 w 636"/>
                <a:gd name="T33" fmla="*/ 2147483646 h 711"/>
                <a:gd name="T34" fmla="*/ 2147483646 w 636"/>
                <a:gd name="T35" fmla="*/ 2147483646 h 711"/>
                <a:gd name="T36" fmla="*/ 2147483646 w 636"/>
                <a:gd name="T37" fmla="*/ 2147483646 h 711"/>
                <a:gd name="T38" fmla="*/ 2147483646 w 636"/>
                <a:gd name="T39" fmla="*/ 2147483646 h 711"/>
                <a:gd name="T40" fmla="*/ 2147483646 w 636"/>
                <a:gd name="T41" fmla="*/ 2012369658 h 711"/>
                <a:gd name="T42" fmla="*/ 2147483646 w 636"/>
                <a:gd name="T43" fmla="*/ 2044835641 h 711"/>
                <a:gd name="T44" fmla="*/ 2147483646 w 636"/>
                <a:gd name="T45" fmla="*/ 1785188160 h 711"/>
                <a:gd name="T46" fmla="*/ 2147483646 w 636"/>
                <a:gd name="T47" fmla="*/ 1614781690 h 711"/>
                <a:gd name="T48" fmla="*/ 2147483646 w 636"/>
                <a:gd name="T49" fmla="*/ 1574199161 h 711"/>
                <a:gd name="T50" fmla="*/ 2147483646 w 636"/>
                <a:gd name="T51" fmla="*/ 1306435134 h 711"/>
                <a:gd name="T52" fmla="*/ 2147483646 w 636"/>
                <a:gd name="T53" fmla="*/ 1192844285 h 711"/>
                <a:gd name="T54" fmla="*/ 2147483646 w 636"/>
                <a:gd name="T55" fmla="*/ 1152261756 h 711"/>
                <a:gd name="T56" fmla="*/ 2147483646 w 636"/>
                <a:gd name="T57" fmla="*/ 754633598 h 711"/>
                <a:gd name="T58" fmla="*/ 2147483646 w 636"/>
                <a:gd name="T59" fmla="*/ 397628158 h 711"/>
                <a:gd name="T60" fmla="*/ 2147483646 w 636"/>
                <a:gd name="T61" fmla="*/ 24349437 h 711"/>
                <a:gd name="T62" fmla="*/ 2147483646 w 636"/>
                <a:gd name="T63" fmla="*/ 24349437 h 711"/>
                <a:gd name="T64" fmla="*/ 2147483646 w 636"/>
                <a:gd name="T65" fmla="*/ 227221889 h 711"/>
                <a:gd name="T66" fmla="*/ 2147483646 w 636"/>
                <a:gd name="T67" fmla="*/ 275880573 h 711"/>
                <a:gd name="T68" fmla="*/ 2147483646 w 636"/>
                <a:gd name="T69" fmla="*/ 413820859 h 711"/>
                <a:gd name="T70" fmla="*/ 2125438213 w 636"/>
                <a:gd name="T71" fmla="*/ 511219008 h 711"/>
                <a:gd name="T72" fmla="*/ 1963051071 w 636"/>
                <a:gd name="T73" fmla="*/ 584227128 h 711"/>
                <a:gd name="T74" fmla="*/ 2147483646 w 636"/>
                <a:gd name="T75" fmla="*/ 876381184 h 711"/>
                <a:gd name="T76" fmla="*/ 2147483646 w 636"/>
                <a:gd name="T77" fmla="*/ 1046747062 h 711"/>
                <a:gd name="T78" fmla="*/ 1859758437 w 636"/>
                <a:gd name="T79" fmla="*/ 1127912320 h 711"/>
                <a:gd name="T80" fmla="*/ 1719545899 w 636"/>
                <a:gd name="T81" fmla="*/ 1062980153 h 711"/>
                <a:gd name="T82" fmla="*/ 1594078660 w 636"/>
                <a:gd name="T83" fmla="*/ 1403792892 h 711"/>
                <a:gd name="T84" fmla="*/ 1298870515 w 636"/>
                <a:gd name="T85" fmla="*/ 1760838522 h 711"/>
                <a:gd name="T86" fmla="*/ 1062719107 w 636"/>
                <a:gd name="T87" fmla="*/ 1695906557 h 711"/>
                <a:gd name="T88" fmla="*/ 782294031 w 636"/>
                <a:gd name="T89" fmla="*/ 1842003579 h 711"/>
                <a:gd name="T90" fmla="*/ 664180556 w 636"/>
                <a:gd name="T91" fmla="*/ 2147483646 h 711"/>
                <a:gd name="T92" fmla="*/ 1011053904 w 636"/>
                <a:gd name="T93" fmla="*/ 2147483646 h 711"/>
                <a:gd name="T94" fmla="*/ 1070110641 w 636"/>
                <a:gd name="T95" fmla="*/ 2147483646 h 711"/>
                <a:gd name="T96" fmla="*/ 848704532 w 636"/>
                <a:gd name="T97" fmla="*/ 2147483646 h 711"/>
                <a:gd name="T98" fmla="*/ 464949052 w 636"/>
                <a:gd name="T99" fmla="*/ 2147483646 h 711"/>
                <a:gd name="T100" fmla="*/ 0 w 636"/>
                <a:gd name="T101" fmla="*/ 2147483646 h 711"/>
                <a:gd name="T102" fmla="*/ 73802036 w 636"/>
                <a:gd name="T103" fmla="*/ 2147483646 h 711"/>
                <a:gd name="T104" fmla="*/ 287816610 w 636"/>
                <a:gd name="T105" fmla="*/ 2147483646 h 711"/>
                <a:gd name="T106" fmla="*/ 125467239 w 636"/>
                <a:gd name="T107" fmla="*/ 2147483646 h 711"/>
                <a:gd name="T108" fmla="*/ 184486206 w 636"/>
                <a:gd name="T109" fmla="*/ 2147483646 h 711"/>
                <a:gd name="T110" fmla="*/ 273071311 w 636"/>
                <a:gd name="T111" fmla="*/ 2147483646 h 711"/>
                <a:gd name="T112" fmla="*/ 472302816 w 636"/>
                <a:gd name="T113" fmla="*/ 2147483646 h 711"/>
                <a:gd name="T114" fmla="*/ 686317390 w 636"/>
                <a:gd name="T115" fmla="*/ 2147483646 h 711"/>
                <a:gd name="T116" fmla="*/ 870841366 w 636"/>
                <a:gd name="T117" fmla="*/ 2147483646 h 711"/>
                <a:gd name="T118" fmla="*/ 1158657977 w 636"/>
                <a:gd name="T119" fmla="*/ 2147483646 h 711"/>
                <a:gd name="T120" fmla="*/ 1483356720 w 636"/>
                <a:gd name="T121" fmla="*/ 2147483646 h 7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36"/>
                <a:gd name="T184" fmla="*/ 0 h 711"/>
                <a:gd name="T185" fmla="*/ 636 w 636"/>
                <a:gd name="T186" fmla="*/ 711 h 71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</a:ln>
          </p:spPr>
          <p:txBody>
            <a:bodyPr anchor="ctr"/>
            <a:lstStyle/>
            <a:p>
              <a:pPr algn="ct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</a:t>
              </a:r>
            </a:p>
          </p:txBody>
        </p:sp>
        <p:graphicFrame>
          <p:nvGraphicFramePr>
            <p:cNvPr id="43" name="图示 42"/>
            <p:cNvGraphicFramePr/>
            <p:nvPr>
              <p:extLst>
                <p:ext uri="{D42A27DB-BD31-4B8C-83A1-F6EECF244321}">
                  <p14:modId xmlns:p14="http://schemas.microsoft.com/office/powerpoint/2010/main" val="3788071704"/>
                </p:ext>
              </p:extLst>
            </p:nvPr>
          </p:nvGraphicFramePr>
          <p:xfrm>
            <a:off x="3096099" y="717190"/>
            <a:ext cx="3285252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</p:grpSp>
      <p:sp>
        <p:nvSpPr>
          <p:cNvPr id="45" name="上海"/>
          <p:cNvSpPr>
            <a:spLocks noEditPoints="1"/>
          </p:cNvSpPr>
          <p:nvPr/>
        </p:nvSpPr>
        <p:spPr bwMode="auto">
          <a:xfrm>
            <a:off x="6194520" y="2201635"/>
            <a:ext cx="561092" cy="490507"/>
          </a:xfrm>
          <a:custGeom>
            <a:avLst/>
            <a:gdLst>
              <a:gd name="T0" fmla="*/ 2147483646 w 357"/>
              <a:gd name="T1" fmla="*/ 2147483646 h 494"/>
              <a:gd name="T2" fmla="*/ 2147483646 w 357"/>
              <a:gd name="T3" fmla="*/ 2147483646 h 494"/>
              <a:gd name="T4" fmla="*/ 2147483646 w 357"/>
              <a:gd name="T5" fmla="*/ 2147483646 h 494"/>
              <a:gd name="T6" fmla="*/ 2147483646 w 357"/>
              <a:gd name="T7" fmla="*/ 2147483646 h 494"/>
              <a:gd name="T8" fmla="*/ 2147483646 w 357"/>
              <a:gd name="T9" fmla="*/ 2147483646 h 494"/>
              <a:gd name="T10" fmla="*/ 2147483646 w 357"/>
              <a:gd name="T11" fmla="*/ 2147483646 h 494"/>
              <a:gd name="T12" fmla="*/ 2147483646 w 357"/>
              <a:gd name="T13" fmla="*/ 2147483646 h 494"/>
              <a:gd name="T14" fmla="*/ 0 w 357"/>
              <a:gd name="T15" fmla="*/ 2147483646 h 494"/>
              <a:gd name="T16" fmla="*/ 2147483646 w 357"/>
              <a:gd name="T17" fmla="*/ 2147483646 h 494"/>
              <a:gd name="T18" fmla="*/ 2147483646 w 357"/>
              <a:gd name="T19" fmla="*/ 2147483646 h 494"/>
              <a:gd name="T20" fmla="*/ 2147483646 w 357"/>
              <a:gd name="T21" fmla="*/ 2147483646 h 494"/>
              <a:gd name="T22" fmla="*/ 2147483646 w 357"/>
              <a:gd name="T23" fmla="*/ 2147483646 h 494"/>
              <a:gd name="T24" fmla="*/ 2147483646 w 357"/>
              <a:gd name="T25" fmla="*/ 2147483646 h 494"/>
              <a:gd name="T26" fmla="*/ 2147483646 w 357"/>
              <a:gd name="T27" fmla="*/ 2147483646 h 494"/>
              <a:gd name="T28" fmla="*/ 2147483646 w 357"/>
              <a:gd name="T29" fmla="*/ 2147483646 h 494"/>
              <a:gd name="T30" fmla="*/ 2147483646 w 357"/>
              <a:gd name="T31" fmla="*/ 2147483646 h 494"/>
              <a:gd name="T32" fmla="*/ 2147483646 w 357"/>
              <a:gd name="T33" fmla="*/ 2147483646 h 494"/>
              <a:gd name="T34" fmla="*/ 2147483646 w 357"/>
              <a:gd name="T35" fmla="*/ 2147483646 h 494"/>
              <a:gd name="T36" fmla="*/ 2147483646 w 357"/>
              <a:gd name="T37" fmla="*/ 2147483646 h 494"/>
              <a:gd name="T38" fmla="*/ 2147483646 w 357"/>
              <a:gd name="T39" fmla="*/ 2147483646 h 494"/>
              <a:gd name="T40" fmla="*/ 2147483646 w 357"/>
              <a:gd name="T41" fmla="*/ 2147483646 h 494"/>
              <a:gd name="T42" fmla="*/ 2147483646 w 357"/>
              <a:gd name="T43" fmla="*/ 2147483646 h 494"/>
              <a:gd name="T44" fmla="*/ 2147483646 w 357"/>
              <a:gd name="T45" fmla="*/ 2147483646 h 494"/>
              <a:gd name="T46" fmla="*/ 2147483646 w 357"/>
              <a:gd name="T47" fmla="*/ 2147483646 h 494"/>
              <a:gd name="T48" fmla="*/ 2147483646 w 357"/>
              <a:gd name="T49" fmla="*/ 2147483646 h 494"/>
              <a:gd name="T50" fmla="*/ 2147483646 w 357"/>
              <a:gd name="T51" fmla="*/ 2147483646 h 494"/>
              <a:gd name="T52" fmla="*/ 2147483646 w 357"/>
              <a:gd name="T53" fmla="*/ 2147483646 h 494"/>
              <a:gd name="T54" fmla="*/ 2147483646 w 357"/>
              <a:gd name="T55" fmla="*/ 2147483646 h 494"/>
              <a:gd name="T56" fmla="*/ 2147483646 w 357"/>
              <a:gd name="T57" fmla="*/ 0 h 494"/>
              <a:gd name="T58" fmla="*/ 2147483646 w 357"/>
              <a:gd name="T59" fmla="*/ 2147483646 h 494"/>
              <a:gd name="T60" fmla="*/ 2147483646 w 357"/>
              <a:gd name="T61" fmla="*/ 2147483646 h 494"/>
              <a:gd name="T62" fmla="*/ 2147483646 w 357"/>
              <a:gd name="T63" fmla="*/ 2147483646 h 494"/>
              <a:gd name="T64" fmla="*/ 2147483646 w 357"/>
              <a:gd name="T65" fmla="*/ 2147483646 h 494"/>
              <a:gd name="T66" fmla="*/ 2147483646 w 357"/>
              <a:gd name="T67" fmla="*/ 2147483646 h 494"/>
              <a:gd name="T68" fmla="*/ 2147483646 w 357"/>
              <a:gd name="T69" fmla="*/ 2147483646 h 494"/>
              <a:gd name="T70" fmla="*/ 2147483646 w 357"/>
              <a:gd name="T71" fmla="*/ 2147483646 h 494"/>
              <a:gd name="T72" fmla="*/ 2147483646 w 357"/>
              <a:gd name="T73" fmla="*/ 2147483646 h 494"/>
              <a:gd name="T74" fmla="*/ 2147483646 w 357"/>
              <a:gd name="T75" fmla="*/ 2147483646 h 494"/>
              <a:gd name="T76" fmla="*/ 2147483646 w 357"/>
              <a:gd name="T77" fmla="*/ 2147483646 h 494"/>
              <a:gd name="T78" fmla="*/ 2147483646 w 357"/>
              <a:gd name="T79" fmla="*/ 2147483646 h 494"/>
              <a:gd name="T80" fmla="*/ 2147483646 w 357"/>
              <a:gd name="T81" fmla="*/ 2147483646 h 494"/>
              <a:gd name="T82" fmla="*/ 2147483646 w 357"/>
              <a:gd name="T83" fmla="*/ 2147483646 h 494"/>
              <a:gd name="T84" fmla="*/ 2147483646 w 357"/>
              <a:gd name="T85" fmla="*/ 2147483646 h 494"/>
              <a:gd name="T86" fmla="*/ 2147483646 w 357"/>
              <a:gd name="T87" fmla="*/ 2147483646 h 494"/>
              <a:gd name="T88" fmla="*/ 2147483646 w 357"/>
              <a:gd name="T89" fmla="*/ 2147483646 h 494"/>
              <a:gd name="T90" fmla="*/ 2147483646 w 357"/>
              <a:gd name="T91" fmla="*/ 2147483646 h 494"/>
              <a:gd name="T92" fmla="*/ 2147483646 w 357"/>
              <a:gd name="T93" fmla="*/ 2147483646 h 494"/>
              <a:gd name="T94" fmla="*/ 2147483646 w 357"/>
              <a:gd name="T95" fmla="*/ 2147483646 h 494"/>
              <a:gd name="T96" fmla="*/ 2147483646 w 357"/>
              <a:gd name="T97" fmla="*/ 2147483646 h 494"/>
              <a:gd name="T98" fmla="*/ 2147483646 w 357"/>
              <a:gd name="T99" fmla="*/ 2147483646 h 494"/>
              <a:gd name="T100" fmla="*/ 2147483646 w 357"/>
              <a:gd name="T101" fmla="*/ 2147483646 h 494"/>
              <a:gd name="T102" fmla="*/ 2147483646 w 357"/>
              <a:gd name="T103" fmla="*/ 2147483646 h 494"/>
              <a:gd name="T104" fmla="*/ 2147483646 w 357"/>
              <a:gd name="T105" fmla="*/ 2147483646 h 494"/>
              <a:gd name="T106" fmla="*/ 2147483646 w 357"/>
              <a:gd name="T107" fmla="*/ 2147483646 h 494"/>
              <a:gd name="T108" fmla="*/ 2147483646 w 357"/>
              <a:gd name="T109" fmla="*/ 2147483646 h 494"/>
              <a:gd name="T110" fmla="*/ 2147483646 w 357"/>
              <a:gd name="T111" fmla="*/ 2147483646 h 494"/>
              <a:gd name="T112" fmla="*/ 2147483646 w 357"/>
              <a:gd name="T113" fmla="*/ 2147483646 h 49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57"/>
              <a:gd name="T172" fmla="*/ 0 h 494"/>
              <a:gd name="T173" fmla="*/ 357 w 357"/>
              <a:gd name="T174" fmla="*/ 494 h 49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57" h="494">
                <a:moveTo>
                  <a:pt x="132" y="494"/>
                </a:moveTo>
                <a:lnTo>
                  <a:pt x="129" y="485"/>
                </a:lnTo>
                <a:lnTo>
                  <a:pt x="125" y="473"/>
                </a:lnTo>
                <a:lnTo>
                  <a:pt x="121" y="465"/>
                </a:lnTo>
                <a:lnTo>
                  <a:pt x="117" y="460"/>
                </a:lnTo>
                <a:lnTo>
                  <a:pt x="112" y="456"/>
                </a:lnTo>
                <a:lnTo>
                  <a:pt x="107" y="455"/>
                </a:lnTo>
                <a:lnTo>
                  <a:pt x="98" y="454"/>
                </a:lnTo>
                <a:lnTo>
                  <a:pt x="80" y="454"/>
                </a:lnTo>
                <a:lnTo>
                  <a:pt x="68" y="453"/>
                </a:lnTo>
                <a:lnTo>
                  <a:pt x="55" y="450"/>
                </a:lnTo>
                <a:lnTo>
                  <a:pt x="48" y="449"/>
                </a:lnTo>
                <a:lnTo>
                  <a:pt x="42" y="447"/>
                </a:lnTo>
                <a:lnTo>
                  <a:pt x="37" y="445"/>
                </a:lnTo>
                <a:lnTo>
                  <a:pt x="32" y="442"/>
                </a:lnTo>
                <a:lnTo>
                  <a:pt x="30" y="439"/>
                </a:lnTo>
                <a:lnTo>
                  <a:pt x="27" y="435"/>
                </a:lnTo>
                <a:lnTo>
                  <a:pt x="26" y="431"/>
                </a:lnTo>
                <a:lnTo>
                  <a:pt x="26" y="427"/>
                </a:lnTo>
                <a:lnTo>
                  <a:pt x="25" y="416"/>
                </a:lnTo>
                <a:lnTo>
                  <a:pt x="25" y="403"/>
                </a:lnTo>
                <a:lnTo>
                  <a:pt x="24" y="390"/>
                </a:lnTo>
                <a:lnTo>
                  <a:pt x="23" y="380"/>
                </a:lnTo>
                <a:lnTo>
                  <a:pt x="22" y="373"/>
                </a:lnTo>
                <a:lnTo>
                  <a:pt x="18" y="367"/>
                </a:lnTo>
                <a:lnTo>
                  <a:pt x="17" y="365"/>
                </a:lnTo>
                <a:lnTo>
                  <a:pt x="13" y="365"/>
                </a:lnTo>
                <a:lnTo>
                  <a:pt x="11" y="365"/>
                </a:lnTo>
                <a:lnTo>
                  <a:pt x="7" y="366"/>
                </a:lnTo>
                <a:lnTo>
                  <a:pt x="5" y="367"/>
                </a:lnTo>
                <a:lnTo>
                  <a:pt x="3" y="367"/>
                </a:lnTo>
                <a:lnTo>
                  <a:pt x="0" y="366"/>
                </a:lnTo>
                <a:lnTo>
                  <a:pt x="0" y="361"/>
                </a:lnTo>
                <a:lnTo>
                  <a:pt x="0" y="355"/>
                </a:lnTo>
                <a:lnTo>
                  <a:pt x="3" y="349"/>
                </a:lnTo>
                <a:lnTo>
                  <a:pt x="5" y="342"/>
                </a:lnTo>
                <a:lnTo>
                  <a:pt x="8" y="335"/>
                </a:lnTo>
                <a:lnTo>
                  <a:pt x="18" y="321"/>
                </a:lnTo>
                <a:lnTo>
                  <a:pt x="29" y="309"/>
                </a:lnTo>
                <a:lnTo>
                  <a:pt x="32" y="302"/>
                </a:lnTo>
                <a:lnTo>
                  <a:pt x="37" y="292"/>
                </a:lnTo>
                <a:lnTo>
                  <a:pt x="39" y="283"/>
                </a:lnTo>
                <a:lnTo>
                  <a:pt x="42" y="271"/>
                </a:lnTo>
                <a:lnTo>
                  <a:pt x="46" y="247"/>
                </a:lnTo>
                <a:lnTo>
                  <a:pt x="50" y="223"/>
                </a:lnTo>
                <a:lnTo>
                  <a:pt x="50" y="204"/>
                </a:lnTo>
                <a:lnTo>
                  <a:pt x="50" y="190"/>
                </a:lnTo>
                <a:lnTo>
                  <a:pt x="50" y="184"/>
                </a:lnTo>
                <a:lnTo>
                  <a:pt x="52" y="178"/>
                </a:lnTo>
                <a:lnTo>
                  <a:pt x="56" y="172"/>
                </a:lnTo>
                <a:lnTo>
                  <a:pt x="62" y="168"/>
                </a:lnTo>
                <a:lnTo>
                  <a:pt x="80" y="157"/>
                </a:lnTo>
                <a:lnTo>
                  <a:pt x="96" y="146"/>
                </a:lnTo>
                <a:lnTo>
                  <a:pt x="100" y="144"/>
                </a:lnTo>
                <a:lnTo>
                  <a:pt x="104" y="141"/>
                </a:lnTo>
                <a:lnTo>
                  <a:pt x="113" y="146"/>
                </a:lnTo>
                <a:lnTo>
                  <a:pt x="125" y="150"/>
                </a:lnTo>
                <a:lnTo>
                  <a:pt x="136" y="155"/>
                </a:lnTo>
                <a:lnTo>
                  <a:pt x="150" y="159"/>
                </a:lnTo>
                <a:lnTo>
                  <a:pt x="163" y="164"/>
                </a:lnTo>
                <a:lnTo>
                  <a:pt x="174" y="171"/>
                </a:lnTo>
                <a:lnTo>
                  <a:pt x="182" y="177"/>
                </a:lnTo>
                <a:lnTo>
                  <a:pt x="190" y="181"/>
                </a:lnTo>
                <a:lnTo>
                  <a:pt x="199" y="184"/>
                </a:lnTo>
                <a:lnTo>
                  <a:pt x="209" y="188"/>
                </a:lnTo>
                <a:lnTo>
                  <a:pt x="216" y="190"/>
                </a:lnTo>
                <a:lnTo>
                  <a:pt x="225" y="194"/>
                </a:lnTo>
                <a:lnTo>
                  <a:pt x="233" y="200"/>
                </a:lnTo>
                <a:lnTo>
                  <a:pt x="243" y="206"/>
                </a:lnTo>
                <a:lnTo>
                  <a:pt x="262" y="220"/>
                </a:lnTo>
                <a:lnTo>
                  <a:pt x="278" y="234"/>
                </a:lnTo>
                <a:lnTo>
                  <a:pt x="287" y="241"/>
                </a:lnTo>
                <a:lnTo>
                  <a:pt x="294" y="251"/>
                </a:lnTo>
                <a:lnTo>
                  <a:pt x="302" y="261"/>
                </a:lnTo>
                <a:lnTo>
                  <a:pt x="310" y="275"/>
                </a:lnTo>
                <a:lnTo>
                  <a:pt x="325" y="298"/>
                </a:lnTo>
                <a:lnTo>
                  <a:pt x="338" y="317"/>
                </a:lnTo>
                <a:lnTo>
                  <a:pt x="342" y="326"/>
                </a:lnTo>
                <a:lnTo>
                  <a:pt x="346" y="333"/>
                </a:lnTo>
                <a:lnTo>
                  <a:pt x="350" y="340"/>
                </a:lnTo>
                <a:lnTo>
                  <a:pt x="352" y="348"/>
                </a:lnTo>
                <a:lnTo>
                  <a:pt x="354" y="355"/>
                </a:lnTo>
                <a:lnTo>
                  <a:pt x="356" y="364"/>
                </a:lnTo>
                <a:lnTo>
                  <a:pt x="357" y="372"/>
                </a:lnTo>
                <a:lnTo>
                  <a:pt x="357" y="382"/>
                </a:lnTo>
                <a:lnTo>
                  <a:pt x="356" y="390"/>
                </a:lnTo>
                <a:lnTo>
                  <a:pt x="352" y="397"/>
                </a:lnTo>
                <a:lnTo>
                  <a:pt x="348" y="402"/>
                </a:lnTo>
                <a:lnTo>
                  <a:pt x="342" y="405"/>
                </a:lnTo>
                <a:lnTo>
                  <a:pt x="337" y="408"/>
                </a:lnTo>
                <a:lnTo>
                  <a:pt x="331" y="410"/>
                </a:lnTo>
                <a:lnTo>
                  <a:pt x="323" y="411"/>
                </a:lnTo>
                <a:lnTo>
                  <a:pt x="316" y="411"/>
                </a:lnTo>
                <a:lnTo>
                  <a:pt x="302" y="411"/>
                </a:lnTo>
                <a:lnTo>
                  <a:pt x="284" y="410"/>
                </a:lnTo>
                <a:lnTo>
                  <a:pt x="265" y="409"/>
                </a:lnTo>
                <a:lnTo>
                  <a:pt x="244" y="410"/>
                </a:lnTo>
                <a:lnTo>
                  <a:pt x="233" y="411"/>
                </a:lnTo>
                <a:lnTo>
                  <a:pt x="224" y="415"/>
                </a:lnTo>
                <a:lnTo>
                  <a:pt x="215" y="421"/>
                </a:lnTo>
                <a:lnTo>
                  <a:pt x="208" y="427"/>
                </a:lnTo>
                <a:lnTo>
                  <a:pt x="201" y="434"/>
                </a:lnTo>
                <a:lnTo>
                  <a:pt x="196" y="441"/>
                </a:lnTo>
                <a:lnTo>
                  <a:pt x="192" y="448"/>
                </a:lnTo>
                <a:lnTo>
                  <a:pt x="188" y="454"/>
                </a:lnTo>
                <a:lnTo>
                  <a:pt x="184" y="460"/>
                </a:lnTo>
                <a:lnTo>
                  <a:pt x="178" y="466"/>
                </a:lnTo>
                <a:lnTo>
                  <a:pt x="171" y="472"/>
                </a:lnTo>
                <a:lnTo>
                  <a:pt x="163" y="478"/>
                </a:lnTo>
                <a:lnTo>
                  <a:pt x="146" y="487"/>
                </a:lnTo>
                <a:lnTo>
                  <a:pt x="132" y="494"/>
                </a:lnTo>
                <a:close/>
                <a:moveTo>
                  <a:pt x="71" y="6"/>
                </a:moveTo>
                <a:lnTo>
                  <a:pt x="79" y="5"/>
                </a:lnTo>
                <a:lnTo>
                  <a:pt x="88" y="1"/>
                </a:lnTo>
                <a:lnTo>
                  <a:pt x="93" y="1"/>
                </a:lnTo>
                <a:lnTo>
                  <a:pt x="99" y="0"/>
                </a:lnTo>
                <a:lnTo>
                  <a:pt x="105" y="0"/>
                </a:lnTo>
                <a:lnTo>
                  <a:pt x="111" y="1"/>
                </a:lnTo>
                <a:lnTo>
                  <a:pt x="127" y="12"/>
                </a:lnTo>
                <a:lnTo>
                  <a:pt x="144" y="25"/>
                </a:lnTo>
                <a:lnTo>
                  <a:pt x="159" y="32"/>
                </a:lnTo>
                <a:lnTo>
                  <a:pt x="174" y="37"/>
                </a:lnTo>
                <a:lnTo>
                  <a:pt x="184" y="42"/>
                </a:lnTo>
                <a:lnTo>
                  <a:pt x="190" y="45"/>
                </a:lnTo>
                <a:lnTo>
                  <a:pt x="195" y="50"/>
                </a:lnTo>
                <a:lnTo>
                  <a:pt x="200" y="55"/>
                </a:lnTo>
                <a:lnTo>
                  <a:pt x="207" y="58"/>
                </a:lnTo>
                <a:lnTo>
                  <a:pt x="213" y="62"/>
                </a:lnTo>
                <a:lnTo>
                  <a:pt x="224" y="67"/>
                </a:lnTo>
                <a:lnTo>
                  <a:pt x="238" y="72"/>
                </a:lnTo>
                <a:lnTo>
                  <a:pt x="253" y="80"/>
                </a:lnTo>
                <a:lnTo>
                  <a:pt x="266" y="84"/>
                </a:lnTo>
                <a:lnTo>
                  <a:pt x="276" y="87"/>
                </a:lnTo>
                <a:lnTo>
                  <a:pt x="288" y="89"/>
                </a:lnTo>
                <a:lnTo>
                  <a:pt x="299" y="90"/>
                </a:lnTo>
                <a:lnTo>
                  <a:pt x="304" y="92"/>
                </a:lnTo>
                <a:lnTo>
                  <a:pt x="307" y="92"/>
                </a:lnTo>
                <a:lnTo>
                  <a:pt x="309" y="93"/>
                </a:lnTo>
                <a:lnTo>
                  <a:pt x="312" y="95"/>
                </a:lnTo>
                <a:lnTo>
                  <a:pt x="313" y="99"/>
                </a:lnTo>
                <a:lnTo>
                  <a:pt x="314" y="101"/>
                </a:lnTo>
                <a:lnTo>
                  <a:pt x="315" y="105"/>
                </a:lnTo>
                <a:lnTo>
                  <a:pt x="315" y="108"/>
                </a:lnTo>
                <a:lnTo>
                  <a:pt x="314" y="112"/>
                </a:lnTo>
                <a:lnTo>
                  <a:pt x="309" y="120"/>
                </a:lnTo>
                <a:lnTo>
                  <a:pt x="302" y="127"/>
                </a:lnTo>
                <a:lnTo>
                  <a:pt x="294" y="133"/>
                </a:lnTo>
                <a:lnTo>
                  <a:pt x="284" y="137"/>
                </a:lnTo>
                <a:lnTo>
                  <a:pt x="278" y="137"/>
                </a:lnTo>
                <a:lnTo>
                  <a:pt x="274" y="137"/>
                </a:lnTo>
                <a:lnTo>
                  <a:pt x="268" y="137"/>
                </a:lnTo>
                <a:lnTo>
                  <a:pt x="260" y="135"/>
                </a:lnTo>
                <a:lnTo>
                  <a:pt x="246" y="130"/>
                </a:lnTo>
                <a:lnTo>
                  <a:pt x="228" y="122"/>
                </a:lnTo>
                <a:lnTo>
                  <a:pt x="208" y="114"/>
                </a:lnTo>
                <a:lnTo>
                  <a:pt x="188" y="106"/>
                </a:lnTo>
                <a:lnTo>
                  <a:pt x="170" y="99"/>
                </a:lnTo>
                <a:lnTo>
                  <a:pt x="155" y="94"/>
                </a:lnTo>
                <a:lnTo>
                  <a:pt x="140" y="89"/>
                </a:lnTo>
                <a:lnTo>
                  <a:pt x="125" y="84"/>
                </a:lnTo>
                <a:lnTo>
                  <a:pt x="118" y="82"/>
                </a:lnTo>
                <a:lnTo>
                  <a:pt x="109" y="80"/>
                </a:lnTo>
                <a:lnTo>
                  <a:pt x="104" y="76"/>
                </a:lnTo>
                <a:lnTo>
                  <a:pt x="98" y="71"/>
                </a:lnTo>
                <a:lnTo>
                  <a:pt x="79" y="56"/>
                </a:lnTo>
                <a:lnTo>
                  <a:pt x="68" y="49"/>
                </a:lnTo>
                <a:lnTo>
                  <a:pt x="60" y="45"/>
                </a:lnTo>
                <a:lnTo>
                  <a:pt x="51" y="42"/>
                </a:lnTo>
                <a:lnTo>
                  <a:pt x="48" y="39"/>
                </a:lnTo>
                <a:lnTo>
                  <a:pt x="45" y="36"/>
                </a:lnTo>
                <a:lnTo>
                  <a:pt x="44" y="33"/>
                </a:lnTo>
                <a:lnTo>
                  <a:pt x="43" y="31"/>
                </a:lnTo>
                <a:lnTo>
                  <a:pt x="43" y="27"/>
                </a:lnTo>
                <a:lnTo>
                  <a:pt x="44" y="25"/>
                </a:lnTo>
                <a:lnTo>
                  <a:pt x="45" y="23"/>
                </a:lnTo>
                <a:lnTo>
                  <a:pt x="46" y="20"/>
                </a:lnTo>
                <a:lnTo>
                  <a:pt x="52" y="15"/>
                </a:lnTo>
                <a:lnTo>
                  <a:pt x="58" y="12"/>
                </a:lnTo>
                <a:lnTo>
                  <a:pt x="66" y="8"/>
                </a:lnTo>
                <a:lnTo>
                  <a:pt x="71" y="6"/>
                </a:lnTo>
                <a:close/>
                <a:moveTo>
                  <a:pt x="220" y="166"/>
                </a:moveTo>
                <a:lnTo>
                  <a:pt x="216" y="165"/>
                </a:lnTo>
                <a:lnTo>
                  <a:pt x="215" y="163"/>
                </a:lnTo>
                <a:lnTo>
                  <a:pt x="215" y="162"/>
                </a:lnTo>
                <a:lnTo>
                  <a:pt x="215" y="159"/>
                </a:lnTo>
                <a:lnTo>
                  <a:pt x="216" y="158"/>
                </a:lnTo>
                <a:lnTo>
                  <a:pt x="219" y="157"/>
                </a:lnTo>
                <a:lnTo>
                  <a:pt x="222" y="157"/>
                </a:lnTo>
                <a:lnTo>
                  <a:pt x="227" y="158"/>
                </a:lnTo>
                <a:lnTo>
                  <a:pt x="238" y="160"/>
                </a:lnTo>
                <a:lnTo>
                  <a:pt x="250" y="163"/>
                </a:lnTo>
                <a:lnTo>
                  <a:pt x="260" y="166"/>
                </a:lnTo>
                <a:lnTo>
                  <a:pt x="270" y="171"/>
                </a:lnTo>
                <a:lnTo>
                  <a:pt x="276" y="175"/>
                </a:lnTo>
                <a:lnTo>
                  <a:pt x="279" y="179"/>
                </a:lnTo>
                <a:lnTo>
                  <a:pt x="282" y="183"/>
                </a:lnTo>
                <a:lnTo>
                  <a:pt x="283" y="188"/>
                </a:lnTo>
                <a:lnTo>
                  <a:pt x="282" y="190"/>
                </a:lnTo>
                <a:lnTo>
                  <a:pt x="281" y="191"/>
                </a:lnTo>
                <a:lnTo>
                  <a:pt x="278" y="193"/>
                </a:lnTo>
                <a:lnTo>
                  <a:pt x="275" y="194"/>
                </a:lnTo>
                <a:lnTo>
                  <a:pt x="269" y="193"/>
                </a:lnTo>
                <a:lnTo>
                  <a:pt x="263" y="190"/>
                </a:lnTo>
                <a:lnTo>
                  <a:pt x="253" y="183"/>
                </a:lnTo>
                <a:lnTo>
                  <a:pt x="241" y="178"/>
                </a:lnTo>
                <a:lnTo>
                  <a:pt x="231" y="172"/>
                </a:lnTo>
                <a:lnTo>
                  <a:pt x="220" y="166"/>
                </a:lnTo>
                <a:close/>
                <a:moveTo>
                  <a:pt x="289" y="175"/>
                </a:moveTo>
                <a:lnTo>
                  <a:pt x="289" y="172"/>
                </a:lnTo>
                <a:lnTo>
                  <a:pt x="290" y="171"/>
                </a:lnTo>
                <a:lnTo>
                  <a:pt x="291" y="171"/>
                </a:lnTo>
                <a:lnTo>
                  <a:pt x="293" y="171"/>
                </a:lnTo>
                <a:lnTo>
                  <a:pt x="297" y="172"/>
                </a:lnTo>
                <a:lnTo>
                  <a:pt x="302" y="175"/>
                </a:lnTo>
                <a:lnTo>
                  <a:pt x="312" y="182"/>
                </a:lnTo>
                <a:lnTo>
                  <a:pt x="319" y="189"/>
                </a:lnTo>
                <a:lnTo>
                  <a:pt x="319" y="190"/>
                </a:lnTo>
                <a:lnTo>
                  <a:pt x="319" y="191"/>
                </a:lnTo>
                <a:lnTo>
                  <a:pt x="318" y="193"/>
                </a:lnTo>
                <a:lnTo>
                  <a:pt x="315" y="194"/>
                </a:lnTo>
                <a:lnTo>
                  <a:pt x="310" y="194"/>
                </a:lnTo>
                <a:lnTo>
                  <a:pt x="306" y="193"/>
                </a:lnTo>
                <a:lnTo>
                  <a:pt x="300" y="190"/>
                </a:lnTo>
                <a:lnTo>
                  <a:pt x="295" y="187"/>
                </a:lnTo>
                <a:lnTo>
                  <a:pt x="293" y="184"/>
                </a:lnTo>
                <a:lnTo>
                  <a:pt x="290" y="182"/>
                </a:lnTo>
                <a:lnTo>
                  <a:pt x="289" y="178"/>
                </a:lnTo>
                <a:lnTo>
                  <a:pt x="289" y="17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</a:p>
        </p:txBody>
      </p:sp>
      <p:sp>
        <p:nvSpPr>
          <p:cNvPr id="46" name="天津"/>
          <p:cNvSpPr>
            <a:spLocks/>
          </p:cNvSpPr>
          <p:nvPr/>
        </p:nvSpPr>
        <p:spPr bwMode="auto">
          <a:xfrm>
            <a:off x="5121488" y="4490043"/>
            <a:ext cx="502718" cy="484909"/>
          </a:xfrm>
          <a:custGeom>
            <a:avLst/>
            <a:gdLst>
              <a:gd name="T0" fmla="*/ 2147483646 w 430"/>
              <a:gd name="T1" fmla="*/ 2147483646 h 726"/>
              <a:gd name="T2" fmla="*/ 2147483646 w 430"/>
              <a:gd name="T3" fmla="*/ 2147483646 h 726"/>
              <a:gd name="T4" fmla="*/ 2147483646 w 430"/>
              <a:gd name="T5" fmla="*/ 2147483646 h 726"/>
              <a:gd name="T6" fmla="*/ 2147483646 w 430"/>
              <a:gd name="T7" fmla="*/ 2147483646 h 726"/>
              <a:gd name="T8" fmla="*/ 2147483646 w 430"/>
              <a:gd name="T9" fmla="*/ 2147483646 h 726"/>
              <a:gd name="T10" fmla="*/ 2147483646 w 430"/>
              <a:gd name="T11" fmla="*/ 2147483646 h 726"/>
              <a:gd name="T12" fmla="*/ 2147483646 w 430"/>
              <a:gd name="T13" fmla="*/ 2147483646 h 726"/>
              <a:gd name="T14" fmla="*/ 2147483646 w 430"/>
              <a:gd name="T15" fmla="*/ 2147483646 h 726"/>
              <a:gd name="T16" fmla="*/ 2147483646 w 430"/>
              <a:gd name="T17" fmla="*/ 2147483646 h 726"/>
              <a:gd name="T18" fmla="*/ 2147483646 w 430"/>
              <a:gd name="T19" fmla="*/ 2147483646 h 726"/>
              <a:gd name="T20" fmla="*/ 2147483646 w 430"/>
              <a:gd name="T21" fmla="*/ 2147483646 h 726"/>
              <a:gd name="T22" fmla="*/ 2147483646 w 430"/>
              <a:gd name="T23" fmla="*/ 2147483646 h 726"/>
              <a:gd name="T24" fmla="*/ 2147483646 w 430"/>
              <a:gd name="T25" fmla="*/ 2147483646 h 726"/>
              <a:gd name="T26" fmla="*/ 2147483646 w 430"/>
              <a:gd name="T27" fmla="*/ 2147483646 h 726"/>
              <a:gd name="T28" fmla="*/ 2147483646 w 430"/>
              <a:gd name="T29" fmla="*/ 2147483646 h 726"/>
              <a:gd name="T30" fmla="*/ 2147483646 w 430"/>
              <a:gd name="T31" fmla="*/ 2147483646 h 726"/>
              <a:gd name="T32" fmla="*/ 2147483646 w 430"/>
              <a:gd name="T33" fmla="*/ 2147483646 h 726"/>
              <a:gd name="T34" fmla="*/ 2147483646 w 430"/>
              <a:gd name="T35" fmla="*/ 2147483646 h 726"/>
              <a:gd name="T36" fmla="*/ 2147483646 w 430"/>
              <a:gd name="T37" fmla="*/ 2147483646 h 726"/>
              <a:gd name="T38" fmla="*/ 2147483646 w 430"/>
              <a:gd name="T39" fmla="*/ 2147483646 h 726"/>
              <a:gd name="T40" fmla="*/ 2147483646 w 430"/>
              <a:gd name="T41" fmla="*/ 2147483646 h 726"/>
              <a:gd name="T42" fmla="*/ 2147483646 w 430"/>
              <a:gd name="T43" fmla="*/ 2147483646 h 726"/>
              <a:gd name="T44" fmla="*/ 2147483646 w 430"/>
              <a:gd name="T45" fmla="*/ 2147483646 h 726"/>
              <a:gd name="T46" fmla="*/ 2147483646 w 430"/>
              <a:gd name="T47" fmla="*/ 2147483646 h 726"/>
              <a:gd name="T48" fmla="*/ 2147483646 w 430"/>
              <a:gd name="T49" fmla="*/ 2147483646 h 726"/>
              <a:gd name="T50" fmla="*/ 2147483646 w 430"/>
              <a:gd name="T51" fmla="*/ 2147483646 h 726"/>
              <a:gd name="T52" fmla="*/ 2147483646 w 430"/>
              <a:gd name="T53" fmla="*/ 2147483646 h 726"/>
              <a:gd name="T54" fmla="*/ 2147483646 w 430"/>
              <a:gd name="T55" fmla="*/ 2147483646 h 726"/>
              <a:gd name="T56" fmla="*/ 2147483646 w 430"/>
              <a:gd name="T57" fmla="*/ 2147483646 h 726"/>
              <a:gd name="T58" fmla="*/ 2147483646 w 430"/>
              <a:gd name="T59" fmla="*/ 2147483646 h 726"/>
              <a:gd name="T60" fmla="*/ 2147483646 w 430"/>
              <a:gd name="T61" fmla="*/ 2147483646 h 726"/>
              <a:gd name="T62" fmla="*/ 2147483646 w 430"/>
              <a:gd name="T63" fmla="*/ 2147483646 h 726"/>
              <a:gd name="T64" fmla="*/ 2147483646 w 430"/>
              <a:gd name="T65" fmla="*/ 2147483646 h 726"/>
              <a:gd name="T66" fmla="*/ 2147483646 w 430"/>
              <a:gd name="T67" fmla="*/ 2147483646 h 726"/>
              <a:gd name="T68" fmla="*/ 2147483646 w 430"/>
              <a:gd name="T69" fmla="*/ 2147483646 h 726"/>
              <a:gd name="T70" fmla="*/ 2147483646 w 430"/>
              <a:gd name="T71" fmla="*/ 2147483646 h 726"/>
              <a:gd name="T72" fmla="*/ 2147483646 w 430"/>
              <a:gd name="T73" fmla="*/ 2147483646 h 726"/>
              <a:gd name="T74" fmla="*/ 2147483646 w 430"/>
              <a:gd name="T75" fmla="*/ 2147483646 h 726"/>
              <a:gd name="T76" fmla="*/ 2147483646 w 430"/>
              <a:gd name="T77" fmla="*/ 2147483646 h 726"/>
              <a:gd name="T78" fmla="*/ 2147483646 w 430"/>
              <a:gd name="T79" fmla="*/ 2147483646 h 726"/>
              <a:gd name="T80" fmla="*/ 2147483646 w 430"/>
              <a:gd name="T81" fmla="*/ 2147483646 h 726"/>
              <a:gd name="T82" fmla="*/ 2147483646 w 430"/>
              <a:gd name="T83" fmla="*/ 2147483646 h 726"/>
              <a:gd name="T84" fmla="*/ 2147483646 w 430"/>
              <a:gd name="T85" fmla="*/ 2147483646 h 726"/>
              <a:gd name="T86" fmla="*/ 2147483646 w 430"/>
              <a:gd name="T87" fmla="*/ 2147483646 h 726"/>
              <a:gd name="T88" fmla="*/ 2147483646 w 430"/>
              <a:gd name="T89" fmla="*/ 2147483646 h 726"/>
              <a:gd name="T90" fmla="*/ 2147483646 w 430"/>
              <a:gd name="T91" fmla="*/ 2147483646 h 726"/>
              <a:gd name="T92" fmla="*/ 2147483646 w 430"/>
              <a:gd name="T93" fmla="*/ 2147483646 h 726"/>
              <a:gd name="T94" fmla="*/ 2147483646 w 430"/>
              <a:gd name="T95" fmla="*/ 2147483646 h 726"/>
              <a:gd name="T96" fmla="*/ 2147483646 w 430"/>
              <a:gd name="T97" fmla="*/ 2147483646 h 726"/>
              <a:gd name="T98" fmla="*/ 2147483646 w 430"/>
              <a:gd name="T99" fmla="*/ 2147483646 h 726"/>
              <a:gd name="T100" fmla="*/ 2147483646 w 430"/>
              <a:gd name="T101" fmla="*/ 2147483646 h 726"/>
              <a:gd name="T102" fmla="*/ 2147483646 w 430"/>
              <a:gd name="T103" fmla="*/ 2147483646 h 726"/>
              <a:gd name="T104" fmla="*/ 2147483646 w 430"/>
              <a:gd name="T105" fmla="*/ 2147483646 h 726"/>
              <a:gd name="T106" fmla="*/ 2147483646 w 430"/>
              <a:gd name="T107" fmla="*/ 2147483646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0"/>
              <a:gd name="T163" fmla="*/ 0 h 726"/>
              <a:gd name="T164" fmla="*/ 430 w 430"/>
              <a:gd name="T165" fmla="*/ 726 h 72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年转籍车辆转入地分析</a:t>
            </a:r>
          </a:p>
        </p:txBody>
      </p:sp>
      <p:graphicFrame>
        <p:nvGraphicFramePr>
          <p:cNvPr id="49" name="图示 48"/>
          <p:cNvGraphicFramePr/>
          <p:nvPr>
            <p:extLst>
              <p:ext uri="{D42A27DB-BD31-4B8C-83A1-F6EECF244321}">
                <p14:modId xmlns:p14="http://schemas.microsoft.com/office/powerpoint/2010/main" val="2394072596"/>
              </p:ext>
            </p:extLst>
          </p:nvPr>
        </p:nvGraphicFramePr>
        <p:xfrm>
          <a:off x="1604008" y="3761322"/>
          <a:ext cx="3345025" cy="2003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50" name="安徽"/>
          <p:cNvSpPr>
            <a:spLocks/>
          </p:cNvSpPr>
          <p:nvPr/>
        </p:nvSpPr>
        <p:spPr bwMode="auto">
          <a:xfrm>
            <a:off x="2192817" y="4376816"/>
            <a:ext cx="527892" cy="664177"/>
          </a:xfrm>
          <a:custGeom>
            <a:avLst/>
            <a:gdLst>
              <a:gd name="T0" fmla="*/ 2147483646 w 1769"/>
              <a:gd name="T1" fmla="*/ 2147483646 h 2242"/>
              <a:gd name="T2" fmla="*/ 2147483646 w 1769"/>
              <a:gd name="T3" fmla="*/ 2147483646 h 2242"/>
              <a:gd name="T4" fmla="*/ 2147483646 w 1769"/>
              <a:gd name="T5" fmla="*/ 2147483646 h 2242"/>
              <a:gd name="T6" fmla="*/ 2147483646 w 1769"/>
              <a:gd name="T7" fmla="*/ 2147483646 h 2242"/>
              <a:gd name="T8" fmla="*/ 2147483646 w 1769"/>
              <a:gd name="T9" fmla="*/ 2147483646 h 2242"/>
              <a:gd name="T10" fmla="*/ 2147483646 w 1769"/>
              <a:gd name="T11" fmla="*/ 2147483646 h 2242"/>
              <a:gd name="T12" fmla="*/ 2147483646 w 1769"/>
              <a:gd name="T13" fmla="*/ 2147483646 h 2242"/>
              <a:gd name="T14" fmla="*/ 2147483646 w 1769"/>
              <a:gd name="T15" fmla="*/ 2147483646 h 2242"/>
              <a:gd name="T16" fmla="*/ 2147483646 w 1769"/>
              <a:gd name="T17" fmla="*/ 2147483646 h 2242"/>
              <a:gd name="T18" fmla="*/ 2147483646 w 1769"/>
              <a:gd name="T19" fmla="*/ 2147483646 h 2242"/>
              <a:gd name="T20" fmla="*/ 2147483646 w 1769"/>
              <a:gd name="T21" fmla="*/ 2147483646 h 2242"/>
              <a:gd name="T22" fmla="*/ 2147483646 w 1769"/>
              <a:gd name="T23" fmla="*/ 2147483646 h 2242"/>
              <a:gd name="T24" fmla="*/ 2147483646 w 1769"/>
              <a:gd name="T25" fmla="*/ 2147483646 h 2242"/>
              <a:gd name="T26" fmla="*/ 2147483646 w 1769"/>
              <a:gd name="T27" fmla="*/ 2147483646 h 2242"/>
              <a:gd name="T28" fmla="*/ 2147483646 w 1769"/>
              <a:gd name="T29" fmla="*/ 2147483646 h 2242"/>
              <a:gd name="T30" fmla="*/ 2147483646 w 1769"/>
              <a:gd name="T31" fmla="*/ 2147483646 h 2242"/>
              <a:gd name="T32" fmla="*/ 2147483646 w 1769"/>
              <a:gd name="T33" fmla="*/ 2147483646 h 2242"/>
              <a:gd name="T34" fmla="*/ 2147483646 w 1769"/>
              <a:gd name="T35" fmla="*/ 2147483646 h 2242"/>
              <a:gd name="T36" fmla="*/ 2147483646 w 1769"/>
              <a:gd name="T37" fmla="*/ 2147483646 h 2242"/>
              <a:gd name="T38" fmla="*/ 2147483646 w 1769"/>
              <a:gd name="T39" fmla="*/ 2147483646 h 2242"/>
              <a:gd name="T40" fmla="*/ 2147483646 w 1769"/>
              <a:gd name="T41" fmla="*/ 2147483646 h 2242"/>
              <a:gd name="T42" fmla="*/ 2147483646 w 1769"/>
              <a:gd name="T43" fmla="*/ 0 h 2242"/>
              <a:gd name="T44" fmla="*/ 2147483646 w 1769"/>
              <a:gd name="T45" fmla="*/ 2147483646 h 2242"/>
              <a:gd name="T46" fmla="*/ 2147483646 w 1769"/>
              <a:gd name="T47" fmla="*/ 2147483646 h 2242"/>
              <a:gd name="T48" fmla="*/ 2147483646 w 1769"/>
              <a:gd name="T49" fmla="*/ 2147483646 h 2242"/>
              <a:gd name="T50" fmla="*/ 2147483646 w 1769"/>
              <a:gd name="T51" fmla="*/ 2147483646 h 2242"/>
              <a:gd name="T52" fmla="*/ 2147483646 w 1769"/>
              <a:gd name="T53" fmla="*/ 2147483646 h 2242"/>
              <a:gd name="T54" fmla="*/ 2147483646 w 1769"/>
              <a:gd name="T55" fmla="*/ 2147483646 h 2242"/>
              <a:gd name="T56" fmla="*/ 2147483646 w 1769"/>
              <a:gd name="T57" fmla="*/ 2147483646 h 2242"/>
              <a:gd name="T58" fmla="*/ 2147483646 w 1769"/>
              <a:gd name="T59" fmla="*/ 2147483646 h 2242"/>
              <a:gd name="T60" fmla="*/ 2147483646 w 1769"/>
              <a:gd name="T61" fmla="*/ 2147483646 h 2242"/>
              <a:gd name="T62" fmla="*/ 2147483646 w 1769"/>
              <a:gd name="T63" fmla="*/ 2147483646 h 2242"/>
              <a:gd name="T64" fmla="*/ 2147483646 w 1769"/>
              <a:gd name="T65" fmla="*/ 2147483646 h 2242"/>
              <a:gd name="T66" fmla="*/ 2147483646 w 1769"/>
              <a:gd name="T67" fmla="*/ 2147483646 h 2242"/>
              <a:gd name="T68" fmla="*/ 2147483646 w 1769"/>
              <a:gd name="T69" fmla="*/ 2147483646 h 2242"/>
              <a:gd name="T70" fmla="*/ 2147483646 w 1769"/>
              <a:gd name="T71" fmla="*/ 2147483646 h 2242"/>
              <a:gd name="T72" fmla="*/ 2147483646 w 1769"/>
              <a:gd name="T73" fmla="*/ 2147483646 h 2242"/>
              <a:gd name="T74" fmla="*/ 2147483646 w 1769"/>
              <a:gd name="T75" fmla="*/ 2147483646 h 2242"/>
              <a:gd name="T76" fmla="*/ 2147483646 w 1769"/>
              <a:gd name="T77" fmla="*/ 2147483646 h 2242"/>
              <a:gd name="T78" fmla="*/ 2147483646 w 1769"/>
              <a:gd name="T79" fmla="*/ 2147483646 h 2242"/>
              <a:gd name="T80" fmla="*/ 2147483646 w 1769"/>
              <a:gd name="T81" fmla="*/ 2147483646 h 2242"/>
              <a:gd name="T82" fmla="*/ 2147483646 w 1769"/>
              <a:gd name="T83" fmla="*/ 2147483646 h 2242"/>
              <a:gd name="T84" fmla="*/ 2147483646 w 1769"/>
              <a:gd name="T85" fmla="*/ 2147483646 h 2242"/>
              <a:gd name="T86" fmla="*/ 2147483646 w 1769"/>
              <a:gd name="T87" fmla="*/ 2147483646 h 2242"/>
              <a:gd name="T88" fmla="*/ 2147483646 w 1769"/>
              <a:gd name="T89" fmla="*/ 2147483646 h 2242"/>
              <a:gd name="T90" fmla="*/ 2147483646 w 1769"/>
              <a:gd name="T91" fmla="*/ 2147483646 h 2242"/>
              <a:gd name="T92" fmla="*/ 2147483646 w 1769"/>
              <a:gd name="T93" fmla="*/ 2147483646 h 2242"/>
              <a:gd name="T94" fmla="*/ 2147483646 w 1769"/>
              <a:gd name="T95" fmla="*/ 2147483646 h 2242"/>
              <a:gd name="T96" fmla="*/ 2147483646 w 1769"/>
              <a:gd name="T97" fmla="*/ 2147483646 h 2242"/>
              <a:gd name="T98" fmla="*/ 2147483646 w 1769"/>
              <a:gd name="T99" fmla="*/ 2147483646 h 2242"/>
              <a:gd name="T100" fmla="*/ 2147483646 w 1769"/>
              <a:gd name="T101" fmla="*/ 2147483646 h 2242"/>
              <a:gd name="T102" fmla="*/ 2147483646 w 1769"/>
              <a:gd name="T103" fmla="*/ 2147483646 h 2242"/>
              <a:gd name="T104" fmla="*/ 2147483646 w 1769"/>
              <a:gd name="T105" fmla="*/ 2147483646 h 2242"/>
              <a:gd name="T106" fmla="*/ 2147483646 w 1769"/>
              <a:gd name="T107" fmla="*/ 2147483646 h 2242"/>
              <a:gd name="T108" fmla="*/ 2147483646 w 1769"/>
              <a:gd name="T109" fmla="*/ 2147483646 h 2242"/>
              <a:gd name="T110" fmla="*/ 2147483646 w 1769"/>
              <a:gd name="T111" fmla="*/ 2147483646 h 2242"/>
              <a:gd name="T112" fmla="*/ 2147483646 w 1769"/>
              <a:gd name="T113" fmla="*/ 2147483646 h 2242"/>
              <a:gd name="T114" fmla="*/ 2147483646 w 1769"/>
              <a:gd name="T115" fmla="*/ 2147483646 h 2242"/>
              <a:gd name="T116" fmla="*/ 2147483646 w 1769"/>
              <a:gd name="T117" fmla="*/ 2147483646 h 2242"/>
              <a:gd name="T118" fmla="*/ 2147483646 w 1769"/>
              <a:gd name="T119" fmla="*/ 2147483646 h 2242"/>
              <a:gd name="T120" fmla="*/ 2147483646 w 1769"/>
              <a:gd name="T121" fmla="*/ 2147483646 h 22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769"/>
              <a:gd name="T184" fmla="*/ 0 h 2242"/>
              <a:gd name="T185" fmla="*/ 1769 w 1769"/>
              <a:gd name="T186" fmla="*/ 2242 h 224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769" h="2242">
                <a:moveTo>
                  <a:pt x="1750" y="1441"/>
                </a:moveTo>
                <a:lnTo>
                  <a:pt x="1743" y="1437"/>
                </a:lnTo>
                <a:lnTo>
                  <a:pt x="1736" y="1432"/>
                </a:lnTo>
                <a:lnTo>
                  <a:pt x="1731" y="1430"/>
                </a:lnTo>
                <a:lnTo>
                  <a:pt x="1725" y="1429"/>
                </a:lnTo>
                <a:lnTo>
                  <a:pt x="1718" y="1430"/>
                </a:lnTo>
                <a:lnTo>
                  <a:pt x="1711" y="1431"/>
                </a:lnTo>
                <a:lnTo>
                  <a:pt x="1695" y="1433"/>
                </a:lnTo>
                <a:lnTo>
                  <a:pt x="1682" y="1435"/>
                </a:lnTo>
                <a:lnTo>
                  <a:pt x="1676" y="1433"/>
                </a:lnTo>
                <a:lnTo>
                  <a:pt x="1673" y="1431"/>
                </a:lnTo>
                <a:lnTo>
                  <a:pt x="1671" y="1429"/>
                </a:lnTo>
                <a:lnTo>
                  <a:pt x="1668" y="1424"/>
                </a:lnTo>
                <a:lnTo>
                  <a:pt x="1666" y="1414"/>
                </a:lnTo>
                <a:lnTo>
                  <a:pt x="1666" y="1404"/>
                </a:lnTo>
                <a:lnTo>
                  <a:pt x="1666" y="1393"/>
                </a:lnTo>
                <a:lnTo>
                  <a:pt x="1665" y="1386"/>
                </a:lnTo>
                <a:lnTo>
                  <a:pt x="1663" y="1383"/>
                </a:lnTo>
                <a:lnTo>
                  <a:pt x="1662" y="1382"/>
                </a:lnTo>
                <a:lnTo>
                  <a:pt x="1661" y="1381"/>
                </a:lnTo>
                <a:lnTo>
                  <a:pt x="1660" y="1381"/>
                </a:lnTo>
                <a:lnTo>
                  <a:pt x="1649" y="1386"/>
                </a:lnTo>
                <a:lnTo>
                  <a:pt x="1635" y="1395"/>
                </a:lnTo>
                <a:lnTo>
                  <a:pt x="1630" y="1397"/>
                </a:lnTo>
                <a:lnTo>
                  <a:pt x="1625" y="1398"/>
                </a:lnTo>
                <a:lnTo>
                  <a:pt x="1622" y="1397"/>
                </a:lnTo>
                <a:lnTo>
                  <a:pt x="1617" y="1397"/>
                </a:lnTo>
                <a:lnTo>
                  <a:pt x="1610" y="1393"/>
                </a:lnTo>
                <a:lnTo>
                  <a:pt x="1600" y="1388"/>
                </a:lnTo>
                <a:lnTo>
                  <a:pt x="1596" y="1386"/>
                </a:lnTo>
                <a:lnTo>
                  <a:pt x="1592" y="1386"/>
                </a:lnTo>
                <a:lnTo>
                  <a:pt x="1590" y="1387"/>
                </a:lnTo>
                <a:lnTo>
                  <a:pt x="1587" y="1389"/>
                </a:lnTo>
                <a:lnTo>
                  <a:pt x="1581" y="1397"/>
                </a:lnTo>
                <a:lnTo>
                  <a:pt x="1573" y="1404"/>
                </a:lnTo>
                <a:lnTo>
                  <a:pt x="1566" y="1407"/>
                </a:lnTo>
                <a:lnTo>
                  <a:pt x="1558" y="1411"/>
                </a:lnTo>
                <a:lnTo>
                  <a:pt x="1547" y="1412"/>
                </a:lnTo>
                <a:lnTo>
                  <a:pt x="1535" y="1414"/>
                </a:lnTo>
                <a:lnTo>
                  <a:pt x="1512" y="1416"/>
                </a:lnTo>
                <a:lnTo>
                  <a:pt x="1496" y="1418"/>
                </a:lnTo>
                <a:lnTo>
                  <a:pt x="1483" y="1419"/>
                </a:lnTo>
                <a:lnTo>
                  <a:pt x="1468" y="1420"/>
                </a:lnTo>
                <a:lnTo>
                  <a:pt x="1461" y="1420"/>
                </a:lnTo>
                <a:lnTo>
                  <a:pt x="1455" y="1419"/>
                </a:lnTo>
                <a:lnTo>
                  <a:pt x="1452" y="1418"/>
                </a:lnTo>
                <a:lnTo>
                  <a:pt x="1449" y="1416"/>
                </a:lnTo>
                <a:lnTo>
                  <a:pt x="1447" y="1410"/>
                </a:lnTo>
                <a:lnTo>
                  <a:pt x="1442" y="1404"/>
                </a:lnTo>
                <a:lnTo>
                  <a:pt x="1438" y="1399"/>
                </a:lnTo>
                <a:lnTo>
                  <a:pt x="1430" y="1394"/>
                </a:lnTo>
                <a:lnTo>
                  <a:pt x="1428" y="1391"/>
                </a:lnTo>
                <a:lnTo>
                  <a:pt x="1427" y="1388"/>
                </a:lnTo>
                <a:lnTo>
                  <a:pt x="1426" y="1385"/>
                </a:lnTo>
                <a:lnTo>
                  <a:pt x="1427" y="1381"/>
                </a:lnTo>
                <a:lnTo>
                  <a:pt x="1428" y="1379"/>
                </a:lnTo>
                <a:lnTo>
                  <a:pt x="1430" y="1375"/>
                </a:lnTo>
                <a:lnTo>
                  <a:pt x="1434" y="1373"/>
                </a:lnTo>
                <a:lnTo>
                  <a:pt x="1438" y="1372"/>
                </a:lnTo>
                <a:lnTo>
                  <a:pt x="1445" y="1369"/>
                </a:lnTo>
                <a:lnTo>
                  <a:pt x="1452" y="1364"/>
                </a:lnTo>
                <a:lnTo>
                  <a:pt x="1459" y="1359"/>
                </a:lnTo>
                <a:lnTo>
                  <a:pt x="1465" y="1348"/>
                </a:lnTo>
                <a:lnTo>
                  <a:pt x="1468" y="1341"/>
                </a:lnTo>
                <a:lnTo>
                  <a:pt x="1472" y="1334"/>
                </a:lnTo>
                <a:lnTo>
                  <a:pt x="1473" y="1325"/>
                </a:lnTo>
                <a:lnTo>
                  <a:pt x="1476" y="1317"/>
                </a:lnTo>
                <a:lnTo>
                  <a:pt x="1477" y="1301"/>
                </a:lnTo>
                <a:lnTo>
                  <a:pt x="1477" y="1291"/>
                </a:lnTo>
                <a:lnTo>
                  <a:pt x="1477" y="1279"/>
                </a:lnTo>
                <a:lnTo>
                  <a:pt x="1476" y="1262"/>
                </a:lnTo>
                <a:lnTo>
                  <a:pt x="1474" y="1254"/>
                </a:lnTo>
                <a:lnTo>
                  <a:pt x="1472" y="1247"/>
                </a:lnTo>
                <a:lnTo>
                  <a:pt x="1471" y="1244"/>
                </a:lnTo>
                <a:lnTo>
                  <a:pt x="1468" y="1242"/>
                </a:lnTo>
                <a:lnTo>
                  <a:pt x="1466" y="1241"/>
                </a:lnTo>
                <a:lnTo>
                  <a:pt x="1465" y="1240"/>
                </a:lnTo>
                <a:lnTo>
                  <a:pt x="1460" y="1240"/>
                </a:lnTo>
                <a:lnTo>
                  <a:pt x="1457" y="1241"/>
                </a:lnTo>
                <a:lnTo>
                  <a:pt x="1454" y="1243"/>
                </a:lnTo>
                <a:lnTo>
                  <a:pt x="1452" y="1247"/>
                </a:lnTo>
                <a:lnTo>
                  <a:pt x="1449" y="1249"/>
                </a:lnTo>
                <a:lnTo>
                  <a:pt x="1448" y="1253"/>
                </a:lnTo>
                <a:lnTo>
                  <a:pt x="1446" y="1254"/>
                </a:lnTo>
                <a:lnTo>
                  <a:pt x="1443" y="1255"/>
                </a:lnTo>
                <a:lnTo>
                  <a:pt x="1441" y="1254"/>
                </a:lnTo>
                <a:lnTo>
                  <a:pt x="1440" y="1252"/>
                </a:lnTo>
                <a:lnTo>
                  <a:pt x="1439" y="1249"/>
                </a:lnTo>
                <a:lnTo>
                  <a:pt x="1438" y="1246"/>
                </a:lnTo>
                <a:lnTo>
                  <a:pt x="1436" y="1238"/>
                </a:lnTo>
                <a:lnTo>
                  <a:pt x="1435" y="1230"/>
                </a:lnTo>
                <a:lnTo>
                  <a:pt x="1434" y="1228"/>
                </a:lnTo>
                <a:lnTo>
                  <a:pt x="1432" y="1227"/>
                </a:lnTo>
                <a:lnTo>
                  <a:pt x="1429" y="1228"/>
                </a:lnTo>
                <a:lnTo>
                  <a:pt x="1427" y="1230"/>
                </a:lnTo>
                <a:lnTo>
                  <a:pt x="1420" y="1237"/>
                </a:lnTo>
                <a:lnTo>
                  <a:pt x="1413" y="1246"/>
                </a:lnTo>
                <a:lnTo>
                  <a:pt x="1409" y="1250"/>
                </a:lnTo>
                <a:lnTo>
                  <a:pt x="1405" y="1253"/>
                </a:lnTo>
                <a:lnTo>
                  <a:pt x="1401" y="1254"/>
                </a:lnTo>
                <a:lnTo>
                  <a:pt x="1397" y="1255"/>
                </a:lnTo>
                <a:lnTo>
                  <a:pt x="1395" y="1255"/>
                </a:lnTo>
                <a:lnTo>
                  <a:pt x="1391" y="1254"/>
                </a:lnTo>
                <a:lnTo>
                  <a:pt x="1389" y="1252"/>
                </a:lnTo>
                <a:lnTo>
                  <a:pt x="1388" y="1248"/>
                </a:lnTo>
                <a:lnTo>
                  <a:pt x="1386" y="1243"/>
                </a:lnTo>
                <a:lnTo>
                  <a:pt x="1386" y="1240"/>
                </a:lnTo>
                <a:lnTo>
                  <a:pt x="1388" y="1236"/>
                </a:lnTo>
                <a:lnTo>
                  <a:pt x="1389" y="1231"/>
                </a:lnTo>
                <a:lnTo>
                  <a:pt x="1392" y="1223"/>
                </a:lnTo>
                <a:lnTo>
                  <a:pt x="1394" y="1215"/>
                </a:lnTo>
                <a:lnTo>
                  <a:pt x="1394" y="1211"/>
                </a:lnTo>
                <a:lnTo>
                  <a:pt x="1392" y="1208"/>
                </a:lnTo>
                <a:lnTo>
                  <a:pt x="1389" y="1205"/>
                </a:lnTo>
                <a:lnTo>
                  <a:pt x="1385" y="1204"/>
                </a:lnTo>
                <a:lnTo>
                  <a:pt x="1376" y="1202"/>
                </a:lnTo>
                <a:lnTo>
                  <a:pt x="1363" y="1202"/>
                </a:lnTo>
                <a:lnTo>
                  <a:pt x="1354" y="1202"/>
                </a:lnTo>
                <a:lnTo>
                  <a:pt x="1347" y="1200"/>
                </a:lnTo>
                <a:lnTo>
                  <a:pt x="1341" y="1198"/>
                </a:lnTo>
                <a:lnTo>
                  <a:pt x="1336" y="1194"/>
                </a:lnTo>
                <a:lnTo>
                  <a:pt x="1333" y="1191"/>
                </a:lnTo>
                <a:lnTo>
                  <a:pt x="1329" y="1186"/>
                </a:lnTo>
                <a:lnTo>
                  <a:pt x="1328" y="1179"/>
                </a:lnTo>
                <a:lnTo>
                  <a:pt x="1327" y="1172"/>
                </a:lnTo>
                <a:lnTo>
                  <a:pt x="1326" y="1167"/>
                </a:lnTo>
                <a:lnTo>
                  <a:pt x="1323" y="1164"/>
                </a:lnTo>
                <a:lnTo>
                  <a:pt x="1320" y="1160"/>
                </a:lnTo>
                <a:lnTo>
                  <a:pt x="1314" y="1158"/>
                </a:lnTo>
                <a:lnTo>
                  <a:pt x="1306" y="1154"/>
                </a:lnTo>
                <a:lnTo>
                  <a:pt x="1296" y="1150"/>
                </a:lnTo>
                <a:lnTo>
                  <a:pt x="1288" y="1146"/>
                </a:lnTo>
                <a:lnTo>
                  <a:pt x="1282" y="1141"/>
                </a:lnTo>
                <a:lnTo>
                  <a:pt x="1278" y="1136"/>
                </a:lnTo>
                <a:lnTo>
                  <a:pt x="1276" y="1133"/>
                </a:lnTo>
                <a:lnTo>
                  <a:pt x="1275" y="1128"/>
                </a:lnTo>
                <a:lnTo>
                  <a:pt x="1275" y="1124"/>
                </a:lnTo>
                <a:lnTo>
                  <a:pt x="1276" y="1116"/>
                </a:lnTo>
                <a:lnTo>
                  <a:pt x="1278" y="1108"/>
                </a:lnTo>
                <a:lnTo>
                  <a:pt x="1278" y="1098"/>
                </a:lnTo>
                <a:lnTo>
                  <a:pt x="1278" y="1090"/>
                </a:lnTo>
                <a:lnTo>
                  <a:pt x="1276" y="1083"/>
                </a:lnTo>
                <a:lnTo>
                  <a:pt x="1273" y="1079"/>
                </a:lnTo>
                <a:lnTo>
                  <a:pt x="1273" y="1078"/>
                </a:lnTo>
                <a:lnTo>
                  <a:pt x="1275" y="1076"/>
                </a:lnTo>
                <a:lnTo>
                  <a:pt x="1277" y="1073"/>
                </a:lnTo>
                <a:lnTo>
                  <a:pt x="1282" y="1071"/>
                </a:lnTo>
                <a:lnTo>
                  <a:pt x="1290" y="1065"/>
                </a:lnTo>
                <a:lnTo>
                  <a:pt x="1302" y="1057"/>
                </a:lnTo>
                <a:lnTo>
                  <a:pt x="1316" y="1046"/>
                </a:lnTo>
                <a:lnTo>
                  <a:pt x="1332" y="1035"/>
                </a:lnTo>
                <a:lnTo>
                  <a:pt x="1344" y="1025"/>
                </a:lnTo>
                <a:lnTo>
                  <a:pt x="1353" y="1015"/>
                </a:lnTo>
                <a:lnTo>
                  <a:pt x="1360" y="1005"/>
                </a:lnTo>
                <a:lnTo>
                  <a:pt x="1365" y="998"/>
                </a:lnTo>
                <a:lnTo>
                  <a:pt x="1369" y="990"/>
                </a:lnTo>
                <a:lnTo>
                  <a:pt x="1373" y="982"/>
                </a:lnTo>
                <a:lnTo>
                  <a:pt x="1375" y="978"/>
                </a:lnTo>
                <a:lnTo>
                  <a:pt x="1375" y="973"/>
                </a:lnTo>
                <a:lnTo>
                  <a:pt x="1376" y="969"/>
                </a:lnTo>
                <a:lnTo>
                  <a:pt x="1375" y="965"/>
                </a:lnTo>
                <a:lnTo>
                  <a:pt x="1373" y="956"/>
                </a:lnTo>
                <a:lnTo>
                  <a:pt x="1372" y="944"/>
                </a:lnTo>
                <a:lnTo>
                  <a:pt x="1372" y="932"/>
                </a:lnTo>
                <a:lnTo>
                  <a:pt x="1372" y="919"/>
                </a:lnTo>
                <a:lnTo>
                  <a:pt x="1371" y="907"/>
                </a:lnTo>
                <a:lnTo>
                  <a:pt x="1370" y="899"/>
                </a:lnTo>
                <a:lnTo>
                  <a:pt x="1367" y="895"/>
                </a:lnTo>
                <a:lnTo>
                  <a:pt x="1366" y="891"/>
                </a:lnTo>
                <a:lnTo>
                  <a:pt x="1363" y="890"/>
                </a:lnTo>
                <a:lnTo>
                  <a:pt x="1359" y="889"/>
                </a:lnTo>
                <a:lnTo>
                  <a:pt x="1353" y="888"/>
                </a:lnTo>
                <a:lnTo>
                  <a:pt x="1348" y="885"/>
                </a:lnTo>
                <a:lnTo>
                  <a:pt x="1346" y="884"/>
                </a:lnTo>
                <a:lnTo>
                  <a:pt x="1345" y="882"/>
                </a:lnTo>
                <a:lnTo>
                  <a:pt x="1344" y="878"/>
                </a:lnTo>
                <a:lnTo>
                  <a:pt x="1342" y="875"/>
                </a:lnTo>
                <a:lnTo>
                  <a:pt x="1339" y="864"/>
                </a:lnTo>
                <a:lnTo>
                  <a:pt x="1333" y="851"/>
                </a:lnTo>
                <a:lnTo>
                  <a:pt x="1332" y="846"/>
                </a:lnTo>
                <a:lnTo>
                  <a:pt x="1332" y="843"/>
                </a:lnTo>
                <a:lnTo>
                  <a:pt x="1333" y="839"/>
                </a:lnTo>
                <a:lnTo>
                  <a:pt x="1334" y="837"/>
                </a:lnTo>
                <a:lnTo>
                  <a:pt x="1338" y="836"/>
                </a:lnTo>
                <a:lnTo>
                  <a:pt x="1341" y="834"/>
                </a:lnTo>
                <a:lnTo>
                  <a:pt x="1346" y="834"/>
                </a:lnTo>
                <a:lnTo>
                  <a:pt x="1352" y="834"/>
                </a:lnTo>
                <a:lnTo>
                  <a:pt x="1363" y="834"/>
                </a:lnTo>
                <a:lnTo>
                  <a:pt x="1373" y="832"/>
                </a:lnTo>
                <a:lnTo>
                  <a:pt x="1384" y="830"/>
                </a:lnTo>
                <a:lnTo>
                  <a:pt x="1394" y="828"/>
                </a:lnTo>
                <a:lnTo>
                  <a:pt x="1408" y="827"/>
                </a:lnTo>
                <a:lnTo>
                  <a:pt x="1426" y="827"/>
                </a:lnTo>
                <a:lnTo>
                  <a:pt x="1435" y="828"/>
                </a:lnTo>
                <a:lnTo>
                  <a:pt x="1445" y="830"/>
                </a:lnTo>
                <a:lnTo>
                  <a:pt x="1452" y="832"/>
                </a:lnTo>
                <a:lnTo>
                  <a:pt x="1459" y="833"/>
                </a:lnTo>
                <a:lnTo>
                  <a:pt x="1471" y="840"/>
                </a:lnTo>
                <a:lnTo>
                  <a:pt x="1484" y="849"/>
                </a:lnTo>
                <a:lnTo>
                  <a:pt x="1496" y="859"/>
                </a:lnTo>
                <a:lnTo>
                  <a:pt x="1505" y="869"/>
                </a:lnTo>
                <a:lnTo>
                  <a:pt x="1511" y="876"/>
                </a:lnTo>
                <a:lnTo>
                  <a:pt x="1517" y="881"/>
                </a:lnTo>
                <a:lnTo>
                  <a:pt x="1521" y="882"/>
                </a:lnTo>
                <a:lnTo>
                  <a:pt x="1523" y="883"/>
                </a:lnTo>
                <a:lnTo>
                  <a:pt x="1526" y="883"/>
                </a:lnTo>
                <a:lnTo>
                  <a:pt x="1527" y="883"/>
                </a:lnTo>
                <a:lnTo>
                  <a:pt x="1529" y="881"/>
                </a:lnTo>
                <a:lnTo>
                  <a:pt x="1533" y="876"/>
                </a:lnTo>
                <a:lnTo>
                  <a:pt x="1535" y="870"/>
                </a:lnTo>
                <a:lnTo>
                  <a:pt x="1539" y="862"/>
                </a:lnTo>
                <a:lnTo>
                  <a:pt x="1543" y="850"/>
                </a:lnTo>
                <a:lnTo>
                  <a:pt x="1549" y="837"/>
                </a:lnTo>
                <a:lnTo>
                  <a:pt x="1553" y="830"/>
                </a:lnTo>
                <a:lnTo>
                  <a:pt x="1555" y="824"/>
                </a:lnTo>
                <a:lnTo>
                  <a:pt x="1556" y="817"/>
                </a:lnTo>
                <a:lnTo>
                  <a:pt x="1558" y="811"/>
                </a:lnTo>
                <a:lnTo>
                  <a:pt x="1556" y="797"/>
                </a:lnTo>
                <a:lnTo>
                  <a:pt x="1555" y="783"/>
                </a:lnTo>
                <a:lnTo>
                  <a:pt x="1553" y="767"/>
                </a:lnTo>
                <a:lnTo>
                  <a:pt x="1549" y="751"/>
                </a:lnTo>
                <a:lnTo>
                  <a:pt x="1548" y="744"/>
                </a:lnTo>
                <a:lnTo>
                  <a:pt x="1545" y="738"/>
                </a:lnTo>
                <a:lnTo>
                  <a:pt x="1540" y="732"/>
                </a:lnTo>
                <a:lnTo>
                  <a:pt x="1535" y="729"/>
                </a:lnTo>
                <a:lnTo>
                  <a:pt x="1523" y="721"/>
                </a:lnTo>
                <a:lnTo>
                  <a:pt x="1512" y="717"/>
                </a:lnTo>
                <a:lnTo>
                  <a:pt x="1503" y="713"/>
                </a:lnTo>
                <a:lnTo>
                  <a:pt x="1493" y="707"/>
                </a:lnTo>
                <a:lnTo>
                  <a:pt x="1489" y="704"/>
                </a:lnTo>
                <a:lnTo>
                  <a:pt x="1485" y="700"/>
                </a:lnTo>
                <a:lnTo>
                  <a:pt x="1482" y="696"/>
                </a:lnTo>
                <a:lnTo>
                  <a:pt x="1479" y="692"/>
                </a:lnTo>
                <a:lnTo>
                  <a:pt x="1474" y="683"/>
                </a:lnTo>
                <a:lnTo>
                  <a:pt x="1470" y="676"/>
                </a:lnTo>
                <a:lnTo>
                  <a:pt x="1467" y="674"/>
                </a:lnTo>
                <a:lnTo>
                  <a:pt x="1465" y="673"/>
                </a:lnTo>
                <a:lnTo>
                  <a:pt x="1461" y="671"/>
                </a:lnTo>
                <a:lnTo>
                  <a:pt x="1458" y="671"/>
                </a:lnTo>
                <a:lnTo>
                  <a:pt x="1446" y="671"/>
                </a:lnTo>
                <a:lnTo>
                  <a:pt x="1432" y="671"/>
                </a:lnTo>
                <a:lnTo>
                  <a:pt x="1424" y="673"/>
                </a:lnTo>
                <a:lnTo>
                  <a:pt x="1417" y="675"/>
                </a:lnTo>
                <a:lnTo>
                  <a:pt x="1411" y="677"/>
                </a:lnTo>
                <a:lnTo>
                  <a:pt x="1407" y="682"/>
                </a:lnTo>
                <a:lnTo>
                  <a:pt x="1403" y="688"/>
                </a:lnTo>
                <a:lnTo>
                  <a:pt x="1402" y="694"/>
                </a:lnTo>
                <a:lnTo>
                  <a:pt x="1401" y="701"/>
                </a:lnTo>
                <a:lnTo>
                  <a:pt x="1401" y="707"/>
                </a:lnTo>
                <a:lnTo>
                  <a:pt x="1401" y="713"/>
                </a:lnTo>
                <a:lnTo>
                  <a:pt x="1398" y="718"/>
                </a:lnTo>
                <a:lnTo>
                  <a:pt x="1396" y="721"/>
                </a:lnTo>
                <a:lnTo>
                  <a:pt x="1391" y="725"/>
                </a:lnTo>
                <a:lnTo>
                  <a:pt x="1386" y="727"/>
                </a:lnTo>
                <a:lnTo>
                  <a:pt x="1384" y="731"/>
                </a:lnTo>
                <a:lnTo>
                  <a:pt x="1383" y="734"/>
                </a:lnTo>
                <a:lnTo>
                  <a:pt x="1383" y="739"/>
                </a:lnTo>
                <a:lnTo>
                  <a:pt x="1384" y="750"/>
                </a:lnTo>
                <a:lnTo>
                  <a:pt x="1385" y="761"/>
                </a:lnTo>
                <a:lnTo>
                  <a:pt x="1385" y="764"/>
                </a:lnTo>
                <a:lnTo>
                  <a:pt x="1383" y="768"/>
                </a:lnTo>
                <a:lnTo>
                  <a:pt x="1380" y="770"/>
                </a:lnTo>
                <a:lnTo>
                  <a:pt x="1378" y="773"/>
                </a:lnTo>
                <a:lnTo>
                  <a:pt x="1371" y="774"/>
                </a:lnTo>
                <a:lnTo>
                  <a:pt x="1363" y="775"/>
                </a:lnTo>
                <a:lnTo>
                  <a:pt x="1352" y="775"/>
                </a:lnTo>
                <a:lnTo>
                  <a:pt x="1338" y="776"/>
                </a:lnTo>
                <a:lnTo>
                  <a:pt x="1322" y="778"/>
                </a:lnTo>
                <a:lnTo>
                  <a:pt x="1310" y="777"/>
                </a:lnTo>
                <a:lnTo>
                  <a:pt x="1301" y="776"/>
                </a:lnTo>
                <a:lnTo>
                  <a:pt x="1288" y="776"/>
                </a:lnTo>
                <a:lnTo>
                  <a:pt x="1277" y="777"/>
                </a:lnTo>
                <a:lnTo>
                  <a:pt x="1269" y="780"/>
                </a:lnTo>
                <a:lnTo>
                  <a:pt x="1262" y="782"/>
                </a:lnTo>
                <a:lnTo>
                  <a:pt x="1256" y="782"/>
                </a:lnTo>
                <a:lnTo>
                  <a:pt x="1249" y="780"/>
                </a:lnTo>
                <a:lnTo>
                  <a:pt x="1243" y="775"/>
                </a:lnTo>
                <a:lnTo>
                  <a:pt x="1234" y="767"/>
                </a:lnTo>
                <a:lnTo>
                  <a:pt x="1222" y="756"/>
                </a:lnTo>
                <a:lnTo>
                  <a:pt x="1212" y="743"/>
                </a:lnTo>
                <a:lnTo>
                  <a:pt x="1205" y="731"/>
                </a:lnTo>
                <a:lnTo>
                  <a:pt x="1200" y="723"/>
                </a:lnTo>
                <a:lnTo>
                  <a:pt x="1197" y="714"/>
                </a:lnTo>
                <a:lnTo>
                  <a:pt x="1197" y="707"/>
                </a:lnTo>
                <a:lnTo>
                  <a:pt x="1197" y="701"/>
                </a:lnTo>
                <a:lnTo>
                  <a:pt x="1205" y="692"/>
                </a:lnTo>
                <a:lnTo>
                  <a:pt x="1209" y="680"/>
                </a:lnTo>
                <a:lnTo>
                  <a:pt x="1201" y="667"/>
                </a:lnTo>
                <a:lnTo>
                  <a:pt x="1190" y="650"/>
                </a:lnTo>
                <a:lnTo>
                  <a:pt x="1186" y="637"/>
                </a:lnTo>
                <a:lnTo>
                  <a:pt x="1183" y="625"/>
                </a:lnTo>
                <a:lnTo>
                  <a:pt x="1181" y="614"/>
                </a:lnTo>
                <a:lnTo>
                  <a:pt x="1178" y="592"/>
                </a:lnTo>
                <a:lnTo>
                  <a:pt x="1177" y="585"/>
                </a:lnTo>
                <a:lnTo>
                  <a:pt x="1176" y="579"/>
                </a:lnTo>
                <a:lnTo>
                  <a:pt x="1174" y="574"/>
                </a:lnTo>
                <a:lnTo>
                  <a:pt x="1171" y="569"/>
                </a:lnTo>
                <a:lnTo>
                  <a:pt x="1168" y="567"/>
                </a:lnTo>
                <a:lnTo>
                  <a:pt x="1164" y="565"/>
                </a:lnTo>
                <a:lnTo>
                  <a:pt x="1161" y="563"/>
                </a:lnTo>
                <a:lnTo>
                  <a:pt x="1157" y="563"/>
                </a:lnTo>
                <a:lnTo>
                  <a:pt x="1153" y="566"/>
                </a:lnTo>
                <a:lnTo>
                  <a:pt x="1150" y="569"/>
                </a:lnTo>
                <a:lnTo>
                  <a:pt x="1146" y="576"/>
                </a:lnTo>
                <a:lnTo>
                  <a:pt x="1144" y="584"/>
                </a:lnTo>
                <a:lnTo>
                  <a:pt x="1142" y="592"/>
                </a:lnTo>
                <a:lnTo>
                  <a:pt x="1139" y="598"/>
                </a:lnTo>
                <a:lnTo>
                  <a:pt x="1137" y="604"/>
                </a:lnTo>
                <a:lnTo>
                  <a:pt x="1133" y="606"/>
                </a:lnTo>
                <a:lnTo>
                  <a:pt x="1127" y="610"/>
                </a:lnTo>
                <a:lnTo>
                  <a:pt x="1120" y="611"/>
                </a:lnTo>
                <a:lnTo>
                  <a:pt x="1113" y="612"/>
                </a:lnTo>
                <a:lnTo>
                  <a:pt x="1106" y="612"/>
                </a:lnTo>
                <a:lnTo>
                  <a:pt x="1100" y="612"/>
                </a:lnTo>
                <a:lnTo>
                  <a:pt x="1098" y="611"/>
                </a:lnTo>
                <a:lnTo>
                  <a:pt x="1095" y="609"/>
                </a:lnTo>
                <a:lnTo>
                  <a:pt x="1094" y="604"/>
                </a:lnTo>
                <a:lnTo>
                  <a:pt x="1092" y="598"/>
                </a:lnTo>
                <a:lnTo>
                  <a:pt x="1089" y="592"/>
                </a:lnTo>
                <a:lnTo>
                  <a:pt x="1086" y="587"/>
                </a:lnTo>
                <a:lnTo>
                  <a:pt x="1081" y="581"/>
                </a:lnTo>
                <a:lnTo>
                  <a:pt x="1080" y="576"/>
                </a:lnTo>
                <a:lnTo>
                  <a:pt x="1079" y="573"/>
                </a:lnTo>
                <a:lnTo>
                  <a:pt x="1077" y="568"/>
                </a:lnTo>
                <a:lnTo>
                  <a:pt x="1079" y="565"/>
                </a:lnTo>
                <a:lnTo>
                  <a:pt x="1080" y="556"/>
                </a:lnTo>
                <a:lnTo>
                  <a:pt x="1081" y="547"/>
                </a:lnTo>
                <a:lnTo>
                  <a:pt x="1081" y="537"/>
                </a:lnTo>
                <a:lnTo>
                  <a:pt x="1083" y="530"/>
                </a:lnTo>
                <a:lnTo>
                  <a:pt x="1087" y="525"/>
                </a:lnTo>
                <a:lnTo>
                  <a:pt x="1092" y="519"/>
                </a:lnTo>
                <a:lnTo>
                  <a:pt x="1095" y="516"/>
                </a:lnTo>
                <a:lnTo>
                  <a:pt x="1096" y="512"/>
                </a:lnTo>
                <a:lnTo>
                  <a:pt x="1098" y="510"/>
                </a:lnTo>
                <a:lnTo>
                  <a:pt x="1099" y="506"/>
                </a:lnTo>
                <a:lnTo>
                  <a:pt x="1098" y="498"/>
                </a:lnTo>
                <a:lnTo>
                  <a:pt x="1096" y="488"/>
                </a:lnTo>
                <a:lnTo>
                  <a:pt x="1095" y="477"/>
                </a:lnTo>
                <a:lnTo>
                  <a:pt x="1096" y="466"/>
                </a:lnTo>
                <a:lnTo>
                  <a:pt x="1098" y="459"/>
                </a:lnTo>
                <a:lnTo>
                  <a:pt x="1099" y="455"/>
                </a:lnTo>
                <a:lnTo>
                  <a:pt x="1103" y="455"/>
                </a:lnTo>
                <a:lnTo>
                  <a:pt x="1111" y="458"/>
                </a:lnTo>
                <a:lnTo>
                  <a:pt x="1117" y="459"/>
                </a:lnTo>
                <a:lnTo>
                  <a:pt x="1125" y="460"/>
                </a:lnTo>
                <a:lnTo>
                  <a:pt x="1132" y="460"/>
                </a:lnTo>
                <a:lnTo>
                  <a:pt x="1136" y="459"/>
                </a:lnTo>
                <a:lnTo>
                  <a:pt x="1136" y="448"/>
                </a:lnTo>
                <a:lnTo>
                  <a:pt x="1133" y="434"/>
                </a:lnTo>
                <a:lnTo>
                  <a:pt x="1132" y="427"/>
                </a:lnTo>
                <a:lnTo>
                  <a:pt x="1131" y="421"/>
                </a:lnTo>
                <a:lnTo>
                  <a:pt x="1130" y="414"/>
                </a:lnTo>
                <a:lnTo>
                  <a:pt x="1132" y="406"/>
                </a:lnTo>
                <a:lnTo>
                  <a:pt x="1134" y="399"/>
                </a:lnTo>
                <a:lnTo>
                  <a:pt x="1137" y="391"/>
                </a:lnTo>
                <a:lnTo>
                  <a:pt x="1139" y="383"/>
                </a:lnTo>
                <a:lnTo>
                  <a:pt x="1139" y="374"/>
                </a:lnTo>
                <a:lnTo>
                  <a:pt x="1139" y="370"/>
                </a:lnTo>
                <a:lnTo>
                  <a:pt x="1138" y="364"/>
                </a:lnTo>
                <a:lnTo>
                  <a:pt x="1137" y="360"/>
                </a:lnTo>
                <a:lnTo>
                  <a:pt x="1136" y="357"/>
                </a:lnTo>
                <a:lnTo>
                  <a:pt x="1132" y="353"/>
                </a:lnTo>
                <a:lnTo>
                  <a:pt x="1128" y="351"/>
                </a:lnTo>
                <a:lnTo>
                  <a:pt x="1124" y="351"/>
                </a:lnTo>
                <a:lnTo>
                  <a:pt x="1117" y="351"/>
                </a:lnTo>
                <a:lnTo>
                  <a:pt x="1108" y="352"/>
                </a:lnTo>
                <a:lnTo>
                  <a:pt x="1099" y="354"/>
                </a:lnTo>
                <a:lnTo>
                  <a:pt x="1088" y="357"/>
                </a:lnTo>
                <a:lnTo>
                  <a:pt x="1077" y="358"/>
                </a:lnTo>
                <a:lnTo>
                  <a:pt x="1060" y="361"/>
                </a:lnTo>
                <a:lnTo>
                  <a:pt x="1045" y="364"/>
                </a:lnTo>
                <a:lnTo>
                  <a:pt x="1030" y="364"/>
                </a:lnTo>
                <a:lnTo>
                  <a:pt x="1012" y="364"/>
                </a:lnTo>
                <a:lnTo>
                  <a:pt x="997" y="364"/>
                </a:lnTo>
                <a:lnTo>
                  <a:pt x="988" y="362"/>
                </a:lnTo>
                <a:lnTo>
                  <a:pt x="985" y="360"/>
                </a:lnTo>
                <a:lnTo>
                  <a:pt x="982" y="358"/>
                </a:lnTo>
                <a:lnTo>
                  <a:pt x="982" y="355"/>
                </a:lnTo>
                <a:lnTo>
                  <a:pt x="981" y="351"/>
                </a:lnTo>
                <a:lnTo>
                  <a:pt x="982" y="340"/>
                </a:lnTo>
                <a:lnTo>
                  <a:pt x="983" y="330"/>
                </a:lnTo>
                <a:lnTo>
                  <a:pt x="985" y="320"/>
                </a:lnTo>
                <a:lnTo>
                  <a:pt x="986" y="310"/>
                </a:lnTo>
                <a:lnTo>
                  <a:pt x="986" y="307"/>
                </a:lnTo>
                <a:lnTo>
                  <a:pt x="983" y="304"/>
                </a:lnTo>
                <a:lnTo>
                  <a:pt x="981" y="303"/>
                </a:lnTo>
                <a:lnTo>
                  <a:pt x="977" y="303"/>
                </a:lnTo>
                <a:lnTo>
                  <a:pt x="973" y="303"/>
                </a:lnTo>
                <a:lnTo>
                  <a:pt x="969" y="303"/>
                </a:lnTo>
                <a:lnTo>
                  <a:pt x="964" y="302"/>
                </a:lnTo>
                <a:lnTo>
                  <a:pt x="961" y="301"/>
                </a:lnTo>
                <a:lnTo>
                  <a:pt x="956" y="295"/>
                </a:lnTo>
                <a:lnTo>
                  <a:pt x="954" y="290"/>
                </a:lnTo>
                <a:lnTo>
                  <a:pt x="951" y="283"/>
                </a:lnTo>
                <a:lnTo>
                  <a:pt x="951" y="273"/>
                </a:lnTo>
                <a:lnTo>
                  <a:pt x="950" y="270"/>
                </a:lnTo>
                <a:lnTo>
                  <a:pt x="949" y="265"/>
                </a:lnTo>
                <a:lnTo>
                  <a:pt x="947" y="263"/>
                </a:lnTo>
                <a:lnTo>
                  <a:pt x="944" y="260"/>
                </a:lnTo>
                <a:lnTo>
                  <a:pt x="942" y="259"/>
                </a:lnTo>
                <a:lnTo>
                  <a:pt x="938" y="259"/>
                </a:lnTo>
                <a:lnTo>
                  <a:pt x="934" y="260"/>
                </a:lnTo>
                <a:lnTo>
                  <a:pt x="930" y="260"/>
                </a:lnTo>
                <a:lnTo>
                  <a:pt x="922" y="263"/>
                </a:lnTo>
                <a:lnTo>
                  <a:pt x="914" y="263"/>
                </a:lnTo>
                <a:lnTo>
                  <a:pt x="911" y="261"/>
                </a:lnTo>
                <a:lnTo>
                  <a:pt x="909" y="259"/>
                </a:lnTo>
                <a:lnTo>
                  <a:pt x="906" y="255"/>
                </a:lnTo>
                <a:lnTo>
                  <a:pt x="904" y="251"/>
                </a:lnTo>
                <a:lnTo>
                  <a:pt x="903" y="246"/>
                </a:lnTo>
                <a:lnTo>
                  <a:pt x="900" y="242"/>
                </a:lnTo>
                <a:lnTo>
                  <a:pt x="898" y="240"/>
                </a:lnTo>
                <a:lnTo>
                  <a:pt x="895" y="239"/>
                </a:lnTo>
                <a:lnTo>
                  <a:pt x="892" y="239"/>
                </a:lnTo>
                <a:lnTo>
                  <a:pt x="887" y="239"/>
                </a:lnTo>
                <a:lnTo>
                  <a:pt x="884" y="241"/>
                </a:lnTo>
                <a:lnTo>
                  <a:pt x="878" y="244"/>
                </a:lnTo>
                <a:lnTo>
                  <a:pt x="873" y="247"/>
                </a:lnTo>
                <a:lnTo>
                  <a:pt x="867" y="248"/>
                </a:lnTo>
                <a:lnTo>
                  <a:pt x="862" y="250"/>
                </a:lnTo>
                <a:lnTo>
                  <a:pt x="857" y="250"/>
                </a:lnTo>
                <a:lnTo>
                  <a:pt x="854" y="248"/>
                </a:lnTo>
                <a:lnTo>
                  <a:pt x="850" y="246"/>
                </a:lnTo>
                <a:lnTo>
                  <a:pt x="848" y="242"/>
                </a:lnTo>
                <a:lnTo>
                  <a:pt x="846" y="239"/>
                </a:lnTo>
                <a:lnTo>
                  <a:pt x="843" y="234"/>
                </a:lnTo>
                <a:lnTo>
                  <a:pt x="841" y="231"/>
                </a:lnTo>
                <a:lnTo>
                  <a:pt x="838" y="229"/>
                </a:lnTo>
                <a:lnTo>
                  <a:pt x="835" y="228"/>
                </a:lnTo>
                <a:lnTo>
                  <a:pt x="824" y="228"/>
                </a:lnTo>
                <a:lnTo>
                  <a:pt x="811" y="232"/>
                </a:lnTo>
                <a:lnTo>
                  <a:pt x="803" y="233"/>
                </a:lnTo>
                <a:lnTo>
                  <a:pt x="794" y="233"/>
                </a:lnTo>
                <a:lnTo>
                  <a:pt x="785" y="232"/>
                </a:lnTo>
                <a:lnTo>
                  <a:pt x="775" y="229"/>
                </a:lnTo>
                <a:lnTo>
                  <a:pt x="766" y="226"/>
                </a:lnTo>
                <a:lnTo>
                  <a:pt x="756" y="222"/>
                </a:lnTo>
                <a:lnTo>
                  <a:pt x="747" y="217"/>
                </a:lnTo>
                <a:lnTo>
                  <a:pt x="739" y="213"/>
                </a:lnTo>
                <a:lnTo>
                  <a:pt x="730" y="208"/>
                </a:lnTo>
                <a:lnTo>
                  <a:pt x="724" y="203"/>
                </a:lnTo>
                <a:lnTo>
                  <a:pt x="721" y="198"/>
                </a:lnTo>
                <a:lnTo>
                  <a:pt x="718" y="195"/>
                </a:lnTo>
                <a:lnTo>
                  <a:pt x="716" y="187"/>
                </a:lnTo>
                <a:lnTo>
                  <a:pt x="715" y="179"/>
                </a:lnTo>
                <a:lnTo>
                  <a:pt x="712" y="170"/>
                </a:lnTo>
                <a:lnTo>
                  <a:pt x="708" y="162"/>
                </a:lnTo>
                <a:lnTo>
                  <a:pt x="703" y="152"/>
                </a:lnTo>
                <a:lnTo>
                  <a:pt x="697" y="144"/>
                </a:lnTo>
                <a:lnTo>
                  <a:pt x="695" y="139"/>
                </a:lnTo>
                <a:lnTo>
                  <a:pt x="693" y="135"/>
                </a:lnTo>
                <a:lnTo>
                  <a:pt x="693" y="131"/>
                </a:lnTo>
                <a:lnTo>
                  <a:pt x="693" y="126"/>
                </a:lnTo>
                <a:lnTo>
                  <a:pt x="693" y="116"/>
                </a:lnTo>
                <a:lnTo>
                  <a:pt x="693" y="106"/>
                </a:lnTo>
                <a:lnTo>
                  <a:pt x="692" y="102"/>
                </a:lnTo>
                <a:lnTo>
                  <a:pt x="690" y="99"/>
                </a:lnTo>
                <a:lnTo>
                  <a:pt x="686" y="97"/>
                </a:lnTo>
                <a:lnTo>
                  <a:pt x="681" y="96"/>
                </a:lnTo>
                <a:lnTo>
                  <a:pt x="671" y="97"/>
                </a:lnTo>
                <a:lnTo>
                  <a:pt x="655" y="99"/>
                </a:lnTo>
                <a:lnTo>
                  <a:pt x="648" y="99"/>
                </a:lnTo>
                <a:lnTo>
                  <a:pt x="642" y="97"/>
                </a:lnTo>
                <a:lnTo>
                  <a:pt x="636" y="95"/>
                </a:lnTo>
                <a:lnTo>
                  <a:pt x="632" y="93"/>
                </a:lnTo>
                <a:lnTo>
                  <a:pt x="624" y="86"/>
                </a:lnTo>
                <a:lnTo>
                  <a:pt x="618" y="77"/>
                </a:lnTo>
                <a:lnTo>
                  <a:pt x="615" y="72"/>
                </a:lnTo>
                <a:lnTo>
                  <a:pt x="611" y="70"/>
                </a:lnTo>
                <a:lnTo>
                  <a:pt x="607" y="69"/>
                </a:lnTo>
                <a:lnTo>
                  <a:pt x="602" y="68"/>
                </a:lnTo>
                <a:lnTo>
                  <a:pt x="591" y="67"/>
                </a:lnTo>
                <a:lnTo>
                  <a:pt x="578" y="67"/>
                </a:lnTo>
                <a:lnTo>
                  <a:pt x="566" y="65"/>
                </a:lnTo>
                <a:lnTo>
                  <a:pt x="555" y="62"/>
                </a:lnTo>
                <a:lnTo>
                  <a:pt x="551" y="59"/>
                </a:lnTo>
                <a:lnTo>
                  <a:pt x="546" y="56"/>
                </a:lnTo>
                <a:lnTo>
                  <a:pt x="542" y="52"/>
                </a:lnTo>
                <a:lnTo>
                  <a:pt x="539" y="49"/>
                </a:lnTo>
                <a:lnTo>
                  <a:pt x="528" y="38"/>
                </a:lnTo>
                <a:lnTo>
                  <a:pt x="514" y="23"/>
                </a:lnTo>
                <a:lnTo>
                  <a:pt x="500" y="9"/>
                </a:lnTo>
                <a:lnTo>
                  <a:pt x="488" y="1"/>
                </a:lnTo>
                <a:lnTo>
                  <a:pt x="482" y="0"/>
                </a:lnTo>
                <a:lnTo>
                  <a:pt x="476" y="1"/>
                </a:lnTo>
                <a:lnTo>
                  <a:pt x="470" y="4"/>
                </a:lnTo>
                <a:lnTo>
                  <a:pt x="463" y="7"/>
                </a:lnTo>
                <a:lnTo>
                  <a:pt x="450" y="17"/>
                </a:lnTo>
                <a:lnTo>
                  <a:pt x="439" y="26"/>
                </a:lnTo>
                <a:lnTo>
                  <a:pt x="432" y="34"/>
                </a:lnTo>
                <a:lnTo>
                  <a:pt x="425" y="44"/>
                </a:lnTo>
                <a:lnTo>
                  <a:pt x="420" y="55"/>
                </a:lnTo>
                <a:lnTo>
                  <a:pt x="415" y="65"/>
                </a:lnTo>
                <a:lnTo>
                  <a:pt x="412" y="76"/>
                </a:lnTo>
                <a:lnTo>
                  <a:pt x="410" y="84"/>
                </a:lnTo>
                <a:lnTo>
                  <a:pt x="412" y="90"/>
                </a:lnTo>
                <a:lnTo>
                  <a:pt x="414" y="97"/>
                </a:lnTo>
                <a:lnTo>
                  <a:pt x="416" y="105"/>
                </a:lnTo>
                <a:lnTo>
                  <a:pt x="421" y="112"/>
                </a:lnTo>
                <a:lnTo>
                  <a:pt x="426" y="118"/>
                </a:lnTo>
                <a:lnTo>
                  <a:pt x="431" y="124"/>
                </a:lnTo>
                <a:lnTo>
                  <a:pt x="435" y="127"/>
                </a:lnTo>
                <a:lnTo>
                  <a:pt x="440" y="130"/>
                </a:lnTo>
                <a:lnTo>
                  <a:pt x="445" y="131"/>
                </a:lnTo>
                <a:lnTo>
                  <a:pt x="451" y="133"/>
                </a:lnTo>
                <a:lnTo>
                  <a:pt x="456" y="137"/>
                </a:lnTo>
                <a:lnTo>
                  <a:pt x="460" y="140"/>
                </a:lnTo>
                <a:lnTo>
                  <a:pt x="470" y="149"/>
                </a:lnTo>
                <a:lnTo>
                  <a:pt x="478" y="160"/>
                </a:lnTo>
                <a:lnTo>
                  <a:pt x="483" y="165"/>
                </a:lnTo>
                <a:lnTo>
                  <a:pt x="489" y="168"/>
                </a:lnTo>
                <a:lnTo>
                  <a:pt x="495" y="169"/>
                </a:lnTo>
                <a:lnTo>
                  <a:pt x="502" y="169"/>
                </a:lnTo>
                <a:lnTo>
                  <a:pt x="516" y="165"/>
                </a:lnTo>
                <a:lnTo>
                  <a:pt x="529" y="160"/>
                </a:lnTo>
                <a:lnTo>
                  <a:pt x="534" y="158"/>
                </a:lnTo>
                <a:lnTo>
                  <a:pt x="538" y="156"/>
                </a:lnTo>
                <a:lnTo>
                  <a:pt x="541" y="156"/>
                </a:lnTo>
                <a:lnTo>
                  <a:pt x="544" y="156"/>
                </a:lnTo>
                <a:lnTo>
                  <a:pt x="546" y="159"/>
                </a:lnTo>
                <a:lnTo>
                  <a:pt x="547" y="163"/>
                </a:lnTo>
                <a:lnTo>
                  <a:pt x="547" y="170"/>
                </a:lnTo>
                <a:lnTo>
                  <a:pt x="546" y="181"/>
                </a:lnTo>
                <a:lnTo>
                  <a:pt x="546" y="192"/>
                </a:lnTo>
                <a:lnTo>
                  <a:pt x="546" y="203"/>
                </a:lnTo>
                <a:lnTo>
                  <a:pt x="548" y="213"/>
                </a:lnTo>
                <a:lnTo>
                  <a:pt x="551" y="222"/>
                </a:lnTo>
                <a:lnTo>
                  <a:pt x="553" y="232"/>
                </a:lnTo>
                <a:lnTo>
                  <a:pt x="558" y="240"/>
                </a:lnTo>
                <a:lnTo>
                  <a:pt x="564" y="246"/>
                </a:lnTo>
                <a:lnTo>
                  <a:pt x="570" y="252"/>
                </a:lnTo>
                <a:lnTo>
                  <a:pt x="577" y="258"/>
                </a:lnTo>
                <a:lnTo>
                  <a:pt x="582" y="264"/>
                </a:lnTo>
                <a:lnTo>
                  <a:pt x="585" y="270"/>
                </a:lnTo>
                <a:lnTo>
                  <a:pt x="588" y="277"/>
                </a:lnTo>
                <a:lnTo>
                  <a:pt x="591" y="290"/>
                </a:lnTo>
                <a:lnTo>
                  <a:pt x="592" y="305"/>
                </a:lnTo>
                <a:lnTo>
                  <a:pt x="594" y="313"/>
                </a:lnTo>
                <a:lnTo>
                  <a:pt x="592" y="317"/>
                </a:lnTo>
                <a:lnTo>
                  <a:pt x="590" y="320"/>
                </a:lnTo>
                <a:lnTo>
                  <a:pt x="588" y="322"/>
                </a:lnTo>
                <a:lnTo>
                  <a:pt x="579" y="323"/>
                </a:lnTo>
                <a:lnTo>
                  <a:pt x="569" y="324"/>
                </a:lnTo>
                <a:lnTo>
                  <a:pt x="561" y="327"/>
                </a:lnTo>
                <a:lnTo>
                  <a:pt x="554" y="330"/>
                </a:lnTo>
                <a:lnTo>
                  <a:pt x="546" y="334"/>
                </a:lnTo>
                <a:lnTo>
                  <a:pt x="538" y="340"/>
                </a:lnTo>
                <a:lnTo>
                  <a:pt x="531" y="346"/>
                </a:lnTo>
                <a:lnTo>
                  <a:pt x="523" y="351"/>
                </a:lnTo>
                <a:lnTo>
                  <a:pt x="519" y="357"/>
                </a:lnTo>
                <a:lnTo>
                  <a:pt x="515" y="362"/>
                </a:lnTo>
                <a:lnTo>
                  <a:pt x="511" y="371"/>
                </a:lnTo>
                <a:lnTo>
                  <a:pt x="507" y="377"/>
                </a:lnTo>
                <a:lnTo>
                  <a:pt x="504" y="379"/>
                </a:lnTo>
                <a:lnTo>
                  <a:pt x="501" y="381"/>
                </a:lnTo>
                <a:lnTo>
                  <a:pt x="496" y="383"/>
                </a:lnTo>
                <a:lnTo>
                  <a:pt x="490" y="385"/>
                </a:lnTo>
                <a:lnTo>
                  <a:pt x="478" y="389"/>
                </a:lnTo>
                <a:lnTo>
                  <a:pt x="468" y="395"/>
                </a:lnTo>
                <a:lnTo>
                  <a:pt x="456" y="401"/>
                </a:lnTo>
                <a:lnTo>
                  <a:pt x="443" y="408"/>
                </a:lnTo>
                <a:lnTo>
                  <a:pt x="435" y="410"/>
                </a:lnTo>
                <a:lnTo>
                  <a:pt x="428" y="411"/>
                </a:lnTo>
                <a:lnTo>
                  <a:pt x="422" y="410"/>
                </a:lnTo>
                <a:lnTo>
                  <a:pt x="416" y="406"/>
                </a:lnTo>
                <a:lnTo>
                  <a:pt x="412" y="403"/>
                </a:lnTo>
                <a:lnTo>
                  <a:pt x="406" y="398"/>
                </a:lnTo>
                <a:lnTo>
                  <a:pt x="402" y="392"/>
                </a:lnTo>
                <a:lnTo>
                  <a:pt x="397" y="387"/>
                </a:lnTo>
                <a:lnTo>
                  <a:pt x="395" y="381"/>
                </a:lnTo>
                <a:lnTo>
                  <a:pt x="393" y="376"/>
                </a:lnTo>
                <a:lnTo>
                  <a:pt x="391" y="371"/>
                </a:lnTo>
                <a:lnTo>
                  <a:pt x="390" y="365"/>
                </a:lnTo>
                <a:lnTo>
                  <a:pt x="388" y="359"/>
                </a:lnTo>
                <a:lnTo>
                  <a:pt x="387" y="354"/>
                </a:lnTo>
                <a:lnTo>
                  <a:pt x="383" y="349"/>
                </a:lnTo>
                <a:lnTo>
                  <a:pt x="378" y="346"/>
                </a:lnTo>
                <a:lnTo>
                  <a:pt x="370" y="340"/>
                </a:lnTo>
                <a:lnTo>
                  <a:pt x="364" y="334"/>
                </a:lnTo>
                <a:lnTo>
                  <a:pt x="359" y="326"/>
                </a:lnTo>
                <a:lnTo>
                  <a:pt x="356" y="314"/>
                </a:lnTo>
                <a:lnTo>
                  <a:pt x="353" y="308"/>
                </a:lnTo>
                <a:lnTo>
                  <a:pt x="351" y="303"/>
                </a:lnTo>
                <a:lnTo>
                  <a:pt x="347" y="298"/>
                </a:lnTo>
                <a:lnTo>
                  <a:pt x="343" y="296"/>
                </a:lnTo>
                <a:lnTo>
                  <a:pt x="334" y="294"/>
                </a:lnTo>
                <a:lnTo>
                  <a:pt x="327" y="292"/>
                </a:lnTo>
                <a:lnTo>
                  <a:pt x="320" y="292"/>
                </a:lnTo>
                <a:lnTo>
                  <a:pt x="313" y="291"/>
                </a:lnTo>
                <a:lnTo>
                  <a:pt x="306" y="290"/>
                </a:lnTo>
                <a:lnTo>
                  <a:pt x="300" y="286"/>
                </a:lnTo>
                <a:lnTo>
                  <a:pt x="295" y="280"/>
                </a:lnTo>
                <a:lnTo>
                  <a:pt x="289" y="275"/>
                </a:lnTo>
                <a:lnTo>
                  <a:pt x="284" y="272"/>
                </a:lnTo>
                <a:lnTo>
                  <a:pt x="280" y="270"/>
                </a:lnTo>
                <a:lnTo>
                  <a:pt x="274" y="269"/>
                </a:lnTo>
                <a:lnTo>
                  <a:pt x="265" y="269"/>
                </a:lnTo>
                <a:lnTo>
                  <a:pt x="256" y="270"/>
                </a:lnTo>
                <a:lnTo>
                  <a:pt x="248" y="272"/>
                </a:lnTo>
                <a:lnTo>
                  <a:pt x="239" y="276"/>
                </a:lnTo>
                <a:lnTo>
                  <a:pt x="232" y="282"/>
                </a:lnTo>
                <a:lnTo>
                  <a:pt x="226" y="288"/>
                </a:lnTo>
                <a:lnTo>
                  <a:pt x="220" y="294"/>
                </a:lnTo>
                <a:lnTo>
                  <a:pt x="216" y="302"/>
                </a:lnTo>
                <a:lnTo>
                  <a:pt x="213" y="310"/>
                </a:lnTo>
                <a:lnTo>
                  <a:pt x="211" y="317"/>
                </a:lnTo>
                <a:lnTo>
                  <a:pt x="210" y="326"/>
                </a:lnTo>
                <a:lnTo>
                  <a:pt x="210" y="333"/>
                </a:lnTo>
                <a:lnTo>
                  <a:pt x="211" y="339"/>
                </a:lnTo>
                <a:lnTo>
                  <a:pt x="213" y="343"/>
                </a:lnTo>
                <a:lnTo>
                  <a:pt x="216" y="348"/>
                </a:lnTo>
                <a:lnTo>
                  <a:pt x="219" y="352"/>
                </a:lnTo>
                <a:lnTo>
                  <a:pt x="223" y="354"/>
                </a:lnTo>
                <a:lnTo>
                  <a:pt x="225" y="357"/>
                </a:lnTo>
                <a:lnTo>
                  <a:pt x="229" y="360"/>
                </a:lnTo>
                <a:lnTo>
                  <a:pt x="230" y="364"/>
                </a:lnTo>
                <a:lnTo>
                  <a:pt x="230" y="367"/>
                </a:lnTo>
                <a:lnTo>
                  <a:pt x="230" y="372"/>
                </a:lnTo>
                <a:lnTo>
                  <a:pt x="229" y="376"/>
                </a:lnTo>
                <a:lnTo>
                  <a:pt x="227" y="380"/>
                </a:lnTo>
                <a:lnTo>
                  <a:pt x="226" y="384"/>
                </a:lnTo>
                <a:lnTo>
                  <a:pt x="221" y="392"/>
                </a:lnTo>
                <a:lnTo>
                  <a:pt x="219" y="399"/>
                </a:lnTo>
                <a:lnTo>
                  <a:pt x="218" y="408"/>
                </a:lnTo>
                <a:lnTo>
                  <a:pt x="219" y="416"/>
                </a:lnTo>
                <a:lnTo>
                  <a:pt x="220" y="428"/>
                </a:lnTo>
                <a:lnTo>
                  <a:pt x="218" y="440"/>
                </a:lnTo>
                <a:lnTo>
                  <a:pt x="218" y="446"/>
                </a:lnTo>
                <a:lnTo>
                  <a:pt x="219" y="450"/>
                </a:lnTo>
                <a:lnTo>
                  <a:pt x="223" y="456"/>
                </a:lnTo>
                <a:lnTo>
                  <a:pt x="226" y="462"/>
                </a:lnTo>
                <a:lnTo>
                  <a:pt x="232" y="471"/>
                </a:lnTo>
                <a:lnTo>
                  <a:pt x="237" y="479"/>
                </a:lnTo>
                <a:lnTo>
                  <a:pt x="239" y="483"/>
                </a:lnTo>
                <a:lnTo>
                  <a:pt x="239" y="485"/>
                </a:lnTo>
                <a:lnTo>
                  <a:pt x="239" y="487"/>
                </a:lnTo>
                <a:lnTo>
                  <a:pt x="239" y="488"/>
                </a:lnTo>
                <a:lnTo>
                  <a:pt x="235" y="488"/>
                </a:lnTo>
                <a:lnTo>
                  <a:pt x="229" y="488"/>
                </a:lnTo>
                <a:lnTo>
                  <a:pt x="218" y="488"/>
                </a:lnTo>
                <a:lnTo>
                  <a:pt x="207" y="490"/>
                </a:lnTo>
                <a:lnTo>
                  <a:pt x="196" y="492"/>
                </a:lnTo>
                <a:lnTo>
                  <a:pt x="186" y="494"/>
                </a:lnTo>
                <a:lnTo>
                  <a:pt x="181" y="497"/>
                </a:lnTo>
                <a:lnTo>
                  <a:pt x="176" y="499"/>
                </a:lnTo>
                <a:lnTo>
                  <a:pt x="172" y="503"/>
                </a:lnTo>
                <a:lnTo>
                  <a:pt x="167" y="507"/>
                </a:lnTo>
                <a:lnTo>
                  <a:pt x="151" y="518"/>
                </a:lnTo>
                <a:lnTo>
                  <a:pt x="142" y="524"/>
                </a:lnTo>
                <a:lnTo>
                  <a:pt x="139" y="528"/>
                </a:lnTo>
                <a:lnTo>
                  <a:pt x="138" y="534"/>
                </a:lnTo>
                <a:lnTo>
                  <a:pt x="138" y="542"/>
                </a:lnTo>
                <a:lnTo>
                  <a:pt x="138" y="550"/>
                </a:lnTo>
                <a:lnTo>
                  <a:pt x="141" y="568"/>
                </a:lnTo>
                <a:lnTo>
                  <a:pt x="144" y="582"/>
                </a:lnTo>
                <a:lnTo>
                  <a:pt x="148" y="594"/>
                </a:lnTo>
                <a:lnTo>
                  <a:pt x="149" y="605"/>
                </a:lnTo>
                <a:lnTo>
                  <a:pt x="148" y="610"/>
                </a:lnTo>
                <a:lnTo>
                  <a:pt x="148" y="613"/>
                </a:lnTo>
                <a:lnTo>
                  <a:pt x="147" y="617"/>
                </a:lnTo>
                <a:lnTo>
                  <a:pt x="144" y="620"/>
                </a:lnTo>
                <a:lnTo>
                  <a:pt x="141" y="625"/>
                </a:lnTo>
                <a:lnTo>
                  <a:pt x="138" y="631"/>
                </a:lnTo>
                <a:lnTo>
                  <a:pt x="137" y="639"/>
                </a:lnTo>
                <a:lnTo>
                  <a:pt x="137" y="648"/>
                </a:lnTo>
                <a:lnTo>
                  <a:pt x="137" y="656"/>
                </a:lnTo>
                <a:lnTo>
                  <a:pt x="137" y="666"/>
                </a:lnTo>
                <a:lnTo>
                  <a:pt x="136" y="670"/>
                </a:lnTo>
                <a:lnTo>
                  <a:pt x="133" y="675"/>
                </a:lnTo>
                <a:lnTo>
                  <a:pt x="130" y="680"/>
                </a:lnTo>
                <a:lnTo>
                  <a:pt x="125" y="683"/>
                </a:lnTo>
                <a:lnTo>
                  <a:pt x="113" y="692"/>
                </a:lnTo>
                <a:lnTo>
                  <a:pt x="100" y="699"/>
                </a:lnTo>
                <a:lnTo>
                  <a:pt x="86" y="705"/>
                </a:lnTo>
                <a:lnTo>
                  <a:pt x="70" y="708"/>
                </a:lnTo>
                <a:lnTo>
                  <a:pt x="62" y="710"/>
                </a:lnTo>
                <a:lnTo>
                  <a:pt x="55" y="710"/>
                </a:lnTo>
                <a:lnTo>
                  <a:pt x="48" y="708"/>
                </a:lnTo>
                <a:lnTo>
                  <a:pt x="41" y="706"/>
                </a:lnTo>
                <a:lnTo>
                  <a:pt x="28" y="701"/>
                </a:lnTo>
                <a:lnTo>
                  <a:pt x="17" y="695"/>
                </a:lnTo>
                <a:lnTo>
                  <a:pt x="12" y="694"/>
                </a:lnTo>
                <a:lnTo>
                  <a:pt x="9" y="694"/>
                </a:lnTo>
                <a:lnTo>
                  <a:pt x="5" y="696"/>
                </a:lnTo>
                <a:lnTo>
                  <a:pt x="4" y="700"/>
                </a:lnTo>
                <a:lnTo>
                  <a:pt x="3" y="705"/>
                </a:lnTo>
                <a:lnTo>
                  <a:pt x="3" y="710"/>
                </a:lnTo>
                <a:lnTo>
                  <a:pt x="3" y="715"/>
                </a:lnTo>
                <a:lnTo>
                  <a:pt x="4" y="721"/>
                </a:lnTo>
                <a:lnTo>
                  <a:pt x="5" y="733"/>
                </a:lnTo>
                <a:lnTo>
                  <a:pt x="5" y="744"/>
                </a:lnTo>
                <a:lnTo>
                  <a:pt x="4" y="756"/>
                </a:lnTo>
                <a:lnTo>
                  <a:pt x="2" y="765"/>
                </a:lnTo>
                <a:lnTo>
                  <a:pt x="0" y="770"/>
                </a:lnTo>
                <a:lnTo>
                  <a:pt x="0" y="775"/>
                </a:lnTo>
                <a:lnTo>
                  <a:pt x="2" y="781"/>
                </a:lnTo>
                <a:lnTo>
                  <a:pt x="3" y="786"/>
                </a:lnTo>
                <a:lnTo>
                  <a:pt x="5" y="790"/>
                </a:lnTo>
                <a:lnTo>
                  <a:pt x="10" y="794"/>
                </a:lnTo>
                <a:lnTo>
                  <a:pt x="15" y="796"/>
                </a:lnTo>
                <a:lnTo>
                  <a:pt x="21" y="799"/>
                </a:lnTo>
                <a:lnTo>
                  <a:pt x="28" y="799"/>
                </a:lnTo>
                <a:lnTo>
                  <a:pt x="32" y="797"/>
                </a:lnTo>
                <a:lnTo>
                  <a:pt x="37" y="796"/>
                </a:lnTo>
                <a:lnTo>
                  <a:pt x="42" y="794"/>
                </a:lnTo>
                <a:lnTo>
                  <a:pt x="49" y="790"/>
                </a:lnTo>
                <a:lnTo>
                  <a:pt x="57" y="787"/>
                </a:lnTo>
                <a:lnTo>
                  <a:pt x="62" y="787"/>
                </a:lnTo>
                <a:lnTo>
                  <a:pt x="67" y="788"/>
                </a:lnTo>
                <a:lnTo>
                  <a:pt x="72" y="790"/>
                </a:lnTo>
                <a:lnTo>
                  <a:pt x="76" y="793"/>
                </a:lnTo>
                <a:lnTo>
                  <a:pt x="86" y="799"/>
                </a:lnTo>
                <a:lnTo>
                  <a:pt x="93" y="806"/>
                </a:lnTo>
                <a:lnTo>
                  <a:pt x="97" y="812"/>
                </a:lnTo>
                <a:lnTo>
                  <a:pt x="100" y="820"/>
                </a:lnTo>
                <a:lnTo>
                  <a:pt x="101" y="831"/>
                </a:lnTo>
                <a:lnTo>
                  <a:pt x="100" y="843"/>
                </a:lnTo>
                <a:lnTo>
                  <a:pt x="98" y="859"/>
                </a:lnTo>
                <a:lnTo>
                  <a:pt x="94" y="877"/>
                </a:lnTo>
                <a:lnTo>
                  <a:pt x="91" y="888"/>
                </a:lnTo>
                <a:lnTo>
                  <a:pt x="91" y="893"/>
                </a:lnTo>
                <a:lnTo>
                  <a:pt x="94" y="894"/>
                </a:lnTo>
                <a:lnTo>
                  <a:pt x="100" y="895"/>
                </a:lnTo>
                <a:lnTo>
                  <a:pt x="103" y="897"/>
                </a:lnTo>
                <a:lnTo>
                  <a:pt x="105" y="900"/>
                </a:lnTo>
                <a:lnTo>
                  <a:pt x="106" y="902"/>
                </a:lnTo>
                <a:lnTo>
                  <a:pt x="106" y="907"/>
                </a:lnTo>
                <a:lnTo>
                  <a:pt x="106" y="914"/>
                </a:lnTo>
                <a:lnTo>
                  <a:pt x="109" y="920"/>
                </a:lnTo>
                <a:lnTo>
                  <a:pt x="110" y="922"/>
                </a:lnTo>
                <a:lnTo>
                  <a:pt x="112" y="925"/>
                </a:lnTo>
                <a:lnTo>
                  <a:pt x="116" y="925"/>
                </a:lnTo>
                <a:lnTo>
                  <a:pt x="119" y="926"/>
                </a:lnTo>
                <a:lnTo>
                  <a:pt x="128" y="926"/>
                </a:lnTo>
                <a:lnTo>
                  <a:pt x="132" y="927"/>
                </a:lnTo>
                <a:lnTo>
                  <a:pt x="135" y="928"/>
                </a:lnTo>
                <a:lnTo>
                  <a:pt x="137" y="932"/>
                </a:lnTo>
                <a:lnTo>
                  <a:pt x="139" y="935"/>
                </a:lnTo>
                <a:lnTo>
                  <a:pt x="143" y="939"/>
                </a:lnTo>
                <a:lnTo>
                  <a:pt x="145" y="940"/>
                </a:lnTo>
                <a:lnTo>
                  <a:pt x="149" y="941"/>
                </a:lnTo>
                <a:lnTo>
                  <a:pt x="152" y="941"/>
                </a:lnTo>
                <a:lnTo>
                  <a:pt x="157" y="940"/>
                </a:lnTo>
                <a:lnTo>
                  <a:pt x="167" y="938"/>
                </a:lnTo>
                <a:lnTo>
                  <a:pt x="177" y="937"/>
                </a:lnTo>
                <a:lnTo>
                  <a:pt x="182" y="938"/>
                </a:lnTo>
                <a:lnTo>
                  <a:pt x="188" y="939"/>
                </a:lnTo>
                <a:lnTo>
                  <a:pt x="193" y="941"/>
                </a:lnTo>
                <a:lnTo>
                  <a:pt x="199" y="945"/>
                </a:lnTo>
                <a:lnTo>
                  <a:pt x="208" y="957"/>
                </a:lnTo>
                <a:lnTo>
                  <a:pt x="218" y="969"/>
                </a:lnTo>
                <a:lnTo>
                  <a:pt x="227" y="979"/>
                </a:lnTo>
                <a:lnTo>
                  <a:pt x="233" y="988"/>
                </a:lnTo>
                <a:lnTo>
                  <a:pt x="238" y="991"/>
                </a:lnTo>
                <a:lnTo>
                  <a:pt x="243" y="992"/>
                </a:lnTo>
                <a:lnTo>
                  <a:pt x="250" y="995"/>
                </a:lnTo>
                <a:lnTo>
                  <a:pt x="256" y="996"/>
                </a:lnTo>
                <a:lnTo>
                  <a:pt x="263" y="995"/>
                </a:lnTo>
                <a:lnTo>
                  <a:pt x="270" y="994"/>
                </a:lnTo>
                <a:lnTo>
                  <a:pt x="275" y="991"/>
                </a:lnTo>
                <a:lnTo>
                  <a:pt x="280" y="988"/>
                </a:lnTo>
                <a:lnTo>
                  <a:pt x="284" y="979"/>
                </a:lnTo>
                <a:lnTo>
                  <a:pt x="288" y="971"/>
                </a:lnTo>
                <a:lnTo>
                  <a:pt x="289" y="967"/>
                </a:lnTo>
                <a:lnTo>
                  <a:pt x="292" y="965"/>
                </a:lnTo>
                <a:lnTo>
                  <a:pt x="295" y="963"/>
                </a:lnTo>
                <a:lnTo>
                  <a:pt x="299" y="960"/>
                </a:lnTo>
                <a:lnTo>
                  <a:pt x="303" y="959"/>
                </a:lnTo>
                <a:lnTo>
                  <a:pt x="307" y="958"/>
                </a:lnTo>
                <a:lnTo>
                  <a:pt x="311" y="959"/>
                </a:lnTo>
                <a:lnTo>
                  <a:pt x="313" y="960"/>
                </a:lnTo>
                <a:lnTo>
                  <a:pt x="319" y="963"/>
                </a:lnTo>
                <a:lnTo>
                  <a:pt x="326" y="964"/>
                </a:lnTo>
                <a:lnTo>
                  <a:pt x="330" y="963"/>
                </a:lnTo>
                <a:lnTo>
                  <a:pt x="333" y="962"/>
                </a:lnTo>
                <a:lnTo>
                  <a:pt x="336" y="960"/>
                </a:lnTo>
                <a:lnTo>
                  <a:pt x="337" y="958"/>
                </a:lnTo>
                <a:lnTo>
                  <a:pt x="340" y="952"/>
                </a:lnTo>
                <a:lnTo>
                  <a:pt x="345" y="945"/>
                </a:lnTo>
                <a:lnTo>
                  <a:pt x="349" y="937"/>
                </a:lnTo>
                <a:lnTo>
                  <a:pt x="355" y="928"/>
                </a:lnTo>
                <a:lnTo>
                  <a:pt x="361" y="920"/>
                </a:lnTo>
                <a:lnTo>
                  <a:pt x="368" y="913"/>
                </a:lnTo>
                <a:lnTo>
                  <a:pt x="372" y="908"/>
                </a:lnTo>
                <a:lnTo>
                  <a:pt x="378" y="907"/>
                </a:lnTo>
                <a:lnTo>
                  <a:pt x="380" y="907"/>
                </a:lnTo>
                <a:lnTo>
                  <a:pt x="380" y="908"/>
                </a:lnTo>
                <a:lnTo>
                  <a:pt x="378" y="909"/>
                </a:lnTo>
                <a:lnTo>
                  <a:pt x="378" y="913"/>
                </a:lnTo>
                <a:lnTo>
                  <a:pt x="375" y="919"/>
                </a:lnTo>
                <a:lnTo>
                  <a:pt x="372" y="926"/>
                </a:lnTo>
                <a:lnTo>
                  <a:pt x="366" y="944"/>
                </a:lnTo>
                <a:lnTo>
                  <a:pt x="362" y="958"/>
                </a:lnTo>
                <a:lnTo>
                  <a:pt x="361" y="963"/>
                </a:lnTo>
                <a:lnTo>
                  <a:pt x="361" y="966"/>
                </a:lnTo>
                <a:lnTo>
                  <a:pt x="362" y="971"/>
                </a:lnTo>
                <a:lnTo>
                  <a:pt x="363" y="976"/>
                </a:lnTo>
                <a:lnTo>
                  <a:pt x="365" y="986"/>
                </a:lnTo>
                <a:lnTo>
                  <a:pt x="368" y="998"/>
                </a:lnTo>
                <a:lnTo>
                  <a:pt x="370" y="1010"/>
                </a:lnTo>
                <a:lnTo>
                  <a:pt x="372" y="1023"/>
                </a:lnTo>
                <a:lnTo>
                  <a:pt x="375" y="1041"/>
                </a:lnTo>
                <a:lnTo>
                  <a:pt x="376" y="1057"/>
                </a:lnTo>
                <a:lnTo>
                  <a:pt x="378" y="1070"/>
                </a:lnTo>
                <a:lnTo>
                  <a:pt x="381" y="1084"/>
                </a:lnTo>
                <a:lnTo>
                  <a:pt x="383" y="1102"/>
                </a:lnTo>
                <a:lnTo>
                  <a:pt x="385" y="1126"/>
                </a:lnTo>
                <a:lnTo>
                  <a:pt x="389" y="1149"/>
                </a:lnTo>
                <a:lnTo>
                  <a:pt x="391" y="1167"/>
                </a:lnTo>
                <a:lnTo>
                  <a:pt x="393" y="1179"/>
                </a:lnTo>
                <a:lnTo>
                  <a:pt x="391" y="1190"/>
                </a:lnTo>
                <a:lnTo>
                  <a:pt x="388" y="1199"/>
                </a:lnTo>
                <a:lnTo>
                  <a:pt x="384" y="1208"/>
                </a:lnTo>
                <a:lnTo>
                  <a:pt x="383" y="1211"/>
                </a:lnTo>
                <a:lnTo>
                  <a:pt x="383" y="1216"/>
                </a:lnTo>
                <a:lnTo>
                  <a:pt x="383" y="1221"/>
                </a:lnTo>
                <a:lnTo>
                  <a:pt x="384" y="1227"/>
                </a:lnTo>
                <a:lnTo>
                  <a:pt x="385" y="1238"/>
                </a:lnTo>
                <a:lnTo>
                  <a:pt x="387" y="1248"/>
                </a:lnTo>
                <a:lnTo>
                  <a:pt x="385" y="1252"/>
                </a:lnTo>
                <a:lnTo>
                  <a:pt x="382" y="1255"/>
                </a:lnTo>
                <a:lnTo>
                  <a:pt x="378" y="1257"/>
                </a:lnTo>
                <a:lnTo>
                  <a:pt x="372" y="1259"/>
                </a:lnTo>
                <a:lnTo>
                  <a:pt x="358" y="1262"/>
                </a:lnTo>
                <a:lnTo>
                  <a:pt x="342" y="1266"/>
                </a:lnTo>
                <a:lnTo>
                  <a:pt x="324" y="1272"/>
                </a:lnTo>
                <a:lnTo>
                  <a:pt x="307" y="1278"/>
                </a:lnTo>
                <a:lnTo>
                  <a:pt x="292" y="1285"/>
                </a:lnTo>
                <a:lnTo>
                  <a:pt x="276" y="1291"/>
                </a:lnTo>
                <a:lnTo>
                  <a:pt x="269" y="1294"/>
                </a:lnTo>
                <a:lnTo>
                  <a:pt x="262" y="1298"/>
                </a:lnTo>
                <a:lnTo>
                  <a:pt x="256" y="1304"/>
                </a:lnTo>
                <a:lnTo>
                  <a:pt x="249" y="1310"/>
                </a:lnTo>
                <a:lnTo>
                  <a:pt x="243" y="1316"/>
                </a:lnTo>
                <a:lnTo>
                  <a:pt x="237" y="1323"/>
                </a:lnTo>
                <a:lnTo>
                  <a:pt x="232" y="1329"/>
                </a:lnTo>
                <a:lnTo>
                  <a:pt x="229" y="1336"/>
                </a:lnTo>
                <a:lnTo>
                  <a:pt x="221" y="1351"/>
                </a:lnTo>
                <a:lnTo>
                  <a:pt x="217" y="1372"/>
                </a:lnTo>
                <a:lnTo>
                  <a:pt x="212" y="1391"/>
                </a:lnTo>
                <a:lnTo>
                  <a:pt x="211" y="1406"/>
                </a:lnTo>
                <a:lnTo>
                  <a:pt x="207" y="1423"/>
                </a:lnTo>
                <a:lnTo>
                  <a:pt x="205" y="1439"/>
                </a:lnTo>
                <a:lnTo>
                  <a:pt x="205" y="1444"/>
                </a:lnTo>
                <a:lnTo>
                  <a:pt x="206" y="1449"/>
                </a:lnTo>
                <a:lnTo>
                  <a:pt x="208" y="1452"/>
                </a:lnTo>
                <a:lnTo>
                  <a:pt x="211" y="1456"/>
                </a:lnTo>
                <a:lnTo>
                  <a:pt x="214" y="1458"/>
                </a:lnTo>
                <a:lnTo>
                  <a:pt x="218" y="1460"/>
                </a:lnTo>
                <a:lnTo>
                  <a:pt x="223" y="1461"/>
                </a:lnTo>
                <a:lnTo>
                  <a:pt x="229" y="1462"/>
                </a:lnTo>
                <a:lnTo>
                  <a:pt x="233" y="1463"/>
                </a:lnTo>
                <a:lnTo>
                  <a:pt x="237" y="1467"/>
                </a:lnTo>
                <a:lnTo>
                  <a:pt x="239" y="1470"/>
                </a:lnTo>
                <a:lnTo>
                  <a:pt x="242" y="1476"/>
                </a:lnTo>
                <a:lnTo>
                  <a:pt x="246" y="1488"/>
                </a:lnTo>
                <a:lnTo>
                  <a:pt x="252" y="1502"/>
                </a:lnTo>
                <a:lnTo>
                  <a:pt x="261" y="1514"/>
                </a:lnTo>
                <a:lnTo>
                  <a:pt x="268" y="1525"/>
                </a:lnTo>
                <a:lnTo>
                  <a:pt x="273" y="1530"/>
                </a:lnTo>
                <a:lnTo>
                  <a:pt x="276" y="1532"/>
                </a:lnTo>
                <a:lnTo>
                  <a:pt x="281" y="1533"/>
                </a:lnTo>
                <a:lnTo>
                  <a:pt x="284" y="1532"/>
                </a:lnTo>
                <a:lnTo>
                  <a:pt x="300" y="1521"/>
                </a:lnTo>
                <a:lnTo>
                  <a:pt x="314" y="1514"/>
                </a:lnTo>
                <a:lnTo>
                  <a:pt x="318" y="1514"/>
                </a:lnTo>
                <a:lnTo>
                  <a:pt x="320" y="1514"/>
                </a:lnTo>
                <a:lnTo>
                  <a:pt x="322" y="1517"/>
                </a:lnTo>
                <a:lnTo>
                  <a:pt x="326" y="1519"/>
                </a:lnTo>
                <a:lnTo>
                  <a:pt x="331" y="1527"/>
                </a:lnTo>
                <a:lnTo>
                  <a:pt x="338" y="1537"/>
                </a:lnTo>
                <a:lnTo>
                  <a:pt x="342" y="1540"/>
                </a:lnTo>
                <a:lnTo>
                  <a:pt x="345" y="1543"/>
                </a:lnTo>
                <a:lnTo>
                  <a:pt x="350" y="1545"/>
                </a:lnTo>
                <a:lnTo>
                  <a:pt x="353" y="1545"/>
                </a:lnTo>
                <a:lnTo>
                  <a:pt x="364" y="1544"/>
                </a:lnTo>
                <a:lnTo>
                  <a:pt x="375" y="1540"/>
                </a:lnTo>
                <a:lnTo>
                  <a:pt x="381" y="1539"/>
                </a:lnTo>
                <a:lnTo>
                  <a:pt x="387" y="1540"/>
                </a:lnTo>
                <a:lnTo>
                  <a:pt x="391" y="1542"/>
                </a:lnTo>
                <a:lnTo>
                  <a:pt x="395" y="1544"/>
                </a:lnTo>
                <a:lnTo>
                  <a:pt x="402" y="1552"/>
                </a:lnTo>
                <a:lnTo>
                  <a:pt x="408" y="1562"/>
                </a:lnTo>
                <a:lnTo>
                  <a:pt x="410" y="1567"/>
                </a:lnTo>
                <a:lnTo>
                  <a:pt x="414" y="1571"/>
                </a:lnTo>
                <a:lnTo>
                  <a:pt x="419" y="1575"/>
                </a:lnTo>
                <a:lnTo>
                  <a:pt x="424" y="1578"/>
                </a:lnTo>
                <a:lnTo>
                  <a:pt x="433" y="1584"/>
                </a:lnTo>
                <a:lnTo>
                  <a:pt x="443" y="1587"/>
                </a:lnTo>
                <a:lnTo>
                  <a:pt x="452" y="1590"/>
                </a:lnTo>
                <a:lnTo>
                  <a:pt x="460" y="1594"/>
                </a:lnTo>
                <a:lnTo>
                  <a:pt x="463" y="1597"/>
                </a:lnTo>
                <a:lnTo>
                  <a:pt x="464" y="1600"/>
                </a:lnTo>
                <a:lnTo>
                  <a:pt x="464" y="1603"/>
                </a:lnTo>
                <a:lnTo>
                  <a:pt x="463" y="1607"/>
                </a:lnTo>
                <a:lnTo>
                  <a:pt x="457" y="1614"/>
                </a:lnTo>
                <a:lnTo>
                  <a:pt x="447" y="1624"/>
                </a:lnTo>
                <a:lnTo>
                  <a:pt x="437" y="1633"/>
                </a:lnTo>
                <a:lnTo>
                  <a:pt x="427" y="1644"/>
                </a:lnTo>
                <a:lnTo>
                  <a:pt x="420" y="1651"/>
                </a:lnTo>
                <a:lnTo>
                  <a:pt x="413" y="1654"/>
                </a:lnTo>
                <a:lnTo>
                  <a:pt x="406" y="1657"/>
                </a:lnTo>
                <a:lnTo>
                  <a:pt x="396" y="1660"/>
                </a:lnTo>
                <a:lnTo>
                  <a:pt x="393" y="1663"/>
                </a:lnTo>
                <a:lnTo>
                  <a:pt x="390" y="1666"/>
                </a:lnTo>
                <a:lnTo>
                  <a:pt x="389" y="1669"/>
                </a:lnTo>
                <a:lnTo>
                  <a:pt x="388" y="1672"/>
                </a:lnTo>
                <a:lnTo>
                  <a:pt x="389" y="1681"/>
                </a:lnTo>
                <a:lnTo>
                  <a:pt x="390" y="1689"/>
                </a:lnTo>
                <a:lnTo>
                  <a:pt x="389" y="1696"/>
                </a:lnTo>
                <a:lnTo>
                  <a:pt x="387" y="1701"/>
                </a:lnTo>
                <a:lnTo>
                  <a:pt x="382" y="1706"/>
                </a:lnTo>
                <a:lnTo>
                  <a:pt x="375" y="1712"/>
                </a:lnTo>
                <a:lnTo>
                  <a:pt x="371" y="1715"/>
                </a:lnTo>
                <a:lnTo>
                  <a:pt x="369" y="1719"/>
                </a:lnTo>
                <a:lnTo>
                  <a:pt x="366" y="1722"/>
                </a:lnTo>
                <a:lnTo>
                  <a:pt x="364" y="1726"/>
                </a:lnTo>
                <a:lnTo>
                  <a:pt x="363" y="1731"/>
                </a:lnTo>
                <a:lnTo>
                  <a:pt x="363" y="1735"/>
                </a:lnTo>
                <a:lnTo>
                  <a:pt x="363" y="1741"/>
                </a:lnTo>
                <a:lnTo>
                  <a:pt x="364" y="1747"/>
                </a:lnTo>
                <a:lnTo>
                  <a:pt x="366" y="1753"/>
                </a:lnTo>
                <a:lnTo>
                  <a:pt x="368" y="1758"/>
                </a:lnTo>
                <a:lnTo>
                  <a:pt x="371" y="1763"/>
                </a:lnTo>
                <a:lnTo>
                  <a:pt x="375" y="1767"/>
                </a:lnTo>
                <a:lnTo>
                  <a:pt x="378" y="1771"/>
                </a:lnTo>
                <a:lnTo>
                  <a:pt x="382" y="1775"/>
                </a:lnTo>
                <a:lnTo>
                  <a:pt x="385" y="1777"/>
                </a:lnTo>
                <a:lnTo>
                  <a:pt x="390" y="1778"/>
                </a:lnTo>
                <a:lnTo>
                  <a:pt x="396" y="1780"/>
                </a:lnTo>
                <a:lnTo>
                  <a:pt x="401" y="1784"/>
                </a:lnTo>
                <a:lnTo>
                  <a:pt x="403" y="1790"/>
                </a:lnTo>
                <a:lnTo>
                  <a:pt x="406" y="1798"/>
                </a:lnTo>
                <a:lnTo>
                  <a:pt x="406" y="1807"/>
                </a:lnTo>
                <a:lnTo>
                  <a:pt x="407" y="1816"/>
                </a:lnTo>
                <a:lnTo>
                  <a:pt x="408" y="1821"/>
                </a:lnTo>
                <a:lnTo>
                  <a:pt x="410" y="1826"/>
                </a:lnTo>
                <a:lnTo>
                  <a:pt x="413" y="1830"/>
                </a:lnTo>
                <a:lnTo>
                  <a:pt x="416" y="1835"/>
                </a:lnTo>
                <a:lnTo>
                  <a:pt x="420" y="1840"/>
                </a:lnTo>
                <a:lnTo>
                  <a:pt x="422" y="1845"/>
                </a:lnTo>
                <a:lnTo>
                  <a:pt x="422" y="1849"/>
                </a:lnTo>
                <a:lnTo>
                  <a:pt x="422" y="1853"/>
                </a:lnTo>
                <a:lnTo>
                  <a:pt x="420" y="1862"/>
                </a:lnTo>
                <a:lnTo>
                  <a:pt x="416" y="1872"/>
                </a:lnTo>
                <a:lnTo>
                  <a:pt x="415" y="1878"/>
                </a:lnTo>
                <a:lnTo>
                  <a:pt x="414" y="1884"/>
                </a:lnTo>
                <a:lnTo>
                  <a:pt x="414" y="1890"/>
                </a:lnTo>
                <a:lnTo>
                  <a:pt x="415" y="1895"/>
                </a:lnTo>
                <a:lnTo>
                  <a:pt x="416" y="1900"/>
                </a:lnTo>
                <a:lnTo>
                  <a:pt x="418" y="1905"/>
                </a:lnTo>
                <a:lnTo>
                  <a:pt x="420" y="1909"/>
                </a:lnTo>
                <a:lnTo>
                  <a:pt x="424" y="1911"/>
                </a:lnTo>
                <a:lnTo>
                  <a:pt x="439" y="1916"/>
                </a:lnTo>
                <a:lnTo>
                  <a:pt x="454" y="1923"/>
                </a:lnTo>
                <a:lnTo>
                  <a:pt x="463" y="1933"/>
                </a:lnTo>
                <a:lnTo>
                  <a:pt x="473" y="1947"/>
                </a:lnTo>
                <a:lnTo>
                  <a:pt x="479" y="1955"/>
                </a:lnTo>
                <a:lnTo>
                  <a:pt x="485" y="1965"/>
                </a:lnTo>
                <a:lnTo>
                  <a:pt x="489" y="1975"/>
                </a:lnTo>
                <a:lnTo>
                  <a:pt x="492" y="1985"/>
                </a:lnTo>
                <a:lnTo>
                  <a:pt x="494" y="1994"/>
                </a:lnTo>
                <a:lnTo>
                  <a:pt x="495" y="2004"/>
                </a:lnTo>
                <a:lnTo>
                  <a:pt x="495" y="2013"/>
                </a:lnTo>
                <a:lnTo>
                  <a:pt x="495" y="2022"/>
                </a:lnTo>
                <a:lnTo>
                  <a:pt x="495" y="2030"/>
                </a:lnTo>
                <a:lnTo>
                  <a:pt x="495" y="2038"/>
                </a:lnTo>
                <a:lnTo>
                  <a:pt x="495" y="2046"/>
                </a:lnTo>
                <a:lnTo>
                  <a:pt x="497" y="2054"/>
                </a:lnTo>
                <a:lnTo>
                  <a:pt x="500" y="2065"/>
                </a:lnTo>
                <a:lnTo>
                  <a:pt x="503" y="2076"/>
                </a:lnTo>
                <a:lnTo>
                  <a:pt x="506" y="2089"/>
                </a:lnTo>
                <a:lnTo>
                  <a:pt x="508" y="2104"/>
                </a:lnTo>
                <a:lnTo>
                  <a:pt x="509" y="2107"/>
                </a:lnTo>
                <a:lnTo>
                  <a:pt x="511" y="2112"/>
                </a:lnTo>
                <a:lnTo>
                  <a:pt x="513" y="2114"/>
                </a:lnTo>
                <a:lnTo>
                  <a:pt x="516" y="2117"/>
                </a:lnTo>
                <a:lnTo>
                  <a:pt x="519" y="2118"/>
                </a:lnTo>
                <a:lnTo>
                  <a:pt x="522" y="2118"/>
                </a:lnTo>
                <a:lnTo>
                  <a:pt x="527" y="2118"/>
                </a:lnTo>
                <a:lnTo>
                  <a:pt x="532" y="2117"/>
                </a:lnTo>
                <a:lnTo>
                  <a:pt x="541" y="2116"/>
                </a:lnTo>
                <a:lnTo>
                  <a:pt x="550" y="2117"/>
                </a:lnTo>
                <a:lnTo>
                  <a:pt x="557" y="2119"/>
                </a:lnTo>
                <a:lnTo>
                  <a:pt x="563" y="2122"/>
                </a:lnTo>
                <a:lnTo>
                  <a:pt x="567" y="2124"/>
                </a:lnTo>
                <a:lnTo>
                  <a:pt x="573" y="2124"/>
                </a:lnTo>
                <a:lnTo>
                  <a:pt x="576" y="2124"/>
                </a:lnTo>
                <a:lnTo>
                  <a:pt x="578" y="2123"/>
                </a:lnTo>
                <a:lnTo>
                  <a:pt x="580" y="2122"/>
                </a:lnTo>
                <a:lnTo>
                  <a:pt x="583" y="2118"/>
                </a:lnTo>
                <a:lnTo>
                  <a:pt x="591" y="2111"/>
                </a:lnTo>
                <a:lnTo>
                  <a:pt x="599" y="2103"/>
                </a:lnTo>
                <a:lnTo>
                  <a:pt x="608" y="2095"/>
                </a:lnTo>
                <a:lnTo>
                  <a:pt x="617" y="2089"/>
                </a:lnTo>
                <a:lnTo>
                  <a:pt x="628" y="2082"/>
                </a:lnTo>
                <a:lnTo>
                  <a:pt x="638" y="2078"/>
                </a:lnTo>
                <a:lnTo>
                  <a:pt x="647" y="2073"/>
                </a:lnTo>
                <a:lnTo>
                  <a:pt x="657" y="2068"/>
                </a:lnTo>
                <a:lnTo>
                  <a:pt x="664" y="2065"/>
                </a:lnTo>
                <a:lnTo>
                  <a:pt x="671" y="2059"/>
                </a:lnTo>
                <a:lnTo>
                  <a:pt x="676" y="2050"/>
                </a:lnTo>
                <a:lnTo>
                  <a:pt x="681" y="2042"/>
                </a:lnTo>
                <a:lnTo>
                  <a:pt x="686" y="2034"/>
                </a:lnTo>
                <a:lnTo>
                  <a:pt x="693" y="2025"/>
                </a:lnTo>
                <a:lnTo>
                  <a:pt x="701" y="2018"/>
                </a:lnTo>
                <a:lnTo>
                  <a:pt x="710" y="2012"/>
                </a:lnTo>
                <a:lnTo>
                  <a:pt x="723" y="2005"/>
                </a:lnTo>
                <a:lnTo>
                  <a:pt x="735" y="2002"/>
                </a:lnTo>
                <a:lnTo>
                  <a:pt x="740" y="2002"/>
                </a:lnTo>
                <a:lnTo>
                  <a:pt x="744" y="2003"/>
                </a:lnTo>
                <a:lnTo>
                  <a:pt x="750" y="2007"/>
                </a:lnTo>
                <a:lnTo>
                  <a:pt x="755" y="2015"/>
                </a:lnTo>
                <a:lnTo>
                  <a:pt x="761" y="2023"/>
                </a:lnTo>
                <a:lnTo>
                  <a:pt x="769" y="2030"/>
                </a:lnTo>
                <a:lnTo>
                  <a:pt x="774" y="2032"/>
                </a:lnTo>
                <a:lnTo>
                  <a:pt x="780" y="2035"/>
                </a:lnTo>
                <a:lnTo>
                  <a:pt x="786" y="2035"/>
                </a:lnTo>
                <a:lnTo>
                  <a:pt x="791" y="2035"/>
                </a:lnTo>
                <a:lnTo>
                  <a:pt x="794" y="2036"/>
                </a:lnTo>
                <a:lnTo>
                  <a:pt x="798" y="2037"/>
                </a:lnTo>
                <a:lnTo>
                  <a:pt x="800" y="2040"/>
                </a:lnTo>
                <a:lnTo>
                  <a:pt x="802" y="2043"/>
                </a:lnTo>
                <a:lnTo>
                  <a:pt x="803" y="2053"/>
                </a:lnTo>
                <a:lnTo>
                  <a:pt x="802" y="2062"/>
                </a:lnTo>
                <a:lnTo>
                  <a:pt x="798" y="2072"/>
                </a:lnTo>
                <a:lnTo>
                  <a:pt x="793" y="2080"/>
                </a:lnTo>
                <a:lnTo>
                  <a:pt x="786" y="2088"/>
                </a:lnTo>
                <a:lnTo>
                  <a:pt x="779" y="2097"/>
                </a:lnTo>
                <a:lnTo>
                  <a:pt x="771" y="2104"/>
                </a:lnTo>
                <a:lnTo>
                  <a:pt x="762" y="2110"/>
                </a:lnTo>
                <a:lnTo>
                  <a:pt x="753" y="2114"/>
                </a:lnTo>
                <a:lnTo>
                  <a:pt x="743" y="2119"/>
                </a:lnTo>
                <a:lnTo>
                  <a:pt x="740" y="2123"/>
                </a:lnTo>
                <a:lnTo>
                  <a:pt x="735" y="2126"/>
                </a:lnTo>
                <a:lnTo>
                  <a:pt x="733" y="2131"/>
                </a:lnTo>
                <a:lnTo>
                  <a:pt x="729" y="2136"/>
                </a:lnTo>
                <a:lnTo>
                  <a:pt x="725" y="2148"/>
                </a:lnTo>
                <a:lnTo>
                  <a:pt x="721" y="2161"/>
                </a:lnTo>
                <a:lnTo>
                  <a:pt x="717" y="2173"/>
                </a:lnTo>
                <a:lnTo>
                  <a:pt x="715" y="2181"/>
                </a:lnTo>
                <a:lnTo>
                  <a:pt x="715" y="2183"/>
                </a:lnTo>
                <a:lnTo>
                  <a:pt x="715" y="2186"/>
                </a:lnTo>
                <a:lnTo>
                  <a:pt x="716" y="2189"/>
                </a:lnTo>
                <a:lnTo>
                  <a:pt x="717" y="2192"/>
                </a:lnTo>
                <a:lnTo>
                  <a:pt x="723" y="2198"/>
                </a:lnTo>
                <a:lnTo>
                  <a:pt x="731" y="2204"/>
                </a:lnTo>
                <a:lnTo>
                  <a:pt x="736" y="2207"/>
                </a:lnTo>
                <a:lnTo>
                  <a:pt x="742" y="2208"/>
                </a:lnTo>
                <a:lnTo>
                  <a:pt x="749" y="2210"/>
                </a:lnTo>
                <a:lnTo>
                  <a:pt x="756" y="2211"/>
                </a:lnTo>
                <a:lnTo>
                  <a:pt x="769" y="2212"/>
                </a:lnTo>
                <a:lnTo>
                  <a:pt x="780" y="2211"/>
                </a:lnTo>
                <a:lnTo>
                  <a:pt x="787" y="2210"/>
                </a:lnTo>
                <a:lnTo>
                  <a:pt x="797" y="2206"/>
                </a:lnTo>
                <a:lnTo>
                  <a:pt x="804" y="2201"/>
                </a:lnTo>
                <a:lnTo>
                  <a:pt x="812" y="2193"/>
                </a:lnTo>
                <a:lnTo>
                  <a:pt x="821" y="2182"/>
                </a:lnTo>
                <a:lnTo>
                  <a:pt x="832" y="2171"/>
                </a:lnTo>
                <a:lnTo>
                  <a:pt x="838" y="2166"/>
                </a:lnTo>
                <a:lnTo>
                  <a:pt x="846" y="2162"/>
                </a:lnTo>
                <a:lnTo>
                  <a:pt x="851" y="2158"/>
                </a:lnTo>
                <a:lnTo>
                  <a:pt x="857" y="2156"/>
                </a:lnTo>
                <a:lnTo>
                  <a:pt x="867" y="2154"/>
                </a:lnTo>
                <a:lnTo>
                  <a:pt x="874" y="2150"/>
                </a:lnTo>
                <a:lnTo>
                  <a:pt x="878" y="2148"/>
                </a:lnTo>
                <a:lnTo>
                  <a:pt x="880" y="2144"/>
                </a:lnTo>
                <a:lnTo>
                  <a:pt x="882" y="2141"/>
                </a:lnTo>
                <a:lnTo>
                  <a:pt x="885" y="2136"/>
                </a:lnTo>
                <a:lnTo>
                  <a:pt x="886" y="2126"/>
                </a:lnTo>
                <a:lnTo>
                  <a:pt x="886" y="2116"/>
                </a:lnTo>
                <a:lnTo>
                  <a:pt x="886" y="2112"/>
                </a:lnTo>
                <a:lnTo>
                  <a:pt x="884" y="2109"/>
                </a:lnTo>
                <a:lnTo>
                  <a:pt x="881" y="2105"/>
                </a:lnTo>
                <a:lnTo>
                  <a:pt x="879" y="2103"/>
                </a:lnTo>
                <a:lnTo>
                  <a:pt x="875" y="2101"/>
                </a:lnTo>
                <a:lnTo>
                  <a:pt x="873" y="2098"/>
                </a:lnTo>
                <a:lnTo>
                  <a:pt x="872" y="2095"/>
                </a:lnTo>
                <a:lnTo>
                  <a:pt x="871" y="2092"/>
                </a:lnTo>
                <a:lnTo>
                  <a:pt x="871" y="2088"/>
                </a:lnTo>
                <a:lnTo>
                  <a:pt x="871" y="2085"/>
                </a:lnTo>
                <a:lnTo>
                  <a:pt x="873" y="2081"/>
                </a:lnTo>
                <a:lnTo>
                  <a:pt x="874" y="2079"/>
                </a:lnTo>
                <a:lnTo>
                  <a:pt x="887" y="2062"/>
                </a:lnTo>
                <a:lnTo>
                  <a:pt x="900" y="2049"/>
                </a:lnTo>
                <a:lnTo>
                  <a:pt x="904" y="2047"/>
                </a:lnTo>
                <a:lnTo>
                  <a:pt x="907" y="2046"/>
                </a:lnTo>
                <a:lnTo>
                  <a:pt x="912" y="2046"/>
                </a:lnTo>
                <a:lnTo>
                  <a:pt x="916" y="2046"/>
                </a:lnTo>
                <a:lnTo>
                  <a:pt x="920" y="2047"/>
                </a:lnTo>
                <a:lnTo>
                  <a:pt x="924" y="2048"/>
                </a:lnTo>
                <a:lnTo>
                  <a:pt x="928" y="2051"/>
                </a:lnTo>
                <a:lnTo>
                  <a:pt x="931" y="2056"/>
                </a:lnTo>
                <a:lnTo>
                  <a:pt x="936" y="2066"/>
                </a:lnTo>
                <a:lnTo>
                  <a:pt x="939" y="2074"/>
                </a:lnTo>
                <a:lnTo>
                  <a:pt x="942" y="2078"/>
                </a:lnTo>
                <a:lnTo>
                  <a:pt x="944" y="2081"/>
                </a:lnTo>
                <a:lnTo>
                  <a:pt x="949" y="2082"/>
                </a:lnTo>
                <a:lnTo>
                  <a:pt x="954" y="2084"/>
                </a:lnTo>
                <a:lnTo>
                  <a:pt x="967" y="2084"/>
                </a:lnTo>
                <a:lnTo>
                  <a:pt x="977" y="2084"/>
                </a:lnTo>
                <a:lnTo>
                  <a:pt x="983" y="2085"/>
                </a:lnTo>
                <a:lnTo>
                  <a:pt x="988" y="2087"/>
                </a:lnTo>
                <a:lnTo>
                  <a:pt x="993" y="2091"/>
                </a:lnTo>
                <a:lnTo>
                  <a:pt x="998" y="2097"/>
                </a:lnTo>
                <a:lnTo>
                  <a:pt x="1008" y="2111"/>
                </a:lnTo>
                <a:lnTo>
                  <a:pt x="1020" y="2130"/>
                </a:lnTo>
                <a:lnTo>
                  <a:pt x="1032" y="2149"/>
                </a:lnTo>
                <a:lnTo>
                  <a:pt x="1040" y="2164"/>
                </a:lnTo>
                <a:lnTo>
                  <a:pt x="1046" y="2176"/>
                </a:lnTo>
                <a:lnTo>
                  <a:pt x="1054" y="2183"/>
                </a:lnTo>
                <a:lnTo>
                  <a:pt x="1056" y="2186"/>
                </a:lnTo>
                <a:lnTo>
                  <a:pt x="1061" y="2186"/>
                </a:lnTo>
                <a:lnTo>
                  <a:pt x="1065" y="2186"/>
                </a:lnTo>
                <a:lnTo>
                  <a:pt x="1070" y="2185"/>
                </a:lnTo>
                <a:lnTo>
                  <a:pt x="1081" y="2180"/>
                </a:lnTo>
                <a:lnTo>
                  <a:pt x="1089" y="2179"/>
                </a:lnTo>
                <a:lnTo>
                  <a:pt x="1092" y="2179"/>
                </a:lnTo>
                <a:lnTo>
                  <a:pt x="1095" y="2180"/>
                </a:lnTo>
                <a:lnTo>
                  <a:pt x="1098" y="2182"/>
                </a:lnTo>
                <a:lnTo>
                  <a:pt x="1100" y="2186"/>
                </a:lnTo>
                <a:lnTo>
                  <a:pt x="1103" y="2191"/>
                </a:lnTo>
                <a:lnTo>
                  <a:pt x="1106" y="2193"/>
                </a:lnTo>
                <a:lnTo>
                  <a:pt x="1109" y="2195"/>
                </a:lnTo>
                <a:lnTo>
                  <a:pt x="1113" y="2195"/>
                </a:lnTo>
                <a:lnTo>
                  <a:pt x="1120" y="2195"/>
                </a:lnTo>
                <a:lnTo>
                  <a:pt x="1127" y="2193"/>
                </a:lnTo>
                <a:lnTo>
                  <a:pt x="1136" y="2191"/>
                </a:lnTo>
                <a:lnTo>
                  <a:pt x="1145" y="2189"/>
                </a:lnTo>
                <a:lnTo>
                  <a:pt x="1155" y="2189"/>
                </a:lnTo>
                <a:lnTo>
                  <a:pt x="1164" y="2192"/>
                </a:lnTo>
                <a:lnTo>
                  <a:pt x="1169" y="2193"/>
                </a:lnTo>
                <a:lnTo>
                  <a:pt x="1174" y="2193"/>
                </a:lnTo>
                <a:lnTo>
                  <a:pt x="1178" y="2193"/>
                </a:lnTo>
                <a:lnTo>
                  <a:pt x="1183" y="2193"/>
                </a:lnTo>
                <a:lnTo>
                  <a:pt x="1191" y="2191"/>
                </a:lnTo>
                <a:lnTo>
                  <a:pt x="1200" y="2186"/>
                </a:lnTo>
                <a:lnTo>
                  <a:pt x="1209" y="2182"/>
                </a:lnTo>
                <a:lnTo>
                  <a:pt x="1220" y="2179"/>
                </a:lnTo>
                <a:lnTo>
                  <a:pt x="1226" y="2179"/>
                </a:lnTo>
                <a:lnTo>
                  <a:pt x="1233" y="2179"/>
                </a:lnTo>
                <a:lnTo>
                  <a:pt x="1241" y="2180"/>
                </a:lnTo>
                <a:lnTo>
                  <a:pt x="1249" y="2182"/>
                </a:lnTo>
                <a:lnTo>
                  <a:pt x="1263" y="2188"/>
                </a:lnTo>
                <a:lnTo>
                  <a:pt x="1273" y="2193"/>
                </a:lnTo>
                <a:lnTo>
                  <a:pt x="1277" y="2195"/>
                </a:lnTo>
                <a:lnTo>
                  <a:pt x="1279" y="2199"/>
                </a:lnTo>
                <a:lnTo>
                  <a:pt x="1282" y="2202"/>
                </a:lnTo>
                <a:lnTo>
                  <a:pt x="1282" y="2208"/>
                </a:lnTo>
                <a:lnTo>
                  <a:pt x="1283" y="2219"/>
                </a:lnTo>
                <a:lnTo>
                  <a:pt x="1284" y="2227"/>
                </a:lnTo>
                <a:lnTo>
                  <a:pt x="1285" y="2231"/>
                </a:lnTo>
                <a:lnTo>
                  <a:pt x="1288" y="2234"/>
                </a:lnTo>
                <a:lnTo>
                  <a:pt x="1291" y="2237"/>
                </a:lnTo>
                <a:lnTo>
                  <a:pt x="1296" y="2239"/>
                </a:lnTo>
                <a:lnTo>
                  <a:pt x="1307" y="2242"/>
                </a:lnTo>
                <a:lnTo>
                  <a:pt x="1313" y="2242"/>
                </a:lnTo>
                <a:lnTo>
                  <a:pt x="1317" y="2239"/>
                </a:lnTo>
                <a:lnTo>
                  <a:pt x="1326" y="2234"/>
                </a:lnTo>
                <a:lnTo>
                  <a:pt x="1334" y="2227"/>
                </a:lnTo>
                <a:lnTo>
                  <a:pt x="1342" y="2218"/>
                </a:lnTo>
                <a:lnTo>
                  <a:pt x="1350" y="2206"/>
                </a:lnTo>
                <a:lnTo>
                  <a:pt x="1353" y="2198"/>
                </a:lnTo>
                <a:lnTo>
                  <a:pt x="1354" y="2194"/>
                </a:lnTo>
                <a:lnTo>
                  <a:pt x="1357" y="2192"/>
                </a:lnTo>
                <a:lnTo>
                  <a:pt x="1359" y="2189"/>
                </a:lnTo>
                <a:lnTo>
                  <a:pt x="1363" y="2187"/>
                </a:lnTo>
                <a:lnTo>
                  <a:pt x="1366" y="2186"/>
                </a:lnTo>
                <a:lnTo>
                  <a:pt x="1370" y="2185"/>
                </a:lnTo>
                <a:lnTo>
                  <a:pt x="1375" y="2183"/>
                </a:lnTo>
                <a:lnTo>
                  <a:pt x="1380" y="2183"/>
                </a:lnTo>
                <a:lnTo>
                  <a:pt x="1389" y="2183"/>
                </a:lnTo>
                <a:lnTo>
                  <a:pt x="1396" y="2181"/>
                </a:lnTo>
                <a:lnTo>
                  <a:pt x="1399" y="2177"/>
                </a:lnTo>
                <a:lnTo>
                  <a:pt x="1402" y="2174"/>
                </a:lnTo>
                <a:lnTo>
                  <a:pt x="1404" y="2170"/>
                </a:lnTo>
                <a:lnTo>
                  <a:pt x="1408" y="2168"/>
                </a:lnTo>
                <a:lnTo>
                  <a:pt x="1413" y="2167"/>
                </a:lnTo>
                <a:lnTo>
                  <a:pt x="1417" y="2167"/>
                </a:lnTo>
                <a:lnTo>
                  <a:pt x="1422" y="2166"/>
                </a:lnTo>
                <a:lnTo>
                  <a:pt x="1424" y="2163"/>
                </a:lnTo>
                <a:lnTo>
                  <a:pt x="1426" y="2161"/>
                </a:lnTo>
                <a:lnTo>
                  <a:pt x="1427" y="2158"/>
                </a:lnTo>
                <a:lnTo>
                  <a:pt x="1427" y="2155"/>
                </a:lnTo>
                <a:lnTo>
                  <a:pt x="1426" y="2151"/>
                </a:lnTo>
                <a:lnTo>
                  <a:pt x="1426" y="2147"/>
                </a:lnTo>
                <a:lnTo>
                  <a:pt x="1426" y="2142"/>
                </a:lnTo>
                <a:lnTo>
                  <a:pt x="1427" y="2137"/>
                </a:lnTo>
                <a:lnTo>
                  <a:pt x="1429" y="2132"/>
                </a:lnTo>
                <a:lnTo>
                  <a:pt x="1433" y="2129"/>
                </a:lnTo>
                <a:lnTo>
                  <a:pt x="1438" y="2125"/>
                </a:lnTo>
                <a:lnTo>
                  <a:pt x="1443" y="2122"/>
                </a:lnTo>
                <a:lnTo>
                  <a:pt x="1449" y="2118"/>
                </a:lnTo>
                <a:lnTo>
                  <a:pt x="1457" y="2114"/>
                </a:lnTo>
                <a:lnTo>
                  <a:pt x="1465" y="2111"/>
                </a:lnTo>
                <a:lnTo>
                  <a:pt x="1472" y="2106"/>
                </a:lnTo>
                <a:lnTo>
                  <a:pt x="1479" y="2100"/>
                </a:lnTo>
                <a:lnTo>
                  <a:pt x="1486" y="2094"/>
                </a:lnTo>
                <a:lnTo>
                  <a:pt x="1491" y="2088"/>
                </a:lnTo>
                <a:lnTo>
                  <a:pt x="1495" y="2082"/>
                </a:lnTo>
                <a:lnTo>
                  <a:pt x="1495" y="2076"/>
                </a:lnTo>
                <a:lnTo>
                  <a:pt x="1493" y="2066"/>
                </a:lnTo>
                <a:lnTo>
                  <a:pt x="1492" y="2054"/>
                </a:lnTo>
                <a:lnTo>
                  <a:pt x="1493" y="2049"/>
                </a:lnTo>
                <a:lnTo>
                  <a:pt x="1493" y="2043"/>
                </a:lnTo>
                <a:lnTo>
                  <a:pt x="1496" y="2038"/>
                </a:lnTo>
                <a:lnTo>
                  <a:pt x="1498" y="2034"/>
                </a:lnTo>
                <a:lnTo>
                  <a:pt x="1512" y="2018"/>
                </a:lnTo>
                <a:lnTo>
                  <a:pt x="1522" y="2005"/>
                </a:lnTo>
                <a:lnTo>
                  <a:pt x="1523" y="1998"/>
                </a:lnTo>
                <a:lnTo>
                  <a:pt x="1527" y="1993"/>
                </a:lnTo>
                <a:lnTo>
                  <a:pt x="1530" y="1988"/>
                </a:lnTo>
                <a:lnTo>
                  <a:pt x="1534" y="1986"/>
                </a:lnTo>
                <a:lnTo>
                  <a:pt x="1537" y="1983"/>
                </a:lnTo>
                <a:lnTo>
                  <a:pt x="1540" y="1978"/>
                </a:lnTo>
                <a:lnTo>
                  <a:pt x="1541" y="1969"/>
                </a:lnTo>
                <a:lnTo>
                  <a:pt x="1540" y="1959"/>
                </a:lnTo>
                <a:lnTo>
                  <a:pt x="1536" y="1948"/>
                </a:lnTo>
                <a:lnTo>
                  <a:pt x="1529" y="1936"/>
                </a:lnTo>
                <a:lnTo>
                  <a:pt x="1526" y="1931"/>
                </a:lnTo>
                <a:lnTo>
                  <a:pt x="1523" y="1925"/>
                </a:lnTo>
                <a:lnTo>
                  <a:pt x="1521" y="1921"/>
                </a:lnTo>
                <a:lnTo>
                  <a:pt x="1520" y="1915"/>
                </a:lnTo>
                <a:lnTo>
                  <a:pt x="1521" y="1904"/>
                </a:lnTo>
                <a:lnTo>
                  <a:pt x="1522" y="1896"/>
                </a:lnTo>
                <a:lnTo>
                  <a:pt x="1524" y="1892"/>
                </a:lnTo>
                <a:lnTo>
                  <a:pt x="1526" y="1890"/>
                </a:lnTo>
                <a:lnTo>
                  <a:pt x="1528" y="1887"/>
                </a:lnTo>
                <a:lnTo>
                  <a:pt x="1531" y="1886"/>
                </a:lnTo>
                <a:lnTo>
                  <a:pt x="1534" y="1886"/>
                </a:lnTo>
                <a:lnTo>
                  <a:pt x="1536" y="1884"/>
                </a:lnTo>
                <a:lnTo>
                  <a:pt x="1539" y="1883"/>
                </a:lnTo>
                <a:lnTo>
                  <a:pt x="1540" y="1879"/>
                </a:lnTo>
                <a:lnTo>
                  <a:pt x="1541" y="1877"/>
                </a:lnTo>
                <a:lnTo>
                  <a:pt x="1541" y="1873"/>
                </a:lnTo>
                <a:lnTo>
                  <a:pt x="1540" y="1870"/>
                </a:lnTo>
                <a:lnTo>
                  <a:pt x="1537" y="1866"/>
                </a:lnTo>
                <a:lnTo>
                  <a:pt x="1533" y="1860"/>
                </a:lnTo>
                <a:lnTo>
                  <a:pt x="1528" y="1853"/>
                </a:lnTo>
                <a:lnTo>
                  <a:pt x="1526" y="1849"/>
                </a:lnTo>
                <a:lnTo>
                  <a:pt x="1524" y="1846"/>
                </a:lnTo>
                <a:lnTo>
                  <a:pt x="1524" y="1840"/>
                </a:lnTo>
                <a:lnTo>
                  <a:pt x="1524" y="1835"/>
                </a:lnTo>
                <a:lnTo>
                  <a:pt x="1526" y="1828"/>
                </a:lnTo>
                <a:lnTo>
                  <a:pt x="1528" y="1822"/>
                </a:lnTo>
                <a:lnTo>
                  <a:pt x="1530" y="1817"/>
                </a:lnTo>
                <a:lnTo>
                  <a:pt x="1535" y="1813"/>
                </a:lnTo>
                <a:lnTo>
                  <a:pt x="1540" y="1809"/>
                </a:lnTo>
                <a:lnTo>
                  <a:pt x="1546" y="1807"/>
                </a:lnTo>
                <a:lnTo>
                  <a:pt x="1550" y="1805"/>
                </a:lnTo>
                <a:lnTo>
                  <a:pt x="1556" y="1808"/>
                </a:lnTo>
                <a:lnTo>
                  <a:pt x="1567" y="1813"/>
                </a:lnTo>
                <a:lnTo>
                  <a:pt x="1578" y="1816"/>
                </a:lnTo>
                <a:lnTo>
                  <a:pt x="1587" y="1817"/>
                </a:lnTo>
                <a:lnTo>
                  <a:pt x="1597" y="1817"/>
                </a:lnTo>
                <a:lnTo>
                  <a:pt x="1606" y="1816"/>
                </a:lnTo>
                <a:lnTo>
                  <a:pt x="1616" y="1816"/>
                </a:lnTo>
                <a:lnTo>
                  <a:pt x="1624" y="1818"/>
                </a:lnTo>
                <a:lnTo>
                  <a:pt x="1632" y="1822"/>
                </a:lnTo>
                <a:lnTo>
                  <a:pt x="1641" y="1826"/>
                </a:lnTo>
                <a:lnTo>
                  <a:pt x="1647" y="1827"/>
                </a:lnTo>
                <a:lnTo>
                  <a:pt x="1650" y="1827"/>
                </a:lnTo>
                <a:lnTo>
                  <a:pt x="1653" y="1826"/>
                </a:lnTo>
                <a:lnTo>
                  <a:pt x="1655" y="1822"/>
                </a:lnTo>
                <a:lnTo>
                  <a:pt x="1657" y="1817"/>
                </a:lnTo>
                <a:lnTo>
                  <a:pt x="1660" y="1809"/>
                </a:lnTo>
                <a:lnTo>
                  <a:pt x="1663" y="1801"/>
                </a:lnTo>
                <a:lnTo>
                  <a:pt x="1667" y="1798"/>
                </a:lnTo>
                <a:lnTo>
                  <a:pt x="1671" y="1796"/>
                </a:lnTo>
                <a:lnTo>
                  <a:pt x="1676" y="1794"/>
                </a:lnTo>
                <a:lnTo>
                  <a:pt x="1682" y="1792"/>
                </a:lnTo>
                <a:lnTo>
                  <a:pt x="1694" y="1789"/>
                </a:lnTo>
                <a:lnTo>
                  <a:pt x="1701" y="1786"/>
                </a:lnTo>
                <a:lnTo>
                  <a:pt x="1703" y="1784"/>
                </a:lnTo>
                <a:lnTo>
                  <a:pt x="1703" y="1782"/>
                </a:lnTo>
                <a:lnTo>
                  <a:pt x="1703" y="1778"/>
                </a:lnTo>
                <a:lnTo>
                  <a:pt x="1703" y="1773"/>
                </a:lnTo>
                <a:lnTo>
                  <a:pt x="1700" y="1760"/>
                </a:lnTo>
                <a:lnTo>
                  <a:pt x="1697" y="1747"/>
                </a:lnTo>
                <a:lnTo>
                  <a:pt x="1694" y="1740"/>
                </a:lnTo>
                <a:lnTo>
                  <a:pt x="1692" y="1735"/>
                </a:lnTo>
                <a:lnTo>
                  <a:pt x="1688" y="1731"/>
                </a:lnTo>
                <a:lnTo>
                  <a:pt x="1685" y="1728"/>
                </a:lnTo>
                <a:lnTo>
                  <a:pt x="1667" y="1722"/>
                </a:lnTo>
                <a:lnTo>
                  <a:pt x="1652" y="1716"/>
                </a:lnTo>
                <a:lnTo>
                  <a:pt x="1648" y="1713"/>
                </a:lnTo>
                <a:lnTo>
                  <a:pt x="1646" y="1707"/>
                </a:lnTo>
                <a:lnTo>
                  <a:pt x="1643" y="1701"/>
                </a:lnTo>
                <a:lnTo>
                  <a:pt x="1642" y="1695"/>
                </a:lnTo>
                <a:lnTo>
                  <a:pt x="1642" y="1688"/>
                </a:lnTo>
                <a:lnTo>
                  <a:pt x="1643" y="1683"/>
                </a:lnTo>
                <a:lnTo>
                  <a:pt x="1643" y="1681"/>
                </a:lnTo>
                <a:lnTo>
                  <a:pt x="1646" y="1679"/>
                </a:lnTo>
                <a:lnTo>
                  <a:pt x="1647" y="1678"/>
                </a:lnTo>
                <a:lnTo>
                  <a:pt x="1649" y="1677"/>
                </a:lnTo>
                <a:lnTo>
                  <a:pt x="1657" y="1676"/>
                </a:lnTo>
                <a:lnTo>
                  <a:pt x="1667" y="1675"/>
                </a:lnTo>
                <a:lnTo>
                  <a:pt x="1671" y="1673"/>
                </a:lnTo>
                <a:lnTo>
                  <a:pt x="1674" y="1671"/>
                </a:lnTo>
                <a:lnTo>
                  <a:pt x="1678" y="1668"/>
                </a:lnTo>
                <a:lnTo>
                  <a:pt x="1680" y="1664"/>
                </a:lnTo>
                <a:lnTo>
                  <a:pt x="1684" y="1656"/>
                </a:lnTo>
                <a:lnTo>
                  <a:pt x="1687" y="1650"/>
                </a:lnTo>
                <a:lnTo>
                  <a:pt x="1691" y="1649"/>
                </a:lnTo>
                <a:lnTo>
                  <a:pt x="1693" y="1649"/>
                </a:lnTo>
                <a:lnTo>
                  <a:pt x="1697" y="1650"/>
                </a:lnTo>
                <a:lnTo>
                  <a:pt x="1701" y="1652"/>
                </a:lnTo>
                <a:lnTo>
                  <a:pt x="1705" y="1656"/>
                </a:lnTo>
                <a:lnTo>
                  <a:pt x="1709" y="1657"/>
                </a:lnTo>
                <a:lnTo>
                  <a:pt x="1712" y="1658"/>
                </a:lnTo>
                <a:lnTo>
                  <a:pt x="1716" y="1658"/>
                </a:lnTo>
                <a:lnTo>
                  <a:pt x="1718" y="1657"/>
                </a:lnTo>
                <a:lnTo>
                  <a:pt x="1720" y="1656"/>
                </a:lnTo>
                <a:lnTo>
                  <a:pt x="1722" y="1653"/>
                </a:lnTo>
                <a:lnTo>
                  <a:pt x="1724" y="1651"/>
                </a:lnTo>
                <a:lnTo>
                  <a:pt x="1729" y="1644"/>
                </a:lnTo>
                <a:lnTo>
                  <a:pt x="1731" y="1635"/>
                </a:lnTo>
                <a:lnTo>
                  <a:pt x="1731" y="1627"/>
                </a:lnTo>
                <a:lnTo>
                  <a:pt x="1731" y="1619"/>
                </a:lnTo>
                <a:lnTo>
                  <a:pt x="1729" y="1612"/>
                </a:lnTo>
                <a:lnTo>
                  <a:pt x="1728" y="1605"/>
                </a:lnTo>
                <a:lnTo>
                  <a:pt x="1729" y="1602"/>
                </a:lnTo>
                <a:lnTo>
                  <a:pt x="1730" y="1600"/>
                </a:lnTo>
                <a:lnTo>
                  <a:pt x="1732" y="1599"/>
                </a:lnTo>
                <a:lnTo>
                  <a:pt x="1737" y="1599"/>
                </a:lnTo>
                <a:lnTo>
                  <a:pt x="1741" y="1597"/>
                </a:lnTo>
                <a:lnTo>
                  <a:pt x="1744" y="1597"/>
                </a:lnTo>
                <a:lnTo>
                  <a:pt x="1748" y="1595"/>
                </a:lnTo>
                <a:lnTo>
                  <a:pt x="1749" y="1593"/>
                </a:lnTo>
                <a:lnTo>
                  <a:pt x="1753" y="1586"/>
                </a:lnTo>
                <a:lnTo>
                  <a:pt x="1753" y="1576"/>
                </a:lnTo>
                <a:lnTo>
                  <a:pt x="1753" y="1563"/>
                </a:lnTo>
                <a:lnTo>
                  <a:pt x="1753" y="1549"/>
                </a:lnTo>
                <a:lnTo>
                  <a:pt x="1754" y="1534"/>
                </a:lnTo>
                <a:lnTo>
                  <a:pt x="1756" y="1524"/>
                </a:lnTo>
                <a:lnTo>
                  <a:pt x="1761" y="1513"/>
                </a:lnTo>
                <a:lnTo>
                  <a:pt x="1764" y="1499"/>
                </a:lnTo>
                <a:lnTo>
                  <a:pt x="1768" y="1484"/>
                </a:lnTo>
                <a:lnTo>
                  <a:pt x="1769" y="1473"/>
                </a:lnTo>
                <a:lnTo>
                  <a:pt x="1768" y="1458"/>
                </a:lnTo>
                <a:lnTo>
                  <a:pt x="1767" y="1446"/>
                </a:lnTo>
                <a:lnTo>
                  <a:pt x="1766" y="1444"/>
                </a:lnTo>
                <a:lnTo>
                  <a:pt x="1766" y="1442"/>
                </a:lnTo>
                <a:lnTo>
                  <a:pt x="1764" y="1442"/>
                </a:lnTo>
                <a:lnTo>
                  <a:pt x="1763" y="1442"/>
                </a:lnTo>
                <a:lnTo>
                  <a:pt x="1758" y="1443"/>
                </a:lnTo>
                <a:lnTo>
                  <a:pt x="1750" y="1441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安徽</a:t>
            </a:r>
          </a:p>
        </p:txBody>
      </p:sp>
    </p:spTree>
    <p:extLst>
      <p:ext uri="{BB962C8B-B14F-4D97-AF65-F5344CB8AC3E}">
        <p14:creationId xmlns:p14="http://schemas.microsoft.com/office/powerpoint/2010/main" val="19316757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四、</a:t>
            </a:r>
            <a:r>
              <a:rPr lang="en-US" altLang="zh-CN" b="1" dirty="0">
                <a:solidFill>
                  <a:schemeClr val="bg2">
                    <a:lumMod val="25000"/>
                  </a:schemeClr>
                </a:solidFill>
              </a:rPr>
              <a:t>2018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年外迁率</a:t>
            </a:r>
            <a:r>
              <a:rPr lang="en-US" altLang="zh-CN" b="1" dirty="0">
                <a:solidFill>
                  <a:schemeClr val="bg2">
                    <a:lumMod val="25000"/>
                  </a:schemeClr>
                </a:solidFill>
              </a:rPr>
              <a:t>TOP10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省份</a:t>
            </a:r>
            <a:b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</a:b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158242"/>
              </p:ext>
            </p:extLst>
          </p:nvPr>
        </p:nvGraphicFramePr>
        <p:xfrm>
          <a:off x="818631" y="1897376"/>
          <a:ext cx="7342388" cy="3977648"/>
        </p:xfrm>
        <a:graphic>
          <a:graphicData uri="http://schemas.openxmlformats.org/drawingml/2006/table">
            <a:tbl>
              <a:tblPr firstRow="1" firstCol="1" bandRow="1" bandCol="1">
                <a:tableStyleId>{69C7853C-536D-4A76-A0AE-DD22124D55A5}</a:tableStyleId>
              </a:tblPr>
              <a:tblGrid>
                <a:gridCol w="11926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26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85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85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5428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排名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省 市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2018</a:t>
                      </a:r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年</a:t>
                      </a:r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1-12</a:t>
                      </a:r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月份外迁率</a:t>
                      </a:r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%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2017</a:t>
                      </a:r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年外迁率</a:t>
                      </a:r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%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55.32%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44.54%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浙江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43.12%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38.59%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上海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37.63%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32.93%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安徽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37.21%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33.75%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36.48%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37.84%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四川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32.32%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22.89%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辽宁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31.59%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23.84%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广东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31.40%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26.54%</a:t>
                      </a:r>
                      <a:endParaRPr lang="mr-I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湖北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29.44%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25.64%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4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</a:t>
                      </a:r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青海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26.74%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mr-IN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24.17%</a:t>
                      </a:r>
                      <a:endParaRPr lang="mr-IN" altLang="zh-CN" sz="1400" b="0" i="0" u="none" strike="noStrike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TextBox 3"/>
          <p:cNvSpPr txBox="1"/>
          <p:nvPr/>
        </p:nvSpPr>
        <p:spPr>
          <a:xfrm>
            <a:off x="818631" y="1342423"/>
            <a:ext cx="5510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kumimoji="1"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年外迁比例为</a:t>
            </a:r>
            <a:r>
              <a:rPr kumimoji="1"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26.21% </a:t>
            </a:r>
            <a:r>
              <a:rPr kumimoji="1"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kumimoji="1"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2017</a:t>
            </a:r>
            <a:r>
              <a:rPr kumimoji="1"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全年外迁比例为</a:t>
            </a:r>
            <a:r>
              <a:rPr kumimoji="1"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21.8%    </a:t>
            </a:r>
            <a:endParaRPr kumimoji="1"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28274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099" y="1130300"/>
            <a:ext cx="42291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电商平台车源发布量及用户关注度占比最高为宝马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系，奥迪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A6L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排名第二位；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15.85%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809217999"/>
              </p:ext>
            </p:extLst>
          </p:nvPr>
        </p:nvGraphicFramePr>
        <p:xfrm>
          <a:off x="4520743" y="2787541"/>
          <a:ext cx="408139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457700" y="1130300"/>
            <a:ext cx="4432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线下交易品牌中捷达交易量排名第一；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14.89%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5001" y="2448987"/>
            <a:ext cx="1142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45224" y="2448987"/>
            <a:ext cx="1400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</a:t>
            </a: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506760845"/>
              </p:ext>
            </p:extLst>
          </p:nvPr>
        </p:nvGraphicFramePr>
        <p:xfrm>
          <a:off x="566582" y="2787540"/>
          <a:ext cx="3217789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349713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12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2018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年市场概况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  <a:solidFill>
            <a:srgbClr val="5B9BD5"/>
          </a:solidFill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7227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</a:t>
            </a: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2018</a:t>
            </a: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年</a:t>
            </a: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1-12</a:t>
            </a: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月新能源新车、二手车交易趋势变化</a:t>
            </a: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81965" y="1195353"/>
            <a:ext cx="7963749" cy="11079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月全国新能源汽车销量达到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125.6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月全国新能源二手车交易占比曲线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月后持续下滑，本年最后一个月交易调回年初水平。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r>
              <a:rPr kumimoji="0" lang="zh-CN" altLang="en-US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注：</a:t>
            </a:r>
            <a:r>
              <a:rPr kumimoji="0" lang="en-US" altLang="zh-CN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新能源二手车监测样本选取自部分二手车交易数据</a:t>
            </a:r>
            <a:endParaRPr kumimoji="0" lang="en-US" altLang="zh-CN" sz="11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2.</a:t>
            </a:r>
            <a:r>
              <a:rPr kumimoji="0" lang="zh-CN" altLang="en-US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新能源二手车交易占比计算方式：当月新能源二手车交易量</a:t>
            </a:r>
            <a:r>
              <a:rPr kumimoji="0" lang="en-US" altLang="zh-CN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全年新能源二手车交易量</a:t>
            </a:r>
            <a:endParaRPr kumimoji="0" lang="en-US" altLang="zh-CN" sz="11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96834" y="2883058"/>
            <a:ext cx="15953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新能源二手车交易占比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71540" y="2883058"/>
            <a:ext cx="1172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新能源汽车销量</a:t>
            </a:r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/>
          </p:nvPr>
        </p:nvGraphicFramePr>
        <p:xfrm>
          <a:off x="1642190" y="3271610"/>
          <a:ext cx="5695495" cy="2753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月新能源二手车车型分析</a:t>
            </a: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690453" y="1185034"/>
            <a:ext cx="7773064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月全国新能源二手车交易车型分析中，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级车型占比最高占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46%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；其次是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级车型，占比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。各车型占比情况与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月份占比出现较大变化，其中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级车型占比突增，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车型上升至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车型下降较大。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新能源二手车主要销售车型依然集中在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级及以下车型。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92876" y="5757488"/>
            <a:ext cx="2659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12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月新能源二手车交易车型分布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9668" y="5758788"/>
            <a:ext cx="2659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11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月新能源二手车交易车型分布</a:t>
            </a: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568427395"/>
              </p:ext>
            </p:extLst>
          </p:nvPr>
        </p:nvGraphicFramePr>
        <p:xfrm>
          <a:off x="198662" y="2587064"/>
          <a:ext cx="4281714" cy="3062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6750245"/>
              </p:ext>
            </p:extLst>
          </p:nvPr>
        </p:nvGraphicFramePr>
        <p:xfrm>
          <a:off x="4161693" y="2542116"/>
          <a:ext cx="4591772" cy="2827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64960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6166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121.72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4.58%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867999" y="2254243"/>
            <a:ext cx="99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0" name="上箭头 9"/>
          <p:cNvSpPr>
            <a:spLocks noChangeArrowheads="1"/>
          </p:cNvSpPr>
          <p:nvPr/>
        </p:nvSpPr>
        <p:spPr bwMode="auto">
          <a:xfrm flipV="1">
            <a:off x="4367884" y="3006951"/>
            <a:ext cx="407727" cy="378269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1">
              <a:lumMod val="50000"/>
            </a:schemeClr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94196" y="2716223"/>
            <a:ext cx="1063887" cy="293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4.58%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00000000-0008-0000-0000-00000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6935486"/>
              </p:ext>
            </p:extLst>
          </p:nvPr>
        </p:nvGraphicFramePr>
        <p:xfrm>
          <a:off x="2196427" y="2270807"/>
          <a:ext cx="4616825" cy="3244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752958" y="1263139"/>
            <a:ext cx="7532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月，新能源二手车价格区间在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3-5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万元内的车辆市场占有量，相比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月缩减较大，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万以下提升为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33%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万区间车型相比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月销量下降，其他价格区间车型略微提升。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月份相比，变化最大的为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万以下的价格，再次上升为主要车型。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47781" y="5578523"/>
            <a:ext cx="19543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12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月价格分布占比图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4530" y="5598916"/>
            <a:ext cx="19543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11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月价格分布占比图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月新能源二手车价格分析</a:t>
            </a: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974484910"/>
              </p:ext>
            </p:extLst>
          </p:nvPr>
        </p:nvGraphicFramePr>
        <p:xfrm>
          <a:off x="13840" y="2497016"/>
          <a:ext cx="4612584" cy="2974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7962164"/>
              </p:ext>
            </p:extLst>
          </p:nvPr>
        </p:nvGraphicFramePr>
        <p:xfrm>
          <a:off x="4000383" y="2476622"/>
          <a:ext cx="6283569" cy="3101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757762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60804" y="1069675"/>
            <a:ext cx="7436140" cy="1477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月全国新能源二手车交易量情况区域分布：华东区保持领先，但领先有所开始缩小，东北区域上升较快，占比达到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17%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，华中市场突降，与河南省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月无交易量有较大关系。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月其他区域交易量占比分别为：华北区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23%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，西南区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14%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，东北区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17%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，西北区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，华南区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月份相比，占比变化最大的是东北区，增长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；其次是华东区，占比降低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7025" y="5466946"/>
            <a:ext cx="2377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12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月七大区域交易量占比图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1770" y="5440412"/>
            <a:ext cx="2377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11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月七大区域交易量占比图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月新能源二手车区域分析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429191564"/>
              </p:ext>
            </p:extLst>
          </p:nvPr>
        </p:nvGraphicFramePr>
        <p:xfrm>
          <a:off x="395651" y="2676666"/>
          <a:ext cx="3857199" cy="279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582007"/>
              </p:ext>
            </p:extLst>
          </p:nvPr>
        </p:nvGraphicFramePr>
        <p:xfrm>
          <a:off x="3927483" y="2713875"/>
          <a:ext cx="4384431" cy="2883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338944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926088" y="1253561"/>
            <a:ext cx="7296485" cy="1477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对比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月交易车辆使用年限，整体变化不大，主要交易车辆使用年限在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年以下。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月全国新能源二手车使用年限分析：使用年限在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年以下的最多，占比为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83%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2-4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年占比有所增长，新能源二手车使用年限在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年以上的交易占比约等于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0%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与传统二手车使用年限相比，新能源二手车的使用年限更短，主要由于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年以上的新能源车辆的保有量较低，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年以内的新能源车保有量是市场主流。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52619" y="5783473"/>
            <a:ext cx="2377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12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月交易车辆使用年限分析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53018" y="5750449"/>
            <a:ext cx="2377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11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月交易车辆使用年限分析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月新能源二手车使用年限分析</a:t>
            </a:r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5142138"/>
              </p:ext>
            </p:extLst>
          </p:nvPr>
        </p:nvGraphicFramePr>
        <p:xfrm>
          <a:off x="407815" y="2822510"/>
          <a:ext cx="4785508" cy="2699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75828"/>
              </p:ext>
            </p:extLst>
          </p:nvPr>
        </p:nvGraphicFramePr>
        <p:xfrm>
          <a:off x="4686299" y="2730886"/>
          <a:ext cx="4317024" cy="2924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03074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12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2018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年市场概况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39474408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一、“行”认证检测、认证量分析</a:t>
            </a:r>
          </a:p>
        </p:txBody>
      </p:sp>
      <p:sp>
        <p:nvSpPr>
          <p:cNvPr id="5" name="矩形 4"/>
          <p:cNvSpPr/>
          <p:nvPr/>
        </p:nvSpPr>
        <p:spPr>
          <a:xfrm>
            <a:off x="228599" y="1282875"/>
            <a:ext cx="875538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行认证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年相对于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年取得了较大的提升，数据实现翻番增长，尤其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月份行认证推出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CA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认证中心和行云检两款产品后数据更是迎来了暴涨，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月份数据更是达到了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22057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的历史新高。</a:t>
            </a:r>
          </a:p>
        </p:txBody>
      </p:sp>
      <p:graphicFrame>
        <p:nvGraphicFramePr>
          <p:cNvPr id="4" name="图表 3"/>
          <p:cNvGraphicFramePr/>
          <p:nvPr/>
        </p:nvGraphicFramePr>
        <p:xfrm>
          <a:off x="516890" y="2112645"/>
          <a:ext cx="8338820" cy="4064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一、“行”认证检测、认证量分析</a:t>
            </a:r>
          </a:p>
        </p:txBody>
      </p:sp>
      <p:sp>
        <p:nvSpPr>
          <p:cNvPr id="5" name="矩形 4"/>
          <p:cNvSpPr/>
          <p:nvPr/>
        </p:nvSpPr>
        <p:spPr>
          <a:xfrm>
            <a:off x="228599" y="1282875"/>
            <a:ext cx="875538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随着检测量的大涨，通过认证的车辆数也是一路攀升，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年共有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48824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台车获得了行认证出具的认证证书。相对于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2017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总量的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倍。</a:t>
            </a:r>
          </a:p>
        </p:txBody>
      </p:sp>
      <p:graphicFrame>
        <p:nvGraphicFramePr>
          <p:cNvPr id="2" name="图表 1"/>
          <p:cNvGraphicFramePr/>
          <p:nvPr/>
        </p:nvGraphicFramePr>
        <p:xfrm>
          <a:off x="739140" y="2238375"/>
          <a:ext cx="7894320" cy="380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二、“行”认证检测量品牌分布</a:t>
            </a:r>
          </a:p>
        </p:txBody>
      </p:sp>
      <p:graphicFrame>
        <p:nvGraphicFramePr>
          <p:cNvPr id="4" name="图表 3"/>
          <p:cNvGraphicFramePr/>
          <p:nvPr/>
        </p:nvGraphicFramePr>
        <p:xfrm>
          <a:off x="227965" y="1167130"/>
          <a:ext cx="5086985" cy="4787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表格 5"/>
          <p:cNvGraphicFramePr/>
          <p:nvPr/>
        </p:nvGraphicFramePr>
        <p:xfrm>
          <a:off x="5985510" y="1386205"/>
          <a:ext cx="2597150" cy="3248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8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13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品牌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本月占比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大众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18.30%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奥迪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16.20%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宝马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12.00%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奔驰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11.32%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6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丰田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6.23%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6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本田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5.73%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别克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5.32%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6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日产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4.73%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6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现代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4.33%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6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福特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3.95%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60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ea typeface="宋体" panose="02010600030101010101" pitchFamily="2" charset="-122"/>
                        </a:rPr>
                        <a:t>其他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11.89%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897755" y="5090795"/>
            <a:ext cx="38836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回顾整年数据，经过行认证检测的车辆主要品牌为大众、奥迪、宝马、奔驰，共占据了总数的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57%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三、“行”认证检测量价格区间分布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61390" y="5160010"/>
            <a:ext cx="78041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根据</a:t>
            </a:r>
            <a:r>
              <a:rPr lang="en-US" altLang="zh-CN"/>
              <a:t>18</a:t>
            </a:r>
            <a:r>
              <a:rPr lang="zh-CN" altLang="en-US"/>
              <a:t>年全年价格区间比较，目前通过行认证检测的车辆，</a:t>
            </a:r>
            <a:r>
              <a:rPr lang="en-US" altLang="zh-CN"/>
              <a:t>10</a:t>
            </a:r>
            <a:r>
              <a:rPr lang="zh-CN" altLang="en-US"/>
              <a:t>万</a:t>
            </a:r>
            <a:r>
              <a:rPr lang="en-US" altLang="zh-CN"/>
              <a:t>-20</a:t>
            </a:r>
            <a:r>
              <a:rPr lang="zh-CN" altLang="en-US"/>
              <a:t>万的车辆</a:t>
            </a:r>
          </a:p>
          <a:p>
            <a:r>
              <a:rPr lang="zh-CN" altLang="en-US"/>
              <a:t>尤为集中，达到了</a:t>
            </a:r>
            <a:r>
              <a:rPr lang="en-US" altLang="zh-CN"/>
              <a:t>35%</a:t>
            </a:r>
            <a:r>
              <a:rPr lang="zh-CN" altLang="en-US"/>
              <a:t>。整体来看行认证在中高端销售场景中，深受欢迎。</a:t>
            </a:r>
          </a:p>
        </p:txBody>
      </p:sp>
      <p:graphicFrame>
        <p:nvGraphicFramePr>
          <p:cNvPr id="5" name="图表 4"/>
          <p:cNvGraphicFramePr/>
          <p:nvPr/>
        </p:nvGraphicFramePr>
        <p:xfrm>
          <a:off x="783590" y="1252220"/>
          <a:ext cx="7771765" cy="3701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四、“行”认证检测量车龄分布</a:t>
            </a:r>
          </a:p>
        </p:txBody>
      </p:sp>
      <p:graphicFrame>
        <p:nvGraphicFramePr>
          <p:cNvPr id="9" name="图表 8"/>
          <p:cNvGraphicFramePr/>
          <p:nvPr/>
        </p:nvGraphicFramePr>
        <p:xfrm>
          <a:off x="970915" y="1445260"/>
          <a:ext cx="7212965" cy="3495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70915" y="5195570"/>
            <a:ext cx="64827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纵观全年，行认证的车辆车龄保持着以低领车为主的态势，一份行认证的报告，让车况越好的车越能卖出一个好的价钱。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6166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月交易量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121.72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600" i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去年同期交易量为</a:t>
            </a:r>
            <a:r>
              <a:rPr lang="en-US" altLang="zh-CN" sz="1600" i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123.09</a:t>
            </a:r>
            <a:r>
              <a:rPr lang="zh-CN" altLang="en-US" sz="1600" i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万辆，本月同比下降</a:t>
            </a:r>
            <a:r>
              <a:rPr lang="en-US" altLang="zh-CN" sz="1600" i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1.11%</a:t>
            </a:r>
            <a:r>
              <a:rPr lang="zh-CN" altLang="en-US" sz="1600" i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583887" y="2028760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000-00000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7028403"/>
              </p:ext>
            </p:extLst>
          </p:nvPr>
        </p:nvGraphicFramePr>
        <p:xfrm>
          <a:off x="1079187" y="2506633"/>
          <a:ext cx="6759388" cy="34951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月二手车交易车型分析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16187" y="2671001"/>
            <a:ext cx="1260346" cy="277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8" name="文本框 3"/>
          <p:cNvSpPr txBox="1"/>
          <p:nvPr/>
        </p:nvSpPr>
        <p:spPr>
          <a:xfrm>
            <a:off x="5377734" y="2758953"/>
            <a:ext cx="98799" cy="10113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文本框 4"/>
          <p:cNvSpPr txBox="1"/>
          <p:nvPr/>
        </p:nvSpPr>
        <p:spPr>
          <a:xfrm>
            <a:off x="5476533" y="2671001"/>
            <a:ext cx="1260433" cy="277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" name="文本框 5"/>
          <p:cNvSpPr txBox="1"/>
          <p:nvPr/>
        </p:nvSpPr>
        <p:spPr>
          <a:xfrm>
            <a:off x="4117300" y="2758953"/>
            <a:ext cx="98887" cy="101139"/>
          </a:xfrm>
          <a:prstGeom prst="rect">
            <a:avLst/>
          </a:prstGeom>
          <a:solidFill>
            <a:srgbClr val="5B9BD5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344401" cy="12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月，全国二手车车型分析：基本型乘用车仍为主要流通车型，占比为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60.53%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，其次为客车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9.48%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，货车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8.51%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SUV 8.45%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MPV5.58%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；客车、货车、其它车和低速载货车环比有所减少；其余车型环比均有所增加。</a:t>
            </a: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00000000-0008-0000-0000-00000B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2277191"/>
              </p:ext>
            </p:extLst>
          </p:nvPr>
        </p:nvGraphicFramePr>
        <p:xfrm>
          <a:off x="170985" y="2120659"/>
          <a:ext cx="8898674" cy="4162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01863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2338530"/>
              </p:ext>
            </p:extLst>
          </p:nvPr>
        </p:nvGraphicFramePr>
        <p:xfrm>
          <a:off x="4572000" y="2885649"/>
          <a:ext cx="3322800" cy="264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月全国二手车交易情况区域分布：华东区交易占比最大，为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32.34%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，环比上升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1.17%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中南区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25.38%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，华北区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16.20%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，西南区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12.44%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，东北区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7.92%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，西北区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5.71%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华东地区环比涨幅最大，为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1.17%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；中南地区环比降幅最大，为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-1.3%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月二手车交易量区域分布</a:t>
            </a:r>
            <a:endParaRPr lang="zh-CN" altLang="en-US" b="1" i="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1148809"/>
              </p:ext>
            </p:extLst>
          </p:nvPr>
        </p:nvGraphicFramePr>
        <p:xfrm>
          <a:off x="504266" y="2981824"/>
          <a:ext cx="3331754" cy="2518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20239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5234923"/>
              </p:ext>
            </p:extLst>
          </p:nvPr>
        </p:nvGraphicFramePr>
        <p:xfrm>
          <a:off x="4659406" y="3329766"/>
          <a:ext cx="3276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月二手车交易市场车辆使用年限分析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276667" cy="1938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月，二手车交易市场车辆使用年限分析：使用年限在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42.65%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，环比减少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1.01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23.90%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，环比减少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车龄在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22.91%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，环比增加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1.49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年以上为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10.54%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，环比减少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0.08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5761031" y="4666562"/>
            <a:ext cx="1067628" cy="3933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729569" y="4661766"/>
            <a:ext cx="1067628" cy="3933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000-000010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0473549"/>
              </p:ext>
            </p:extLst>
          </p:nvPr>
        </p:nvGraphicFramePr>
        <p:xfrm>
          <a:off x="633289" y="3269857"/>
          <a:ext cx="3260188" cy="2783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66548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00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470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38.25%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1.13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75.22%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，环比上升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0.38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66382387"/>
              </p:ext>
            </p:extLst>
          </p:nvPr>
        </p:nvGraphicFramePr>
        <p:xfrm>
          <a:off x="4093952" y="2735632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364258334"/>
              </p:ext>
            </p:extLst>
          </p:nvPr>
        </p:nvGraphicFramePr>
        <p:xfrm>
          <a:off x="377029" y="2776334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1600" y="1204434"/>
            <a:ext cx="3860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本月，共计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个省份地区的乘用车均价超过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万元，其中北京地区的二手乘用车均价最高，为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12.41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4297" y="4368661"/>
            <a:ext cx="3898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月，北京市二手乘用车交易均价比上月下降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0.07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万元；</a:t>
            </a:r>
            <a:endParaRPr lang="en-US" altLang="zh-CN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月，全国二手乘用车均价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9.48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万元，较上月下降</a:t>
            </a: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0.36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843441"/>
              </p:ext>
            </p:extLst>
          </p:nvPr>
        </p:nvGraphicFramePr>
        <p:xfrm>
          <a:off x="700229" y="2593948"/>
          <a:ext cx="2887579" cy="29553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1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35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68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12.41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68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10.97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168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10.81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168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10.70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168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吉林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10.66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168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广东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10.32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168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海南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10.02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1" name="Picture 100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U$11:$AB$32"/>
              </a:ext>
            </a:extLst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9840" y="1339438"/>
            <a:ext cx="4261467" cy="284869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8F8F8" mc:Ignorable="a14" a14:legacySpreadsheetColorIndex="18"/>
          </a:solidFill>
          <a:ln w="9525">
            <a:solidFill>
              <a:srgbClr xmlns:mc="http://schemas.openxmlformats.org/markup-compatibility/2006" xmlns:a14="http://schemas.microsoft.com/office/drawing/2010/main" val="9B9B9B" mc:Ignorable="a14" a14:legacySpreadsheetColorIndex="55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93857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16196</TotalTime>
  <Words>2666</Words>
  <Application>Microsoft Office PowerPoint</Application>
  <PresentationFormat>全屏显示(4:3)</PresentationFormat>
  <Paragraphs>467</Paragraphs>
  <Slides>39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2" baseType="lpstr">
      <vt:lpstr>黑体</vt:lpstr>
      <vt:lpstr>华文行楷</vt:lpstr>
      <vt:lpstr>华文新魏</vt:lpstr>
      <vt:lpstr>宋体</vt:lpstr>
      <vt:lpstr>微软雅黑</vt:lpstr>
      <vt:lpstr>微软雅黑</vt:lpstr>
      <vt:lpstr>微软雅黑 Light</vt:lpstr>
      <vt:lpstr>Arial</vt:lpstr>
      <vt:lpstr>Calibri</vt:lpstr>
      <vt:lpstr>Calibri Light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七、2018年价格区域分布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四、2018年外迁率TOP10省份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2077</cp:revision>
  <dcterms:created xsi:type="dcterms:W3CDTF">2016-02-18T09:25:00Z</dcterms:created>
  <dcterms:modified xsi:type="dcterms:W3CDTF">2019-02-01T02:14:51Z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