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595" autoAdjust="0"/>
  </p:normalViewPr>
  <p:slideViewPr>
    <p:cSldViewPr>
      <p:cViewPr varScale="1">
        <p:scale>
          <a:sx n="86" d="100"/>
          <a:sy n="86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2132631863"/>
              </p:ext>
            </p:extLst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7205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48.25%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-4.16%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7205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-4.16%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23135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24.70%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6.45%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23135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6.45%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24593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27.32%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24593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-13.45%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-72.71%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-72.71%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2348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170.20%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-28.39%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2348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-28.39%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-8.25%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-50.20%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-50.20%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58635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30.00%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-4.75%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58635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latin typeface="Times New Roman"/>
                        </a:rPr>
                        <a:t>-4.75%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近四年上海车辆月度上牌数累计情况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1916832"/>
            <a:ext cx="7488832" cy="430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近四年上海车辆月度上牌数量情况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488832" cy="4398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797617870"/>
              </p:ext>
            </p:extLst>
          </p:nvPr>
        </p:nvGraphicFramePr>
        <p:xfrm>
          <a:off x="1285852" y="2285992"/>
          <a:ext cx="6678612" cy="337566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56.72%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1.71%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1479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-3.08%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-3.08%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63.06%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44.97%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-13.93%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30.32%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21.89%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90.65%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275.00%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-21.05%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-21.05%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-75.00%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7205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48.25%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-4.16%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7205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-4.16%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347587525"/>
              </p:ext>
            </p:extLst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43.77%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15.54%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6417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57.67%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16.08%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6417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16.08%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8542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13.61%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8542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-13.02%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-71.15%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-69.47%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-69.47%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23135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24.70%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6.45%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23135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6.45%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782640171"/>
              </p:ext>
            </p:extLst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-17.02%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20595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26.93%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20595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-0.65%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26.87%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24593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27.32%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-3.64%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24593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-3.64%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5227</TotalTime>
  <Words>466</Words>
  <Application>Microsoft Office PowerPoint</Application>
  <PresentationFormat>全屏显示(4:3)</PresentationFormat>
  <Paragraphs>228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2019年1月上海各车型上牌量同比情况</vt:lpstr>
      <vt:lpstr>近四年上海车辆月度上牌数累计情况</vt:lpstr>
      <vt:lpstr>近四年上海车辆月度上牌数量情况</vt:lpstr>
      <vt:lpstr>2019年1月上海上牌进口车来源国情况 </vt:lpstr>
      <vt:lpstr>2019年1月上海国产轿车分类型上牌情况 </vt:lpstr>
      <vt:lpstr>2019年1月上海国产小客车分类型上牌情况</vt:lpstr>
      <vt:lpstr>幻灯片 8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王琰</cp:lastModifiedBy>
  <cp:revision>608</cp:revision>
  <dcterms:created xsi:type="dcterms:W3CDTF">2002-12-18T04:51:24Z</dcterms:created>
  <dcterms:modified xsi:type="dcterms:W3CDTF">2019-01-31T07:27:11Z</dcterms:modified>
</cp:coreProperties>
</file>