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0"/>
  </p:notesMasterIdLst>
  <p:handoutMasterIdLst>
    <p:handoutMasterId r:id="rId11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267" r:id="rId9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9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595" autoAdjust="0"/>
  </p:normalViewPr>
  <p:slideViewPr>
    <p:cSldViewPr>
      <p:cViewPr varScale="1">
        <p:scale>
          <a:sx n="105" d="100"/>
          <a:sy n="105" d="100"/>
        </p:scale>
        <p:origin x="-179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8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9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857232"/>
            <a:ext cx="6834310" cy="9763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="" xmlns:p14="http://schemas.microsoft.com/office/powerpoint/2010/main" val="2132631863"/>
              </p:ext>
            </p:extLst>
          </p:nvPr>
        </p:nvGraphicFramePr>
        <p:xfrm>
          <a:off x="1500166" y="2143116"/>
          <a:ext cx="6608763" cy="393858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541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509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5092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5092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5092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5092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6950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3060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-57.53%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-33.92%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latin typeface="Times New Roman"/>
                        </a:rPr>
                        <a:t>10265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-15.51%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8118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-64.91%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-22.96%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31253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-3.16%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8631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-64.90%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-31.00%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33224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-12.64%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403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-15.34%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50.37%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879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-56.31%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230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-90.20%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-47.00%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2578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-30.57%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382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-56.49%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-40.03%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1260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-47.50%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001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latin typeface="Times New Roman"/>
                        </a:rPr>
                        <a:t>20824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latin typeface="Times New Roman"/>
                        </a:rPr>
                        <a:t>-64.49%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latin typeface="Times New Roman"/>
                        </a:rPr>
                        <a:t>-28.23%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latin typeface="Times New Roman"/>
                        </a:rPr>
                        <a:t>79459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latin typeface="Times New Roman"/>
                        </a:rPr>
                        <a:t>-12.27%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78585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531381313813</a:t>
            </a:r>
            <a:r>
              <a:rPr lang="en-US" altLang="zh-CN" sz="1000" dirty="0" smtClean="0"/>
              <a:t> 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近四年上海车辆月度上牌数累计情况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5" y="1916832"/>
            <a:ext cx="7596449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近四年上海车辆月度上牌数量情况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7" y="1916833"/>
            <a:ext cx="7200799" cy="4367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上海上牌进口车来源国情况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="" xmlns:p14="http://schemas.microsoft.com/office/powerpoint/2010/main" val="3797617870"/>
              </p:ext>
            </p:extLst>
          </p:nvPr>
        </p:nvGraphicFramePr>
        <p:xfrm>
          <a:off x="1285852" y="2285992"/>
          <a:ext cx="6678612" cy="3375668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2096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9378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9378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9378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378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9378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69532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127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latin typeface="宋体"/>
                        </a:rPr>
                        <a:t>德国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1711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-57.73%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-34.69%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5759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-12.74%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latin typeface="宋体"/>
                        </a:rPr>
                        <a:t>日本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641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-56.66%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-35.71%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2120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-15.97%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美国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283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-59.16%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-9.58%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976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-23.81%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英国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226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-56.45%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-38.59%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745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-23.27%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瑞典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102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-58.37%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-31.54%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347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-0.86%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意大利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-52.94%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-40.74%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300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-20.00%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法国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-93.33%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-91.67%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-48.39%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韩国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-100.00%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-100.00%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-88.24%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22" marB="45722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3060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-57.53%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-33.92%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10265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-15.51%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357554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3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上海国产轿车分类型上牌情况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="" xmlns:p14="http://schemas.microsoft.com/office/powerpoint/2010/main" val="1347587525"/>
              </p:ext>
            </p:extLst>
          </p:nvPr>
        </p:nvGraphicFramePr>
        <p:xfrm>
          <a:off x="1285852" y="2143116"/>
          <a:ext cx="6604000" cy="379095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335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6950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1275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-62.57%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-39.52%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4681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-7.42%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2545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-60.34%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-25.50%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8962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0.20%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2573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-69.88%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-15.11%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11115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5.36%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1671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-64.06%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-15.39%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6321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-13.66%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-55.00%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575.00%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174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-56.61%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8118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-64.91%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-22.96%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31253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-3.16%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="" xmlns:p14="http://schemas.microsoft.com/office/powerpoint/2010/main" val="782640171"/>
              </p:ext>
            </p:extLst>
          </p:nvPr>
        </p:nvGraphicFramePr>
        <p:xfrm>
          <a:off x="1214414" y="2285992"/>
          <a:ext cx="6681787" cy="344646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5065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50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350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3505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3505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3505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6950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556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1191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-65.20%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-43.53%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4613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-25.99%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7188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-65.10%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-28.04%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27783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-9.56%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252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-56.25%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-38.54%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828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-23.26%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8631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-64.90%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-31.00%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33224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-12.64%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 smtClean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8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5236</TotalTime>
  <Words>498</Words>
  <Application>Microsoft Office PowerPoint</Application>
  <PresentationFormat>全屏显示(4:3)</PresentationFormat>
  <Paragraphs>228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2019年2月上海各车型上牌量同比情况</vt:lpstr>
      <vt:lpstr>近四年上海车辆月度上牌数累计情况</vt:lpstr>
      <vt:lpstr>近四年上海车辆月度上牌数量情况</vt:lpstr>
      <vt:lpstr>2019年2月上海上牌进口车来源国情况 </vt:lpstr>
      <vt:lpstr>2019年2月上海国产轿车分类型上牌情况 </vt:lpstr>
      <vt:lpstr>2019年2月上海国产小客车分类型上牌情况</vt:lpstr>
      <vt:lpstr>幻灯片 8</vt:lpstr>
    </vt:vector>
  </TitlesOfParts>
  <Company>SHIC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王琰</cp:lastModifiedBy>
  <cp:revision>610</cp:revision>
  <dcterms:created xsi:type="dcterms:W3CDTF">2002-12-18T04:51:24Z</dcterms:created>
  <dcterms:modified xsi:type="dcterms:W3CDTF">2019-03-06T01:41:59Z</dcterms:modified>
</cp:coreProperties>
</file>