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9" d="100"/>
          <a:sy n="89" d="100"/>
        </p:scale>
        <p:origin x="5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32509501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5.46%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59067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6.62%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61726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39053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150921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-7.40%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6620"/>
            <a:ext cx="7506862" cy="429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76" y="1885950"/>
            <a:ext cx="7195400" cy="4376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08757758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12.07%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-8.32%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-15.45%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8.55%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-8.19%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-34.09%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-88.89%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奥地利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-7.63%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36539763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4.19%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4.16%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5.46%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59067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52942022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13.97%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6.62%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61726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4988</TotalTime>
  <Words>474</Words>
  <Application>Microsoft Office PowerPoint</Application>
  <PresentationFormat>全屏显示(4:3)</PresentationFormat>
  <Paragraphs>240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2019年4月上海各车型上牌量同比情况</vt:lpstr>
      <vt:lpstr>近几年上海车辆月度上牌数累计情况</vt:lpstr>
      <vt:lpstr>近几年上海车辆月度上牌数量情况</vt:lpstr>
      <vt:lpstr>2019年4月上海上牌进口车来源国情况 </vt:lpstr>
      <vt:lpstr>2019年4月上海国产轿车分类型上牌情况 </vt:lpstr>
      <vt:lpstr>2019年4月上海国产小客车分类型上牌情况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581</cp:revision>
  <dcterms:created xsi:type="dcterms:W3CDTF">2002-12-18T04:51:24Z</dcterms:created>
  <dcterms:modified xsi:type="dcterms:W3CDTF">2019-04-30T01:45:25Z</dcterms:modified>
</cp:coreProperties>
</file>