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595" autoAdjust="0"/>
  </p:normalViewPr>
  <p:slideViewPr>
    <p:cSldViewPr>
      <p:cViewPr varScale="1">
        <p:scale>
          <a:sx n="89" d="100"/>
          <a:sy n="89" d="100"/>
        </p:scale>
        <p:origin x="5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99"/>
            <a:ext cx="9144000" cy="687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39391954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26175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26.24%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72604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20.49%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76678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-37.58%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36094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187015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5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zh-CN" altLang="en-US" sz="1000" dirty="0" smtClean="0">
                <a:ea typeface="宋体" pitchFamily="2" charset="-122"/>
              </a:rPr>
              <a:t>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96" y="1920786"/>
            <a:ext cx="7482408" cy="4286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03413"/>
            <a:ext cx="7704856" cy="4333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09868777"/>
              </p:ext>
            </p:extLst>
          </p:nvPr>
        </p:nvGraphicFramePr>
        <p:xfrm>
          <a:off x="827582" y="2000231"/>
          <a:ext cx="7632850" cy="380503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/>
                <a:gridCol w="1250067"/>
                <a:gridCol w="1250068"/>
                <a:gridCol w="1250067"/>
                <a:gridCol w="1250068"/>
                <a:gridCol w="1250067"/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13052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-9.82%</a:t>
                      </a:r>
                    </a:p>
                  </a:txBody>
                  <a:tcPr marL="9525" marR="9525" marT="9525" marB="0" anchor="ctr" anchorCtr="1"/>
                </a:tc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-5.55%</a:t>
                      </a:r>
                    </a:p>
                  </a:txBody>
                  <a:tcPr marL="9525" marR="9525" marT="9525" marB="0" anchor="ctr" anchorCtr="1"/>
                </a:tc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22.73%</a:t>
                      </a:r>
                    </a:p>
                  </a:txBody>
                  <a:tcPr marL="9525" marR="9525" marT="9525" marB="0" anchor="ctr" anchorCtr="1"/>
                </a:tc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-14.65%</a:t>
                      </a:r>
                    </a:p>
                  </a:txBody>
                  <a:tcPr marL="9525" marR="9525" marT="9525" marB="0" anchor="ctr" anchorCtr="1"/>
                </a:tc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10.92%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-2.18%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-35.85%</a:t>
                      </a:r>
                    </a:p>
                  </a:txBody>
                  <a:tcPr marL="9525" marR="9525" marT="9525" marB="0" anchor="ctr" anchorCtr="1"/>
                </a:tc>
              </a:tr>
              <a:tr h="4501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26175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-4.97%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25906490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29.04%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25483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-1.25%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1691.67%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72604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6351177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11.58%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61878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76678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5050</TotalTime>
  <Words>477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2019年5月上海各车型上牌量同比情况</vt:lpstr>
      <vt:lpstr>近几年上海车辆月度上牌数累计情况</vt:lpstr>
      <vt:lpstr>近几年上海车辆月度上牌数量情况</vt:lpstr>
      <vt:lpstr>2019年5月上海上牌进口车来源国情况 </vt:lpstr>
      <vt:lpstr>2019年5月上海国产轿车分类型上牌情况 </vt:lpstr>
      <vt:lpstr>2019年5月上海国产小客车分类型上牌情况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585</cp:revision>
  <dcterms:created xsi:type="dcterms:W3CDTF">2002-12-18T04:51:24Z</dcterms:created>
  <dcterms:modified xsi:type="dcterms:W3CDTF">2019-06-04T02:13:52Z</dcterms:modified>
</cp:coreProperties>
</file>