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17145"/>
            <a:ext cx="9147175" cy="6835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4445"/>
            <a:ext cx="9119870" cy="68408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" y="30480"/>
            <a:ext cx="9093200" cy="68103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3175"/>
            <a:ext cx="9149715" cy="68395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5715"/>
            <a:ext cx="9119870" cy="68491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35560"/>
            <a:ext cx="9111615" cy="68116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" y="33020"/>
            <a:ext cx="9124315" cy="67925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15240"/>
            <a:ext cx="9156065" cy="68186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15240"/>
            <a:ext cx="9148445" cy="68129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" y="18415"/>
            <a:ext cx="9120505" cy="68148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5080"/>
            <a:ext cx="9131300" cy="68110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16510"/>
            <a:ext cx="9128760" cy="68332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33655"/>
            <a:ext cx="9122410" cy="68414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19050"/>
            <a:ext cx="9156700" cy="6838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" y="18415"/>
            <a:ext cx="9102725" cy="68281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" y="10795"/>
            <a:ext cx="9137015" cy="68402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8890"/>
            <a:ext cx="9099550" cy="68351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YangHua</dc:creator>
  <cp:lastModifiedBy>猴子</cp:lastModifiedBy>
  <cp:revision>2</cp:revision>
  <dcterms:created xsi:type="dcterms:W3CDTF">2019-06-10T11:53:00Z</dcterms:created>
  <dcterms:modified xsi:type="dcterms:W3CDTF">2019-06-10T12:01:56Z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2052-11.1.0.8661</vt:lpwstr>
  </property>
</Properties>
</file>