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37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99"/>
            <a:ext cx="9144000" cy="687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33837909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32712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22680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95284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103173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57620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244635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5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43" y="1953358"/>
            <a:ext cx="7573432" cy="4303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12" y="1897174"/>
            <a:ext cx="7811135" cy="4436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28906826"/>
              </p:ext>
            </p:extLst>
          </p:nvPr>
        </p:nvGraphicFramePr>
        <p:xfrm>
          <a:off x="827582" y="2000231"/>
          <a:ext cx="7632850" cy="41832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5.88%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149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</a:tr>
              <a:tr h="360040">
                <a:tc>
                  <a:txBody>
                    <a:bodyPr/>
                    <a:lstStyle/>
                    <a:p>
                      <a:pPr algn="r" fontAlgn="b"/>
                      <a:r>
                        <a:rPr lang="zh-CN" alt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韩国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-88.57%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72499845"/>
                  </a:ext>
                </a:extLst>
              </a:tr>
              <a:tr h="450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32712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77955592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27774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34952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19446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-44.11%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22680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95284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55767575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61.19%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83855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70.70%</a:t>
                      </a:r>
                      <a:endParaRPr lang="en-US" altLang="zh-CN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103173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5095</TotalTime>
  <Words>443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2019年6月上海各车型上牌量同比情况</vt:lpstr>
      <vt:lpstr>近几年上海车辆月度上牌数累计情况</vt:lpstr>
      <vt:lpstr>近几年上海车辆月度上牌数量情况</vt:lpstr>
      <vt:lpstr>2019年6月上海上牌进口车来源国情况 </vt:lpstr>
      <vt:lpstr>2019年6月上海国产轿车分类型上牌情况 </vt:lpstr>
      <vt:lpstr>2019年6月上海国产小客车分类型上牌情况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590</cp:revision>
  <dcterms:created xsi:type="dcterms:W3CDTF">2002-12-18T04:51:24Z</dcterms:created>
  <dcterms:modified xsi:type="dcterms:W3CDTF">2019-07-08T01:26:01Z</dcterms:modified>
</cp:coreProperties>
</file>