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617F5-D637-46C8-840B-2F7A60B19D3B}" type="datetimeFigureOut">
              <a:rPr lang="zh-CN" altLang="en-US" smtClean="0"/>
              <a:t>2019/8/8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D15C6-262A-4378-83AF-0B77D82A0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06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617F5-D637-46C8-840B-2F7A60B19D3B}" type="datetimeFigureOut">
              <a:rPr lang="zh-CN" altLang="en-US" smtClean="0"/>
              <a:t>2019/8/8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D15C6-262A-4378-83AF-0B77D82A0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480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617F5-D637-46C8-840B-2F7A60B19D3B}" type="datetimeFigureOut">
              <a:rPr lang="zh-CN" altLang="en-US" smtClean="0"/>
              <a:t>2019/8/8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D15C6-262A-4378-83AF-0B77D82A0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728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617F5-D637-46C8-840B-2F7A60B19D3B}" type="datetimeFigureOut">
              <a:rPr lang="zh-CN" altLang="en-US" smtClean="0"/>
              <a:t>2019/8/8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D15C6-262A-4378-83AF-0B77D82A0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538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617F5-D637-46C8-840B-2F7A60B19D3B}" type="datetimeFigureOut">
              <a:rPr lang="zh-CN" altLang="en-US" smtClean="0"/>
              <a:t>2019/8/8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D15C6-262A-4378-83AF-0B77D82A0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634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617F5-D637-46C8-840B-2F7A60B19D3B}" type="datetimeFigureOut">
              <a:rPr lang="zh-CN" altLang="en-US" smtClean="0"/>
              <a:t>2019/8/8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D15C6-262A-4378-83AF-0B77D82A0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406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617F5-D637-46C8-840B-2F7A60B19D3B}" type="datetimeFigureOut">
              <a:rPr lang="zh-CN" altLang="en-US" smtClean="0"/>
              <a:t>2019/8/8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D15C6-262A-4378-83AF-0B77D82A0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38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617F5-D637-46C8-840B-2F7A60B19D3B}" type="datetimeFigureOut">
              <a:rPr lang="zh-CN" altLang="en-US" smtClean="0"/>
              <a:t>2019/8/8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D15C6-262A-4378-83AF-0B77D82A0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071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617F5-D637-46C8-840B-2F7A60B19D3B}" type="datetimeFigureOut">
              <a:rPr lang="zh-CN" altLang="en-US" smtClean="0"/>
              <a:t>2019/8/8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D15C6-262A-4378-83AF-0B77D82A0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886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617F5-D637-46C8-840B-2F7A60B19D3B}" type="datetimeFigureOut">
              <a:rPr lang="zh-CN" altLang="en-US" smtClean="0"/>
              <a:t>2019/8/8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D15C6-262A-4378-83AF-0B77D82A0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82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617F5-D637-46C8-840B-2F7A60B19D3B}" type="datetimeFigureOut">
              <a:rPr lang="zh-CN" altLang="en-US" smtClean="0"/>
              <a:t>2019/8/8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D15C6-262A-4378-83AF-0B77D82A0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781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A617F5-D637-46C8-840B-2F7A60B19D3B}" type="datetimeFigureOut">
              <a:rPr lang="zh-CN" altLang="en-US" smtClean="0"/>
              <a:t>2019/8/8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DD15C6-262A-4378-83AF-0B77D82A0C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071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826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636332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609591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6208708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9315507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4722583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4697802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58001"/>
          </a:xfrm>
        </p:spPr>
      </p:pic>
    </p:spTree>
    <p:extLst>
      <p:ext uri="{BB962C8B-B14F-4D97-AF65-F5344CB8AC3E}">
        <p14:creationId xmlns:p14="http://schemas.microsoft.com/office/powerpoint/2010/main" val="27826461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9740745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1101502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6623109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5894915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8466320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9469172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6930509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1070299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4188015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1850934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2" cy="6858001"/>
          </a:xfrm>
        </p:spPr>
      </p:pic>
    </p:spTree>
    <p:extLst>
      <p:ext uri="{BB962C8B-B14F-4D97-AF65-F5344CB8AC3E}">
        <p14:creationId xmlns:p14="http://schemas.microsoft.com/office/powerpoint/2010/main" val="11057672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3562566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2756478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6416896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8502465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7021511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5929736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777493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4779838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2257709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1301094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9676703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9600173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罗梦荻</dc:creator>
  <cp:lastModifiedBy>罗梦荻</cp:lastModifiedBy>
  <cp:revision>2</cp:revision>
  <dcterms:created xsi:type="dcterms:W3CDTF">2019-08-08T03:54:15Z</dcterms:created>
  <dcterms:modified xsi:type="dcterms:W3CDTF">2019-08-08T03:59:15Z</dcterms:modified>
</cp:coreProperties>
</file>