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77" d="100"/>
          <a:sy n="77" d="100"/>
        </p:scale>
        <p:origin x="72" y="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909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401958094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43663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3.93%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11618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38.56%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123068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5.63%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138966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-24.55%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-20.86%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-32.31%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-38.19%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31671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323328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-2.50%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1076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5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</a:p>
          <a:p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/>
              <a:t>62120878</a:t>
            </a:r>
            <a:r>
              <a:rPr lang="en-US" altLang="zh-CN" sz="1000" dirty="0" smtClean="0">
                <a:ea typeface="宋体" pitchFamily="2" charset="-122"/>
              </a:rPr>
              <a:t>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52383989</a:t>
            </a:r>
            <a:endParaRPr lang="en-US" altLang="zh-CN" sz="1000" dirty="0" smtClean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888515"/>
            <a:ext cx="7526329" cy="4334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07" y="1894564"/>
            <a:ext cx="7817741" cy="439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802218311"/>
              </p:ext>
            </p:extLst>
          </p:nvPr>
        </p:nvGraphicFramePr>
        <p:xfrm>
          <a:off x="827584" y="1999774"/>
          <a:ext cx="7632850" cy="373875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20967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-32.80%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28.10%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-1.88%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149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-56.25%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121.43%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287.50%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44.29%</a:t>
                      </a:r>
                    </a:p>
                  </a:txBody>
                  <a:tcPr marL="9525" marR="9525" marT="9525" marB="0" anchor="ctr" anchorCtr="1"/>
                </a:tc>
              </a:tr>
              <a:tr h="2250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43663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3.93%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92738408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16866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-1.83%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36784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3.93%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44261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-1.35%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-54.38%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24272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-23.06%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356.25%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-43.88%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11618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1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38.56%</a:t>
                      </a:r>
                      <a:endParaRPr lang="en-US" altLang="zh-CN" sz="1800" b="1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123068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1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5.63%</a:t>
                      </a:r>
                      <a:endParaRPr lang="en-US" altLang="zh-CN" sz="1800" b="1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753447721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20713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11510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114519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-15.46%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138966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5154</TotalTime>
  <Words>472</Words>
  <Application>Microsoft Office PowerPoint</Application>
  <PresentationFormat>全屏显示(4:3)</PresentationFormat>
  <Paragraphs>228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2019年8月上海各车型上牌量同比情况</vt:lpstr>
      <vt:lpstr>近几年上海车辆月度上牌数累计情况</vt:lpstr>
      <vt:lpstr>近几年上海车辆月度上牌数量情况</vt:lpstr>
      <vt:lpstr>2019年8月上海上牌进口车来源国情况 </vt:lpstr>
      <vt:lpstr>2019年8月上海国产轿车分类型上牌情况 </vt:lpstr>
      <vt:lpstr>2019年8月上海国产小客车分类型上牌情况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598</cp:revision>
  <dcterms:created xsi:type="dcterms:W3CDTF">2002-12-18T04:51:24Z</dcterms:created>
  <dcterms:modified xsi:type="dcterms:W3CDTF">2019-08-28T08:07:10Z</dcterms:modified>
</cp:coreProperties>
</file>