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3"/>
  </p:notesMasterIdLst>
  <p:handoutMasterIdLst>
    <p:handoutMasterId r:id="rId14"/>
  </p:handoutMasterIdLst>
  <p:sldIdLst>
    <p:sldId id="703" r:id="rId2"/>
    <p:sldId id="695" r:id="rId3"/>
    <p:sldId id="697" r:id="rId4"/>
    <p:sldId id="696" r:id="rId5"/>
    <p:sldId id="692" r:id="rId6"/>
    <p:sldId id="693" r:id="rId7"/>
    <p:sldId id="707" r:id="rId8"/>
    <p:sldId id="708" r:id="rId9"/>
    <p:sldId id="709" r:id="rId10"/>
    <p:sldId id="706" r:id="rId11"/>
    <p:sldId id="636" r:id="rId12"/>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varScale="1">
        <p:scale>
          <a:sx n="112" d="100"/>
          <a:sy n="112" d="100"/>
        </p:scale>
        <p:origin x="1578" y="102"/>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2019/9/24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2019/9/24</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4" y="3229754"/>
            <a:ext cx="5688632" cy="954107"/>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从世界人工智能大会看汽车智能化发展</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72480" y="1179904"/>
            <a:ext cx="9433048" cy="5157502"/>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本届世界人工智能大会的举办为人工智能领域提供了重要的交流合作平台，并围绕智能领域的技术前沿、产业趋势和热点问题进行充分讨论和分析。在人工智能发展规划的战略目标引导下，人工智能在制造，交通，金融，服务，教育等领域的应用场景不断丰富，推动其他产业快速发展。</a:t>
            </a:r>
            <a:endParaRPr lang="en-US" altLang="zh-CN" sz="16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人工智能对经济发展贡献率不断提升：</a:t>
            </a:r>
            <a:r>
              <a:rPr lang="zh-CN" altLang="en-US" sz="1600" dirty="0">
                <a:solidFill>
                  <a:srgbClr val="203864"/>
                </a:solidFill>
                <a:latin typeface="Arial" panose="020B0604020202020204" pitchFamily="34" charset="0"/>
                <a:ea typeface="微软雅黑" panose="020B0503020204020204" pitchFamily="34" charset="-122"/>
              </a:rPr>
              <a:t>到</a:t>
            </a:r>
            <a:r>
              <a:rPr lang="en-US" altLang="zh-CN" sz="1600" dirty="0">
                <a:solidFill>
                  <a:srgbClr val="203864"/>
                </a:solidFill>
                <a:latin typeface="Arial" panose="020B0604020202020204" pitchFamily="34" charset="0"/>
                <a:ea typeface="微软雅黑" panose="020B0503020204020204" pitchFamily="34" charset="-122"/>
              </a:rPr>
              <a:t>2030</a:t>
            </a:r>
            <a:r>
              <a:rPr lang="zh-CN" altLang="en-US" sz="1600" dirty="0">
                <a:solidFill>
                  <a:srgbClr val="203864"/>
                </a:solidFill>
                <a:latin typeface="Arial" panose="020B0604020202020204" pitchFamily="34" charset="0"/>
                <a:ea typeface="微软雅黑" panose="020B0503020204020204" pitchFamily="34" charset="-122"/>
              </a:rPr>
              <a:t>年人工智能对全球经济的贡献大约为</a:t>
            </a:r>
            <a:r>
              <a:rPr lang="en-US" altLang="zh-CN" sz="1600" dirty="0">
                <a:solidFill>
                  <a:srgbClr val="203864"/>
                </a:solidFill>
                <a:latin typeface="Arial" panose="020B0604020202020204" pitchFamily="34" charset="0"/>
                <a:ea typeface="微软雅黑" panose="020B0503020204020204" pitchFamily="34" charset="-122"/>
              </a:rPr>
              <a:t>13</a:t>
            </a:r>
            <a:r>
              <a:rPr lang="zh-CN" altLang="en-US" sz="1600" dirty="0">
                <a:solidFill>
                  <a:srgbClr val="203864"/>
                </a:solidFill>
                <a:latin typeface="Arial" panose="020B0604020202020204" pitchFamily="34" charset="0"/>
                <a:ea typeface="微软雅黑" panose="020B0503020204020204" pitchFamily="34" charset="-122"/>
              </a:rPr>
              <a:t>万亿美元的规模，国内人工智能相关产业的发展目标也超过</a:t>
            </a:r>
            <a:r>
              <a:rPr lang="en-US" altLang="zh-CN" sz="1600" dirty="0">
                <a:solidFill>
                  <a:srgbClr val="203864"/>
                </a:solidFill>
                <a:latin typeface="Arial" panose="020B0604020202020204" pitchFamily="34" charset="0"/>
                <a:ea typeface="微软雅黑" panose="020B0503020204020204" pitchFamily="34" charset="-122"/>
              </a:rPr>
              <a:t>10</a:t>
            </a:r>
            <a:r>
              <a:rPr lang="zh-CN" altLang="en-US" sz="1600" dirty="0">
                <a:solidFill>
                  <a:srgbClr val="203864"/>
                </a:solidFill>
                <a:latin typeface="Arial" panose="020B0604020202020204" pitchFamily="34" charset="0"/>
                <a:ea typeface="微软雅黑" panose="020B0503020204020204" pitchFamily="34" charset="-122"/>
              </a:rPr>
              <a:t>万亿元。深度学习，数据挖掘，自动程序设计等在更多的应用场景中得到实现，人工智能相关产业发展前景广阔。从近几年国内人工智能核心产业发展规模以及众多垂直领域的创业公司不断诞生和成长的情况来看，中国人工智能产业进入高速发展阶段，基本形成全产业链各个技术层面的全面覆盖和众多领域的应用。</a:t>
            </a:r>
            <a:endParaRPr lang="en-US" altLang="zh-CN" sz="16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汽车行业受益匪浅，但智能化发展带来的问题同样不可小觑：</a:t>
            </a:r>
            <a:r>
              <a:rPr lang="zh-CN" altLang="en-US" sz="1600" dirty="0">
                <a:solidFill>
                  <a:srgbClr val="203864"/>
                </a:solidFill>
                <a:latin typeface="Arial" panose="020B0604020202020204" pitchFamily="34" charset="0"/>
                <a:ea typeface="微软雅黑" panose="020B0503020204020204" pitchFamily="34" charset="-122"/>
              </a:rPr>
              <a:t>对汽车行业而言，人工智能对上游零部件到下游产品营销及用户端的发展都起到极大的推动作用。以</a:t>
            </a:r>
            <a:r>
              <a:rPr lang="en-US" altLang="zh-CN" sz="1600" dirty="0">
                <a:solidFill>
                  <a:srgbClr val="203864"/>
                </a:solidFill>
                <a:latin typeface="Arial" panose="020B0604020202020204" pitchFamily="34" charset="0"/>
                <a:ea typeface="微软雅黑" panose="020B0503020204020204" pitchFamily="34" charset="-122"/>
              </a:rPr>
              <a:t>BAT</a:t>
            </a:r>
            <a:r>
              <a:rPr lang="zh-CN" altLang="en-US" sz="1600" dirty="0">
                <a:solidFill>
                  <a:srgbClr val="203864"/>
                </a:solidFill>
                <a:latin typeface="Arial" panose="020B0604020202020204" pitchFamily="34" charset="0"/>
                <a:ea typeface="微软雅黑" panose="020B0503020204020204" pitchFamily="34" charset="-122"/>
              </a:rPr>
              <a:t>为首的智能科技公司不断扩大技术应用和合作范围，并联合其它人工智能企业，尤其在机器学习，自然语言和语音处理以及计算机视觉等领域的发展，助力车联网和智能驾驶的加速落地。然而智能化发展的同时带来的安全，信息风险等问题也随之而来。如何有效地解决和避免这些问题也是汽车行业智能化趋势中的重要课题。</a:t>
            </a:r>
            <a:endParaRPr lang="en-US" altLang="zh-CN" sz="1600" dirty="0">
              <a:solidFill>
                <a:srgbClr val="203864"/>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4108160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F8B8237-4A6D-4998-B0C3-C8A19CB30A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FA52E78-B283-440F-8877-286B999F2B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47B8F3C-67F9-4A68-90CB-B748833768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E4CF920-5715-4CAB-AC37-EDA79357B7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B9F87AF-EA37-4359-A9ED-1D3B2AAD08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901C3CB-CDFC-41EC-873E-AC411DAC0F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BDDDEFE-DC8F-4539-AC8F-BEBF8EA869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6DB8B7F-4494-4B58-BF3A-B958B4D347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284588365"/>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54097</TotalTime>
  <Words>349</Words>
  <Application>Microsoft Office PowerPoint</Application>
  <PresentationFormat>A4 纸张(210x297 毫米)</PresentationFormat>
  <Paragraphs>11</Paragraphs>
  <Slides>11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8117</cp:revision>
  <cp:lastPrinted>2016-08-18T05:59:21Z</cp:lastPrinted>
  <dcterms:created xsi:type="dcterms:W3CDTF">2013-12-03T00:55:47Z</dcterms:created>
  <dcterms:modified xsi:type="dcterms:W3CDTF">2019-09-24T02:24:02Z</dcterms:modified>
</cp:coreProperties>
</file>