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62" d="100"/>
          <a:sy n="62" d="100"/>
        </p:scale>
        <p:origin x="137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7945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4" y="-27385"/>
            <a:ext cx="9148364" cy="69069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90813898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47990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134291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-10.06%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13388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152354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0.68%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-53.44%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-25.98%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30468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353796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62120878</a:t>
            </a:r>
            <a:r>
              <a:rPr lang="en-US" altLang="zh-CN" sz="1000" dirty="0">
                <a:ea typeface="宋体" pitchFamily="2" charset="-122"/>
              </a:rPr>
              <a:t>  </a:t>
            </a:r>
            <a:r>
              <a:rPr lang="zh-CN" altLang="en-US" sz="1000" dirty="0">
                <a:ea typeface="宋体" pitchFamily="2" charset="-122"/>
              </a:rPr>
              <a:t>传真：</a:t>
            </a:r>
            <a:r>
              <a:rPr lang="en-US" altLang="zh-CN" sz="1000" dirty="0">
                <a:ea typeface="宋体" pitchFamily="2" charset="-122"/>
              </a:rPr>
              <a:t>52383989</a:t>
            </a:r>
            <a:endParaRPr lang="en-US" altLang="zh-CN" sz="1000" dirty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89" y="1877442"/>
            <a:ext cx="7554416" cy="43411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90" y="1885950"/>
            <a:ext cx="7563924" cy="43997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83323629"/>
              </p:ext>
            </p:extLst>
          </p:nvPr>
        </p:nvGraphicFramePr>
        <p:xfrm>
          <a:off x="827584" y="1999774"/>
          <a:ext cx="7632850" cy="373875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23132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-5.85%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149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-56.86%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33.91%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-96.77%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50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47990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793487305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18642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-5.19%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40405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48024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26180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-26.76%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134291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-10.06%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554090002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22690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10928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125447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4.69%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-12.93%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13388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152354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0.68%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>
                <a:latin typeface="黑体" pitchFamily="49" charset="-122"/>
                <a:ea typeface="黑体" pitchFamily="49" charset="-122"/>
              </a:rPr>
              <a:t>上海市汽车统计报表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72716940"/>
              </p:ext>
            </p:extLst>
          </p:nvPr>
        </p:nvGraphicFramePr>
        <p:xfrm>
          <a:off x="755576" y="1916832"/>
          <a:ext cx="7848872" cy="4228103"/>
        </p:xfrm>
        <a:graphic>
          <a:graphicData uri="http://schemas.openxmlformats.org/drawingml/2006/table">
            <a:tbl>
              <a:tblPr/>
              <a:tblGrid>
                <a:gridCol w="936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81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r>
                        <a:rPr kumimoji="1" lang="zh-CN" altLang="en-US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kumimoji="1" lang="zh-CN" altLang="en-US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r>
                        <a:rPr kumimoji="1" lang="zh-CN" altLang="en-US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zh-CN" altLang="en-US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增减百分比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65443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64663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-780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183784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184695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79984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86537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334039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335895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9802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10480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6.92%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3442897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3477287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34390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69546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69583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9377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1360960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1374750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13790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3521755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3556247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34492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178563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191019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218253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303673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85420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4145224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4195815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50591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8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  <p:extLst>
      <p:ext uri="{BB962C8B-B14F-4D97-AF65-F5344CB8AC3E}">
        <p14:creationId xmlns:p14="http://schemas.microsoft.com/office/powerpoint/2010/main" val="631348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5190</TotalTime>
  <Words>582</Words>
  <Application>Microsoft Office PowerPoint</Application>
  <PresentationFormat>全屏显示(4:3)</PresentationFormat>
  <Paragraphs>307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2019年9月上海各车型上牌量同比情况</vt:lpstr>
      <vt:lpstr>近几年上海车辆月度上牌数累计情况</vt:lpstr>
      <vt:lpstr>近几年上海车辆月度上牌数量情况</vt:lpstr>
      <vt:lpstr>2019年9月上海上牌进口车来源国情况 </vt:lpstr>
      <vt:lpstr>2019年9月上海国产轿车分类型上牌情况 </vt:lpstr>
      <vt:lpstr>2019年9月上海国产小客车分类型上牌情况</vt:lpstr>
      <vt:lpstr>上海市汽车统计报表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承桉 李</cp:lastModifiedBy>
  <cp:revision>599</cp:revision>
  <dcterms:created xsi:type="dcterms:W3CDTF">2002-12-18T04:51:24Z</dcterms:created>
  <dcterms:modified xsi:type="dcterms:W3CDTF">2019-10-11T06:37:34Z</dcterms:modified>
</cp:coreProperties>
</file>