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2"/>
  </p:notesMasterIdLst>
  <p:handoutMasterIdLst>
    <p:handoutMasterId r:id="rId13"/>
  </p:handoutMasterIdLst>
  <p:sldIdLst>
    <p:sldId id="703" r:id="rId2"/>
    <p:sldId id="695" r:id="rId3"/>
    <p:sldId id="697" r:id="rId4"/>
    <p:sldId id="696" r:id="rId5"/>
    <p:sldId id="692" r:id="rId6"/>
    <p:sldId id="693" r:id="rId7"/>
    <p:sldId id="707" r:id="rId8"/>
    <p:sldId id="708" r:id="rId9"/>
    <p:sldId id="706" r:id="rId10"/>
    <p:sldId id="636" r:id="rId11"/>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06" autoAdjust="0"/>
    <p:restoredTop sz="95056" autoAdjust="0"/>
  </p:normalViewPr>
  <p:slideViewPr>
    <p:cSldViewPr>
      <p:cViewPr varScale="1">
        <p:scale>
          <a:sx n="112" d="100"/>
          <a:sy n="112" d="100"/>
        </p:scale>
        <p:origin x="1578" y="102"/>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2019/10/28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2019/10/28</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4" y="3229754"/>
            <a:ext cx="5688632" cy="523220"/>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关注一汽夏利和博郡成立合资公司</a:t>
            </a: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01B8675-4BD8-41EB-B51D-F32592A6E2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06764DF-FD3B-447E-9627-5869ED94FA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90D8F47-C1DE-49E4-A361-F51BBF146C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114399D-0817-4FC9-90DD-2641BC0911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CFA0ABE-60C5-4E4C-8FAC-0D1408EB7D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F537BBA-477B-439E-A8C5-3076CF0B04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F14F4B5-67F7-4703-AB2C-3D77C7DD6F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rPr>
              <a:t>CAM</a:t>
            </a:r>
            <a:r>
              <a:rPr lang="zh-CN" altLang="en-US" b="1" dirty="0">
                <a:solidFill>
                  <a:srgbClr val="203864"/>
                </a:solidFill>
              </a:rPr>
              <a:t>观点</a:t>
            </a:r>
          </a:p>
        </p:txBody>
      </p:sp>
      <p:sp>
        <p:nvSpPr>
          <p:cNvPr id="4" name="矩形 3"/>
          <p:cNvSpPr/>
          <p:nvPr/>
        </p:nvSpPr>
        <p:spPr>
          <a:xfrm>
            <a:off x="272480" y="1179904"/>
            <a:ext cx="9433048" cy="5157502"/>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今年</a:t>
            </a:r>
            <a:r>
              <a:rPr lang="en-US" altLang="zh-CN" sz="1600" b="1" dirty="0">
                <a:solidFill>
                  <a:srgbClr val="203864"/>
                </a:solidFill>
                <a:latin typeface="Arial" panose="020B0604020202020204" pitchFamily="34" charset="0"/>
                <a:ea typeface="微软雅黑" panose="020B0503020204020204" pitchFamily="34" charset="-122"/>
              </a:rPr>
              <a:t>4</a:t>
            </a:r>
            <a:r>
              <a:rPr lang="zh-CN" altLang="en-US" sz="1600" b="1" dirty="0">
                <a:solidFill>
                  <a:srgbClr val="203864"/>
                </a:solidFill>
                <a:latin typeface="Arial" panose="020B0604020202020204" pitchFamily="34" charset="0"/>
                <a:ea typeface="微软雅黑" panose="020B0503020204020204" pitchFamily="34" charset="-122"/>
              </a:rPr>
              <a:t>月一汽夏利和博郡汽车签订成立合资公司的框架协议，经历半年时间，双方正式成立合资公司。此次的合资合作对于一汽夏利和博郡而言是互惠互利，一汽夏利可以消化其闲置产能，拓展业务并改善经营状况，而博郡也能及时解决量产在即但缺乏生产资质的燃眉之急。</a:t>
            </a:r>
            <a:endParaRPr lang="en-US" altLang="zh-CN" sz="1600" b="1"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合资公司的成立将加速博郡汽车产品面世：</a:t>
            </a:r>
            <a:r>
              <a:rPr lang="zh-CN" altLang="en-US" sz="1600" dirty="0">
                <a:solidFill>
                  <a:srgbClr val="203864"/>
                </a:solidFill>
                <a:latin typeface="Arial" panose="020B0604020202020204" pitchFamily="34" charset="0"/>
                <a:ea typeface="微软雅黑" panose="020B0503020204020204" pitchFamily="34" charset="-122"/>
              </a:rPr>
              <a:t>虽然博郡已经有了完整的生产制造，平台，产品及技术相关规划及准备，生产资质的缺乏挡住了其产品面世的最后一道关卡。一汽夏利的加入不仅仅解决了博郡的生产资质问题，同时弥补了困扰大部分造车新势力在生产运营和产品质量方面的短板。一汽夏利成熟的生产线和供应链对未来博郡的产品交付时间和质量都起到保障作用。</a:t>
            </a:r>
            <a:endParaRPr lang="en-US" altLang="zh-CN" sz="1600"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合资模式或是现阶段造车新势力顺利生产的最佳选择：</a:t>
            </a:r>
            <a:r>
              <a:rPr lang="zh-CN" altLang="en-US" sz="1600" dirty="0">
                <a:solidFill>
                  <a:srgbClr val="203864"/>
                </a:solidFill>
                <a:latin typeface="Arial" panose="020B0604020202020204" pitchFamily="34" charset="0"/>
                <a:ea typeface="微软雅黑" panose="020B0503020204020204" pitchFamily="34" charset="-122"/>
              </a:rPr>
              <a:t>在自行申请生产资质变得极为困难后，造车新势力大都选择以代工或者收购模式来保证产品的正常生产。但代工模式下的产品质量管控问题，收购有资质企业所需的巨额资金等，都显示了这两种模式的明显弊端。而通过与有资质的企业建立合资公司进行生产，新势力则只需要付出相对较小的代价获得更多的资源。这对于车市寒冬中艰难前行又想要尽快进入市场的新造车企业而言，无疑是上上之选。与此同时，部分传统车企也正面临着巨大的生存压力，选择与新势力车企成立合资公司，能有效盘活闲置产能，不失为一条“生路”。</a:t>
            </a:r>
          </a:p>
        </p:txBody>
      </p:sp>
    </p:spTree>
    <p:extLst>
      <p:ext uri="{BB962C8B-B14F-4D97-AF65-F5344CB8AC3E}">
        <p14:creationId xmlns:p14="http://schemas.microsoft.com/office/powerpoint/2010/main" val="4108160814"/>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54100</TotalTime>
  <Words>403</Words>
  <Application>Microsoft Office PowerPoint</Application>
  <PresentationFormat>A4 纸张(210x297 毫米)</PresentationFormat>
  <Paragraphs>11</Paragraphs>
  <Slides>10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10</vt:i4>
      </vt:variant>
    </vt:vector>
  </HeadingPairs>
  <TitlesOfParts>
    <vt:vector size="15" baseType="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8121</cp:revision>
  <cp:lastPrinted>2016-08-18T05:59:21Z</cp:lastPrinted>
  <dcterms:created xsi:type="dcterms:W3CDTF">2013-12-03T00:55:47Z</dcterms:created>
  <dcterms:modified xsi:type="dcterms:W3CDTF">2019-10-28T08:55:03Z</dcterms:modified>
</cp:coreProperties>
</file>