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205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68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546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48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93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9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82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01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502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8A3E2-9BF8-4618-8275-2F893DA43130}" type="datetimeFigureOut">
              <a:rPr lang="zh-CN" altLang="en-US" smtClean="0"/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F6C61-F226-45D8-87F9-395F83366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43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5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96057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79353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33308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74802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80563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62414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492238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79099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26693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10315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71015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65602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72660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19030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2"/>
            <a:ext cx="12234332" cy="6881812"/>
          </a:xfrm>
        </p:spPr>
      </p:pic>
    </p:spTree>
    <p:extLst>
      <p:ext uri="{BB962C8B-B14F-4D97-AF65-F5344CB8AC3E}">
        <p14:creationId xmlns:p14="http://schemas.microsoft.com/office/powerpoint/2010/main" val="24609792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61117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17501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938179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746662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353840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52389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76641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72309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89130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82026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422230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77027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00075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3938727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16961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43199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7038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408088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35652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3</cp:revision>
  <dcterms:created xsi:type="dcterms:W3CDTF">2019-11-05T07:28:58Z</dcterms:created>
  <dcterms:modified xsi:type="dcterms:W3CDTF">2019-11-05T07:39:31Z</dcterms:modified>
</cp:coreProperties>
</file>